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56" r:id="rId2"/>
    <p:sldId id="258" r:id="rId3"/>
    <p:sldId id="259" r:id="rId4"/>
    <p:sldId id="262" r:id="rId5"/>
    <p:sldId id="268" r:id="rId6"/>
    <p:sldId id="272" r:id="rId7"/>
    <p:sldId id="271" r:id="rId8"/>
    <p:sldId id="273"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74" r:id="rId26"/>
    <p:sldId id="275" r:id="rId27"/>
    <p:sldId id="276" r:id="rId28"/>
    <p:sldId id="277" r:id="rId29"/>
    <p:sldId id="296" r:id="rId30"/>
  </p:sldIdLst>
  <p:sldSz cx="9144000" cy="5143500" type="screen16x9"/>
  <p:notesSz cx="6858000" cy="9144000"/>
  <p:embeddedFontLst>
    <p:embeddedFont>
      <p:font typeface="黑体" panose="02010609060101010101" pitchFamily="49" charset="-122"/>
      <p:regular r:id="rId32"/>
    </p:embeddedFont>
    <p:embeddedFont>
      <p:font typeface="Segoe UI Light" panose="020B0502040204020203" pitchFamily="34" charset="0"/>
      <p:regular r:id="rId33"/>
    </p:embeddedFont>
    <p:embeddedFont>
      <p:font typeface="Miriam" panose="020B0502050101010101" pitchFamily="34" charset="-79"/>
      <p:regular r:id="rId34"/>
    </p:embeddedFont>
    <p:embeddedFont>
      <p:font typeface="Proxima Nova" panose="020B0604020202020204" charset="0"/>
      <p:regular r:id="rId35"/>
      <p:bold r:id="rId36"/>
      <p:italic r:id="rId37"/>
      <p:boldItalic r:id="rId38"/>
    </p:embeddedFont>
    <p:embeddedFont>
      <p:font typeface="Cambria Math" panose="02040503050406030204" pitchFamily="18" charset="0"/>
      <p:regular r:id="rId39"/>
    </p:embeddedFont>
    <p:embeddedFont>
      <p:font typeface="Alfa Slab One" panose="020B0604020202020204" charset="0"/>
      <p:regular r:id="rId40"/>
    </p:embeddedFont>
    <p:embeddedFont>
      <p:font typeface="微软雅黑" panose="020B0503020204020204" pitchFamily="34" charset="-122"/>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086BDE-AE99-4A43-9993-69567E43943A}">
  <a:tblStyle styleId="{09086BDE-AE99-4A43-9993-69567E43943A}"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0" autoAdjust="0"/>
    <p:restoredTop sz="90976" autoAdjust="0"/>
  </p:normalViewPr>
  <p:slideViewPr>
    <p:cSldViewPr snapToGrid="0">
      <p:cViewPr varScale="1">
        <p:scale>
          <a:sx n="84" d="100"/>
          <a:sy n="84" d="100"/>
        </p:scale>
        <p:origin x="302" y="62"/>
      </p:cViewPr>
      <p:guideLst>
        <p:guide orient="horz" pos="1620"/>
        <p:guide pos="2880"/>
      </p:guideLst>
    </p:cSldViewPr>
  </p:slideViewPr>
  <p:outlineViewPr>
    <p:cViewPr>
      <p:scale>
        <a:sx n="33" d="100"/>
        <a:sy n="33" d="100"/>
      </p:scale>
      <p:origin x="0" y="-2587"/>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Sheet1!$B$1</c:f>
              <c:strCache>
                <c:ptCount val="1"/>
                <c:pt idx="0">
                  <c:v>Healthy</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Self-report</c:v>
                </c:pt>
                <c:pt idx="1">
                  <c:v>Actual Lifestyle Score</c:v>
                </c:pt>
              </c:strCache>
            </c:strRef>
          </c:cat>
          <c:val>
            <c:numRef>
              <c:f>Sheet1!$B$2:$B$3</c:f>
              <c:numCache>
                <c:formatCode>0.00%</c:formatCode>
                <c:ptCount val="2"/>
                <c:pt idx="0">
                  <c:v>0.98899999999999999</c:v>
                </c:pt>
                <c:pt idx="1">
                  <c:v>0.36899999999999999</c:v>
                </c:pt>
              </c:numCache>
            </c:numRef>
          </c:val>
        </c:ser>
        <c:ser>
          <c:idx val="1"/>
          <c:order val="1"/>
          <c:tx>
            <c:strRef>
              <c:f>Sheet1!$C$1</c:f>
              <c:strCache>
                <c:ptCount val="1"/>
                <c:pt idx="0">
                  <c:v>Abnormal Blood Presure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Self-report</c:v>
                </c:pt>
                <c:pt idx="1">
                  <c:v>Actual Lifestyle Score</c:v>
                </c:pt>
              </c:strCache>
            </c:strRef>
          </c:cat>
          <c:val>
            <c:numRef>
              <c:f>Sheet1!$C$2:$C$3</c:f>
              <c:numCache>
                <c:formatCode>0.00%</c:formatCode>
                <c:ptCount val="2"/>
                <c:pt idx="1">
                  <c:v>9.9000000000000005E-2</c:v>
                </c:pt>
              </c:numCache>
            </c:numRef>
          </c:val>
        </c:ser>
        <c:ser>
          <c:idx val="2"/>
          <c:order val="2"/>
          <c:tx>
            <c:strRef>
              <c:f>Sheet1!$D$1</c:f>
              <c:strCache>
                <c:ptCount val="1"/>
                <c:pt idx="0">
                  <c:v>Overweight</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Self-report</c:v>
                </c:pt>
                <c:pt idx="1">
                  <c:v>Actual Lifestyle Score</c:v>
                </c:pt>
              </c:strCache>
            </c:strRef>
          </c:cat>
          <c:val>
            <c:numRef>
              <c:f>Sheet1!$D$2:$D$3</c:f>
              <c:numCache>
                <c:formatCode>0%</c:formatCode>
                <c:ptCount val="2"/>
                <c:pt idx="1">
                  <c:v>0.27</c:v>
                </c:pt>
              </c:numCache>
            </c:numRef>
          </c:val>
        </c:ser>
        <c:ser>
          <c:idx val="3"/>
          <c:order val="3"/>
          <c:tx>
            <c:strRef>
              <c:f>Sheet1!$E$1</c:f>
              <c:strCache>
                <c:ptCount val="1"/>
                <c:pt idx="0">
                  <c:v>Abnormal Mental Health</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Self-report</c:v>
                </c:pt>
                <c:pt idx="1">
                  <c:v>Actual Lifestyle Score</c:v>
                </c:pt>
              </c:strCache>
            </c:strRef>
          </c:cat>
          <c:val>
            <c:numRef>
              <c:f>Sheet1!$E$2:$E$3</c:f>
              <c:numCache>
                <c:formatCode>0.00%</c:formatCode>
                <c:ptCount val="2"/>
                <c:pt idx="1">
                  <c:v>0.112</c:v>
                </c:pt>
              </c:numCache>
            </c:numRef>
          </c:val>
        </c:ser>
        <c:dLbls>
          <c:showLegendKey val="0"/>
          <c:showVal val="0"/>
          <c:showCatName val="0"/>
          <c:showSerName val="0"/>
          <c:showPercent val="0"/>
          <c:showBubbleSize val="0"/>
        </c:dLbls>
        <c:gapWidth val="150"/>
        <c:overlap val="100"/>
        <c:axId val="352712304"/>
        <c:axId val="352712864"/>
      </c:barChart>
      <c:catAx>
        <c:axId val="352712304"/>
        <c:scaling>
          <c:orientation val="minMax"/>
        </c:scaling>
        <c:delete val="0"/>
        <c:axPos val="b"/>
        <c:numFmt formatCode="General" sourceLinked="0"/>
        <c:majorTickMark val="out"/>
        <c:minorTickMark val="none"/>
        <c:tickLblPos val="nextTo"/>
        <c:crossAx val="352712864"/>
        <c:crosses val="autoZero"/>
        <c:auto val="1"/>
        <c:lblAlgn val="ctr"/>
        <c:lblOffset val="100"/>
        <c:noMultiLvlLbl val="0"/>
      </c:catAx>
      <c:valAx>
        <c:axId val="352712864"/>
        <c:scaling>
          <c:orientation val="minMax"/>
        </c:scaling>
        <c:delete val="0"/>
        <c:axPos val="l"/>
        <c:majorGridlines/>
        <c:numFmt formatCode="0%" sourceLinked="1"/>
        <c:majorTickMark val="out"/>
        <c:minorTickMark val="none"/>
        <c:tickLblPos val="nextTo"/>
        <c:crossAx val="352712304"/>
        <c:crosses val="autoZero"/>
        <c:crossBetween val="between"/>
      </c:valAx>
    </c:plotArea>
    <c:legend>
      <c:legendPos val="r"/>
      <c:layout/>
      <c:overlay val="0"/>
    </c:legend>
    <c:plotVisOnly val="1"/>
    <c:dispBlanksAs val="gap"/>
    <c:showDLblsOverMax val="0"/>
  </c:chart>
  <c:txPr>
    <a:bodyPr/>
    <a:lstStyle/>
    <a:p>
      <a:pPr>
        <a:defRPr sz="1600">
          <a:latin typeface="+mn-lt"/>
        </a:defRPr>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224729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4hgtkLphzzk"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youtube.com/watch?v=pe9uM52ojyo"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59142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11</a:t>
            </a:fld>
            <a:endParaRPr lang="en-US"/>
          </a:p>
        </p:txBody>
      </p:sp>
    </p:spTree>
    <p:extLst>
      <p:ext uri="{BB962C8B-B14F-4D97-AF65-F5344CB8AC3E}">
        <p14:creationId xmlns:p14="http://schemas.microsoft.com/office/powerpoint/2010/main" val="1238752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12</a:t>
            </a:fld>
            <a:endParaRPr lang="en-US"/>
          </a:p>
        </p:txBody>
      </p:sp>
    </p:spTree>
    <p:extLst>
      <p:ext uri="{BB962C8B-B14F-4D97-AF65-F5344CB8AC3E}">
        <p14:creationId xmlns:p14="http://schemas.microsoft.com/office/powerpoint/2010/main" val="94351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13</a:t>
            </a:fld>
            <a:endParaRPr lang="en-US"/>
          </a:p>
        </p:txBody>
      </p:sp>
    </p:spTree>
    <p:extLst>
      <p:ext uri="{BB962C8B-B14F-4D97-AF65-F5344CB8AC3E}">
        <p14:creationId xmlns:p14="http://schemas.microsoft.com/office/powerpoint/2010/main" val="1094767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14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smtClean="0"/>
              <a:t>This group has limited experience with local healthcare facilities, a limited social network and limited education</a:t>
            </a:r>
          </a:p>
          <a:p>
            <a:endParaRPr lang="en-US" dirty="0" smtClean="0"/>
          </a:p>
          <a:p>
            <a:r>
              <a:rPr lang="en-US" sz="1200" b="0" i="0" u="none" strike="noStrike" kern="1200" baseline="0" dirty="0" smtClean="0">
                <a:solidFill>
                  <a:schemeClr val="tx1"/>
                </a:solidFill>
                <a:latin typeface="+mn-lt"/>
                <a:ea typeface="+mn-ea"/>
                <a:cs typeface="+mn-cs"/>
              </a:rPr>
              <a:t>The aggregation of personal data with health data</a:t>
            </a:r>
          </a:p>
          <a:p>
            <a:r>
              <a:rPr lang="en-US" sz="1200" b="0" i="0" u="none" strike="noStrike" kern="1200" baseline="0" dirty="0" smtClean="0">
                <a:solidFill>
                  <a:schemeClr val="tx1"/>
                </a:solidFill>
                <a:latin typeface="+mn-lt"/>
                <a:ea typeface="+mn-ea"/>
                <a:cs typeface="+mn-cs"/>
              </a:rPr>
              <a:t>is arguably more intrusive, and as surveillance of individuals becomes part</a:t>
            </a:r>
          </a:p>
          <a:p>
            <a:r>
              <a:rPr lang="en-US" sz="1200" b="0" i="0" u="none" strike="noStrike" kern="1200" baseline="0" dirty="0" smtClean="0">
                <a:solidFill>
                  <a:schemeClr val="tx1"/>
                </a:solidFill>
                <a:latin typeface="+mn-lt"/>
                <a:ea typeface="+mn-ea"/>
                <a:cs typeface="+mn-cs"/>
              </a:rPr>
              <a:t>of the big data health picture, it raises further questions about whether</a:t>
            </a:r>
          </a:p>
          <a:p>
            <a:r>
              <a:rPr lang="en-US" sz="1200" b="0" i="0" u="none" strike="noStrike" kern="1200" baseline="0" dirty="0" smtClean="0">
                <a:solidFill>
                  <a:schemeClr val="tx1"/>
                </a:solidFill>
                <a:latin typeface="+mn-lt"/>
                <a:ea typeface="+mn-ea"/>
                <a:cs typeface="+mn-cs"/>
              </a:rPr>
              <a:t>data and predictions could be used outside the health- care domain to</a:t>
            </a:r>
          </a:p>
          <a:p>
            <a:r>
              <a:rPr lang="en-US" sz="1200" b="0" i="0" u="none" strike="noStrike" kern="1200" baseline="0" dirty="0" smtClean="0">
                <a:solidFill>
                  <a:schemeClr val="tx1"/>
                </a:solidFill>
                <a:latin typeface="+mn-lt"/>
                <a:ea typeface="+mn-ea"/>
                <a:cs typeface="+mn-cs"/>
              </a:rPr>
              <a:t>discriminate against individuals in areas such as employ- </a:t>
            </a:r>
            <a:r>
              <a:rPr lang="en-US" sz="1200" b="0" i="0" u="none" strike="noStrike" kern="1200" baseline="0" dirty="0" err="1" smtClean="0">
                <a:solidFill>
                  <a:schemeClr val="tx1"/>
                </a:solidFill>
                <a:latin typeface="+mn-lt"/>
                <a:ea typeface="+mn-ea"/>
                <a:cs typeface="+mn-cs"/>
              </a:rPr>
              <a:t>ment</a:t>
            </a:r>
            <a:r>
              <a:rPr lang="en-US" sz="1200" b="0" i="0" u="none" strike="noStrike" kern="1200" baseline="0" dirty="0" smtClean="0">
                <a:solidFill>
                  <a:schemeClr val="tx1"/>
                </a:solidFill>
                <a:latin typeface="+mn-lt"/>
                <a:ea typeface="+mn-ea"/>
                <a:cs typeface="+mn-cs"/>
              </a:rPr>
              <a:t>, insurance,</a:t>
            </a:r>
          </a:p>
          <a:p>
            <a:r>
              <a:rPr lang="en-US" sz="1200" b="0" i="0" u="none" strike="noStrike" kern="1200" baseline="0" dirty="0" smtClean="0">
                <a:solidFill>
                  <a:schemeClr val="tx1"/>
                </a:solidFill>
                <a:latin typeface="+mn-lt"/>
                <a:ea typeface="+mn-ea"/>
                <a:cs typeface="+mn-cs"/>
              </a:rPr>
              <a:t>and education.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Health interventions integrated with the migrant workers’ favorable union of the same origin</a:t>
            </a:r>
          </a:p>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21</a:t>
            </a:fld>
            <a:endParaRPr lang="en-US"/>
          </a:p>
        </p:txBody>
      </p:sp>
    </p:spTree>
    <p:extLst>
      <p:ext uri="{BB962C8B-B14F-4D97-AF65-F5344CB8AC3E}">
        <p14:creationId xmlns:p14="http://schemas.microsoft.com/office/powerpoint/2010/main" val="4288357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85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smtClean="0"/>
              <a:t>1) Lifestyle data was not collected from non-migrant </a:t>
            </a:r>
            <a:r>
              <a:rPr lang="en-US" dirty="0" err="1" smtClean="0"/>
              <a:t>Shanghaiese</a:t>
            </a:r>
            <a:r>
              <a:rPr lang="en-US" dirty="0" smtClean="0"/>
              <a:t> residents </a:t>
            </a:r>
            <a:r>
              <a:rPr lang="en-US" dirty="0" smtClean="0">
                <a:sym typeface="Wingdings" panose="05000000000000000000" pitchFamily="2" charset="2"/>
              </a:rPr>
              <a:t> cannot direct compare</a:t>
            </a:r>
          </a:p>
          <a:p>
            <a:r>
              <a:rPr lang="en-US" dirty="0" smtClean="0">
                <a:sym typeface="Wingdings" panose="05000000000000000000" pitchFamily="2" charset="2"/>
              </a:rPr>
              <a:t>2) Self-reported lifestyle information and physician-diagnosed chronic diseases may have resulted in some misclassifications and information bias</a:t>
            </a:r>
          </a:p>
          <a:p>
            <a:r>
              <a:rPr lang="en-US" dirty="0" smtClean="0">
                <a:sym typeface="Wingdings" panose="05000000000000000000" pitchFamily="2" charset="2"/>
              </a:rPr>
              <a:t>3) Study is cross-sectional  only association, not causation can be evaluated (longitudinal studies needed to elucidate cause-effect relationships)</a:t>
            </a:r>
            <a:endParaRPr lang="en-US" dirty="0" smtClean="0"/>
          </a:p>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23</a:t>
            </a:fld>
            <a:endParaRPr lang="en-US"/>
          </a:p>
        </p:txBody>
      </p:sp>
    </p:spTree>
    <p:extLst>
      <p:ext uri="{BB962C8B-B14F-4D97-AF65-F5344CB8AC3E}">
        <p14:creationId xmlns:p14="http://schemas.microsoft.com/office/powerpoint/2010/main" val="278951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467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176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BMI was calculated from self-reported height and weight according to the Chinese criteria</a:t>
            </a:r>
          </a:p>
          <a:p>
            <a:pPr lvl="0" rtl="0">
              <a:spcBef>
                <a:spcPts val="0"/>
              </a:spcBef>
              <a:buNone/>
            </a:pPr>
            <a:r>
              <a:rPr lang="en-GB"/>
              <a:t>[34], a BMI&lt;18.5 indicating underweight, a BMI between 18.5 and 24 normal weight, and a</a:t>
            </a:r>
          </a:p>
          <a:p>
            <a:pPr lvl="0" rtl="0">
              <a:spcBef>
                <a:spcPts val="0"/>
              </a:spcBef>
              <a:buNone/>
            </a:pPr>
            <a:r>
              <a:rPr lang="en-GB"/>
              <a:t>BMI 24 overweight or obesity. A history of one or more of the following chronic diseases was</a:t>
            </a:r>
          </a:p>
          <a:p>
            <a:pPr lvl="0" rtl="0">
              <a:spcBef>
                <a:spcPts val="0"/>
              </a:spcBef>
              <a:buNone/>
            </a:pPr>
            <a:r>
              <a:rPr lang="en-GB"/>
              <a:t>recorded: hypertension, ischemic heart disease, diabetes, chronic obstructive pulmonary disease,</a:t>
            </a:r>
          </a:p>
          <a:p>
            <a:pPr lvl="0" rtl="0">
              <a:spcBef>
                <a:spcPts val="0"/>
              </a:spcBef>
              <a:buNone/>
            </a:pPr>
            <a:r>
              <a:rPr lang="en-GB"/>
              <a:t>asthma, renal dysfunction, abnormal liver function, rheumatoid arthritis, osteoarthritis,</a:t>
            </a:r>
          </a:p>
          <a:p>
            <a:pPr lvl="0" rtl="0">
              <a:spcBef>
                <a:spcPts val="0"/>
              </a:spcBef>
              <a:buNone/>
            </a:pPr>
            <a:r>
              <a:rPr lang="en-GB"/>
              <a:t>or mental illness.</a:t>
            </a:r>
          </a:p>
          <a:p>
            <a:pPr lvl="0" rtl="0">
              <a:spcBef>
                <a:spcPts val="0"/>
              </a:spcBef>
              <a:buNone/>
            </a:pPr>
            <a:endParaRPr/>
          </a:p>
          <a:p>
            <a:pPr lvl="0" rtl="0">
              <a:spcBef>
                <a:spcPts val="0"/>
              </a:spcBef>
              <a:buNone/>
            </a:pPr>
            <a:r>
              <a:rPr lang="en-GB"/>
              <a:t>To assess mental health we employed a Chinese version of the Symptom Checklist-90-Revised</a:t>
            </a:r>
          </a:p>
          <a:p>
            <a:pPr lvl="0" rtl="0">
              <a:spcBef>
                <a:spcPts val="0"/>
              </a:spcBef>
              <a:buNone/>
            </a:pPr>
            <a:r>
              <a:rPr lang="en-GB"/>
              <a:t>(SCL-90-R)[30], a self-reported mental health questionnaire. An SCL-90 score 160 indicates</a:t>
            </a:r>
          </a:p>
          <a:p>
            <a:pPr lvl="0" rtl="0">
              <a:spcBef>
                <a:spcPts val="0"/>
              </a:spcBef>
              <a:buNone/>
            </a:pPr>
            <a:r>
              <a:rPr lang="en-GB"/>
              <a:t>normal mental health, and a SCL-90 score &gt;160 abnormal mental health [31]. These thresholds</a:t>
            </a:r>
          </a:p>
          <a:p>
            <a:pPr lvl="0" rtl="0">
              <a:spcBef>
                <a:spcPts val="0"/>
              </a:spcBef>
              <a:buNone/>
            </a:pPr>
            <a:r>
              <a:rPr lang="en-GB"/>
              <a:t>are widely used in Chinese research</a:t>
            </a:r>
          </a:p>
          <a:p>
            <a:pPr lvl="0" rtl="0">
              <a:spcBef>
                <a:spcPts val="0"/>
              </a:spcBef>
              <a:buNone/>
            </a:pPr>
            <a:endParaRPr/>
          </a:p>
          <a:p>
            <a:pPr lvl="0" rtl="0">
              <a:spcBef>
                <a:spcPts val="0"/>
              </a:spcBef>
              <a:buNone/>
            </a:pPr>
            <a:endParaRPr/>
          </a:p>
          <a:p>
            <a:pPr lvl="0" rtl="0">
              <a:spcBef>
                <a:spcPts val="0"/>
              </a:spcBef>
              <a:buNone/>
            </a:pPr>
            <a:endParaRPr/>
          </a:p>
          <a:p>
            <a:pPr lvl="0" rtl="0">
              <a:lnSpc>
                <a:spcPct val="115000"/>
              </a:lnSpc>
              <a:spcBef>
                <a:spcPts val="0"/>
              </a:spcBef>
              <a:spcAft>
                <a:spcPts val="1600"/>
              </a:spcAft>
              <a:buNone/>
            </a:pPr>
            <a:endParaRPr/>
          </a:p>
        </p:txBody>
      </p:sp>
    </p:spTree>
    <p:extLst>
      <p:ext uri="{BB962C8B-B14F-4D97-AF65-F5344CB8AC3E}">
        <p14:creationId xmlns:p14="http://schemas.microsoft.com/office/powerpoint/2010/main" val="713812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000" u="sng" dirty="0">
                <a:solidFill>
                  <a:schemeClr val="hlink"/>
                </a:solidFill>
                <a:hlinkClick r:id="rId3"/>
              </a:rPr>
              <a:t>https://www.youtube.com/watch?v=4hgtkLphzzk</a:t>
            </a:r>
            <a:r>
              <a:rPr lang="en-GB" sz="1000" dirty="0"/>
              <a:t>  (</a:t>
            </a:r>
            <a:r>
              <a:rPr lang="en-GB" sz="1000" dirty="0">
                <a:solidFill>
                  <a:srgbClr val="222222"/>
                </a:solidFill>
                <a:highlight>
                  <a:srgbClr val="FFFFFF"/>
                </a:highlight>
              </a:rPr>
              <a:t>Urban Migration in China - Infographic Animation</a:t>
            </a:r>
            <a:r>
              <a:rPr lang="en-GB" sz="1000" dirty="0"/>
              <a:t>) about 1 min</a:t>
            </a:r>
          </a:p>
          <a:p>
            <a:pPr lvl="0" rtl="0">
              <a:spcBef>
                <a:spcPts val="0"/>
              </a:spcBef>
              <a:buNone/>
            </a:pPr>
            <a:r>
              <a:rPr lang="en-GB" sz="1000" u="sng" dirty="0">
                <a:solidFill>
                  <a:schemeClr val="hlink"/>
                </a:solidFill>
                <a:hlinkClick r:id="rId4"/>
              </a:rPr>
              <a:t>https://www.youtube.com/watch?v=pe9uM52ojyo</a:t>
            </a:r>
            <a:r>
              <a:rPr lang="en-GB" sz="1000" dirty="0"/>
              <a:t>  (Internal Migration in China) &lt; 1 min… this is good</a:t>
            </a:r>
          </a:p>
          <a:p>
            <a:pPr lvl="0" rtl="0">
              <a:spcBef>
                <a:spcPts val="0"/>
              </a:spcBef>
              <a:buNone/>
            </a:pPr>
            <a:endParaRPr lang="en-US" sz="1000" dirty="0" smtClean="0"/>
          </a:p>
          <a:p>
            <a:pPr lvl="0" rtl="0">
              <a:spcBef>
                <a:spcPts val="0"/>
              </a:spcBef>
              <a:buNone/>
            </a:pPr>
            <a:r>
              <a:rPr lang="en-US" sz="1000" dirty="0" smtClean="0"/>
              <a:t>Before diving into the scientific study</a:t>
            </a:r>
            <a:r>
              <a:rPr lang="en-US" sz="1000" baseline="0" dirty="0" smtClean="0"/>
              <a:t>, let’s first watch a short video and obtain some background information about internal migration in China.</a:t>
            </a:r>
            <a:endParaRPr sz="1000" dirty="0"/>
          </a:p>
        </p:txBody>
      </p:sp>
    </p:spTree>
    <p:extLst>
      <p:ext uri="{BB962C8B-B14F-4D97-AF65-F5344CB8AC3E}">
        <p14:creationId xmlns:p14="http://schemas.microsoft.com/office/powerpoint/2010/main" val="499634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00000"/>
              </a:lnSpc>
              <a:spcBef>
                <a:spcPts val="0"/>
              </a:spcBef>
              <a:spcAft>
                <a:spcPts val="0"/>
              </a:spcAft>
              <a:buNone/>
            </a:pPr>
            <a:endParaRPr/>
          </a:p>
          <a:p>
            <a:pPr lvl="0" rtl="0">
              <a:lnSpc>
                <a:spcPct val="100000"/>
              </a:lnSpc>
              <a:spcBef>
                <a:spcPts val="0"/>
              </a:spcBef>
              <a:spcAft>
                <a:spcPts val="0"/>
              </a:spcAft>
              <a:buNone/>
            </a:pPr>
            <a:endParaRPr/>
          </a:p>
        </p:txBody>
      </p:sp>
    </p:spTree>
    <p:extLst>
      <p:ext uri="{BB962C8B-B14F-4D97-AF65-F5344CB8AC3E}">
        <p14:creationId xmlns:p14="http://schemas.microsoft.com/office/powerpoint/2010/main" val="333415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27000" lvl="0" indent="0" rtl="0">
              <a:lnSpc>
                <a:spcPct val="115000"/>
              </a:lnSpc>
              <a:spcBef>
                <a:spcPts val="0"/>
              </a:spcBef>
              <a:spcAft>
                <a:spcPts val="1600"/>
              </a:spcAft>
              <a:buSzPct val="100000"/>
              <a:buFont typeface="Proxima Nova"/>
              <a:buNone/>
            </a:pPr>
            <a:r>
              <a:rPr lang="en-US" sz="1600" dirty="0" smtClean="0">
                <a:solidFill>
                  <a:schemeClr val="dk1"/>
                </a:solidFill>
                <a:latin typeface="Proxima Nova"/>
                <a:ea typeface="Proxima Nova"/>
                <a:cs typeface="Proxima Nova"/>
                <a:sym typeface="Proxima Nova"/>
              </a:rPr>
              <a:t>Rural-to-urban</a:t>
            </a:r>
            <a:r>
              <a:rPr lang="en-US" sz="1600" baseline="0" dirty="0" smtClean="0">
                <a:solidFill>
                  <a:schemeClr val="dk1"/>
                </a:solidFill>
                <a:latin typeface="Proxima Nova"/>
                <a:ea typeface="Proxima Nova"/>
                <a:cs typeface="Proxima Nova"/>
                <a:sym typeface="Proxima Nova"/>
              </a:rPr>
              <a:t> migrants refer to the group of people who </a:t>
            </a:r>
            <a:r>
              <a:rPr lang="en-US" sz="1600" dirty="0" smtClean="0">
                <a:solidFill>
                  <a:schemeClr val="dk1"/>
                </a:solidFill>
                <a:latin typeface="Proxima Nova"/>
                <a:ea typeface="Proxima Nova"/>
                <a:cs typeface="Proxima Nova"/>
                <a:sym typeface="Proxima Nova"/>
              </a:rPr>
              <a:t>migrate from rural villages to urban areas for jobs or better lives without permanent urban residency. </a:t>
            </a:r>
            <a:r>
              <a:rPr lang="en-US" altLang="zh-CN" sz="1600" dirty="0" smtClean="0"/>
              <a:t>The paper took Shanghai</a:t>
            </a:r>
            <a:r>
              <a:rPr lang="en-US" altLang="zh-CN" sz="1600" baseline="0" dirty="0" smtClean="0"/>
              <a:t> as an example which as one of the largest economic centers in China, attracts 6m migrants annually. The 6m people account for a quarter of the total population in Shanghai. How big is the migrant group? They can easily make up a city like Singapore. Singapore reported a total population of 5.535m last year.</a:t>
            </a:r>
            <a:endParaRPr lang="en-US" sz="1600" dirty="0" smtClean="0">
              <a:solidFill>
                <a:schemeClr val="dk1"/>
              </a:solidFill>
              <a:latin typeface="Proxima Nova"/>
              <a:ea typeface="Proxima Nova"/>
              <a:cs typeface="Proxima Nova"/>
              <a:sym typeface="Proxima Nova"/>
            </a:endParaRPr>
          </a:p>
          <a:p>
            <a:pPr lvl="0" rtl="0">
              <a:spcBef>
                <a:spcPts val="0"/>
              </a:spcBef>
              <a:buClr>
                <a:schemeClr val="dk1"/>
              </a:buClr>
              <a:buSzPct val="110000"/>
              <a:buFont typeface="Arial"/>
              <a:buNone/>
            </a:pPr>
            <a:endParaRPr sz="1000" dirty="0">
              <a:solidFill>
                <a:schemeClr val="dk1"/>
              </a:solidFill>
            </a:endParaRPr>
          </a:p>
          <a:p>
            <a:pPr lvl="0" rtl="0">
              <a:spcBef>
                <a:spcPts val="0"/>
              </a:spcBef>
              <a:buClr>
                <a:schemeClr val="dk1"/>
              </a:buClr>
              <a:buSzPct val="110000"/>
              <a:buFont typeface="Arial"/>
              <a:buNone/>
            </a:pPr>
            <a:endParaRPr sz="1000" dirty="0">
              <a:solidFill>
                <a:schemeClr val="dk1"/>
              </a:solidFill>
            </a:endParaRPr>
          </a:p>
          <a:p>
            <a:pPr lvl="0" rtl="0">
              <a:spcBef>
                <a:spcPts val="0"/>
              </a:spcBef>
              <a:buClr>
                <a:schemeClr val="dk1"/>
              </a:buClr>
              <a:buSzPct val="110000"/>
              <a:buFont typeface="Arial"/>
              <a:buNone/>
            </a:pPr>
            <a:r>
              <a:rPr lang="en-GB" sz="1000" dirty="0">
                <a:solidFill>
                  <a:schemeClr val="dk1"/>
                </a:solidFill>
              </a:rPr>
              <a:t>The Shanghai Bureau of Statistics estimates that 80% of migrant workers are married,</a:t>
            </a:r>
          </a:p>
          <a:p>
            <a:pPr lvl="0" rtl="0">
              <a:spcBef>
                <a:spcPts val="0"/>
              </a:spcBef>
              <a:buClr>
                <a:schemeClr val="dk1"/>
              </a:buClr>
              <a:buSzPct val="110000"/>
              <a:buFont typeface="Arial"/>
              <a:buNone/>
            </a:pPr>
            <a:r>
              <a:rPr lang="en-GB" sz="1000" dirty="0">
                <a:solidFill>
                  <a:schemeClr val="dk1"/>
                </a:solidFill>
              </a:rPr>
              <a:t>with an average age of 38. 72% have not completed high school; 78.4% live in rented accommodation;</a:t>
            </a:r>
          </a:p>
          <a:p>
            <a:pPr lvl="0" rtl="0">
              <a:spcBef>
                <a:spcPts val="0"/>
              </a:spcBef>
              <a:buClr>
                <a:schemeClr val="dk1"/>
              </a:buClr>
              <a:buSzPct val="110000"/>
              <a:buFont typeface="Arial"/>
              <a:buNone/>
            </a:pPr>
            <a:r>
              <a:rPr lang="en-GB" sz="1000" dirty="0">
                <a:solidFill>
                  <a:schemeClr val="dk1"/>
                </a:solidFill>
              </a:rPr>
              <a:t>22% work overtime daily or frequently; and 80% have employee’s insurance or rural cooperative</a:t>
            </a:r>
          </a:p>
          <a:p>
            <a:pPr lvl="0" rtl="0">
              <a:spcBef>
                <a:spcPts val="0"/>
              </a:spcBef>
              <a:buClr>
                <a:schemeClr val="dk1"/>
              </a:buClr>
              <a:buSzPct val="110000"/>
              <a:buFont typeface="Arial"/>
              <a:buNone/>
            </a:pPr>
            <a:r>
              <a:rPr lang="en-GB" sz="1000" dirty="0">
                <a:solidFill>
                  <a:schemeClr val="dk1"/>
                </a:solidFill>
              </a:rPr>
              <a:t>medical care insurance [23–26]. Insight into the lifestyle </a:t>
            </a:r>
            <a:r>
              <a:rPr lang="en-GB" sz="1000" dirty="0" err="1">
                <a:solidFill>
                  <a:schemeClr val="dk1"/>
                </a:solidFill>
              </a:rPr>
              <a:t>behaviors</a:t>
            </a:r>
            <a:r>
              <a:rPr lang="en-GB" sz="1000" dirty="0">
                <a:solidFill>
                  <a:schemeClr val="dk1"/>
                </a:solidFill>
              </a:rPr>
              <a:t> of migrant</a:t>
            </a:r>
          </a:p>
          <a:p>
            <a:pPr lvl="0" rtl="0">
              <a:spcBef>
                <a:spcPts val="0"/>
              </a:spcBef>
              <a:buClr>
                <a:schemeClr val="dk1"/>
              </a:buClr>
              <a:buSzPct val="110000"/>
              <a:buFont typeface="Arial"/>
              <a:buNone/>
            </a:pPr>
            <a:r>
              <a:rPr lang="en-GB" sz="1000" dirty="0">
                <a:solidFill>
                  <a:schemeClr val="dk1"/>
                </a:solidFill>
              </a:rPr>
              <a:t>workers would facilitate the development of targeted primary prevention strategies</a:t>
            </a:r>
            <a:r>
              <a:rPr lang="en-GB" sz="1000" dirty="0" smtClean="0">
                <a:solidFill>
                  <a:schemeClr val="dk1"/>
                </a:solidFill>
              </a:rPr>
              <a:t>.</a:t>
            </a:r>
          </a:p>
          <a:p>
            <a:pPr lvl="0" rtl="0">
              <a:spcBef>
                <a:spcPts val="0"/>
              </a:spcBef>
              <a:buClr>
                <a:schemeClr val="dk1"/>
              </a:buClr>
              <a:buSzPct val="110000"/>
              <a:buFont typeface="Arial"/>
              <a:buNone/>
            </a:pPr>
            <a:endParaRPr lang="en-GB" sz="1000" dirty="0" smtClean="0">
              <a:solidFill>
                <a:schemeClr val="dk1"/>
              </a:solidFill>
            </a:endParaRPr>
          </a:p>
          <a:p>
            <a:pPr lvl="0" rtl="0">
              <a:spcBef>
                <a:spcPts val="0"/>
              </a:spcBef>
              <a:buClr>
                <a:schemeClr val="dk1"/>
              </a:buClr>
              <a:buSzPct val="110000"/>
              <a:buFont typeface="Arial"/>
              <a:buNone/>
            </a:pPr>
            <a:endParaRPr lang="en-GB" sz="1000" dirty="0" smtClean="0">
              <a:solidFill>
                <a:schemeClr val="dk1"/>
              </a:solidFill>
            </a:endParaRPr>
          </a:p>
          <a:p>
            <a:pPr lvl="0" rtl="0">
              <a:spcBef>
                <a:spcPts val="0"/>
              </a:spcBef>
              <a:buNone/>
            </a:pPr>
            <a:r>
              <a:rPr lang="en-US" altLang="zh-CN" sz="1000" dirty="0" smtClean="0"/>
              <a:t>Migrants have made a major contribution to China’s industrial development and economic growth, but they face a variety of public health and social problems [6]. The Chinese household registration system (</a:t>
            </a:r>
            <a:r>
              <a:rPr lang="en-US" altLang="zh-CN" sz="1000" dirty="0" err="1" smtClean="0"/>
              <a:t>fukou</a:t>
            </a:r>
            <a:r>
              <a:rPr lang="en-US" altLang="zh-CN" sz="1000" dirty="0" smtClean="0"/>
              <a:t>) classifies individuals as rural and urban citizens by law, and rural-to-urban migrants are classified as temporary urban residents regardless of their length of stay in cities. Employment opportunities and social welfare benefits differ according to the household registration status. Many social welfare benefits in urban areas are only available to registered urban citizens, but not to registered rural citizens who work and live in urban areas [1,2,7,8]. The household registration system serves to reduce population pressure in China's crowded cities by preventing large-scale migration of the population to cities on a permanent basis [9]. Migrants experience a variety of inequalities including long working hours, insecure employment, overcrowded and insalubrious living conditions [6,10,11]. They are generally marginalized in urban areas [12]. The health status of migrant workers is an increasingly recognized public health concern in China. Concerns for migrants' health have been centered on the consequences of dangerous working conditions with high occupational health risks, poor living conditions with crowded housing, and Int. J. Environ. Res. Public Health, 2015, 12 2207 limited access to clean water and sanitation [13,14]. </a:t>
            </a:r>
          </a:p>
          <a:p>
            <a:pPr lvl="0" rtl="0">
              <a:spcBef>
                <a:spcPts val="0"/>
              </a:spcBef>
              <a:buNone/>
            </a:pPr>
            <a:r>
              <a:rPr lang="en-US" altLang="zh-CN" sz="1000" dirty="0" smtClean="0"/>
              <a:t>file:///C:/Users/asus/Downloads/ijerph-12-02205.pdf</a:t>
            </a:r>
          </a:p>
          <a:p>
            <a:pPr lvl="0" rtl="0">
              <a:spcBef>
                <a:spcPts val="0"/>
              </a:spcBef>
              <a:buNone/>
            </a:pPr>
            <a:endParaRPr lang="en-US" altLang="zh-CN" sz="1000" dirty="0" smtClean="0"/>
          </a:p>
        </p:txBody>
      </p:sp>
    </p:spTree>
    <p:extLst>
      <p:ext uri="{BB962C8B-B14F-4D97-AF65-F5344CB8AC3E}">
        <p14:creationId xmlns:p14="http://schemas.microsoft.com/office/powerpoint/2010/main" val="1331841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GB">
                <a:solidFill>
                  <a:schemeClr val="dk1"/>
                </a:solidFill>
              </a:rPr>
              <a:t>According to the proportion of migrant workers in each sector reported in the government statistics [27], in large workplaces no more than 200 migrants were cluster sampled according to workgroup. In moderately sized workplaces no more than 150 migrants were sampled. In small workplaces all the migrants were sampled.</a:t>
            </a:r>
          </a:p>
          <a:p>
            <a:pPr lvl="0" rtl="0">
              <a:spcBef>
                <a:spcPts val="0"/>
              </a:spcBef>
              <a:buNone/>
            </a:pPr>
            <a:endParaRPr/>
          </a:p>
          <a:p>
            <a:pPr lvl="0">
              <a:spcBef>
                <a:spcPts val="0"/>
              </a:spcBef>
              <a:buNone/>
            </a:pPr>
            <a:endParaRPr/>
          </a:p>
        </p:txBody>
      </p:sp>
    </p:spTree>
    <p:extLst>
      <p:ext uri="{BB962C8B-B14F-4D97-AF65-F5344CB8AC3E}">
        <p14:creationId xmlns:p14="http://schemas.microsoft.com/office/powerpoint/2010/main" val="400267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037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3392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037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altLang="zh-CN" sz="1100" b="0" i="0" u="none" strike="noStrike" kern="1200" baseline="0" dirty="0" smtClean="0">
                <a:solidFill>
                  <a:schemeClr val="tx1"/>
                </a:solidFill>
                <a:latin typeface="+mn-lt"/>
                <a:ea typeface="+mn-ea"/>
                <a:cs typeface="+mn-cs"/>
              </a:rPr>
              <a:t>Alcohol Use Disorders Identification Test-Consumption questionnaire</a:t>
            </a:r>
            <a:endParaRPr dirty="0"/>
          </a:p>
        </p:txBody>
      </p:sp>
    </p:spTree>
    <p:extLst>
      <p:ext uri="{BB962C8B-B14F-4D97-AF65-F5344CB8AC3E}">
        <p14:creationId xmlns:p14="http://schemas.microsoft.com/office/powerpoint/2010/main" val="59888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smtClean="0"/>
              <a:t>On average,</a:t>
            </a:r>
            <a:r>
              <a:rPr lang="en-US" baseline="0" dirty="0" smtClean="0"/>
              <a:t> the male migrants are older than female migrants.</a:t>
            </a:r>
          </a:p>
          <a:p>
            <a:r>
              <a:rPr lang="en-US" baseline="0" dirty="0" smtClean="0"/>
              <a:t>A higher proportion of male migrants had completed high school or college and earned over RMB 2500 per month.</a:t>
            </a:r>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9904A770-EEBB-4C38-AF67-7C58A0A25217}" type="slidenum">
              <a:rPr lang="en-US" smtClean="0"/>
              <a:t>10</a:t>
            </a:fld>
            <a:endParaRPr lang="en-US"/>
          </a:p>
        </p:txBody>
      </p:sp>
    </p:spTree>
    <p:extLst>
      <p:ext uri="{BB962C8B-B14F-4D97-AF65-F5344CB8AC3E}">
        <p14:creationId xmlns:p14="http://schemas.microsoft.com/office/powerpoint/2010/main" val="88530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781050"/>
            <a:ext cx="6858000" cy="1790700"/>
          </a:xfrm>
        </p:spPr>
        <p:txBody>
          <a:bodyPr anchor="b"/>
          <a:lstStyle>
            <a:lvl1pPr algn="ctr">
              <a:defRPr sz="4050"/>
            </a:lvl1pPr>
          </a:lstStyle>
          <a:p>
            <a:r>
              <a:rPr lang="zh-CN" altLang="en-US" smtClean="0"/>
              <a:t>单击此处编辑母版标题样式</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2400"/>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346E5E81-2ED8-4512-8620-486D144720FF}"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15385869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346E5E81-2ED8-4512-8620-486D144720FF}"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3157199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05978"/>
            <a:ext cx="1971675" cy="4423172"/>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28650" y="205978"/>
            <a:ext cx="5800725" cy="442317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346E5E81-2ED8-4512-8620-486D144720FF}"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0343927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20497093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extLst>
      <p:ext uri="{BB962C8B-B14F-4D97-AF65-F5344CB8AC3E}">
        <p14:creationId xmlns:p14="http://schemas.microsoft.com/office/powerpoint/2010/main" val="1001442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CE01B31C-94D4-4483-A949-1F48BDAF5842}"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DC9A3A-91F8-4910-B857-2600EC83700D}" type="slidenum">
              <a:rPr lang="en-US" smtClean="0"/>
              <a:t>‹#›</a:t>
            </a:fld>
            <a:endParaRPr lang="en-US"/>
          </a:p>
        </p:txBody>
      </p:sp>
    </p:spTree>
    <p:extLst>
      <p:ext uri="{BB962C8B-B14F-4D97-AF65-F5344CB8AC3E}">
        <p14:creationId xmlns:p14="http://schemas.microsoft.com/office/powerpoint/2010/main" val="229557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3305176"/>
            <a:ext cx="7886700" cy="1021556"/>
          </a:xfrm>
        </p:spPr>
        <p:txBody>
          <a:bodyPr anchor="t"/>
          <a:lstStyle>
            <a:lvl1pPr>
              <a:defRPr sz="3000" b="1"/>
            </a:lvl1pPr>
          </a:lstStyle>
          <a:p>
            <a:r>
              <a:rPr lang="zh-CN" altLang="en-US" smtClean="0"/>
              <a:t>单击此处编辑母版标题样式</a:t>
            </a:r>
            <a:endParaRPr lang="en-US"/>
          </a:p>
        </p:txBody>
      </p:sp>
      <p:sp>
        <p:nvSpPr>
          <p:cNvPr id="3" name="Text Placeholder 2"/>
          <p:cNvSpPr>
            <a:spLocks noGrp="1"/>
          </p:cNvSpPr>
          <p:nvPr>
            <p:ph type="body" idx="1"/>
          </p:nvPr>
        </p:nvSpPr>
        <p:spPr>
          <a:xfrm>
            <a:off x="623888" y="2180035"/>
            <a:ext cx="78867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46E5E81-2ED8-4512-8620-486D144720FF}" type="datetimeFigureOut">
              <a:rPr lang="en-US" smtClean="0"/>
              <a:t>3/17/2016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33689923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28650" y="1365648"/>
            <a:ext cx="3886200" cy="32635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29150" y="1365648"/>
            <a:ext cx="3886200" cy="32635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4"/>
          <p:cNvSpPr>
            <a:spLocks noGrp="1"/>
          </p:cNvSpPr>
          <p:nvPr>
            <p:ph type="dt" sz="half" idx="10"/>
          </p:nvPr>
        </p:nvSpPr>
        <p:spPr/>
        <p:txBody>
          <a:bodyPr/>
          <a:lstStyle/>
          <a:p>
            <a:fld id="{346E5E81-2ED8-4512-8620-486D144720FF}"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8601621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3888" y="205979"/>
            <a:ext cx="7886700" cy="857250"/>
          </a:xfrm>
        </p:spPr>
        <p:txBody>
          <a:bodyPr/>
          <a:lstStyle/>
          <a:p>
            <a:r>
              <a:rPr lang="zh-CN" altLang="en-US" smtClean="0"/>
              <a:t>单击此处编辑母版标题样式</a:t>
            </a:r>
            <a:endParaRPr lang="en-US"/>
          </a:p>
        </p:txBody>
      </p:sp>
      <p:sp>
        <p:nvSpPr>
          <p:cNvPr id="3" name="Text Placeholder 2"/>
          <p:cNvSpPr>
            <a:spLocks noGrp="1"/>
          </p:cNvSpPr>
          <p:nvPr>
            <p:ph type="body" idx="1"/>
          </p:nvPr>
        </p:nvSpPr>
        <p:spPr>
          <a:xfrm>
            <a:off x="623888" y="1151335"/>
            <a:ext cx="3867150"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3888" y="1631157"/>
            <a:ext cx="3867150" cy="299799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2248" y="1151335"/>
            <a:ext cx="3868340"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42248" y="1631157"/>
            <a:ext cx="3868340" cy="2997994"/>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346E5E81-2ED8-4512-8620-486D144720FF}" type="datetimeFigureOut">
              <a:rPr lang="en-US" smtClean="0"/>
              <a:t>3/17/2016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9650209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346E5E81-2ED8-4512-8620-486D144720FF}" type="datetimeFigureOut">
              <a:rPr lang="en-US" smtClean="0"/>
              <a:t>3/17/2016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294614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E5E81-2ED8-4512-8620-486D144720FF}" type="datetimeFigureOut">
              <a:rPr lang="en-US" smtClean="0"/>
              <a:t>3/17/2016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19908817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514351"/>
            <a:ext cx="3009900" cy="870347"/>
          </a:xfrm>
        </p:spPr>
        <p:txBody>
          <a:bodyPr anchor="b"/>
          <a:lstStyle>
            <a:lvl1pPr>
              <a:defRPr sz="1500" b="1"/>
            </a:lvl1pPr>
          </a:lstStyle>
          <a:p>
            <a:r>
              <a:rPr lang="zh-CN" altLang="en-US" smtClean="0"/>
              <a:t>单击此处编辑母版标题样式</a:t>
            </a:r>
            <a:endParaRPr lang="en-US"/>
          </a:p>
        </p:txBody>
      </p:sp>
      <p:sp>
        <p:nvSpPr>
          <p:cNvPr id="3" name="Content Placeholder 2"/>
          <p:cNvSpPr>
            <a:spLocks noGrp="1"/>
          </p:cNvSpPr>
          <p:nvPr>
            <p:ph idx="1"/>
          </p:nvPr>
        </p:nvSpPr>
        <p:spPr>
          <a:xfrm>
            <a:off x="3784998" y="514350"/>
            <a:ext cx="4725590" cy="4114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623888" y="1384698"/>
            <a:ext cx="3009900" cy="324445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46E5E81-2ED8-4512-8620-486D144720FF}"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7653957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878806" y="3600450"/>
            <a:ext cx="5382816" cy="425054"/>
          </a:xfrm>
        </p:spPr>
        <p:txBody>
          <a:bodyPr anchor="b"/>
          <a:lstStyle>
            <a:lvl1pPr>
              <a:defRPr sz="15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878806" y="514351"/>
            <a:ext cx="5382816" cy="303133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a:p>
        </p:txBody>
      </p:sp>
      <p:sp>
        <p:nvSpPr>
          <p:cNvPr id="4" name="Text Placeholder 3"/>
          <p:cNvSpPr>
            <a:spLocks noGrp="1"/>
          </p:cNvSpPr>
          <p:nvPr>
            <p:ph type="body" sz="half" idx="2"/>
          </p:nvPr>
        </p:nvSpPr>
        <p:spPr>
          <a:xfrm>
            <a:off x="1878806" y="4025503"/>
            <a:ext cx="5382816"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46E5E81-2ED8-4512-8620-486D144720FF}" type="datetimeFigureOut">
              <a:rPr lang="en-US" smtClean="0"/>
              <a:t>3/17/2016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8572231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05978"/>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Text Placeholder 2"/>
          <p:cNvSpPr>
            <a:spLocks noGrp="1"/>
          </p:cNvSpPr>
          <p:nvPr>
            <p:ph type="body" idx="1"/>
          </p:nvPr>
        </p:nvSpPr>
        <p:spPr>
          <a:xfrm>
            <a:off x="628650" y="1365648"/>
            <a:ext cx="7886700" cy="326350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628650" y="4767263"/>
            <a:ext cx="24574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46E5E81-2ED8-4512-8620-486D144720FF}" type="datetimeFigureOut">
              <a:rPr lang="en-US" smtClean="0"/>
              <a:t>3/17/2016</a:t>
            </a:fld>
            <a:endParaRPr lang="en-US"/>
          </a:p>
        </p:txBody>
      </p:sp>
      <p:sp>
        <p:nvSpPr>
          <p:cNvPr id="5" name="Footer Placeholder 4"/>
          <p:cNvSpPr>
            <a:spLocks noGrp="1"/>
          </p:cNvSpPr>
          <p:nvPr>
            <p:ph type="ftr" sz="quarter" idx="3"/>
          </p:nvPr>
        </p:nvSpPr>
        <p:spPr>
          <a:xfrm>
            <a:off x="3486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57900" y="4767263"/>
            <a:ext cx="245745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GB" sz="1000" smtClean="0">
                <a:solidFill>
                  <a:schemeClr val="dk2"/>
                </a:solidFill>
                <a:latin typeface="Proxima Nova"/>
                <a:ea typeface="Proxima Nova"/>
                <a:cs typeface="Proxima Nova"/>
                <a:sym typeface="Proxima Nova"/>
              </a:rPr>
              <a:t>‹#›</a:t>
            </a:fld>
            <a:endParaRPr lang="en-GB"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38853274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youtube.com/v/pe9uM52ojyo"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9000" b="-9000"/>
          </a:stretch>
        </a:blipFill>
        <a:effectLst/>
      </p:bgPr>
    </p:bg>
    <p:spTree>
      <p:nvGrpSpPr>
        <p:cNvPr id="1" name="Shape 55"/>
        <p:cNvGrpSpPr/>
        <p:nvPr/>
      </p:nvGrpSpPr>
      <p:grpSpPr>
        <a:xfrm>
          <a:off x="0" y="0"/>
          <a:ext cx="0" cy="0"/>
          <a:chOff x="0" y="0"/>
          <a:chExt cx="0" cy="0"/>
        </a:xfrm>
      </p:grpSpPr>
      <p:sp>
        <p:nvSpPr>
          <p:cNvPr id="4" name="矩形 3"/>
          <p:cNvSpPr/>
          <p:nvPr/>
        </p:nvSpPr>
        <p:spPr>
          <a:xfrm>
            <a:off x="-64546" y="1731980"/>
            <a:ext cx="9218072" cy="1710467"/>
          </a:xfrm>
          <a:prstGeom prst="rect">
            <a:avLst/>
          </a:prstGeom>
          <a:solidFill>
            <a:srgbClr val="053872">
              <a:alpha val="65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 name="TextBox 1"/>
          <p:cNvSpPr txBox="1"/>
          <p:nvPr/>
        </p:nvSpPr>
        <p:spPr>
          <a:xfrm>
            <a:off x="258193" y="1778586"/>
            <a:ext cx="9208547" cy="1569660"/>
          </a:xfrm>
          <a:prstGeom prst="rect">
            <a:avLst/>
          </a:prstGeom>
          <a:noFill/>
        </p:spPr>
        <p:txBody>
          <a:bodyPr wrap="square" rtlCol="0">
            <a:spAutoFit/>
          </a:bodyPr>
          <a:lstStyle/>
          <a:p>
            <a:r>
              <a:rPr lang="en-US" sz="2400" b="1" dirty="0">
                <a:solidFill>
                  <a:schemeClr val="bg1"/>
                </a:solidFill>
                <a:latin typeface="+mn-lt"/>
              </a:rPr>
              <a:t>Health-Related Lifestyle Behaviors among Male and Female </a:t>
            </a:r>
            <a:r>
              <a:rPr lang="en-US" sz="2400" b="1" dirty="0" smtClean="0">
                <a:solidFill>
                  <a:schemeClr val="bg1"/>
                </a:solidFill>
                <a:latin typeface="+mn-lt"/>
              </a:rPr>
              <a:t>Rural-to-Urban </a:t>
            </a:r>
            <a:r>
              <a:rPr lang="en-US" sz="2400" b="1" dirty="0">
                <a:solidFill>
                  <a:schemeClr val="bg1"/>
                </a:solidFill>
                <a:latin typeface="+mn-lt"/>
              </a:rPr>
              <a:t>Migrant Workers in Shanghai, </a:t>
            </a:r>
            <a:r>
              <a:rPr lang="en-US" sz="2400" b="1" dirty="0" smtClean="0">
                <a:solidFill>
                  <a:schemeClr val="bg1"/>
                </a:solidFill>
                <a:latin typeface="+mn-lt"/>
              </a:rPr>
              <a:t>China</a:t>
            </a:r>
          </a:p>
          <a:p>
            <a:endParaRPr lang="en-US" sz="2400" b="1" dirty="0" smtClean="0">
              <a:solidFill>
                <a:schemeClr val="bg1"/>
              </a:solidFill>
              <a:latin typeface="+mn-lt"/>
            </a:endParaRPr>
          </a:p>
          <a:p>
            <a:r>
              <a:rPr lang="en-US" sz="2400" b="1" dirty="0" smtClean="0">
                <a:solidFill>
                  <a:schemeClr val="bg1"/>
                </a:solidFill>
                <a:latin typeface="+mn-lt"/>
              </a:rPr>
              <a:t>By Group 18: Chen Jiesheng, Xia Jingyi</a:t>
            </a:r>
            <a:endParaRPr lang="en-US" sz="2400" b="1" dirty="0">
              <a:solidFill>
                <a:schemeClr val="bg1"/>
              </a:solidFill>
              <a:latin typeface="+mn-lt"/>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rPr>
              <a:t>Socio-demographic Characteristics of Participants</a:t>
            </a:r>
            <a:endParaRPr lang="en-US" sz="2400" dirty="0">
              <a:latin typeface="+mn-lt"/>
            </a:endParaRPr>
          </a:p>
        </p:txBody>
      </p:sp>
      <p:sp>
        <p:nvSpPr>
          <p:cNvPr id="4" name="Freeform 112"/>
          <p:cNvSpPr>
            <a:spLocks noChangeArrowheads="1"/>
          </p:cNvSpPr>
          <p:nvPr/>
        </p:nvSpPr>
        <p:spPr bwMode="auto">
          <a:xfrm>
            <a:off x="2035524"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5" name="Oval 113"/>
          <p:cNvSpPr>
            <a:spLocks noChangeArrowheads="1"/>
          </p:cNvSpPr>
          <p:nvPr/>
        </p:nvSpPr>
        <p:spPr bwMode="auto">
          <a:xfrm>
            <a:off x="2102595" y="1603263"/>
            <a:ext cx="8899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 name="Freeform 114"/>
          <p:cNvSpPr>
            <a:spLocks noChangeArrowheads="1"/>
          </p:cNvSpPr>
          <p:nvPr/>
        </p:nvSpPr>
        <p:spPr bwMode="auto">
          <a:xfrm>
            <a:off x="2303812"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 name="Oval 115"/>
          <p:cNvSpPr>
            <a:spLocks noChangeArrowheads="1"/>
          </p:cNvSpPr>
          <p:nvPr/>
        </p:nvSpPr>
        <p:spPr bwMode="auto">
          <a:xfrm>
            <a:off x="2377331" y="1603263"/>
            <a:ext cx="89000"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8" name="Freeform 116"/>
          <p:cNvSpPr>
            <a:spLocks noChangeArrowheads="1"/>
          </p:cNvSpPr>
          <p:nvPr/>
        </p:nvSpPr>
        <p:spPr bwMode="auto">
          <a:xfrm>
            <a:off x="2578548" y="169136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 name="Oval 117"/>
          <p:cNvSpPr>
            <a:spLocks noChangeArrowheads="1"/>
          </p:cNvSpPr>
          <p:nvPr/>
        </p:nvSpPr>
        <p:spPr bwMode="auto">
          <a:xfrm>
            <a:off x="2650779" y="1603263"/>
            <a:ext cx="9028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 name="Freeform 118"/>
          <p:cNvSpPr>
            <a:spLocks noChangeArrowheads="1"/>
          </p:cNvSpPr>
          <p:nvPr/>
        </p:nvSpPr>
        <p:spPr bwMode="auto">
          <a:xfrm>
            <a:off x="1479601" y="1691369"/>
            <a:ext cx="23088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 name="Oval 119"/>
          <p:cNvSpPr>
            <a:spLocks noChangeArrowheads="1"/>
          </p:cNvSpPr>
          <p:nvPr/>
        </p:nvSpPr>
        <p:spPr bwMode="auto">
          <a:xfrm>
            <a:off x="1547963" y="1603263"/>
            <a:ext cx="94158"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 name="Freeform 120"/>
          <p:cNvSpPr>
            <a:spLocks noChangeArrowheads="1"/>
          </p:cNvSpPr>
          <p:nvPr/>
        </p:nvSpPr>
        <p:spPr bwMode="auto">
          <a:xfrm>
            <a:off x="1754338"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 name="Oval 121"/>
          <p:cNvSpPr>
            <a:spLocks noChangeArrowheads="1"/>
          </p:cNvSpPr>
          <p:nvPr/>
        </p:nvSpPr>
        <p:spPr bwMode="auto">
          <a:xfrm>
            <a:off x="1821409" y="1603263"/>
            <a:ext cx="9544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 name="Freeform 122"/>
          <p:cNvSpPr>
            <a:spLocks noChangeArrowheads="1"/>
          </p:cNvSpPr>
          <p:nvPr/>
        </p:nvSpPr>
        <p:spPr bwMode="auto">
          <a:xfrm>
            <a:off x="3396309" y="169136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5" name="Oval 123"/>
          <p:cNvSpPr>
            <a:spLocks noChangeArrowheads="1"/>
          </p:cNvSpPr>
          <p:nvPr/>
        </p:nvSpPr>
        <p:spPr bwMode="auto">
          <a:xfrm>
            <a:off x="3463380" y="1603263"/>
            <a:ext cx="9544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20" name="Freeform 128"/>
          <p:cNvSpPr>
            <a:spLocks noChangeArrowheads="1"/>
          </p:cNvSpPr>
          <p:nvPr/>
        </p:nvSpPr>
        <p:spPr bwMode="auto">
          <a:xfrm>
            <a:off x="2846836" y="1691369"/>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21" name="Oval 129"/>
          <p:cNvSpPr>
            <a:spLocks noChangeArrowheads="1"/>
          </p:cNvSpPr>
          <p:nvPr/>
        </p:nvSpPr>
        <p:spPr bwMode="auto">
          <a:xfrm>
            <a:off x="2915197" y="1603263"/>
            <a:ext cx="8899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22" name="Freeform 130"/>
          <p:cNvSpPr>
            <a:spLocks noChangeArrowheads="1"/>
          </p:cNvSpPr>
          <p:nvPr/>
        </p:nvSpPr>
        <p:spPr bwMode="auto">
          <a:xfrm>
            <a:off x="3116413"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23" name="Oval 131"/>
          <p:cNvSpPr>
            <a:spLocks noChangeArrowheads="1"/>
          </p:cNvSpPr>
          <p:nvPr/>
        </p:nvSpPr>
        <p:spPr bwMode="auto">
          <a:xfrm>
            <a:off x="3188644" y="1603263"/>
            <a:ext cx="90289" cy="8334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4" name="Freeform 142"/>
          <p:cNvSpPr>
            <a:spLocks noChangeArrowheads="1"/>
          </p:cNvSpPr>
          <p:nvPr/>
        </p:nvSpPr>
        <p:spPr bwMode="auto">
          <a:xfrm>
            <a:off x="2035524" y="228191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5" name="Oval 143"/>
          <p:cNvSpPr>
            <a:spLocks noChangeArrowheads="1"/>
          </p:cNvSpPr>
          <p:nvPr/>
        </p:nvSpPr>
        <p:spPr bwMode="auto">
          <a:xfrm>
            <a:off x="2102595" y="2193811"/>
            <a:ext cx="8899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6" name="Freeform 144"/>
          <p:cNvSpPr>
            <a:spLocks noChangeArrowheads="1"/>
          </p:cNvSpPr>
          <p:nvPr/>
        </p:nvSpPr>
        <p:spPr bwMode="auto">
          <a:xfrm>
            <a:off x="2303812" y="228191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7" name="Oval 145"/>
          <p:cNvSpPr>
            <a:spLocks noChangeArrowheads="1"/>
          </p:cNvSpPr>
          <p:nvPr/>
        </p:nvSpPr>
        <p:spPr bwMode="auto">
          <a:xfrm>
            <a:off x="2377331" y="2193811"/>
            <a:ext cx="89000"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8" name="Freeform 146"/>
          <p:cNvSpPr>
            <a:spLocks noChangeArrowheads="1"/>
          </p:cNvSpPr>
          <p:nvPr/>
        </p:nvSpPr>
        <p:spPr bwMode="auto">
          <a:xfrm>
            <a:off x="2578548" y="228191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39" name="Oval 147"/>
          <p:cNvSpPr>
            <a:spLocks noChangeArrowheads="1"/>
          </p:cNvSpPr>
          <p:nvPr/>
        </p:nvSpPr>
        <p:spPr bwMode="auto">
          <a:xfrm>
            <a:off x="2650779" y="2193811"/>
            <a:ext cx="9028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0" name="Freeform 148"/>
          <p:cNvSpPr>
            <a:spLocks noChangeArrowheads="1"/>
          </p:cNvSpPr>
          <p:nvPr/>
        </p:nvSpPr>
        <p:spPr bwMode="auto">
          <a:xfrm>
            <a:off x="1479601" y="2281919"/>
            <a:ext cx="23088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1" name="Oval 149"/>
          <p:cNvSpPr>
            <a:spLocks noChangeArrowheads="1"/>
          </p:cNvSpPr>
          <p:nvPr/>
        </p:nvSpPr>
        <p:spPr bwMode="auto">
          <a:xfrm>
            <a:off x="1547963" y="2193811"/>
            <a:ext cx="94158"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2" name="Freeform 150"/>
          <p:cNvSpPr>
            <a:spLocks noChangeArrowheads="1"/>
          </p:cNvSpPr>
          <p:nvPr/>
        </p:nvSpPr>
        <p:spPr bwMode="auto">
          <a:xfrm>
            <a:off x="1754338" y="228191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3" name="Oval 151"/>
          <p:cNvSpPr>
            <a:spLocks noChangeArrowheads="1"/>
          </p:cNvSpPr>
          <p:nvPr/>
        </p:nvSpPr>
        <p:spPr bwMode="auto">
          <a:xfrm>
            <a:off x="1821409" y="2193811"/>
            <a:ext cx="9544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4" name="Freeform 152"/>
          <p:cNvSpPr>
            <a:spLocks noChangeArrowheads="1"/>
          </p:cNvSpPr>
          <p:nvPr/>
        </p:nvSpPr>
        <p:spPr bwMode="auto">
          <a:xfrm>
            <a:off x="3396309" y="228191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45" name="Oval 153"/>
          <p:cNvSpPr>
            <a:spLocks noChangeArrowheads="1"/>
          </p:cNvSpPr>
          <p:nvPr/>
        </p:nvSpPr>
        <p:spPr bwMode="auto">
          <a:xfrm>
            <a:off x="3463380" y="2193811"/>
            <a:ext cx="9544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50" name="Freeform 158"/>
          <p:cNvSpPr>
            <a:spLocks noChangeArrowheads="1"/>
          </p:cNvSpPr>
          <p:nvPr/>
        </p:nvSpPr>
        <p:spPr bwMode="auto">
          <a:xfrm>
            <a:off x="2846836" y="2281919"/>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51" name="Oval 159"/>
          <p:cNvSpPr>
            <a:spLocks noChangeArrowheads="1"/>
          </p:cNvSpPr>
          <p:nvPr/>
        </p:nvSpPr>
        <p:spPr bwMode="auto">
          <a:xfrm>
            <a:off x="2915197" y="2193811"/>
            <a:ext cx="8899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52" name="Freeform 160"/>
          <p:cNvSpPr>
            <a:spLocks noChangeArrowheads="1"/>
          </p:cNvSpPr>
          <p:nvPr/>
        </p:nvSpPr>
        <p:spPr bwMode="auto">
          <a:xfrm>
            <a:off x="3116413" y="228191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53" name="Oval 161"/>
          <p:cNvSpPr>
            <a:spLocks noChangeArrowheads="1"/>
          </p:cNvSpPr>
          <p:nvPr/>
        </p:nvSpPr>
        <p:spPr bwMode="auto">
          <a:xfrm>
            <a:off x="3188644" y="2193811"/>
            <a:ext cx="90289" cy="82154"/>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4" name="Freeform 172"/>
          <p:cNvSpPr>
            <a:spLocks noChangeArrowheads="1"/>
          </p:cNvSpPr>
          <p:nvPr/>
        </p:nvSpPr>
        <p:spPr bwMode="auto">
          <a:xfrm>
            <a:off x="2035524" y="2871279"/>
            <a:ext cx="22959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5" name="Oval 173"/>
          <p:cNvSpPr>
            <a:spLocks noChangeArrowheads="1"/>
          </p:cNvSpPr>
          <p:nvPr/>
        </p:nvSpPr>
        <p:spPr bwMode="auto">
          <a:xfrm>
            <a:off x="2102595" y="2778410"/>
            <a:ext cx="8899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6" name="Freeform 174"/>
          <p:cNvSpPr>
            <a:spLocks noChangeArrowheads="1"/>
          </p:cNvSpPr>
          <p:nvPr/>
        </p:nvSpPr>
        <p:spPr bwMode="auto">
          <a:xfrm>
            <a:off x="2303812" y="2871279"/>
            <a:ext cx="229592" cy="450056"/>
          </a:xfrm>
          <a:custGeom>
            <a:avLst/>
            <a:gdLst>
              <a:gd name="T0" fmla="*/ 32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2"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7" name="Oval 175"/>
          <p:cNvSpPr>
            <a:spLocks noChangeArrowheads="1"/>
          </p:cNvSpPr>
          <p:nvPr/>
        </p:nvSpPr>
        <p:spPr bwMode="auto">
          <a:xfrm>
            <a:off x="2377331" y="2778410"/>
            <a:ext cx="89000"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8" name="Freeform 176"/>
          <p:cNvSpPr>
            <a:spLocks noChangeArrowheads="1"/>
          </p:cNvSpPr>
          <p:nvPr/>
        </p:nvSpPr>
        <p:spPr bwMode="auto">
          <a:xfrm>
            <a:off x="2578548" y="2871279"/>
            <a:ext cx="22959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69" name="Oval 177"/>
          <p:cNvSpPr>
            <a:spLocks noChangeArrowheads="1"/>
          </p:cNvSpPr>
          <p:nvPr/>
        </p:nvSpPr>
        <p:spPr bwMode="auto">
          <a:xfrm>
            <a:off x="2650779" y="2778410"/>
            <a:ext cx="9028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0" name="Freeform 178"/>
          <p:cNvSpPr>
            <a:spLocks noChangeArrowheads="1"/>
          </p:cNvSpPr>
          <p:nvPr/>
        </p:nvSpPr>
        <p:spPr bwMode="auto">
          <a:xfrm>
            <a:off x="1479601" y="2871279"/>
            <a:ext cx="23088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1" name="Oval 179"/>
          <p:cNvSpPr>
            <a:spLocks noChangeArrowheads="1"/>
          </p:cNvSpPr>
          <p:nvPr/>
        </p:nvSpPr>
        <p:spPr bwMode="auto">
          <a:xfrm>
            <a:off x="1547963" y="2778410"/>
            <a:ext cx="94158"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2" name="Freeform 180"/>
          <p:cNvSpPr>
            <a:spLocks noChangeArrowheads="1"/>
          </p:cNvSpPr>
          <p:nvPr/>
        </p:nvSpPr>
        <p:spPr bwMode="auto">
          <a:xfrm>
            <a:off x="1754338" y="2871279"/>
            <a:ext cx="22959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3" name="Oval 181"/>
          <p:cNvSpPr>
            <a:spLocks noChangeArrowheads="1"/>
          </p:cNvSpPr>
          <p:nvPr/>
        </p:nvSpPr>
        <p:spPr bwMode="auto">
          <a:xfrm>
            <a:off x="1821409" y="2778410"/>
            <a:ext cx="9544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4" name="Freeform 182"/>
          <p:cNvSpPr>
            <a:spLocks noChangeArrowheads="1"/>
          </p:cNvSpPr>
          <p:nvPr/>
        </p:nvSpPr>
        <p:spPr bwMode="auto">
          <a:xfrm>
            <a:off x="3396309" y="2871279"/>
            <a:ext cx="22959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75" name="Oval 183"/>
          <p:cNvSpPr>
            <a:spLocks noChangeArrowheads="1"/>
          </p:cNvSpPr>
          <p:nvPr/>
        </p:nvSpPr>
        <p:spPr bwMode="auto">
          <a:xfrm>
            <a:off x="3463380" y="2778410"/>
            <a:ext cx="9544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80" name="Freeform 188"/>
          <p:cNvSpPr>
            <a:spLocks noChangeArrowheads="1"/>
          </p:cNvSpPr>
          <p:nvPr/>
        </p:nvSpPr>
        <p:spPr bwMode="auto">
          <a:xfrm>
            <a:off x="2846836" y="2871279"/>
            <a:ext cx="23088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0"/>
                  <a:pt x="31"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81" name="Oval 189"/>
          <p:cNvSpPr>
            <a:spLocks noChangeArrowheads="1"/>
          </p:cNvSpPr>
          <p:nvPr/>
        </p:nvSpPr>
        <p:spPr bwMode="auto">
          <a:xfrm>
            <a:off x="2915197" y="2778410"/>
            <a:ext cx="8899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82" name="Freeform 190"/>
          <p:cNvSpPr>
            <a:spLocks noChangeArrowheads="1"/>
          </p:cNvSpPr>
          <p:nvPr/>
        </p:nvSpPr>
        <p:spPr bwMode="auto">
          <a:xfrm>
            <a:off x="3116413" y="2871279"/>
            <a:ext cx="229592" cy="450056"/>
          </a:xfrm>
          <a:custGeom>
            <a:avLst/>
            <a:gdLst>
              <a:gd name="T0" fmla="*/ 32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2"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83" name="Oval 191"/>
          <p:cNvSpPr>
            <a:spLocks noChangeArrowheads="1"/>
          </p:cNvSpPr>
          <p:nvPr/>
        </p:nvSpPr>
        <p:spPr bwMode="auto">
          <a:xfrm>
            <a:off x="3188644" y="2778410"/>
            <a:ext cx="90289" cy="88106"/>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4" name="右大括号 93"/>
          <p:cNvSpPr/>
          <p:nvPr/>
        </p:nvSpPr>
        <p:spPr>
          <a:xfrm rot="5400000">
            <a:off x="3402861" y="1472638"/>
            <a:ext cx="169792" cy="398819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050">
              <a:latin typeface="Proxima Nova" panose="020B0604020202020204" charset="0"/>
            </a:endParaRPr>
          </a:p>
        </p:txBody>
      </p:sp>
      <p:sp>
        <p:nvSpPr>
          <p:cNvPr id="95" name="Oval 748"/>
          <p:cNvSpPr>
            <a:spLocks noChangeArrowheads="1"/>
          </p:cNvSpPr>
          <p:nvPr/>
        </p:nvSpPr>
        <p:spPr bwMode="auto">
          <a:xfrm>
            <a:off x="7021860" y="1612277"/>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6" name="Freeform 749"/>
          <p:cNvSpPr>
            <a:spLocks noChangeArrowheads="1"/>
          </p:cNvSpPr>
          <p:nvPr/>
        </p:nvSpPr>
        <p:spPr bwMode="auto">
          <a:xfrm>
            <a:off x="6934944" y="1713481"/>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7" name="Rectangle 750"/>
          <p:cNvSpPr>
            <a:spLocks noChangeArrowheads="1"/>
          </p:cNvSpPr>
          <p:nvPr/>
        </p:nvSpPr>
        <p:spPr bwMode="auto">
          <a:xfrm>
            <a:off x="7264747" y="1694431"/>
            <a:ext cx="881063" cy="417909"/>
          </a:xfrm>
          <a:prstGeom prst="rect">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8" name="Freeform 751"/>
          <p:cNvSpPr>
            <a:spLocks noChangeArrowheads="1"/>
          </p:cNvSpPr>
          <p:nvPr/>
        </p:nvSpPr>
        <p:spPr bwMode="auto">
          <a:xfrm>
            <a:off x="5684788" y="1683715"/>
            <a:ext cx="211931" cy="448866"/>
          </a:xfrm>
          <a:custGeom>
            <a:avLst/>
            <a:gdLst>
              <a:gd name="T0" fmla="*/ 2147483647 w 42"/>
              <a:gd name="T1" fmla="*/ 0 h 89"/>
              <a:gd name="T2" fmla="*/ 2147483647 w 42"/>
              <a:gd name="T3" fmla="*/ 0 h 89"/>
              <a:gd name="T4" fmla="*/ 0 w 42"/>
              <a:gd name="T5" fmla="*/ 2147483647 h 89"/>
              <a:gd name="T6" fmla="*/ 0 w 42"/>
              <a:gd name="T7" fmla="*/ 2147483647 h 89"/>
              <a:gd name="T8" fmla="*/ 0 w 42"/>
              <a:gd name="T9" fmla="*/ 2147483647 h 89"/>
              <a:gd name="T10" fmla="*/ 0 w 42"/>
              <a:gd name="T11" fmla="*/ 2147483647 h 89"/>
              <a:gd name="T12" fmla="*/ 2147483647 w 42"/>
              <a:gd name="T13" fmla="*/ 2147483647 h 89"/>
              <a:gd name="T14" fmla="*/ 2147483647 w 42"/>
              <a:gd name="T15" fmla="*/ 2147483647 h 89"/>
              <a:gd name="T16" fmla="*/ 2147483647 w 42"/>
              <a:gd name="T17" fmla="*/ 2147483647 h 89"/>
              <a:gd name="T18" fmla="*/ 2147483647 w 42"/>
              <a:gd name="T19" fmla="*/ 2147483647 h 89"/>
              <a:gd name="T20" fmla="*/ 2147483647 w 42"/>
              <a:gd name="T21" fmla="*/ 2147483647 h 89"/>
              <a:gd name="T22" fmla="*/ 2147483647 w 42"/>
              <a:gd name="T23" fmla="*/ 2147483647 h 89"/>
              <a:gd name="T24" fmla="*/ 2147483647 w 42"/>
              <a:gd name="T25" fmla="*/ 2147483647 h 89"/>
              <a:gd name="T26" fmla="*/ 2147483647 w 42"/>
              <a:gd name="T27" fmla="*/ 2147483647 h 89"/>
              <a:gd name="T28" fmla="*/ 2147483647 w 42"/>
              <a:gd name="T29" fmla="*/ 2147483647 h 89"/>
              <a:gd name="T30" fmla="*/ 2147483647 w 42"/>
              <a:gd name="T31" fmla="*/ 2147483647 h 89"/>
              <a:gd name="T32" fmla="*/ 2147483647 w 42"/>
              <a:gd name="T33" fmla="*/ 2147483647 h 89"/>
              <a:gd name="T34" fmla="*/ 2147483647 w 42"/>
              <a:gd name="T35" fmla="*/ 2147483647 h 89"/>
              <a:gd name="T36" fmla="*/ 2147483647 w 42"/>
              <a:gd name="T37" fmla="*/ 2147483647 h 89"/>
              <a:gd name="T38" fmla="*/ 2147483647 w 42"/>
              <a:gd name="T39" fmla="*/ 2147483647 h 89"/>
              <a:gd name="T40" fmla="*/ 2147483647 w 42"/>
              <a:gd name="T41" fmla="*/ 2147483647 h 89"/>
              <a:gd name="T42" fmla="*/ 2147483647 w 42"/>
              <a:gd name="T43" fmla="*/ 2147483647 h 89"/>
              <a:gd name="T44" fmla="*/ 2147483647 w 42"/>
              <a:gd name="T45" fmla="*/ 2147483647 h 89"/>
              <a:gd name="T46" fmla="*/ 2147483647 w 42"/>
              <a:gd name="T47" fmla="*/ 2147483647 h 89"/>
              <a:gd name="T48" fmla="*/ 2147483647 w 42"/>
              <a:gd name="T49" fmla="*/ 2147483647 h 89"/>
              <a:gd name="T50" fmla="*/ 2147483647 w 42"/>
              <a:gd name="T51" fmla="*/ 2147483647 h 89"/>
              <a:gd name="T52" fmla="*/ 2147483647 w 42"/>
              <a:gd name="T53" fmla="*/ 2147483647 h 89"/>
              <a:gd name="T54" fmla="*/ 2147483647 w 42"/>
              <a:gd name="T55" fmla="*/ 2147483647 h 89"/>
              <a:gd name="T56" fmla="*/ 2147483647 w 42"/>
              <a:gd name="T57" fmla="*/ 2147483647 h 89"/>
              <a:gd name="T58" fmla="*/ 2147483647 w 42"/>
              <a:gd name="T59" fmla="*/ 2147483647 h 89"/>
              <a:gd name="T60" fmla="*/ 2147483647 w 42"/>
              <a:gd name="T61" fmla="*/ 0 h 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89"/>
              <a:gd name="T95" fmla="*/ 42 w 42"/>
              <a:gd name="T96" fmla="*/ 89 h 8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89">
                <a:moveTo>
                  <a:pt x="32" y="0"/>
                </a:moveTo>
                <a:cubicBezTo>
                  <a:pt x="10" y="0"/>
                  <a:pt x="10" y="0"/>
                  <a:pt x="10" y="0"/>
                </a:cubicBezTo>
                <a:cubicBezTo>
                  <a:pt x="3" y="0"/>
                  <a:pt x="0" y="7"/>
                  <a:pt x="0" y="9"/>
                </a:cubicBezTo>
                <a:cubicBezTo>
                  <a:pt x="0" y="9"/>
                  <a:pt x="0" y="9"/>
                  <a:pt x="0" y="9"/>
                </a:cubicBezTo>
                <a:cubicBezTo>
                  <a:pt x="0" y="10"/>
                  <a:pt x="0" y="10"/>
                  <a:pt x="0" y="10"/>
                </a:cubicBezTo>
                <a:cubicBezTo>
                  <a:pt x="0" y="40"/>
                  <a:pt x="0" y="40"/>
                  <a:pt x="0" y="40"/>
                </a:cubicBezTo>
                <a:cubicBezTo>
                  <a:pt x="0" y="42"/>
                  <a:pt x="1" y="44"/>
                  <a:pt x="3" y="44"/>
                </a:cubicBezTo>
                <a:cubicBezTo>
                  <a:pt x="5" y="44"/>
                  <a:pt x="7" y="42"/>
                  <a:pt x="7" y="40"/>
                </a:cubicBezTo>
                <a:cubicBezTo>
                  <a:pt x="7" y="14"/>
                  <a:pt x="7" y="14"/>
                  <a:pt x="7" y="14"/>
                </a:cubicBezTo>
                <a:cubicBezTo>
                  <a:pt x="10" y="14"/>
                  <a:pt x="10" y="14"/>
                  <a:pt x="10" y="14"/>
                </a:cubicBezTo>
                <a:cubicBezTo>
                  <a:pt x="10" y="39"/>
                  <a:pt x="10" y="39"/>
                  <a:pt x="10" y="39"/>
                </a:cubicBezTo>
                <a:cubicBezTo>
                  <a:pt x="10" y="39"/>
                  <a:pt x="10" y="40"/>
                  <a:pt x="10" y="40"/>
                </a:cubicBezTo>
                <a:cubicBezTo>
                  <a:pt x="10" y="84"/>
                  <a:pt x="10" y="84"/>
                  <a:pt x="10" y="84"/>
                </a:cubicBezTo>
                <a:cubicBezTo>
                  <a:pt x="10" y="87"/>
                  <a:pt x="12" y="89"/>
                  <a:pt x="15" y="89"/>
                </a:cubicBezTo>
                <a:cubicBezTo>
                  <a:pt x="17" y="89"/>
                  <a:pt x="20" y="87"/>
                  <a:pt x="20" y="84"/>
                </a:cubicBezTo>
                <a:cubicBezTo>
                  <a:pt x="20" y="45"/>
                  <a:pt x="20" y="45"/>
                  <a:pt x="20" y="45"/>
                </a:cubicBezTo>
                <a:cubicBezTo>
                  <a:pt x="22" y="45"/>
                  <a:pt x="22" y="45"/>
                  <a:pt x="22" y="45"/>
                </a:cubicBezTo>
                <a:cubicBezTo>
                  <a:pt x="22" y="84"/>
                  <a:pt x="22" y="84"/>
                  <a:pt x="22" y="84"/>
                </a:cubicBezTo>
                <a:cubicBezTo>
                  <a:pt x="22" y="87"/>
                  <a:pt x="24" y="89"/>
                  <a:pt x="27" y="89"/>
                </a:cubicBezTo>
                <a:cubicBezTo>
                  <a:pt x="30" y="89"/>
                  <a:pt x="32" y="87"/>
                  <a:pt x="32" y="84"/>
                </a:cubicBezTo>
                <a:cubicBezTo>
                  <a:pt x="32" y="39"/>
                  <a:pt x="32" y="39"/>
                  <a:pt x="32" y="39"/>
                </a:cubicBezTo>
                <a:cubicBezTo>
                  <a:pt x="32" y="39"/>
                  <a:pt x="32" y="39"/>
                  <a:pt x="32" y="39"/>
                </a:cubicBezTo>
                <a:cubicBezTo>
                  <a:pt x="32" y="14"/>
                  <a:pt x="32" y="14"/>
                  <a:pt x="32" y="14"/>
                </a:cubicBezTo>
                <a:cubicBezTo>
                  <a:pt x="34" y="14"/>
                  <a:pt x="34" y="14"/>
                  <a:pt x="34" y="14"/>
                </a:cubicBezTo>
                <a:cubicBezTo>
                  <a:pt x="34" y="40"/>
                  <a:pt x="34" y="40"/>
                  <a:pt x="34" y="40"/>
                </a:cubicBezTo>
                <a:cubicBezTo>
                  <a:pt x="34" y="42"/>
                  <a:pt x="36" y="44"/>
                  <a:pt x="38" y="44"/>
                </a:cubicBezTo>
                <a:cubicBezTo>
                  <a:pt x="40" y="44"/>
                  <a:pt x="42" y="42"/>
                  <a:pt x="42" y="40"/>
                </a:cubicBezTo>
                <a:cubicBezTo>
                  <a:pt x="42" y="10"/>
                  <a:pt x="42" y="10"/>
                  <a:pt x="42" y="10"/>
                </a:cubicBezTo>
                <a:cubicBezTo>
                  <a:pt x="42" y="9"/>
                  <a:pt x="42" y="9"/>
                  <a:pt x="42" y="9"/>
                </a:cubicBezTo>
                <a:cubicBezTo>
                  <a:pt x="42" y="8"/>
                  <a:pt x="42" y="8"/>
                  <a:pt x="42" y="8"/>
                </a:cubicBezTo>
                <a:cubicBezTo>
                  <a:pt x="42" y="6"/>
                  <a:pt x="38" y="0"/>
                  <a:pt x="32" y="0"/>
                </a:cubicBez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99" name="Oval 752"/>
          <p:cNvSpPr>
            <a:spLocks noChangeArrowheads="1"/>
          </p:cNvSpPr>
          <p:nvPr/>
        </p:nvSpPr>
        <p:spPr bwMode="auto">
          <a:xfrm>
            <a:off x="5746701" y="1593227"/>
            <a:ext cx="84535" cy="85725"/>
          </a:xfrm>
          <a:prstGeom prst="ellipse">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0" name="Rectangle 753"/>
          <p:cNvSpPr>
            <a:spLocks noChangeArrowheads="1"/>
          </p:cNvSpPr>
          <p:nvPr/>
        </p:nvSpPr>
        <p:spPr bwMode="auto">
          <a:xfrm>
            <a:off x="5993160" y="1683715"/>
            <a:ext cx="756047" cy="422672"/>
          </a:xfrm>
          <a:prstGeom prst="rect">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1" name="TextBox 302"/>
          <p:cNvSpPr>
            <a:spLocks noChangeArrowheads="1"/>
          </p:cNvSpPr>
          <p:nvPr/>
        </p:nvSpPr>
        <p:spPr bwMode="auto">
          <a:xfrm>
            <a:off x="6049552" y="1746819"/>
            <a:ext cx="6575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500" dirty="0">
                <a:solidFill>
                  <a:schemeClr val="bg1"/>
                </a:solidFill>
                <a:latin typeface="Proxima Nova" panose="020B0604020202020204" charset="0"/>
                <a:ea typeface="微软雅黑" pitchFamily="34" charset="-122"/>
                <a:sym typeface="Arial" pitchFamily="34" charset="0"/>
              </a:rPr>
              <a:t>51.3%</a:t>
            </a:r>
            <a:endParaRPr lang="zh-CN" altLang="en-US" sz="1500" dirty="0">
              <a:solidFill>
                <a:schemeClr val="bg1"/>
              </a:solidFill>
              <a:latin typeface="Proxima Nova" panose="020B0604020202020204" charset="0"/>
              <a:ea typeface="微软雅黑" pitchFamily="34" charset="-122"/>
              <a:sym typeface="Arial" pitchFamily="34" charset="0"/>
            </a:endParaRPr>
          </a:p>
        </p:txBody>
      </p:sp>
      <p:sp>
        <p:nvSpPr>
          <p:cNvPr id="102" name="TextBox 304"/>
          <p:cNvSpPr>
            <a:spLocks noChangeArrowheads="1"/>
          </p:cNvSpPr>
          <p:nvPr/>
        </p:nvSpPr>
        <p:spPr bwMode="auto">
          <a:xfrm>
            <a:off x="7360474" y="1746819"/>
            <a:ext cx="68961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500" dirty="0">
                <a:solidFill>
                  <a:schemeClr val="bg1"/>
                </a:solidFill>
                <a:latin typeface="Proxima Nova" panose="020B0604020202020204" charset="0"/>
                <a:ea typeface="微软雅黑" pitchFamily="34" charset="-122"/>
                <a:sym typeface="Arial" pitchFamily="34" charset="0"/>
              </a:rPr>
              <a:t>48.7%</a:t>
            </a:r>
            <a:endParaRPr lang="zh-CN" altLang="en-US" sz="1500" dirty="0">
              <a:solidFill>
                <a:schemeClr val="bg1"/>
              </a:solidFill>
              <a:latin typeface="Proxima Nova" panose="020B0604020202020204" charset="0"/>
              <a:ea typeface="微软雅黑" pitchFamily="34" charset="-122"/>
              <a:sym typeface="Arial" pitchFamily="34" charset="0"/>
            </a:endParaRPr>
          </a:p>
        </p:txBody>
      </p:sp>
      <p:sp>
        <p:nvSpPr>
          <p:cNvPr id="103" name="Oval 748"/>
          <p:cNvSpPr>
            <a:spLocks noChangeArrowheads="1"/>
          </p:cNvSpPr>
          <p:nvPr/>
        </p:nvSpPr>
        <p:spPr bwMode="auto">
          <a:xfrm>
            <a:off x="3735141" y="1596118"/>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4" name="Freeform 749"/>
          <p:cNvSpPr>
            <a:spLocks noChangeArrowheads="1"/>
          </p:cNvSpPr>
          <p:nvPr/>
        </p:nvSpPr>
        <p:spPr bwMode="auto">
          <a:xfrm>
            <a:off x="3648225" y="169732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5" name="Oval 748"/>
          <p:cNvSpPr>
            <a:spLocks noChangeArrowheads="1"/>
          </p:cNvSpPr>
          <p:nvPr/>
        </p:nvSpPr>
        <p:spPr bwMode="auto">
          <a:xfrm>
            <a:off x="4010844" y="1594396"/>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6" name="Freeform 749"/>
          <p:cNvSpPr>
            <a:spLocks noChangeArrowheads="1"/>
          </p:cNvSpPr>
          <p:nvPr/>
        </p:nvSpPr>
        <p:spPr bwMode="auto">
          <a:xfrm>
            <a:off x="392392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7" name="Oval 748"/>
          <p:cNvSpPr>
            <a:spLocks noChangeArrowheads="1"/>
          </p:cNvSpPr>
          <p:nvPr/>
        </p:nvSpPr>
        <p:spPr bwMode="auto">
          <a:xfrm>
            <a:off x="4280874" y="1594396"/>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8" name="Freeform 749"/>
          <p:cNvSpPr>
            <a:spLocks noChangeArrowheads="1"/>
          </p:cNvSpPr>
          <p:nvPr/>
        </p:nvSpPr>
        <p:spPr bwMode="auto">
          <a:xfrm>
            <a:off x="419395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09" name="Oval 748"/>
          <p:cNvSpPr>
            <a:spLocks noChangeArrowheads="1"/>
          </p:cNvSpPr>
          <p:nvPr/>
        </p:nvSpPr>
        <p:spPr bwMode="auto">
          <a:xfrm>
            <a:off x="4550904" y="1594396"/>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0" name="Freeform 749"/>
          <p:cNvSpPr>
            <a:spLocks noChangeArrowheads="1"/>
          </p:cNvSpPr>
          <p:nvPr/>
        </p:nvSpPr>
        <p:spPr bwMode="auto">
          <a:xfrm>
            <a:off x="446398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1" name="Oval 748"/>
          <p:cNvSpPr>
            <a:spLocks noChangeArrowheads="1"/>
          </p:cNvSpPr>
          <p:nvPr/>
        </p:nvSpPr>
        <p:spPr bwMode="auto">
          <a:xfrm>
            <a:off x="4820934" y="1594396"/>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2" name="Freeform 749"/>
          <p:cNvSpPr>
            <a:spLocks noChangeArrowheads="1"/>
          </p:cNvSpPr>
          <p:nvPr/>
        </p:nvSpPr>
        <p:spPr bwMode="auto">
          <a:xfrm>
            <a:off x="473401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3" name="Oval 748"/>
          <p:cNvSpPr>
            <a:spLocks noChangeArrowheads="1"/>
          </p:cNvSpPr>
          <p:nvPr/>
        </p:nvSpPr>
        <p:spPr bwMode="auto">
          <a:xfrm>
            <a:off x="5090964" y="1594396"/>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4" name="Freeform 749"/>
          <p:cNvSpPr>
            <a:spLocks noChangeArrowheads="1"/>
          </p:cNvSpPr>
          <p:nvPr/>
        </p:nvSpPr>
        <p:spPr bwMode="auto">
          <a:xfrm>
            <a:off x="500404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5" name="Oval 748"/>
          <p:cNvSpPr>
            <a:spLocks noChangeArrowheads="1"/>
          </p:cNvSpPr>
          <p:nvPr/>
        </p:nvSpPr>
        <p:spPr bwMode="auto">
          <a:xfrm>
            <a:off x="5360994" y="1599642"/>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6" name="Freeform 749"/>
          <p:cNvSpPr>
            <a:spLocks noChangeArrowheads="1"/>
          </p:cNvSpPr>
          <p:nvPr/>
        </p:nvSpPr>
        <p:spPr bwMode="auto">
          <a:xfrm>
            <a:off x="5274078" y="170084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7" name="Oval 748"/>
          <p:cNvSpPr>
            <a:spLocks noChangeArrowheads="1"/>
          </p:cNvSpPr>
          <p:nvPr/>
        </p:nvSpPr>
        <p:spPr bwMode="auto">
          <a:xfrm>
            <a:off x="3740814" y="2184938"/>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8" name="Freeform 749"/>
          <p:cNvSpPr>
            <a:spLocks noChangeArrowheads="1"/>
          </p:cNvSpPr>
          <p:nvPr/>
        </p:nvSpPr>
        <p:spPr bwMode="auto">
          <a:xfrm>
            <a:off x="3653898" y="228614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19" name="Oval 748"/>
          <p:cNvSpPr>
            <a:spLocks noChangeArrowheads="1"/>
          </p:cNvSpPr>
          <p:nvPr/>
        </p:nvSpPr>
        <p:spPr bwMode="auto">
          <a:xfrm>
            <a:off x="4016517" y="2183215"/>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0" name="Freeform 749"/>
          <p:cNvSpPr>
            <a:spLocks noChangeArrowheads="1"/>
          </p:cNvSpPr>
          <p:nvPr/>
        </p:nvSpPr>
        <p:spPr bwMode="auto">
          <a:xfrm>
            <a:off x="392960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1" name="Oval 748"/>
          <p:cNvSpPr>
            <a:spLocks noChangeArrowheads="1"/>
          </p:cNvSpPr>
          <p:nvPr/>
        </p:nvSpPr>
        <p:spPr bwMode="auto">
          <a:xfrm>
            <a:off x="4286547" y="2183215"/>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2" name="Freeform 749"/>
          <p:cNvSpPr>
            <a:spLocks noChangeArrowheads="1"/>
          </p:cNvSpPr>
          <p:nvPr/>
        </p:nvSpPr>
        <p:spPr bwMode="auto">
          <a:xfrm>
            <a:off x="419963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3" name="Oval 748"/>
          <p:cNvSpPr>
            <a:spLocks noChangeArrowheads="1"/>
          </p:cNvSpPr>
          <p:nvPr/>
        </p:nvSpPr>
        <p:spPr bwMode="auto">
          <a:xfrm>
            <a:off x="4556577" y="2183215"/>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4" name="Freeform 749"/>
          <p:cNvSpPr>
            <a:spLocks noChangeArrowheads="1"/>
          </p:cNvSpPr>
          <p:nvPr/>
        </p:nvSpPr>
        <p:spPr bwMode="auto">
          <a:xfrm>
            <a:off x="446966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5" name="Oval 748"/>
          <p:cNvSpPr>
            <a:spLocks noChangeArrowheads="1"/>
          </p:cNvSpPr>
          <p:nvPr/>
        </p:nvSpPr>
        <p:spPr bwMode="auto">
          <a:xfrm>
            <a:off x="4826607" y="2183215"/>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6" name="Freeform 749"/>
          <p:cNvSpPr>
            <a:spLocks noChangeArrowheads="1"/>
          </p:cNvSpPr>
          <p:nvPr/>
        </p:nvSpPr>
        <p:spPr bwMode="auto">
          <a:xfrm>
            <a:off x="473969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7" name="Oval 748"/>
          <p:cNvSpPr>
            <a:spLocks noChangeArrowheads="1"/>
          </p:cNvSpPr>
          <p:nvPr/>
        </p:nvSpPr>
        <p:spPr bwMode="auto">
          <a:xfrm>
            <a:off x="5096637" y="2183215"/>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8" name="Freeform 749"/>
          <p:cNvSpPr>
            <a:spLocks noChangeArrowheads="1"/>
          </p:cNvSpPr>
          <p:nvPr/>
        </p:nvSpPr>
        <p:spPr bwMode="auto">
          <a:xfrm>
            <a:off x="500972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29" name="Oval 748"/>
          <p:cNvSpPr>
            <a:spLocks noChangeArrowheads="1"/>
          </p:cNvSpPr>
          <p:nvPr/>
        </p:nvSpPr>
        <p:spPr bwMode="auto">
          <a:xfrm>
            <a:off x="5366667" y="2188462"/>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0" name="Freeform 749"/>
          <p:cNvSpPr>
            <a:spLocks noChangeArrowheads="1"/>
          </p:cNvSpPr>
          <p:nvPr/>
        </p:nvSpPr>
        <p:spPr bwMode="auto">
          <a:xfrm>
            <a:off x="5279751" y="228966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1" name="Oval 748"/>
          <p:cNvSpPr>
            <a:spLocks noChangeArrowheads="1"/>
          </p:cNvSpPr>
          <p:nvPr/>
        </p:nvSpPr>
        <p:spPr bwMode="auto">
          <a:xfrm>
            <a:off x="3740814" y="2779004"/>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2" name="Freeform 749"/>
          <p:cNvSpPr>
            <a:spLocks noChangeArrowheads="1"/>
          </p:cNvSpPr>
          <p:nvPr/>
        </p:nvSpPr>
        <p:spPr bwMode="auto">
          <a:xfrm>
            <a:off x="3653898" y="2880208"/>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3" name="Oval 748"/>
          <p:cNvSpPr>
            <a:spLocks noChangeArrowheads="1"/>
          </p:cNvSpPr>
          <p:nvPr/>
        </p:nvSpPr>
        <p:spPr bwMode="auto">
          <a:xfrm>
            <a:off x="4016517" y="2777281"/>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4" name="Freeform 749"/>
          <p:cNvSpPr>
            <a:spLocks noChangeArrowheads="1"/>
          </p:cNvSpPr>
          <p:nvPr/>
        </p:nvSpPr>
        <p:spPr bwMode="auto">
          <a:xfrm>
            <a:off x="392960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5" name="Oval 748"/>
          <p:cNvSpPr>
            <a:spLocks noChangeArrowheads="1"/>
          </p:cNvSpPr>
          <p:nvPr/>
        </p:nvSpPr>
        <p:spPr bwMode="auto">
          <a:xfrm>
            <a:off x="4286547" y="2777281"/>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6" name="Freeform 749"/>
          <p:cNvSpPr>
            <a:spLocks noChangeArrowheads="1"/>
          </p:cNvSpPr>
          <p:nvPr/>
        </p:nvSpPr>
        <p:spPr bwMode="auto">
          <a:xfrm>
            <a:off x="419963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7" name="Oval 748"/>
          <p:cNvSpPr>
            <a:spLocks noChangeArrowheads="1"/>
          </p:cNvSpPr>
          <p:nvPr/>
        </p:nvSpPr>
        <p:spPr bwMode="auto">
          <a:xfrm>
            <a:off x="4556577" y="2777281"/>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8" name="Freeform 749"/>
          <p:cNvSpPr>
            <a:spLocks noChangeArrowheads="1"/>
          </p:cNvSpPr>
          <p:nvPr/>
        </p:nvSpPr>
        <p:spPr bwMode="auto">
          <a:xfrm>
            <a:off x="446966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39" name="Oval 748"/>
          <p:cNvSpPr>
            <a:spLocks noChangeArrowheads="1"/>
          </p:cNvSpPr>
          <p:nvPr/>
        </p:nvSpPr>
        <p:spPr bwMode="auto">
          <a:xfrm>
            <a:off x="4826607" y="2777281"/>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0" name="Freeform 749"/>
          <p:cNvSpPr>
            <a:spLocks noChangeArrowheads="1"/>
          </p:cNvSpPr>
          <p:nvPr/>
        </p:nvSpPr>
        <p:spPr bwMode="auto">
          <a:xfrm>
            <a:off x="473969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1" name="Oval 748"/>
          <p:cNvSpPr>
            <a:spLocks noChangeArrowheads="1"/>
          </p:cNvSpPr>
          <p:nvPr/>
        </p:nvSpPr>
        <p:spPr bwMode="auto">
          <a:xfrm>
            <a:off x="5096637" y="2777281"/>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2" name="Freeform 749"/>
          <p:cNvSpPr>
            <a:spLocks noChangeArrowheads="1"/>
          </p:cNvSpPr>
          <p:nvPr/>
        </p:nvSpPr>
        <p:spPr bwMode="auto">
          <a:xfrm>
            <a:off x="500972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3" name="Oval 748"/>
          <p:cNvSpPr>
            <a:spLocks noChangeArrowheads="1"/>
          </p:cNvSpPr>
          <p:nvPr/>
        </p:nvSpPr>
        <p:spPr bwMode="auto">
          <a:xfrm>
            <a:off x="5366667" y="2782528"/>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4" name="Freeform 749"/>
          <p:cNvSpPr>
            <a:spLocks noChangeArrowheads="1"/>
          </p:cNvSpPr>
          <p:nvPr/>
        </p:nvSpPr>
        <p:spPr bwMode="auto">
          <a:xfrm>
            <a:off x="5279751" y="288373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050">
              <a:latin typeface="Proxima Nova" panose="020B0604020202020204" charset="0"/>
              <a:sym typeface="宋体" pitchFamily="2" charset="-122"/>
            </a:endParaRPr>
          </a:p>
        </p:txBody>
      </p:sp>
      <p:sp>
        <p:nvSpPr>
          <p:cNvPr id="145" name="TextBox 269"/>
          <p:cNvSpPr>
            <a:spLocks noChangeArrowheads="1"/>
          </p:cNvSpPr>
          <p:nvPr/>
        </p:nvSpPr>
        <p:spPr bwMode="auto">
          <a:xfrm>
            <a:off x="3008769" y="3651870"/>
            <a:ext cx="909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2400" dirty="0">
                <a:latin typeface="Proxima Nova" panose="020B0604020202020204" charset="0"/>
                <a:ea typeface="微软雅黑" pitchFamily="34" charset="-122"/>
                <a:sym typeface="Arial" pitchFamily="34" charset="0"/>
              </a:rPr>
              <a:t>5484</a:t>
            </a:r>
            <a:endParaRPr lang="zh-CN" altLang="en-US" sz="2400" dirty="0">
              <a:latin typeface="Proxima Nova" panose="020B0604020202020204" charset="0"/>
              <a:ea typeface="微软雅黑" pitchFamily="34" charset="-122"/>
              <a:sym typeface="Arial" pitchFamily="34" charset="0"/>
            </a:endParaRPr>
          </a:p>
        </p:txBody>
      </p:sp>
      <p:grpSp>
        <p:nvGrpSpPr>
          <p:cNvPr id="146" name="组合 145"/>
          <p:cNvGrpSpPr/>
          <p:nvPr/>
        </p:nvGrpSpPr>
        <p:grpSpPr>
          <a:xfrm>
            <a:off x="571500" y="-10114"/>
            <a:ext cx="8082901" cy="317891"/>
            <a:chOff x="571500" y="-10114"/>
            <a:chExt cx="8082901" cy="317891"/>
          </a:xfrm>
        </p:grpSpPr>
        <p:grpSp>
          <p:nvGrpSpPr>
            <p:cNvPr id="147" name="组合 146"/>
            <p:cNvGrpSpPr/>
            <p:nvPr/>
          </p:nvGrpSpPr>
          <p:grpSpPr>
            <a:xfrm>
              <a:off x="571500" y="-10114"/>
              <a:ext cx="8082901" cy="317891"/>
              <a:chOff x="0" y="-10114"/>
              <a:chExt cx="8082901" cy="317891"/>
            </a:xfrm>
          </p:grpSpPr>
          <p:sp>
            <p:nvSpPr>
              <p:cNvPr id="166"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67"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68"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69"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0"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171"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48" name="组合 147"/>
            <p:cNvGrpSpPr/>
            <p:nvPr/>
          </p:nvGrpSpPr>
          <p:grpSpPr>
            <a:xfrm>
              <a:off x="573888" y="104482"/>
              <a:ext cx="78583" cy="78583"/>
              <a:chOff x="523873" y="1335916"/>
              <a:chExt cx="200025" cy="200025"/>
            </a:xfrm>
          </p:grpSpPr>
          <p:sp>
            <p:nvSpPr>
              <p:cNvPr id="164" name="椭圆 163"/>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椭圆 164"/>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组合 148"/>
            <p:cNvGrpSpPr/>
            <p:nvPr/>
          </p:nvGrpSpPr>
          <p:grpSpPr>
            <a:xfrm>
              <a:off x="1751375" y="112519"/>
              <a:ext cx="78583" cy="78583"/>
              <a:chOff x="523873" y="1335916"/>
              <a:chExt cx="200025" cy="200025"/>
            </a:xfrm>
            <a:noFill/>
          </p:grpSpPr>
          <p:sp>
            <p:nvSpPr>
              <p:cNvPr id="162" name="椭圆 16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椭圆 162"/>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组合 149"/>
            <p:cNvGrpSpPr/>
            <p:nvPr/>
          </p:nvGrpSpPr>
          <p:grpSpPr>
            <a:xfrm>
              <a:off x="3424877" y="104482"/>
              <a:ext cx="78583" cy="78583"/>
              <a:chOff x="523873" y="1335916"/>
              <a:chExt cx="200025" cy="200025"/>
            </a:xfrm>
            <a:noFill/>
          </p:grpSpPr>
          <p:sp>
            <p:nvSpPr>
              <p:cNvPr id="160" name="椭圆 159"/>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椭圆 160"/>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组合 150"/>
            <p:cNvGrpSpPr/>
            <p:nvPr/>
          </p:nvGrpSpPr>
          <p:grpSpPr>
            <a:xfrm>
              <a:off x="5019381" y="110738"/>
              <a:ext cx="78583" cy="78583"/>
              <a:chOff x="523873" y="1335916"/>
              <a:chExt cx="200025" cy="200025"/>
            </a:xfrm>
            <a:noFill/>
          </p:grpSpPr>
          <p:sp>
            <p:nvSpPr>
              <p:cNvPr id="158" name="椭圆 157"/>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椭圆 158"/>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组合 151"/>
            <p:cNvGrpSpPr/>
            <p:nvPr/>
          </p:nvGrpSpPr>
          <p:grpSpPr>
            <a:xfrm>
              <a:off x="6718637" y="104481"/>
              <a:ext cx="78583" cy="78583"/>
              <a:chOff x="523873" y="1335916"/>
              <a:chExt cx="200025" cy="200025"/>
            </a:xfrm>
            <a:noFill/>
          </p:grpSpPr>
          <p:sp>
            <p:nvSpPr>
              <p:cNvPr id="156" name="椭圆 155"/>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椭圆 156"/>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组合 152"/>
            <p:cNvGrpSpPr/>
            <p:nvPr/>
          </p:nvGrpSpPr>
          <p:grpSpPr>
            <a:xfrm>
              <a:off x="7468255" y="104481"/>
              <a:ext cx="78583" cy="78583"/>
              <a:chOff x="523873" y="1335916"/>
              <a:chExt cx="200025" cy="200025"/>
            </a:xfrm>
            <a:noFill/>
          </p:grpSpPr>
          <p:sp>
            <p:nvSpPr>
              <p:cNvPr id="154" name="椭圆 153"/>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椭圆 154"/>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198339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smtClean="0">
                <a:latin typeface="+mn-lt"/>
              </a:rPr>
              <a:t>Socio-demographic Characteristics of Participants</a:t>
            </a:r>
            <a:endParaRPr lang="en-US" sz="2400" dirty="0">
              <a:latin typeface="+mn-lt"/>
            </a:endParaRPr>
          </a:p>
        </p:txBody>
      </p:sp>
      <p:sp>
        <p:nvSpPr>
          <p:cNvPr id="4" name="Freeform 112"/>
          <p:cNvSpPr>
            <a:spLocks noChangeArrowheads="1"/>
          </p:cNvSpPr>
          <p:nvPr/>
        </p:nvSpPr>
        <p:spPr bwMode="auto">
          <a:xfrm>
            <a:off x="2035524"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 name="Oval 113"/>
          <p:cNvSpPr>
            <a:spLocks noChangeArrowheads="1"/>
          </p:cNvSpPr>
          <p:nvPr/>
        </p:nvSpPr>
        <p:spPr bwMode="auto">
          <a:xfrm>
            <a:off x="2102595" y="1603263"/>
            <a:ext cx="8899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 name="Freeform 114"/>
          <p:cNvSpPr>
            <a:spLocks noChangeArrowheads="1"/>
          </p:cNvSpPr>
          <p:nvPr/>
        </p:nvSpPr>
        <p:spPr bwMode="auto">
          <a:xfrm>
            <a:off x="2303812"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 name="Oval 115"/>
          <p:cNvSpPr>
            <a:spLocks noChangeArrowheads="1"/>
          </p:cNvSpPr>
          <p:nvPr/>
        </p:nvSpPr>
        <p:spPr bwMode="auto">
          <a:xfrm>
            <a:off x="2377331" y="1603263"/>
            <a:ext cx="89000"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 name="Freeform 116"/>
          <p:cNvSpPr>
            <a:spLocks noChangeArrowheads="1"/>
          </p:cNvSpPr>
          <p:nvPr/>
        </p:nvSpPr>
        <p:spPr bwMode="auto">
          <a:xfrm>
            <a:off x="2578548" y="169136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 name="Oval 117"/>
          <p:cNvSpPr>
            <a:spLocks noChangeArrowheads="1"/>
          </p:cNvSpPr>
          <p:nvPr/>
        </p:nvSpPr>
        <p:spPr bwMode="auto">
          <a:xfrm>
            <a:off x="2650779" y="1603263"/>
            <a:ext cx="9028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 name="Freeform 118"/>
          <p:cNvSpPr>
            <a:spLocks noChangeArrowheads="1"/>
          </p:cNvSpPr>
          <p:nvPr/>
        </p:nvSpPr>
        <p:spPr bwMode="auto">
          <a:xfrm>
            <a:off x="1479601" y="1691369"/>
            <a:ext cx="23088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 name="Oval 119"/>
          <p:cNvSpPr>
            <a:spLocks noChangeArrowheads="1"/>
          </p:cNvSpPr>
          <p:nvPr/>
        </p:nvSpPr>
        <p:spPr bwMode="auto">
          <a:xfrm>
            <a:off x="1547963" y="1603263"/>
            <a:ext cx="94158"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 name="Freeform 120"/>
          <p:cNvSpPr>
            <a:spLocks noChangeArrowheads="1"/>
          </p:cNvSpPr>
          <p:nvPr/>
        </p:nvSpPr>
        <p:spPr bwMode="auto">
          <a:xfrm>
            <a:off x="1754338"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 name="Oval 121"/>
          <p:cNvSpPr>
            <a:spLocks noChangeArrowheads="1"/>
          </p:cNvSpPr>
          <p:nvPr/>
        </p:nvSpPr>
        <p:spPr bwMode="auto">
          <a:xfrm>
            <a:off x="1821409" y="1603263"/>
            <a:ext cx="9544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 name="Freeform 122"/>
          <p:cNvSpPr>
            <a:spLocks noChangeArrowheads="1"/>
          </p:cNvSpPr>
          <p:nvPr/>
        </p:nvSpPr>
        <p:spPr bwMode="auto">
          <a:xfrm>
            <a:off x="3396309" y="169136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 name="Oval 123"/>
          <p:cNvSpPr>
            <a:spLocks noChangeArrowheads="1"/>
          </p:cNvSpPr>
          <p:nvPr/>
        </p:nvSpPr>
        <p:spPr bwMode="auto">
          <a:xfrm>
            <a:off x="3463380" y="1603263"/>
            <a:ext cx="9544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0" name="Freeform 128"/>
          <p:cNvSpPr>
            <a:spLocks noChangeArrowheads="1"/>
          </p:cNvSpPr>
          <p:nvPr/>
        </p:nvSpPr>
        <p:spPr bwMode="auto">
          <a:xfrm>
            <a:off x="2846836" y="1691369"/>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1" name="Oval 129"/>
          <p:cNvSpPr>
            <a:spLocks noChangeArrowheads="1"/>
          </p:cNvSpPr>
          <p:nvPr/>
        </p:nvSpPr>
        <p:spPr bwMode="auto">
          <a:xfrm>
            <a:off x="2915197" y="1603263"/>
            <a:ext cx="8899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2" name="Freeform 130"/>
          <p:cNvSpPr>
            <a:spLocks noChangeArrowheads="1"/>
          </p:cNvSpPr>
          <p:nvPr/>
        </p:nvSpPr>
        <p:spPr bwMode="auto">
          <a:xfrm>
            <a:off x="3116413"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3" name="Oval 131"/>
          <p:cNvSpPr>
            <a:spLocks noChangeArrowheads="1"/>
          </p:cNvSpPr>
          <p:nvPr/>
        </p:nvSpPr>
        <p:spPr bwMode="auto">
          <a:xfrm>
            <a:off x="3188644" y="1603263"/>
            <a:ext cx="9028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4" name="Freeform 142"/>
          <p:cNvSpPr>
            <a:spLocks noChangeArrowheads="1"/>
          </p:cNvSpPr>
          <p:nvPr/>
        </p:nvSpPr>
        <p:spPr bwMode="auto">
          <a:xfrm>
            <a:off x="2035524" y="228191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5" name="Oval 143"/>
          <p:cNvSpPr>
            <a:spLocks noChangeArrowheads="1"/>
          </p:cNvSpPr>
          <p:nvPr/>
        </p:nvSpPr>
        <p:spPr bwMode="auto">
          <a:xfrm>
            <a:off x="2102595" y="2193811"/>
            <a:ext cx="88999"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6" name="Freeform 144"/>
          <p:cNvSpPr>
            <a:spLocks noChangeArrowheads="1"/>
          </p:cNvSpPr>
          <p:nvPr/>
        </p:nvSpPr>
        <p:spPr bwMode="auto">
          <a:xfrm>
            <a:off x="2303812" y="228191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7" name="Oval 145"/>
          <p:cNvSpPr>
            <a:spLocks noChangeArrowheads="1"/>
          </p:cNvSpPr>
          <p:nvPr/>
        </p:nvSpPr>
        <p:spPr bwMode="auto">
          <a:xfrm>
            <a:off x="2377331" y="2193811"/>
            <a:ext cx="89000"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8" name="Freeform 146"/>
          <p:cNvSpPr>
            <a:spLocks noChangeArrowheads="1"/>
          </p:cNvSpPr>
          <p:nvPr/>
        </p:nvSpPr>
        <p:spPr bwMode="auto">
          <a:xfrm>
            <a:off x="2578548" y="228191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9" name="Oval 147"/>
          <p:cNvSpPr>
            <a:spLocks noChangeArrowheads="1"/>
          </p:cNvSpPr>
          <p:nvPr/>
        </p:nvSpPr>
        <p:spPr bwMode="auto">
          <a:xfrm>
            <a:off x="2650779" y="2193811"/>
            <a:ext cx="90289"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0" name="Freeform 148"/>
          <p:cNvSpPr>
            <a:spLocks noChangeArrowheads="1"/>
          </p:cNvSpPr>
          <p:nvPr/>
        </p:nvSpPr>
        <p:spPr bwMode="auto">
          <a:xfrm>
            <a:off x="1479601" y="2281919"/>
            <a:ext cx="23088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1" name="Oval 149"/>
          <p:cNvSpPr>
            <a:spLocks noChangeArrowheads="1"/>
          </p:cNvSpPr>
          <p:nvPr/>
        </p:nvSpPr>
        <p:spPr bwMode="auto">
          <a:xfrm>
            <a:off x="1547963" y="2193811"/>
            <a:ext cx="94158"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2" name="Freeform 150"/>
          <p:cNvSpPr>
            <a:spLocks noChangeArrowheads="1"/>
          </p:cNvSpPr>
          <p:nvPr/>
        </p:nvSpPr>
        <p:spPr bwMode="auto">
          <a:xfrm>
            <a:off x="1754338" y="228191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3" name="Oval 151"/>
          <p:cNvSpPr>
            <a:spLocks noChangeArrowheads="1"/>
          </p:cNvSpPr>
          <p:nvPr/>
        </p:nvSpPr>
        <p:spPr bwMode="auto">
          <a:xfrm>
            <a:off x="1821409" y="2193811"/>
            <a:ext cx="95449"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4" name="Freeform 152"/>
          <p:cNvSpPr>
            <a:spLocks noChangeArrowheads="1"/>
          </p:cNvSpPr>
          <p:nvPr/>
        </p:nvSpPr>
        <p:spPr bwMode="auto">
          <a:xfrm>
            <a:off x="3396309" y="228191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45" name="Oval 153"/>
          <p:cNvSpPr>
            <a:spLocks noChangeArrowheads="1"/>
          </p:cNvSpPr>
          <p:nvPr/>
        </p:nvSpPr>
        <p:spPr bwMode="auto">
          <a:xfrm>
            <a:off x="3463380" y="2193811"/>
            <a:ext cx="95449"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0" name="Freeform 158"/>
          <p:cNvSpPr>
            <a:spLocks noChangeArrowheads="1"/>
          </p:cNvSpPr>
          <p:nvPr/>
        </p:nvSpPr>
        <p:spPr bwMode="auto">
          <a:xfrm>
            <a:off x="2846836" y="2281919"/>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1" name="Oval 159"/>
          <p:cNvSpPr>
            <a:spLocks noChangeArrowheads="1"/>
          </p:cNvSpPr>
          <p:nvPr/>
        </p:nvSpPr>
        <p:spPr bwMode="auto">
          <a:xfrm>
            <a:off x="2915197" y="2193811"/>
            <a:ext cx="88999"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2" name="Freeform 160"/>
          <p:cNvSpPr>
            <a:spLocks noChangeArrowheads="1"/>
          </p:cNvSpPr>
          <p:nvPr/>
        </p:nvSpPr>
        <p:spPr bwMode="auto">
          <a:xfrm>
            <a:off x="3116413" y="228191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3" name="Oval 161"/>
          <p:cNvSpPr>
            <a:spLocks noChangeArrowheads="1"/>
          </p:cNvSpPr>
          <p:nvPr/>
        </p:nvSpPr>
        <p:spPr bwMode="auto">
          <a:xfrm>
            <a:off x="3188644" y="2193811"/>
            <a:ext cx="90289"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4" name="Freeform 172"/>
          <p:cNvSpPr>
            <a:spLocks noChangeArrowheads="1"/>
          </p:cNvSpPr>
          <p:nvPr/>
        </p:nvSpPr>
        <p:spPr bwMode="auto">
          <a:xfrm>
            <a:off x="2035524" y="2871279"/>
            <a:ext cx="22959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0"/>
                  <a:pt x="31"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5" name="Oval 173"/>
          <p:cNvSpPr>
            <a:spLocks noChangeArrowheads="1"/>
          </p:cNvSpPr>
          <p:nvPr/>
        </p:nvSpPr>
        <p:spPr bwMode="auto">
          <a:xfrm>
            <a:off x="2102595" y="2778410"/>
            <a:ext cx="88999" cy="88106"/>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6" name="Freeform 174"/>
          <p:cNvSpPr>
            <a:spLocks noChangeArrowheads="1"/>
          </p:cNvSpPr>
          <p:nvPr/>
        </p:nvSpPr>
        <p:spPr bwMode="auto">
          <a:xfrm>
            <a:off x="2303812" y="2871279"/>
            <a:ext cx="229592" cy="450056"/>
          </a:xfrm>
          <a:custGeom>
            <a:avLst/>
            <a:gdLst>
              <a:gd name="T0" fmla="*/ 32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2"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7" name="Oval 175"/>
          <p:cNvSpPr>
            <a:spLocks noChangeArrowheads="1"/>
          </p:cNvSpPr>
          <p:nvPr/>
        </p:nvSpPr>
        <p:spPr bwMode="auto">
          <a:xfrm>
            <a:off x="2377331" y="2778410"/>
            <a:ext cx="89000" cy="88106"/>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8" name="Freeform 176"/>
          <p:cNvSpPr>
            <a:spLocks noChangeArrowheads="1"/>
          </p:cNvSpPr>
          <p:nvPr/>
        </p:nvSpPr>
        <p:spPr bwMode="auto">
          <a:xfrm>
            <a:off x="2578548" y="2871279"/>
            <a:ext cx="22959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9" name="Oval 177"/>
          <p:cNvSpPr>
            <a:spLocks noChangeArrowheads="1"/>
          </p:cNvSpPr>
          <p:nvPr/>
        </p:nvSpPr>
        <p:spPr bwMode="auto">
          <a:xfrm>
            <a:off x="2650779" y="2778410"/>
            <a:ext cx="90289" cy="88106"/>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0" name="Freeform 178"/>
          <p:cNvSpPr>
            <a:spLocks noChangeArrowheads="1"/>
          </p:cNvSpPr>
          <p:nvPr/>
        </p:nvSpPr>
        <p:spPr bwMode="auto">
          <a:xfrm>
            <a:off x="1479601" y="2871279"/>
            <a:ext cx="23088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1" name="Oval 179"/>
          <p:cNvSpPr>
            <a:spLocks noChangeArrowheads="1"/>
          </p:cNvSpPr>
          <p:nvPr/>
        </p:nvSpPr>
        <p:spPr bwMode="auto">
          <a:xfrm>
            <a:off x="1547963" y="2778410"/>
            <a:ext cx="94158" cy="88106"/>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2" name="Freeform 180"/>
          <p:cNvSpPr>
            <a:spLocks noChangeArrowheads="1"/>
          </p:cNvSpPr>
          <p:nvPr/>
        </p:nvSpPr>
        <p:spPr bwMode="auto">
          <a:xfrm>
            <a:off x="1754338" y="2871279"/>
            <a:ext cx="22959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3" name="Oval 181"/>
          <p:cNvSpPr>
            <a:spLocks noChangeArrowheads="1"/>
          </p:cNvSpPr>
          <p:nvPr/>
        </p:nvSpPr>
        <p:spPr bwMode="auto">
          <a:xfrm>
            <a:off x="1821409" y="2778410"/>
            <a:ext cx="95449" cy="88106"/>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4" name="Freeform 182"/>
          <p:cNvSpPr>
            <a:spLocks noChangeArrowheads="1"/>
          </p:cNvSpPr>
          <p:nvPr/>
        </p:nvSpPr>
        <p:spPr bwMode="auto">
          <a:xfrm>
            <a:off x="3396309" y="2871279"/>
            <a:ext cx="229592" cy="450056"/>
          </a:xfrm>
          <a:custGeom>
            <a:avLst/>
            <a:gdLst>
              <a:gd name="T0" fmla="*/ 31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0"/>
                  <a:pt x="31" y="0"/>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5" name="Oval 183"/>
          <p:cNvSpPr>
            <a:spLocks noChangeArrowheads="1"/>
          </p:cNvSpPr>
          <p:nvPr/>
        </p:nvSpPr>
        <p:spPr bwMode="auto">
          <a:xfrm>
            <a:off x="3463380" y="2778410"/>
            <a:ext cx="95449" cy="88106"/>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0" name="Freeform 188"/>
          <p:cNvSpPr>
            <a:spLocks noChangeArrowheads="1"/>
          </p:cNvSpPr>
          <p:nvPr/>
        </p:nvSpPr>
        <p:spPr bwMode="auto">
          <a:xfrm>
            <a:off x="2846836" y="2871279"/>
            <a:ext cx="230882" cy="450056"/>
          </a:xfrm>
          <a:custGeom>
            <a:avLst/>
            <a:gdLst>
              <a:gd name="T0" fmla="*/ 31 w 41"/>
              <a:gd name="T1" fmla="*/ 0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0"/>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0"/>
                  <a:pt x="31" y="0"/>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1" name="Oval 189"/>
          <p:cNvSpPr>
            <a:spLocks noChangeArrowheads="1"/>
          </p:cNvSpPr>
          <p:nvPr/>
        </p:nvSpPr>
        <p:spPr bwMode="auto">
          <a:xfrm>
            <a:off x="2915197" y="2778410"/>
            <a:ext cx="88999" cy="88106"/>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2" name="Freeform 190"/>
          <p:cNvSpPr>
            <a:spLocks noChangeArrowheads="1"/>
          </p:cNvSpPr>
          <p:nvPr/>
        </p:nvSpPr>
        <p:spPr bwMode="auto">
          <a:xfrm>
            <a:off x="3116413" y="2871279"/>
            <a:ext cx="229592" cy="450056"/>
          </a:xfrm>
          <a:custGeom>
            <a:avLst/>
            <a:gdLst>
              <a:gd name="T0" fmla="*/ 32 w 41"/>
              <a:gd name="T1" fmla="*/ 0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0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0"/>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0"/>
                  <a:pt x="32" y="0"/>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3" name="Oval 191"/>
          <p:cNvSpPr>
            <a:spLocks noChangeArrowheads="1"/>
          </p:cNvSpPr>
          <p:nvPr/>
        </p:nvSpPr>
        <p:spPr bwMode="auto">
          <a:xfrm>
            <a:off x="3188644" y="2778410"/>
            <a:ext cx="90289" cy="88106"/>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4" name="右大括号 93"/>
          <p:cNvSpPr/>
          <p:nvPr/>
        </p:nvSpPr>
        <p:spPr>
          <a:xfrm rot="5400000">
            <a:off x="3522277" y="2706400"/>
            <a:ext cx="169790" cy="15206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100">
              <a:latin typeface="Proxima Nova" panose="020B0604020202020204" charset="0"/>
            </a:endParaRPr>
          </a:p>
        </p:txBody>
      </p:sp>
      <p:sp>
        <p:nvSpPr>
          <p:cNvPr id="95" name="Oval 748"/>
          <p:cNvSpPr>
            <a:spLocks noChangeArrowheads="1"/>
          </p:cNvSpPr>
          <p:nvPr/>
        </p:nvSpPr>
        <p:spPr bwMode="auto">
          <a:xfrm>
            <a:off x="7021860" y="1612277"/>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6" name="Freeform 749"/>
          <p:cNvSpPr>
            <a:spLocks noChangeArrowheads="1"/>
          </p:cNvSpPr>
          <p:nvPr/>
        </p:nvSpPr>
        <p:spPr bwMode="auto">
          <a:xfrm>
            <a:off x="6934944" y="1713481"/>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7" name="Rectangle 750"/>
          <p:cNvSpPr>
            <a:spLocks noChangeArrowheads="1"/>
          </p:cNvSpPr>
          <p:nvPr/>
        </p:nvSpPr>
        <p:spPr bwMode="auto">
          <a:xfrm>
            <a:off x="7264747" y="1694431"/>
            <a:ext cx="881063" cy="417909"/>
          </a:xfrm>
          <a:prstGeom prst="rect">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8" name="Freeform 751"/>
          <p:cNvSpPr>
            <a:spLocks noChangeArrowheads="1"/>
          </p:cNvSpPr>
          <p:nvPr/>
        </p:nvSpPr>
        <p:spPr bwMode="auto">
          <a:xfrm>
            <a:off x="5684788" y="1683715"/>
            <a:ext cx="211931" cy="448866"/>
          </a:xfrm>
          <a:custGeom>
            <a:avLst/>
            <a:gdLst>
              <a:gd name="T0" fmla="*/ 2147483647 w 42"/>
              <a:gd name="T1" fmla="*/ 0 h 89"/>
              <a:gd name="T2" fmla="*/ 2147483647 w 42"/>
              <a:gd name="T3" fmla="*/ 0 h 89"/>
              <a:gd name="T4" fmla="*/ 0 w 42"/>
              <a:gd name="T5" fmla="*/ 2147483647 h 89"/>
              <a:gd name="T6" fmla="*/ 0 w 42"/>
              <a:gd name="T7" fmla="*/ 2147483647 h 89"/>
              <a:gd name="T8" fmla="*/ 0 w 42"/>
              <a:gd name="T9" fmla="*/ 2147483647 h 89"/>
              <a:gd name="T10" fmla="*/ 0 w 42"/>
              <a:gd name="T11" fmla="*/ 2147483647 h 89"/>
              <a:gd name="T12" fmla="*/ 2147483647 w 42"/>
              <a:gd name="T13" fmla="*/ 2147483647 h 89"/>
              <a:gd name="T14" fmla="*/ 2147483647 w 42"/>
              <a:gd name="T15" fmla="*/ 2147483647 h 89"/>
              <a:gd name="T16" fmla="*/ 2147483647 w 42"/>
              <a:gd name="T17" fmla="*/ 2147483647 h 89"/>
              <a:gd name="T18" fmla="*/ 2147483647 w 42"/>
              <a:gd name="T19" fmla="*/ 2147483647 h 89"/>
              <a:gd name="T20" fmla="*/ 2147483647 w 42"/>
              <a:gd name="T21" fmla="*/ 2147483647 h 89"/>
              <a:gd name="T22" fmla="*/ 2147483647 w 42"/>
              <a:gd name="T23" fmla="*/ 2147483647 h 89"/>
              <a:gd name="T24" fmla="*/ 2147483647 w 42"/>
              <a:gd name="T25" fmla="*/ 2147483647 h 89"/>
              <a:gd name="T26" fmla="*/ 2147483647 w 42"/>
              <a:gd name="T27" fmla="*/ 2147483647 h 89"/>
              <a:gd name="T28" fmla="*/ 2147483647 w 42"/>
              <a:gd name="T29" fmla="*/ 2147483647 h 89"/>
              <a:gd name="T30" fmla="*/ 2147483647 w 42"/>
              <a:gd name="T31" fmla="*/ 2147483647 h 89"/>
              <a:gd name="T32" fmla="*/ 2147483647 w 42"/>
              <a:gd name="T33" fmla="*/ 2147483647 h 89"/>
              <a:gd name="T34" fmla="*/ 2147483647 w 42"/>
              <a:gd name="T35" fmla="*/ 2147483647 h 89"/>
              <a:gd name="T36" fmla="*/ 2147483647 w 42"/>
              <a:gd name="T37" fmla="*/ 2147483647 h 89"/>
              <a:gd name="T38" fmla="*/ 2147483647 w 42"/>
              <a:gd name="T39" fmla="*/ 2147483647 h 89"/>
              <a:gd name="T40" fmla="*/ 2147483647 w 42"/>
              <a:gd name="T41" fmla="*/ 2147483647 h 89"/>
              <a:gd name="T42" fmla="*/ 2147483647 w 42"/>
              <a:gd name="T43" fmla="*/ 2147483647 h 89"/>
              <a:gd name="T44" fmla="*/ 2147483647 w 42"/>
              <a:gd name="T45" fmla="*/ 2147483647 h 89"/>
              <a:gd name="T46" fmla="*/ 2147483647 w 42"/>
              <a:gd name="T47" fmla="*/ 2147483647 h 89"/>
              <a:gd name="T48" fmla="*/ 2147483647 w 42"/>
              <a:gd name="T49" fmla="*/ 2147483647 h 89"/>
              <a:gd name="T50" fmla="*/ 2147483647 w 42"/>
              <a:gd name="T51" fmla="*/ 2147483647 h 89"/>
              <a:gd name="T52" fmla="*/ 2147483647 w 42"/>
              <a:gd name="T53" fmla="*/ 2147483647 h 89"/>
              <a:gd name="T54" fmla="*/ 2147483647 w 42"/>
              <a:gd name="T55" fmla="*/ 2147483647 h 89"/>
              <a:gd name="T56" fmla="*/ 2147483647 w 42"/>
              <a:gd name="T57" fmla="*/ 2147483647 h 89"/>
              <a:gd name="T58" fmla="*/ 2147483647 w 42"/>
              <a:gd name="T59" fmla="*/ 2147483647 h 89"/>
              <a:gd name="T60" fmla="*/ 2147483647 w 42"/>
              <a:gd name="T61" fmla="*/ 0 h 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89"/>
              <a:gd name="T95" fmla="*/ 42 w 42"/>
              <a:gd name="T96" fmla="*/ 89 h 8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89">
                <a:moveTo>
                  <a:pt x="32" y="0"/>
                </a:moveTo>
                <a:cubicBezTo>
                  <a:pt x="10" y="0"/>
                  <a:pt x="10" y="0"/>
                  <a:pt x="10" y="0"/>
                </a:cubicBezTo>
                <a:cubicBezTo>
                  <a:pt x="3" y="0"/>
                  <a:pt x="0" y="7"/>
                  <a:pt x="0" y="9"/>
                </a:cubicBezTo>
                <a:cubicBezTo>
                  <a:pt x="0" y="9"/>
                  <a:pt x="0" y="9"/>
                  <a:pt x="0" y="9"/>
                </a:cubicBezTo>
                <a:cubicBezTo>
                  <a:pt x="0" y="10"/>
                  <a:pt x="0" y="10"/>
                  <a:pt x="0" y="10"/>
                </a:cubicBezTo>
                <a:cubicBezTo>
                  <a:pt x="0" y="40"/>
                  <a:pt x="0" y="40"/>
                  <a:pt x="0" y="40"/>
                </a:cubicBezTo>
                <a:cubicBezTo>
                  <a:pt x="0" y="42"/>
                  <a:pt x="1" y="44"/>
                  <a:pt x="3" y="44"/>
                </a:cubicBezTo>
                <a:cubicBezTo>
                  <a:pt x="5" y="44"/>
                  <a:pt x="7" y="42"/>
                  <a:pt x="7" y="40"/>
                </a:cubicBezTo>
                <a:cubicBezTo>
                  <a:pt x="7" y="14"/>
                  <a:pt x="7" y="14"/>
                  <a:pt x="7" y="14"/>
                </a:cubicBezTo>
                <a:cubicBezTo>
                  <a:pt x="10" y="14"/>
                  <a:pt x="10" y="14"/>
                  <a:pt x="10" y="14"/>
                </a:cubicBezTo>
                <a:cubicBezTo>
                  <a:pt x="10" y="39"/>
                  <a:pt x="10" y="39"/>
                  <a:pt x="10" y="39"/>
                </a:cubicBezTo>
                <a:cubicBezTo>
                  <a:pt x="10" y="39"/>
                  <a:pt x="10" y="40"/>
                  <a:pt x="10" y="40"/>
                </a:cubicBezTo>
                <a:cubicBezTo>
                  <a:pt x="10" y="84"/>
                  <a:pt x="10" y="84"/>
                  <a:pt x="10" y="84"/>
                </a:cubicBezTo>
                <a:cubicBezTo>
                  <a:pt x="10" y="87"/>
                  <a:pt x="12" y="89"/>
                  <a:pt x="15" y="89"/>
                </a:cubicBezTo>
                <a:cubicBezTo>
                  <a:pt x="17" y="89"/>
                  <a:pt x="20" y="87"/>
                  <a:pt x="20" y="84"/>
                </a:cubicBezTo>
                <a:cubicBezTo>
                  <a:pt x="20" y="45"/>
                  <a:pt x="20" y="45"/>
                  <a:pt x="20" y="45"/>
                </a:cubicBezTo>
                <a:cubicBezTo>
                  <a:pt x="22" y="45"/>
                  <a:pt x="22" y="45"/>
                  <a:pt x="22" y="45"/>
                </a:cubicBezTo>
                <a:cubicBezTo>
                  <a:pt x="22" y="84"/>
                  <a:pt x="22" y="84"/>
                  <a:pt x="22" y="84"/>
                </a:cubicBezTo>
                <a:cubicBezTo>
                  <a:pt x="22" y="87"/>
                  <a:pt x="24" y="89"/>
                  <a:pt x="27" y="89"/>
                </a:cubicBezTo>
                <a:cubicBezTo>
                  <a:pt x="30" y="89"/>
                  <a:pt x="32" y="87"/>
                  <a:pt x="32" y="84"/>
                </a:cubicBezTo>
                <a:cubicBezTo>
                  <a:pt x="32" y="39"/>
                  <a:pt x="32" y="39"/>
                  <a:pt x="32" y="39"/>
                </a:cubicBezTo>
                <a:cubicBezTo>
                  <a:pt x="32" y="39"/>
                  <a:pt x="32" y="39"/>
                  <a:pt x="32" y="39"/>
                </a:cubicBezTo>
                <a:cubicBezTo>
                  <a:pt x="32" y="14"/>
                  <a:pt x="32" y="14"/>
                  <a:pt x="32" y="14"/>
                </a:cubicBezTo>
                <a:cubicBezTo>
                  <a:pt x="34" y="14"/>
                  <a:pt x="34" y="14"/>
                  <a:pt x="34" y="14"/>
                </a:cubicBezTo>
                <a:cubicBezTo>
                  <a:pt x="34" y="40"/>
                  <a:pt x="34" y="40"/>
                  <a:pt x="34" y="40"/>
                </a:cubicBezTo>
                <a:cubicBezTo>
                  <a:pt x="34" y="42"/>
                  <a:pt x="36" y="44"/>
                  <a:pt x="38" y="44"/>
                </a:cubicBezTo>
                <a:cubicBezTo>
                  <a:pt x="40" y="44"/>
                  <a:pt x="42" y="42"/>
                  <a:pt x="42" y="40"/>
                </a:cubicBezTo>
                <a:cubicBezTo>
                  <a:pt x="42" y="10"/>
                  <a:pt x="42" y="10"/>
                  <a:pt x="42" y="10"/>
                </a:cubicBezTo>
                <a:cubicBezTo>
                  <a:pt x="42" y="9"/>
                  <a:pt x="42" y="9"/>
                  <a:pt x="42" y="9"/>
                </a:cubicBezTo>
                <a:cubicBezTo>
                  <a:pt x="42" y="8"/>
                  <a:pt x="42" y="8"/>
                  <a:pt x="42" y="8"/>
                </a:cubicBezTo>
                <a:cubicBezTo>
                  <a:pt x="42" y="6"/>
                  <a:pt x="38" y="0"/>
                  <a:pt x="32" y="0"/>
                </a:cubicBez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9" name="Oval 752"/>
          <p:cNvSpPr>
            <a:spLocks noChangeArrowheads="1"/>
          </p:cNvSpPr>
          <p:nvPr/>
        </p:nvSpPr>
        <p:spPr bwMode="auto">
          <a:xfrm>
            <a:off x="5746701" y="1593227"/>
            <a:ext cx="84535" cy="85725"/>
          </a:xfrm>
          <a:prstGeom prst="ellipse">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0" name="Rectangle 753"/>
          <p:cNvSpPr>
            <a:spLocks noChangeArrowheads="1"/>
          </p:cNvSpPr>
          <p:nvPr/>
        </p:nvSpPr>
        <p:spPr bwMode="auto">
          <a:xfrm>
            <a:off x="5993160" y="1683715"/>
            <a:ext cx="756047" cy="422672"/>
          </a:xfrm>
          <a:prstGeom prst="rect">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1" name="TextBox 302"/>
          <p:cNvSpPr>
            <a:spLocks noChangeArrowheads="1"/>
          </p:cNvSpPr>
          <p:nvPr/>
        </p:nvSpPr>
        <p:spPr bwMode="auto">
          <a:xfrm>
            <a:off x="6035125" y="1746819"/>
            <a:ext cx="686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51.3%</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02" name="TextBox 304"/>
          <p:cNvSpPr>
            <a:spLocks noChangeArrowheads="1"/>
          </p:cNvSpPr>
          <p:nvPr/>
        </p:nvSpPr>
        <p:spPr bwMode="auto">
          <a:xfrm>
            <a:off x="7345245" y="1746819"/>
            <a:ext cx="7200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48.7%</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03" name="Oval 748"/>
          <p:cNvSpPr>
            <a:spLocks noChangeArrowheads="1"/>
          </p:cNvSpPr>
          <p:nvPr/>
        </p:nvSpPr>
        <p:spPr bwMode="auto">
          <a:xfrm>
            <a:off x="3735141" y="1596118"/>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4" name="Freeform 749"/>
          <p:cNvSpPr>
            <a:spLocks noChangeArrowheads="1"/>
          </p:cNvSpPr>
          <p:nvPr/>
        </p:nvSpPr>
        <p:spPr bwMode="auto">
          <a:xfrm>
            <a:off x="3648225" y="169732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5" name="Oval 748"/>
          <p:cNvSpPr>
            <a:spLocks noChangeArrowheads="1"/>
          </p:cNvSpPr>
          <p:nvPr/>
        </p:nvSpPr>
        <p:spPr bwMode="auto">
          <a:xfrm>
            <a:off x="4010844" y="1594396"/>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6" name="Freeform 749"/>
          <p:cNvSpPr>
            <a:spLocks noChangeArrowheads="1"/>
          </p:cNvSpPr>
          <p:nvPr/>
        </p:nvSpPr>
        <p:spPr bwMode="auto">
          <a:xfrm>
            <a:off x="392392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7" name="Oval 748"/>
          <p:cNvSpPr>
            <a:spLocks noChangeArrowheads="1"/>
          </p:cNvSpPr>
          <p:nvPr/>
        </p:nvSpPr>
        <p:spPr bwMode="auto">
          <a:xfrm>
            <a:off x="4280874" y="1594396"/>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8" name="Freeform 749"/>
          <p:cNvSpPr>
            <a:spLocks noChangeArrowheads="1"/>
          </p:cNvSpPr>
          <p:nvPr/>
        </p:nvSpPr>
        <p:spPr bwMode="auto">
          <a:xfrm>
            <a:off x="419395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9" name="Oval 748"/>
          <p:cNvSpPr>
            <a:spLocks noChangeArrowheads="1"/>
          </p:cNvSpPr>
          <p:nvPr/>
        </p:nvSpPr>
        <p:spPr bwMode="auto">
          <a:xfrm>
            <a:off x="4550904" y="1594396"/>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0" name="Freeform 749"/>
          <p:cNvSpPr>
            <a:spLocks noChangeArrowheads="1"/>
          </p:cNvSpPr>
          <p:nvPr/>
        </p:nvSpPr>
        <p:spPr bwMode="auto">
          <a:xfrm>
            <a:off x="446398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1" name="Oval 748"/>
          <p:cNvSpPr>
            <a:spLocks noChangeArrowheads="1"/>
          </p:cNvSpPr>
          <p:nvPr/>
        </p:nvSpPr>
        <p:spPr bwMode="auto">
          <a:xfrm>
            <a:off x="4820934" y="1594396"/>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2" name="Freeform 749"/>
          <p:cNvSpPr>
            <a:spLocks noChangeArrowheads="1"/>
          </p:cNvSpPr>
          <p:nvPr/>
        </p:nvSpPr>
        <p:spPr bwMode="auto">
          <a:xfrm>
            <a:off x="473401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3" name="Oval 748"/>
          <p:cNvSpPr>
            <a:spLocks noChangeArrowheads="1"/>
          </p:cNvSpPr>
          <p:nvPr/>
        </p:nvSpPr>
        <p:spPr bwMode="auto">
          <a:xfrm>
            <a:off x="5090964" y="1594396"/>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4" name="Freeform 749"/>
          <p:cNvSpPr>
            <a:spLocks noChangeArrowheads="1"/>
          </p:cNvSpPr>
          <p:nvPr/>
        </p:nvSpPr>
        <p:spPr bwMode="auto">
          <a:xfrm>
            <a:off x="500404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5" name="Oval 748"/>
          <p:cNvSpPr>
            <a:spLocks noChangeArrowheads="1"/>
          </p:cNvSpPr>
          <p:nvPr/>
        </p:nvSpPr>
        <p:spPr bwMode="auto">
          <a:xfrm>
            <a:off x="5360994" y="1599642"/>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6" name="Freeform 749"/>
          <p:cNvSpPr>
            <a:spLocks noChangeArrowheads="1"/>
          </p:cNvSpPr>
          <p:nvPr/>
        </p:nvSpPr>
        <p:spPr bwMode="auto">
          <a:xfrm>
            <a:off x="5274078" y="170084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7" name="Oval 748"/>
          <p:cNvSpPr>
            <a:spLocks noChangeArrowheads="1"/>
          </p:cNvSpPr>
          <p:nvPr/>
        </p:nvSpPr>
        <p:spPr bwMode="auto">
          <a:xfrm>
            <a:off x="3740814" y="2184938"/>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8" name="Freeform 749"/>
          <p:cNvSpPr>
            <a:spLocks noChangeArrowheads="1"/>
          </p:cNvSpPr>
          <p:nvPr/>
        </p:nvSpPr>
        <p:spPr bwMode="auto">
          <a:xfrm>
            <a:off x="3653898" y="228614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19" name="Oval 748"/>
          <p:cNvSpPr>
            <a:spLocks noChangeArrowheads="1"/>
          </p:cNvSpPr>
          <p:nvPr/>
        </p:nvSpPr>
        <p:spPr bwMode="auto">
          <a:xfrm>
            <a:off x="4016517" y="2183215"/>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0" name="Freeform 749"/>
          <p:cNvSpPr>
            <a:spLocks noChangeArrowheads="1"/>
          </p:cNvSpPr>
          <p:nvPr/>
        </p:nvSpPr>
        <p:spPr bwMode="auto">
          <a:xfrm>
            <a:off x="392960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1" name="Oval 748"/>
          <p:cNvSpPr>
            <a:spLocks noChangeArrowheads="1"/>
          </p:cNvSpPr>
          <p:nvPr/>
        </p:nvSpPr>
        <p:spPr bwMode="auto">
          <a:xfrm>
            <a:off x="4286547" y="2183215"/>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2" name="Freeform 749"/>
          <p:cNvSpPr>
            <a:spLocks noChangeArrowheads="1"/>
          </p:cNvSpPr>
          <p:nvPr/>
        </p:nvSpPr>
        <p:spPr bwMode="auto">
          <a:xfrm>
            <a:off x="419963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3" name="Oval 748"/>
          <p:cNvSpPr>
            <a:spLocks noChangeArrowheads="1"/>
          </p:cNvSpPr>
          <p:nvPr/>
        </p:nvSpPr>
        <p:spPr bwMode="auto">
          <a:xfrm>
            <a:off x="4556577" y="2183215"/>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4" name="Freeform 749"/>
          <p:cNvSpPr>
            <a:spLocks noChangeArrowheads="1"/>
          </p:cNvSpPr>
          <p:nvPr/>
        </p:nvSpPr>
        <p:spPr bwMode="auto">
          <a:xfrm>
            <a:off x="446966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5" name="Oval 748"/>
          <p:cNvSpPr>
            <a:spLocks noChangeArrowheads="1"/>
          </p:cNvSpPr>
          <p:nvPr/>
        </p:nvSpPr>
        <p:spPr bwMode="auto">
          <a:xfrm>
            <a:off x="4826607" y="2183215"/>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6" name="Freeform 749"/>
          <p:cNvSpPr>
            <a:spLocks noChangeArrowheads="1"/>
          </p:cNvSpPr>
          <p:nvPr/>
        </p:nvSpPr>
        <p:spPr bwMode="auto">
          <a:xfrm>
            <a:off x="473969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7" name="Oval 748"/>
          <p:cNvSpPr>
            <a:spLocks noChangeArrowheads="1"/>
          </p:cNvSpPr>
          <p:nvPr/>
        </p:nvSpPr>
        <p:spPr bwMode="auto">
          <a:xfrm>
            <a:off x="5096637" y="2183215"/>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8" name="Freeform 749"/>
          <p:cNvSpPr>
            <a:spLocks noChangeArrowheads="1"/>
          </p:cNvSpPr>
          <p:nvPr/>
        </p:nvSpPr>
        <p:spPr bwMode="auto">
          <a:xfrm>
            <a:off x="500972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9" name="Oval 748"/>
          <p:cNvSpPr>
            <a:spLocks noChangeArrowheads="1"/>
          </p:cNvSpPr>
          <p:nvPr/>
        </p:nvSpPr>
        <p:spPr bwMode="auto">
          <a:xfrm>
            <a:off x="5366667" y="2188462"/>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0" name="Freeform 749"/>
          <p:cNvSpPr>
            <a:spLocks noChangeArrowheads="1"/>
          </p:cNvSpPr>
          <p:nvPr/>
        </p:nvSpPr>
        <p:spPr bwMode="auto">
          <a:xfrm>
            <a:off x="5279751" y="228966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1" name="Oval 748"/>
          <p:cNvSpPr>
            <a:spLocks noChangeArrowheads="1"/>
          </p:cNvSpPr>
          <p:nvPr/>
        </p:nvSpPr>
        <p:spPr bwMode="auto">
          <a:xfrm>
            <a:off x="3740814" y="2779004"/>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2" name="Freeform 749"/>
          <p:cNvSpPr>
            <a:spLocks noChangeArrowheads="1"/>
          </p:cNvSpPr>
          <p:nvPr/>
        </p:nvSpPr>
        <p:spPr bwMode="auto">
          <a:xfrm>
            <a:off x="3653898" y="2880208"/>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3" name="Oval 748"/>
          <p:cNvSpPr>
            <a:spLocks noChangeArrowheads="1"/>
          </p:cNvSpPr>
          <p:nvPr/>
        </p:nvSpPr>
        <p:spPr bwMode="auto">
          <a:xfrm>
            <a:off x="4016517" y="2777281"/>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4" name="Freeform 749"/>
          <p:cNvSpPr>
            <a:spLocks noChangeArrowheads="1"/>
          </p:cNvSpPr>
          <p:nvPr/>
        </p:nvSpPr>
        <p:spPr bwMode="auto">
          <a:xfrm>
            <a:off x="392960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5" name="Oval 748"/>
          <p:cNvSpPr>
            <a:spLocks noChangeArrowheads="1"/>
          </p:cNvSpPr>
          <p:nvPr/>
        </p:nvSpPr>
        <p:spPr bwMode="auto">
          <a:xfrm>
            <a:off x="4286547" y="2777281"/>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6" name="Freeform 749"/>
          <p:cNvSpPr>
            <a:spLocks noChangeArrowheads="1"/>
          </p:cNvSpPr>
          <p:nvPr/>
        </p:nvSpPr>
        <p:spPr bwMode="auto">
          <a:xfrm>
            <a:off x="419963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7" name="Oval 748"/>
          <p:cNvSpPr>
            <a:spLocks noChangeArrowheads="1"/>
          </p:cNvSpPr>
          <p:nvPr/>
        </p:nvSpPr>
        <p:spPr bwMode="auto">
          <a:xfrm>
            <a:off x="4556577" y="2777281"/>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8" name="Freeform 749"/>
          <p:cNvSpPr>
            <a:spLocks noChangeArrowheads="1"/>
          </p:cNvSpPr>
          <p:nvPr/>
        </p:nvSpPr>
        <p:spPr bwMode="auto">
          <a:xfrm>
            <a:off x="446966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9" name="Oval 748"/>
          <p:cNvSpPr>
            <a:spLocks noChangeArrowheads="1"/>
          </p:cNvSpPr>
          <p:nvPr/>
        </p:nvSpPr>
        <p:spPr bwMode="auto">
          <a:xfrm>
            <a:off x="4826607" y="2777281"/>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0" name="Freeform 749"/>
          <p:cNvSpPr>
            <a:spLocks noChangeArrowheads="1"/>
          </p:cNvSpPr>
          <p:nvPr/>
        </p:nvSpPr>
        <p:spPr bwMode="auto">
          <a:xfrm>
            <a:off x="473969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1" name="Oval 748"/>
          <p:cNvSpPr>
            <a:spLocks noChangeArrowheads="1"/>
          </p:cNvSpPr>
          <p:nvPr/>
        </p:nvSpPr>
        <p:spPr bwMode="auto">
          <a:xfrm>
            <a:off x="5096637" y="2777281"/>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2" name="Freeform 749"/>
          <p:cNvSpPr>
            <a:spLocks noChangeArrowheads="1"/>
          </p:cNvSpPr>
          <p:nvPr/>
        </p:nvSpPr>
        <p:spPr bwMode="auto">
          <a:xfrm>
            <a:off x="500972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3" name="Oval 748"/>
          <p:cNvSpPr>
            <a:spLocks noChangeArrowheads="1"/>
          </p:cNvSpPr>
          <p:nvPr/>
        </p:nvSpPr>
        <p:spPr bwMode="auto">
          <a:xfrm>
            <a:off x="5366667" y="2782528"/>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4" name="Freeform 749"/>
          <p:cNvSpPr>
            <a:spLocks noChangeArrowheads="1"/>
          </p:cNvSpPr>
          <p:nvPr/>
        </p:nvSpPr>
        <p:spPr bwMode="auto">
          <a:xfrm>
            <a:off x="5279751" y="288373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5" name="TextBox 269"/>
          <p:cNvSpPr>
            <a:spLocks noChangeArrowheads="1"/>
          </p:cNvSpPr>
          <p:nvPr/>
        </p:nvSpPr>
        <p:spPr bwMode="auto">
          <a:xfrm>
            <a:off x="2777207" y="3597864"/>
            <a:ext cx="1659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dirty="0">
                <a:latin typeface="Proxima Nova" panose="020B0604020202020204" charset="0"/>
                <a:ea typeface="微软雅黑" pitchFamily="34" charset="-122"/>
                <a:sym typeface="Arial" pitchFamily="34" charset="0"/>
              </a:rPr>
              <a:t>New Generation Migrant Workers</a:t>
            </a:r>
            <a:endParaRPr lang="zh-CN" altLang="en-US" dirty="0">
              <a:latin typeface="Proxima Nova" panose="020B0604020202020204" charset="0"/>
              <a:ea typeface="微软雅黑" pitchFamily="34" charset="-122"/>
              <a:sym typeface="Arial" pitchFamily="34" charset="0"/>
            </a:endParaRPr>
          </a:p>
        </p:txBody>
      </p:sp>
      <p:sp>
        <p:nvSpPr>
          <p:cNvPr id="146" name="Freeform 158"/>
          <p:cNvSpPr>
            <a:spLocks noChangeArrowheads="1"/>
          </p:cNvSpPr>
          <p:nvPr/>
        </p:nvSpPr>
        <p:spPr bwMode="auto">
          <a:xfrm>
            <a:off x="5691268" y="2265370"/>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7" name="Oval 159"/>
          <p:cNvSpPr>
            <a:spLocks noChangeArrowheads="1"/>
          </p:cNvSpPr>
          <p:nvPr/>
        </p:nvSpPr>
        <p:spPr bwMode="auto">
          <a:xfrm>
            <a:off x="5759630" y="2177262"/>
            <a:ext cx="88999"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8" name="Rectangle 753"/>
          <p:cNvSpPr>
            <a:spLocks noChangeArrowheads="1"/>
          </p:cNvSpPr>
          <p:nvPr/>
        </p:nvSpPr>
        <p:spPr bwMode="auto">
          <a:xfrm>
            <a:off x="5983300" y="2279061"/>
            <a:ext cx="756047" cy="422672"/>
          </a:xfrm>
          <a:prstGeom prst="rect">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9" name="TextBox 302"/>
          <p:cNvSpPr>
            <a:spLocks noChangeArrowheads="1"/>
          </p:cNvSpPr>
          <p:nvPr/>
        </p:nvSpPr>
        <p:spPr bwMode="auto">
          <a:xfrm>
            <a:off x="5994076" y="2320194"/>
            <a:ext cx="7344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48.2%</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52" name="Oval 748"/>
          <p:cNvSpPr>
            <a:spLocks noChangeArrowheads="1"/>
          </p:cNvSpPr>
          <p:nvPr/>
        </p:nvSpPr>
        <p:spPr bwMode="auto">
          <a:xfrm>
            <a:off x="7035180" y="2188462"/>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3" name="Freeform 749"/>
          <p:cNvSpPr>
            <a:spLocks noChangeArrowheads="1"/>
          </p:cNvSpPr>
          <p:nvPr/>
        </p:nvSpPr>
        <p:spPr bwMode="auto">
          <a:xfrm>
            <a:off x="6948264" y="228966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4" name="Rectangle 750"/>
          <p:cNvSpPr>
            <a:spLocks noChangeArrowheads="1"/>
          </p:cNvSpPr>
          <p:nvPr/>
        </p:nvSpPr>
        <p:spPr bwMode="auto">
          <a:xfrm>
            <a:off x="7278067" y="2270615"/>
            <a:ext cx="881063" cy="417909"/>
          </a:xfrm>
          <a:prstGeom prst="rect">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5" name="TextBox 304"/>
          <p:cNvSpPr>
            <a:spLocks noChangeArrowheads="1"/>
          </p:cNvSpPr>
          <p:nvPr/>
        </p:nvSpPr>
        <p:spPr bwMode="auto">
          <a:xfrm>
            <a:off x="7372991" y="2323003"/>
            <a:ext cx="691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51.8%</a:t>
            </a:r>
            <a:endParaRPr lang="zh-CN" altLang="en-US" sz="1600" dirty="0">
              <a:solidFill>
                <a:schemeClr val="bg1"/>
              </a:solidFill>
              <a:latin typeface="Proxima Nova" panose="020B0604020202020204" charset="0"/>
              <a:ea typeface="微软雅黑" pitchFamily="34" charset="-122"/>
              <a:sym typeface="Arial" pitchFamily="34" charset="0"/>
            </a:endParaRPr>
          </a:p>
        </p:txBody>
      </p:sp>
      <p:grpSp>
        <p:nvGrpSpPr>
          <p:cNvPr id="150" name="组合 149"/>
          <p:cNvGrpSpPr/>
          <p:nvPr/>
        </p:nvGrpSpPr>
        <p:grpSpPr>
          <a:xfrm>
            <a:off x="571500" y="-10114"/>
            <a:ext cx="8082901" cy="317891"/>
            <a:chOff x="571500" y="-10114"/>
            <a:chExt cx="8082901" cy="317891"/>
          </a:xfrm>
        </p:grpSpPr>
        <p:grpSp>
          <p:nvGrpSpPr>
            <p:cNvPr id="151" name="组合 150"/>
            <p:cNvGrpSpPr/>
            <p:nvPr/>
          </p:nvGrpSpPr>
          <p:grpSpPr>
            <a:xfrm>
              <a:off x="571500" y="-10114"/>
              <a:ext cx="8082901" cy="317891"/>
              <a:chOff x="0" y="-10114"/>
              <a:chExt cx="8082901" cy="317891"/>
            </a:xfrm>
          </p:grpSpPr>
          <p:sp>
            <p:nvSpPr>
              <p:cNvPr id="174"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5"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6"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7"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8"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179"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56" name="组合 155"/>
            <p:cNvGrpSpPr/>
            <p:nvPr/>
          </p:nvGrpSpPr>
          <p:grpSpPr>
            <a:xfrm>
              <a:off x="573888" y="104482"/>
              <a:ext cx="78583" cy="78583"/>
              <a:chOff x="523873" y="1335916"/>
              <a:chExt cx="200025" cy="200025"/>
            </a:xfrm>
          </p:grpSpPr>
          <p:sp>
            <p:nvSpPr>
              <p:cNvPr id="172" name="椭圆 171"/>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椭圆 172"/>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组合 156"/>
            <p:cNvGrpSpPr/>
            <p:nvPr/>
          </p:nvGrpSpPr>
          <p:grpSpPr>
            <a:xfrm>
              <a:off x="1751375" y="112519"/>
              <a:ext cx="78583" cy="78583"/>
              <a:chOff x="523873" y="1335916"/>
              <a:chExt cx="200025" cy="200025"/>
            </a:xfrm>
            <a:noFill/>
          </p:grpSpPr>
          <p:sp>
            <p:nvSpPr>
              <p:cNvPr id="170" name="椭圆 16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椭圆 170"/>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8" name="组合 157"/>
            <p:cNvGrpSpPr/>
            <p:nvPr/>
          </p:nvGrpSpPr>
          <p:grpSpPr>
            <a:xfrm>
              <a:off x="3424877" y="104482"/>
              <a:ext cx="78583" cy="78583"/>
              <a:chOff x="523873" y="1335916"/>
              <a:chExt cx="200025" cy="200025"/>
            </a:xfrm>
            <a:noFill/>
          </p:grpSpPr>
          <p:sp>
            <p:nvSpPr>
              <p:cNvPr id="168" name="椭圆 167"/>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椭圆 168"/>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组合 158"/>
            <p:cNvGrpSpPr/>
            <p:nvPr/>
          </p:nvGrpSpPr>
          <p:grpSpPr>
            <a:xfrm>
              <a:off x="5019381" y="110738"/>
              <a:ext cx="78583" cy="78583"/>
              <a:chOff x="523873" y="1335916"/>
              <a:chExt cx="200025" cy="200025"/>
            </a:xfrm>
            <a:noFill/>
          </p:grpSpPr>
          <p:sp>
            <p:nvSpPr>
              <p:cNvPr id="166" name="椭圆 16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椭圆 166"/>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组合 159"/>
            <p:cNvGrpSpPr/>
            <p:nvPr/>
          </p:nvGrpSpPr>
          <p:grpSpPr>
            <a:xfrm>
              <a:off x="6718637" y="104481"/>
              <a:ext cx="78583" cy="78583"/>
              <a:chOff x="523873" y="1335916"/>
              <a:chExt cx="200025" cy="200025"/>
            </a:xfrm>
            <a:noFill/>
          </p:grpSpPr>
          <p:sp>
            <p:nvSpPr>
              <p:cNvPr id="164" name="椭圆 163"/>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椭圆 164"/>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组合 160"/>
            <p:cNvGrpSpPr/>
            <p:nvPr/>
          </p:nvGrpSpPr>
          <p:grpSpPr>
            <a:xfrm>
              <a:off x="7468255" y="104481"/>
              <a:ext cx="78583" cy="78583"/>
              <a:chOff x="523873" y="1335916"/>
              <a:chExt cx="200025" cy="200025"/>
            </a:xfrm>
            <a:noFill/>
          </p:grpSpPr>
          <p:sp>
            <p:nvSpPr>
              <p:cNvPr id="162" name="椭圆 16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椭圆 162"/>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5609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400" smtClean="0">
                <a:latin typeface="+mn-lt"/>
              </a:rPr>
              <a:t>Socio-demographic Characteristics of Participants</a:t>
            </a:r>
            <a:endParaRPr lang="en-US" sz="2400" dirty="0">
              <a:latin typeface="+mn-lt"/>
            </a:endParaRPr>
          </a:p>
        </p:txBody>
      </p:sp>
      <p:sp>
        <p:nvSpPr>
          <p:cNvPr id="4" name="Freeform 112"/>
          <p:cNvSpPr>
            <a:spLocks noChangeArrowheads="1"/>
          </p:cNvSpPr>
          <p:nvPr/>
        </p:nvSpPr>
        <p:spPr bwMode="auto">
          <a:xfrm>
            <a:off x="2035524"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5" name="Oval 113"/>
          <p:cNvSpPr>
            <a:spLocks noChangeArrowheads="1"/>
          </p:cNvSpPr>
          <p:nvPr/>
        </p:nvSpPr>
        <p:spPr bwMode="auto">
          <a:xfrm>
            <a:off x="2102595" y="1603263"/>
            <a:ext cx="8899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6" name="Freeform 114"/>
          <p:cNvSpPr>
            <a:spLocks noChangeArrowheads="1"/>
          </p:cNvSpPr>
          <p:nvPr/>
        </p:nvSpPr>
        <p:spPr bwMode="auto">
          <a:xfrm>
            <a:off x="2303812"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7" name="Oval 115"/>
          <p:cNvSpPr>
            <a:spLocks noChangeArrowheads="1"/>
          </p:cNvSpPr>
          <p:nvPr/>
        </p:nvSpPr>
        <p:spPr bwMode="auto">
          <a:xfrm>
            <a:off x="2377331" y="1603263"/>
            <a:ext cx="89000"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8" name="Freeform 116"/>
          <p:cNvSpPr>
            <a:spLocks noChangeArrowheads="1"/>
          </p:cNvSpPr>
          <p:nvPr/>
        </p:nvSpPr>
        <p:spPr bwMode="auto">
          <a:xfrm>
            <a:off x="2578548" y="1691369"/>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 name="Oval 117"/>
          <p:cNvSpPr>
            <a:spLocks noChangeArrowheads="1"/>
          </p:cNvSpPr>
          <p:nvPr/>
        </p:nvSpPr>
        <p:spPr bwMode="auto">
          <a:xfrm>
            <a:off x="2650779" y="1603263"/>
            <a:ext cx="9028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2" name="Freeform 120"/>
          <p:cNvSpPr>
            <a:spLocks noChangeArrowheads="1"/>
          </p:cNvSpPr>
          <p:nvPr/>
        </p:nvSpPr>
        <p:spPr bwMode="auto">
          <a:xfrm>
            <a:off x="1754338" y="1691369"/>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3" name="Oval 121"/>
          <p:cNvSpPr>
            <a:spLocks noChangeArrowheads="1"/>
          </p:cNvSpPr>
          <p:nvPr/>
        </p:nvSpPr>
        <p:spPr bwMode="auto">
          <a:xfrm>
            <a:off x="1821409" y="1603263"/>
            <a:ext cx="9544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 name="Oval 123"/>
          <p:cNvSpPr>
            <a:spLocks noChangeArrowheads="1"/>
          </p:cNvSpPr>
          <p:nvPr/>
        </p:nvSpPr>
        <p:spPr bwMode="auto">
          <a:xfrm>
            <a:off x="3463380" y="1603263"/>
            <a:ext cx="9544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1" name="Oval 129"/>
          <p:cNvSpPr>
            <a:spLocks noChangeArrowheads="1"/>
          </p:cNvSpPr>
          <p:nvPr/>
        </p:nvSpPr>
        <p:spPr bwMode="auto">
          <a:xfrm>
            <a:off x="2915197" y="1603263"/>
            <a:ext cx="8899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2" name="Freeform 130"/>
          <p:cNvSpPr>
            <a:spLocks noChangeArrowheads="1"/>
          </p:cNvSpPr>
          <p:nvPr/>
        </p:nvSpPr>
        <p:spPr bwMode="auto">
          <a:xfrm>
            <a:off x="3116413" y="1691369"/>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3" name="Oval 131"/>
          <p:cNvSpPr>
            <a:spLocks noChangeArrowheads="1"/>
          </p:cNvSpPr>
          <p:nvPr/>
        </p:nvSpPr>
        <p:spPr bwMode="auto">
          <a:xfrm>
            <a:off x="3188644" y="1603263"/>
            <a:ext cx="9028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4" name="右大括号 93"/>
          <p:cNvSpPr/>
          <p:nvPr/>
        </p:nvSpPr>
        <p:spPr>
          <a:xfrm rot="5400000">
            <a:off x="2437702" y="2389745"/>
            <a:ext cx="256093" cy="214418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100">
              <a:latin typeface="Proxima Nova" panose="020B0604020202020204" charset="0"/>
            </a:endParaRPr>
          </a:p>
        </p:txBody>
      </p:sp>
      <p:sp>
        <p:nvSpPr>
          <p:cNvPr id="95" name="Oval 748"/>
          <p:cNvSpPr>
            <a:spLocks noChangeArrowheads="1"/>
          </p:cNvSpPr>
          <p:nvPr/>
        </p:nvSpPr>
        <p:spPr bwMode="auto">
          <a:xfrm>
            <a:off x="7021860" y="1612277"/>
            <a:ext cx="80963" cy="82154"/>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6" name="Freeform 749"/>
          <p:cNvSpPr>
            <a:spLocks noChangeArrowheads="1"/>
          </p:cNvSpPr>
          <p:nvPr/>
        </p:nvSpPr>
        <p:spPr bwMode="auto">
          <a:xfrm>
            <a:off x="6934944" y="1713481"/>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7" name="Rectangle 750"/>
          <p:cNvSpPr>
            <a:spLocks noChangeArrowheads="1"/>
          </p:cNvSpPr>
          <p:nvPr/>
        </p:nvSpPr>
        <p:spPr bwMode="auto">
          <a:xfrm>
            <a:off x="7264747" y="1694431"/>
            <a:ext cx="881063" cy="417909"/>
          </a:xfrm>
          <a:prstGeom prst="rect">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8" name="Freeform 751"/>
          <p:cNvSpPr>
            <a:spLocks noChangeArrowheads="1"/>
          </p:cNvSpPr>
          <p:nvPr/>
        </p:nvSpPr>
        <p:spPr bwMode="auto">
          <a:xfrm>
            <a:off x="5684788" y="1683715"/>
            <a:ext cx="211931" cy="448866"/>
          </a:xfrm>
          <a:custGeom>
            <a:avLst/>
            <a:gdLst>
              <a:gd name="T0" fmla="*/ 2147483647 w 42"/>
              <a:gd name="T1" fmla="*/ 0 h 89"/>
              <a:gd name="T2" fmla="*/ 2147483647 w 42"/>
              <a:gd name="T3" fmla="*/ 0 h 89"/>
              <a:gd name="T4" fmla="*/ 0 w 42"/>
              <a:gd name="T5" fmla="*/ 2147483647 h 89"/>
              <a:gd name="T6" fmla="*/ 0 w 42"/>
              <a:gd name="T7" fmla="*/ 2147483647 h 89"/>
              <a:gd name="T8" fmla="*/ 0 w 42"/>
              <a:gd name="T9" fmla="*/ 2147483647 h 89"/>
              <a:gd name="T10" fmla="*/ 0 w 42"/>
              <a:gd name="T11" fmla="*/ 2147483647 h 89"/>
              <a:gd name="T12" fmla="*/ 2147483647 w 42"/>
              <a:gd name="T13" fmla="*/ 2147483647 h 89"/>
              <a:gd name="T14" fmla="*/ 2147483647 w 42"/>
              <a:gd name="T15" fmla="*/ 2147483647 h 89"/>
              <a:gd name="T16" fmla="*/ 2147483647 w 42"/>
              <a:gd name="T17" fmla="*/ 2147483647 h 89"/>
              <a:gd name="T18" fmla="*/ 2147483647 w 42"/>
              <a:gd name="T19" fmla="*/ 2147483647 h 89"/>
              <a:gd name="T20" fmla="*/ 2147483647 w 42"/>
              <a:gd name="T21" fmla="*/ 2147483647 h 89"/>
              <a:gd name="T22" fmla="*/ 2147483647 w 42"/>
              <a:gd name="T23" fmla="*/ 2147483647 h 89"/>
              <a:gd name="T24" fmla="*/ 2147483647 w 42"/>
              <a:gd name="T25" fmla="*/ 2147483647 h 89"/>
              <a:gd name="T26" fmla="*/ 2147483647 w 42"/>
              <a:gd name="T27" fmla="*/ 2147483647 h 89"/>
              <a:gd name="T28" fmla="*/ 2147483647 w 42"/>
              <a:gd name="T29" fmla="*/ 2147483647 h 89"/>
              <a:gd name="T30" fmla="*/ 2147483647 w 42"/>
              <a:gd name="T31" fmla="*/ 2147483647 h 89"/>
              <a:gd name="T32" fmla="*/ 2147483647 w 42"/>
              <a:gd name="T33" fmla="*/ 2147483647 h 89"/>
              <a:gd name="T34" fmla="*/ 2147483647 w 42"/>
              <a:gd name="T35" fmla="*/ 2147483647 h 89"/>
              <a:gd name="T36" fmla="*/ 2147483647 w 42"/>
              <a:gd name="T37" fmla="*/ 2147483647 h 89"/>
              <a:gd name="T38" fmla="*/ 2147483647 w 42"/>
              <a:gd name="T39" fmla="*/ 2147483647 h 89"/>
              <a:gd name="T40" fmla="*/ 2147483647 w 42"/>
              <a:gd name="T41" fmla="*/ 2147483647 h 89"/>
              <a:gd name="T42" fmla="*/ 2147483647 w 42"/>
              <a:gd name="T43" fmla="*/ 2147483647 h 89"/>
              <a:gd name="T44" fmla="*/ 2147483647 w 42"/>
              <a:gd name="T45" fmla="*/ 2147483647 h 89"/>
              <a:gd name="T46" fmla="*/ 2147483647 w 42"/>
              <a:gd name="T47" fmla="*/ 2147483647 h 89"/>
              <a:gd name="T48" fmla="*/ 2147483647 w 42"/>
              <a:gd name="T49" fmla="*/ 2147483647 h 89"/>
              <a:gd name="T50" fmla="*/ 2147483647 w 42"/>
              <a:gd name="T51" fmla="*/ 2147483647 h 89"/>
              <a:gd name="T52" fmla="*/ 2147483647 w 42"/>
              <a:gd name="T53" fmla="*/ 2147483647 h 89"/>
              <a:gd name="T54" fmla="*/ 2147483647 w 42"/>
              <a:gd name="T55" fmla="*/ 2147483647 h 89"/>
              <a:gd name="T56" fmla="*/ 2147483647 w 42"/>
              <a:gd name="T57" fmla="*/ 2147483647 h 89"/>
              <a:gd name="T58" fmla="*/ 2147483647 w 42"/>
              <a:gd name="T59" fmla="*/ 2147483647 h 89"/>
              <a:gd name="T60" fmla="*/ 2147483647 w 42"/>
              <a:gd name="T61" fmla="*/ 0 h 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2"/>
              <a:gd name="T94" fmla="*/ 0 h 89"/>
              <a:gd name="T95" fmla="*/ 42 w 42"/>
              <a:gd name="T96" fmla="*/ 89 h 8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2" h="89">
                <a:moveTo>
                  <a:pt x="32" y="0"/>
                </a:moveTo>
                <a:cubicBezTo>
                  <a:pt x="10" y="0"/>
                  <a:pt x="10" y="0"/>
                  <a:pt x="10" y="0"/>
                </a:cubicBezTo>
                <a:cubicBezTo>
                  <a:pt x="3" y="0"/>
                  <a:pt x="0" y="7"/>
                  <a:pt x="0" y="9"/>
                </a:cubicBezTo>
                <a:cubicBezTo>
                  <a:pt x="0" y="9"/>
                  <a:pt x="0" y="9"/>
                  <a:pt x="0" y="9"/>
                </a:cubicBezTo>
                <a:cubicBezTo>
                  <a:pt x="0" y="10"/>
                  <a:pt x="0" y="10"/>
                  <a:pt x="0" y="10"/>
                </a:cubicBezTo>
                <a:cubicBezTo>
                  <a:pt x="0" y="40"/>
                  <a:pt x="0" y="40"/>
                  <a:pt x="0" y="40"/>
                </a:cubicBezTo>
                <a:cubicBezTo>
                  <a:pt x="0" y="42"/>
                  <a:pt x="1" y="44"/>
                  <a:pt x="3" y="44"/>
                </a:cubicBezTo>
                <a:cubicBezTo>
                  <a:pt x="5" y="44"/>
                  <a:pt x="7" y="42"/>
                  <a:pt x="7" y="40"/>
                </a:cubicBezTo>
                <a:cubicBezTo>
                  <a:pt x="7" y="14"/>
                  <a:pt x="7" y="14"/>
                  <a:pt x="7" y="14"/>
                </a:cubicBezTo>
                <a:cubicBezTo>
                  <a:pt x="10" y="14"/>
                  <a:pt x="10" y="14"/>
                  <a:pt x="10" y="14"/>
                </a:cubicBezTo>
                <a:cubicBezTo>
                  <a:pt x="10" y="39"/>
                  <a:pt x="10" y="39"/>
                  <a:pt x="10" y="39"/>
                </a:cubicBezTo>
                <a:cubicBezTo>
                  <a:pt x="10" y="39"/>
                  <a:pt x="10" y="40"/>
                  <a:pt x="10" y="40"/>
                </a:cubicBezTo>
                <a:cubicBezTo>
                  <a:pt x="10" y="84"/>
                  <a:pt x="10" y="84"/>
                  <a:pt x="10" y="84"/>
                </a:cubicBezTo>
                <a:cubicBezTo>
                  <a:pt x="10" y="87"/>
                  <a:pt x="12" y="89"/>
                  <a:pt x="15" y="89"/>
                </a:cubicBezTo>
                <a:cubicBezTo>
                  <a:pt x="17" y="89"/>
                  <a:pt x="20" y="87"/>
                  <a:pt x="20" y="84"/>
                </a:cubicBezTo>
                <a:cubicBezTo>
                  <a:pt x="20" y="45"/>
                  <a:pt x="20" y="45"/>
                  <a:pt x="20" y="45"/>
                </a:cubicBezTo>
                <a:cubicBezTo>
                  <a:pt x="22" y="45"/>
                  <a:pt x="22" y="45"/>
                  <a:pt x="22" y="45"/>
                </a:cubicBezTo>
                <a:cubicBezTo>
                  <a:pt x="22" y="84"/>
                  <a:pt x="22" y="84"/>
                  <a:pt x="22" y="84"/>
                </a:cubicBezTo>
                <a:cubicBezTo>
                  <a:pt x="22" y="87"/>
                  <a:pt x="24" y="89"/>
                  <a:pt x="27" y="89"/>
                </a:cubicBezTo>
                <a:cubicBezTo>
                  <a:pt x="30" y="89"/>
                  <a:pt x="32" y="87"/>
                  <a:pt x="32" y="84"/>
                </a:cubicBezTo>
                <a:cubicBezTo>
                  <a:pt x="32" y="39"/>
                  <a:pt x="32" y="39"/>
                  <a:pt x="32" y="39"/>
                </a:cubicBezTo>
                <a:cubicBezTo>
                  <a:pt x="32" y="39"/>
                  <a:pt x="32" y="39"/>
                  <a:pt x="32" y="39"/>
                </a:cubicBezTo>
                <a:cubicBezTo>
                  <a:pt x="32" y="14"/>
                  <a:pt x="32" y="14"/>
                  <a:pt x="32" y="14"/>
                </a:cubicBezTo>
                <a:cubicBezTo>
                  <a:pt x="34" y="14"/>
                  <a:pt x="34" y="14"/>
                  <a:pt x="34" y="14"/>
                </a:cubicBezTo>
                <a:cubicBezTo>
                  <a:pt x="34" y="40"/>
                  <a:pt x="34" y="40"/>
                  <a:pt x="34" y="40"/>
                </a:cubicBezTo>
                <a:cubicBezTo>
                  <a:pt x="34" y="42"/>
                  <a:pt x="36" y="44"/>
                  <a:pt x="38" y="44"/>
                </a:cubicBezTo>
                <a:cubicBezTo>
                  <a:pt x="40" y="44"/>
                  <a:pt x="42" y="42"/>
                  <a:pt x="42" y="40"/>
                </a:cubicBezTo>
                <a:cubicBezTo>
                  <a:pt x="42" y="10"/>
                  <a:pt x="42" y="10"/>
                  <a:pt x="42" y="10"/>
                </a:cubicBezTo>
                <a:cubicBezTo>
                  <a:pt x="42" y="9"/>
                  <a:pt x="42" y="9"/>
                  <a:pt x="42" y="9"/>
                </a:cubicBezTo>
                <a:cubicBezTo>
                  <a:pt x="42" y="8"/>
                  <a:pt x="42" y="8"/>
                  <a:pt x="42" y="8"/>
                </a:cubicBezTo>
                <a:cubicBezTo>
                  <a:pt x="42" y="6"/>
                  <a:pt x="38" y="0"/>
                  <a:pt x="32" y="0"/>
                </a:cubicBez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99" name="Oval 752"/>
          <p:cNvSpPr>
            <a:spLocks noChangeArrowheads="1"/>
          </p:cNvSpPr>
          <p:nvPr/>
        </p:nvSpPr>
        <p:spPr bwMode="auto">
          <a:xfrm>
            <a:off x="5746701" y="1593227"/>
            <a:ext cx="84535" cy="85725"/>
          </a:xfrm>
          <a:prstGeom prst="ellipse">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0" name="Rectangle 753"/>
          <p:cNvSpPr>
            <a:spLocks noChangeArrowheads="1"/>
          </p:cNvSpPr>
          <p:nvPr/>
        </p:nvSpPr>
        <p:spPr bwMode="auto">
          <a:xfrm>
            <a:off x="5993160" y="1683715"/>
            <a:ext cx="756047" cy="422672"/>
          </a:xfrm>
          <a:prstGeom prst="rect">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1" name="TextBox 302"/>
          <p:cNvSpPr>
            <a:spLocks noChangeArrowheads="1"/>
          </p:cNvSpPr>
          <p:nvPr/>
        </p:nvSpPr>
        <p:spPr bwMode="auto">
          <a:xfrm>
            <a:off x="6035125" y="1746819"/>
            <a:ext cx="6864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51.3%</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02" name="TextBox 304"/>
          <p:cNvSpPr>
            <a:spLocks noChangeArrowheads="1"/>
          </p:cNvSpPr>
          <p:nvPr/>
        </p:nvSpPr>
        <p:spPr bwMode="auto">
          <a:xfrm>
            <a:off x="7345245" y="1746819"/>
            <a:ext cx="7200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48.7%</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11" name="Oval 748"/>
          <p:cNvSpPr>
            <a:spLocks noChangeArrowheads="1"/>
          </p:cNvSpPr>
          <p:nvPr/>
        </p:nvSpPr>
        <p:spPr bwMode="auto">
          <a:xfrm>
            <a:off x="4820934" y="1594396"/>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12" name="Freeform 749"/>
          <p:cNvSpPr>
            <a:spLocks noChangeArrowheads="1"/>
          </p:cNvSpPr>
          <p:nvPr/>
        </p:nvSpPr>
        <p:spPr bwMode="auto">
          <a:xfrm>
            <a:off x="473401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13" name="Oval 748"/>
          <p:cNvSpPr>
            <a:spLocks noChangeArrowheads="1"/>
          </p:cNvSpPr>
          <p:nvPr/>
        </p:nvSpPr>
        <p:spPr bwMode="auto">
          <a:xfrm>
            <a:off x="5090964" y="1594396"/>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14" name="Freeform 749"/>
          <p:cNvSpPr>
            <a:spLocks noChangeArrowheads="1"/>
          </p:cNvSpPr>
          <p:nvPr/>
        </p:nvSpPr>
        <p:spPr bwMode="auto">
          <a:xfrm>
            <a:off x="500404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15" name="Oval 748"/>
          <p:cNvSpPr>
            <a:spLocks noChangeArrowheads="1"/>
          </p:cNvSpPr>
          <p:nvPr/>
        </p:nvSpPr>
        <p:spPr bwMode="auto">
          <a:xfrm>
            <a:off x="5360994" y="1599642"/>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16" name="Freeform 749"/>
          <p:cNvSpPr>
            <a:spLocks noChangeArrowheads="1"/>
          </p:cNvSpPr>
          <p:nvPr/>
        </p:nvSpPr>
        <p:spPr bwMode="auto">
          <a:xfrm>
            <a:off x="5274078" y="170084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25" name="Oval 748"/>
          <p:cNvSpPr>
            <a:spLocks noChangeArrowheads="1"/>
          </p:cNvSpPr>
          <p:nvPr/>
        </p:nvSpPr>
        <p:spPr bwMode="auto">
          <a:xfrm>
            <a:off x="4826607" y="2183215"/>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26" name="Freeform 749"/>
          <p:cNvSpPr>
            <a:spLocks noChangeArrowheads="1"/>
          </p:cNvSpPr>
          <p:nvPr/>
        </p:nvSpPr>
        <p:spPr bwMode="auto">
          <a:xfrm>
            <a:off x="473969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27" name="Oval 748"/>
          <p:cNvSpPr>
            <a:spLocks noChangeArrowheads="1"/>
          </p:cNvSpPr>
          <p:nvPr/>
        </p:nvSpPr>
        <p:spPr bwMode="auto">
          <a:xfrm>
            <a:off x="5096637" y="2183215"/>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28" name="Freeform 749"/>
          <p:cNvSpPr>
            <a:spLocks noChangeArrowheads="1"/>
          </p:cNvSpPr>
          <p:nvPr/>
        </p:nvSpPr>
        <p:spPr bwMode="auto">
          <a:xfrm>
            <a:off x="5009721" y="22844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29" name="Oval 748"/>
          <p:cNvSpPr>
            <a:spLocks noChangeArrowheads="1"/>
          </p:cNvSpPr>
          <p:nvPr/>
        </p:nvSpPr>
        <p:spPr bwMode="auto">
          <a:xfrm>
            <a:off x="5366667" y="2188462"/>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30" name="Freeform 749"/>
          <p:cNvSpPr>
            <a:spLocks noChangeArrowheads="1"/>
          </p:cNvSpPr>
          <p:nvPr/>
        </p:nvSpPr>
        <p:spPr bwMode="auto">
          <a:xfrm>
            <a:off x="5279751" y="228966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39" name="Oval 748"/>
          <p:cNvSpPr>
            <a:spLocks noChangeArrowheads="1"/>
          </p:cNvSpPr>
          <p:nvPr/>
        </p:nvSpPr>
        <p:spPr bwMode="auto">
          <a:xfrm>
            <a:off x="4826607" y="2777281"/>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0" name="Freeform 749"/>
          <p:cNvSpPr>
            <a:spLocks noChangeArrowheads="1"/>
          </p:cNvSpPr>
          <p:nvPr/>
        </p:nvSpPr>
        <p:spPr bwMode="auto">
          <a:xfrm>
            <a:off x="473969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1" name="Oval 748"/>
          <p:cNvSpPr>
            <a:spLocks noChangeArrowheads="1"/>
          </p:cNvSpPr>
          <p:nvPr/>
        </p:nvSpPr>
        <p:spPr bwMode="auto">
          <a:xfrm>
            <a:off x="5096637" y="2777281"/>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2" name="Freeform 749"/>
          <p:cNvSpPr>
            <a:spLocks noChangeArrowheads="1"/>
          </p:cNvSpPr>
          <p:nvPr/>
        </p:nvSpPr>
        <p:spPr bwMode="auto">
          <a:xfrm>
            <a:off x="5009721" y="2878485"/>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3" name="Oval 748"/>
          <p:cNvSpPr>
            <a:spLocks noChangeArrowheads="1"/>
          </p:cNvSpPr>
          <p:nvPr/>
        </p:nvSpPr>
        <p:spPr bwMode="auto">
          <a:xfrm>
            <a:off x="5366667" y="2782528"/>
            <a:ext cx="80963" cy="82154"/>
          </a:xfrm>
          <a:prstGeom prst="ellipse">
            <a:avLst/>
          </a:pr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4" name="Freeform 749"/>
          <p:cNvSpPr>
            <a:spLocks noChangeArrowheads="1"/>
          </p:cNvSpPr>
          <p:nvPr/>
        </p:nvSpPr>
        <p:spPr bwMode="auto">
          <a:xfrm>
            <a:off x="5279751" y="288373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p:spPr>
        <p:txBody>
          <a:bodyPr/>
          <a:lstStyle/>
          <a:p>
            <a:endParaRPr lang="en-US" altLang="en-US" sz="1100">
              <a:latin typeface="Proxima Nova" panose="020B0604020202020204" charset="0"/>
              <a:sym typeface="宋体" pitchFamily="2" charset="-122"/>
            </a:endParaRPr>
          </a:p>
        </p:txBody>
      </p:sp>
      <p:sp>
        <p:nvSpPr>
          <p:cNvPr id="145" name="TextBox 269"/>
          <p:cNvSpPr>
            <a:spLocks noChangeArrowheads="1"/>
          </p:cNvSpPr>
          <p:nvPr/>
        </p:nvSpPr>
        <p:spPr bwMode="auto">
          <a:xfrm>
            <a:off x="1669933" y="3599170"/>
            <a:ext cx="1659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dirty="0">
                <a:latin typeface="Proxima Nova" panose="020B0604020202020204" charset="0"/>
                <a:ea typeface="微软雅黑" pitchFamily="34" charset="-122"/>
                <a:sym typeface="Arial" pitchFamily="34" charset="0"/>
              </a:rPr>
              <a:t>Attended Junior High School</a:t>
            </a:r>
            <a:endParaRPr lang="zh-CN" altLang="en-US" dirty="0">
              <a:latin typeface="Proxima Nova" panose="020B0604020202020204" charset="0"/>
              <a:ea typeface="微软雅黑" pitchFamily="34" charset="-122"/>
              <a:sym typeface="Arial" pitchFamily="34" charset="0"/>
            </a:endParaRPr>
          </a:p>
        </p:txBody>
      </p:sp>
      <p:sp>
        <p:nvSpPr>
          <p:cNvPr id="146" name="Freeform 158"/>
          <p:cNvSpPr>
            <a:spLocks noChangeArrowheads="1"/>
          </p:cNvSpPr>
          <p:nvPr/>
        </p:nvSpPr>
        <p:spPr bwMode="auto">
          <a:xfrm>
            <a:off x="5691268" y="2265370"/>
            <a:ext cx="23088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7" name="Oval 159"/>
          <p:cNvSpPr>
            <a:spLocks noChangeArrowheads="1"/>
          </p:cNvSpPr>
          <p:nvPr/>
        </p:nvSpPr>
        <p:spPr bwMode="auto">
          <a:xfrm>
            <a:off x="5759630" y="2177262"/>
            <a:ext cx="88999"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8" name="Rectangle 753"/>
          <p:cNvSpPr>
            <a:spLocks noChangeArrowheads="1"/>
          </p:cNvSpPr>
          <p:nvPr/>
        </p:nvSpPr>
        <p:spPr bwMode="auto">
          <a:xfrm>
            <a:off x="5983300" y="2279061"/>
            <a:ext cx="756047" cy="422672"/>
          </a:xfrm>
          <a:prstGeom prst="rect">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49" name="TextBox 302"/>
          <p:cNvSpPr>
            <a:spLocks noChangeArrowheads="1"/>
          </p:cNvSpPr>
          <p:nvPr/>
        </p:nvSpPr>
        <p:spPr bwMode="auto">
          <a:xfrm>
            <a:off x="5994076" y="2320194"/>
            <a:ext cx="7344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48.2%</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52" name="Oval 748"/>
          <p:cNvSpPr>
            <a:spLocks noChangeArrowheads="1"/>
          </p:cNvSpPr>
          <p:nvPr/>
        </p:nvSpPr>
        <p:spPr bwMode="auto">
          <a:xfrm>
            <a:off x="7035180" y="2188462"/>
            <a:ext cx="80963" cy="8215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3" name="Freeform 749"/>
          <p:cNvSpPr>
            <a:spLocks noChangeArrowheads="1"/>
          </p:cNvSpPr>
          <p:nvPr/>
        </p:nvSpPr>
        <p:spPr bwMode="auto">
          <a:xfrm>
            <a:off x="6948264" y="228966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4" name="Rectangle 750"/>
          <p:cNvSpPr>
            <a:spLocks noChangeArrowheads="1"/>
          </p:cNvSpPr>
          <p:nvPr/>
        </p:nvSpPr>
        <p:spPr bwMode="auto">
          <a:xfrm>
            <a:off x="7278067" y="2270615"/>
            <a:ext cx="881063" cy="417909"/>
          </a:xfrm>
          <a:prstGeom prst="rect">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55" name="TextBox 304"/>
          <p:cNvSpPr>
            <a:spLocks noChangeArrowheads="1"/>
          </p:cNvSpPr>
          <p:nvPr/>
        </p:nvSpPr>
        <p:spPr bwMode="auto">
          <a:xfrm>
            <a:off x="7372991" y="2323003"/>
            <a:ext cx="691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51.8%</a:t>
            </a:r>
            <a:endParaRPr lang="zh-CN" altLang="en-US" sz="1600" dirty="0">
              <a:solidFill>
                <a:schemeClr val="bg1"/>
              </a:solidFill>
              <a:latin typeface="Proxima Nova" panose="020B0604020202020204" charset="0"/>
              <a:ea typeface="微软雅黑" pitchFamily="34" charset="-122"/>
              <a:sym typeface="Arial" pitchFamily="34" charset="0"/>
            </a:endParaRPr>
          </a:p>
        </p:txBody>
      </p:sp>
      <p:grpSp>
        <p:nvGrpSpPr>
          <p:cNvPr id="3" name="组合 2"/>
          <p:cNvGrpSpPr/>
          <p:nvPr/>
        </p:nvGrpSpPr>
        <p:grpSpPr>
          <a:xfrm>
            <a:off x="5691268" y="2716910"/>
            <a:ext cx="230882" cy="616878"/>
            <a:chOff x="6445357" y="3622546"/>
            <a:chExt cx="307843" cy="822504"/>
          </a:xfrm>
        </p:grpSpPr>
        <p:pic>
          <p:nvPicPr>
            <p:cNvPr id="15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56"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57"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59" name="组合 158"/>
          <p:cNvGrpSpPr/>
          <p:nvPr/>
        </p:nvGrpSpPr>
        <p:grpSpPr>
          <a:xfrm>
            <a:off x="1478800" y="1524547"/>
            <a:ext cx="230882" cy="616878"/>
            <a:chOff x="6445357" y="3622546"/>
            <a:chExt cx="307843" cy="822504"/>
          </a:xfrm>
        </p:grpSpPr>
        <p:pic>
          <p:nvPicPr>
            <p:cNvPr id="16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61"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62"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63" name="组合 162"/>
          <p:cNvGrpSpPr/>
          <p:nvPr/>
        </p:nvGrpSpPr>
        <p:grpSpPr>
          <a:xfrm>
            <a:off x="1748830" y="1522824"/>
            <a:ext cx="230882" cy="616878"/>
            <a:chOff x="6445357" y="3622546"/>
            <a:chExt cx="307843" cy="822504"/>
          </a:xfrm>
        </p:grpSpPr>
        <p:pic>
          <p:nvPicPr>
            <p:cNvPr id="16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65"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66"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67" name="组合 166"/>
          <p:cNvGrpSpPr/>
          <p:nvPr/>
        </p:nvGrpSpPr>
        <p:grpSpPr>
          <a:xfrm>
            <a:off x="2033719" y="1522824"/>
            <a:ext cx="230882" cy="616878"/>
            <a:chOff x="6445357" y="3622546"/>
            <a:chExt cx="307843" cy="822504"/>
          </a:xfrm>
        </p:grpSpPr>
        <p:pic>
          <p:nvPicPr>
            <p:cNvPr id="16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69"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70"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71" name="组合 170"/>
          <p:cNvGrpSpPr/>
          <p:nvPr/>
        </p:nvGrpSpPr>
        <p:grpSpPr>
          <a:xfrm>
            <a:off x="2303749" y="1522824"/>
            <a:ext cx="230882" cy="616878"/>
            <a:chOff x="6445357" y="3622546"/>
            <a:chExt cx="307843" cy="822504"/>
          </a:xfrm>
        </p:grpSpPr>
        <p:pic>
          <p:nvPicPr>
            <p:cNvPr id="172"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73"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74"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75" name="组合 174"/>
          <p:cNvGrpSpPr/>
          <p:nvPr/>
        </p:nvGrpSpPr>
        <p:grpSpPr>
          <a:xfrm>
            <a:off x="2573779" y="1522824"/>
            <a:ext cx="230882" cy="616878"/>
            <a:chOff x="6445357" y="3622546"/>
            <a:chExt cx="307843" cy="822504"/>
          </a:xfrm>
        </p:grpSpPr>
        <p:pic>
          <p:nvPicPr>
            <p:cNvPr id="17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77"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78"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79" name="组合 178"/>
          <p:cNvGrpSpPr/>
          <p:nvPr/>
        </p:nvGrpSpPr>
        <p:grpSpPr>
          <a:xfrm>
            <a:off x="2843809" y="1522824"/>
            <a:ext cx="230882" cy="616878"/>
            <a:chOff x="6445357" y="3622546"/>
            <a:chExt cx="307843" cy="822504"/>
          </a:xfrm>
        </p:grpSpPr>
        <p:pic>
          <p:nvPicPr>
            <p:cNvPr id="18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81"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82"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83" name="组合 182"/>
          <p:cNvGrpSpPr/>
          <p:nvPr/>
        </p:nvGrpSpPr>
        <p:grpSpPr>
          <a:xfrm>
            <a:off x="3113839" y="1522824"/>
            <a:ext cx="230882" cy="616878"/>
            <a:chOff x="6445357" y="3622546"/>
            <a:chExt cx="307843" cy="822504"/>
          </a:xfrm>
        </p:grpSpPr>
        <p:pic>
          <p:nvPicPr>
            <p:cNvPr id="18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85"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86"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187" name="组合 186"/>
          <p:cNvGrpSpPr/>
          <p:nvPr/>
        </p:nvGrpSpPr>
        <p:grpSpPr>
          <a:xfrm>
            <a:off x="3383869" y="1522824"/>
            <a:ext cx="230882" cy="616878"/>
            <a:chOff x="6445357" y="3622546"/>
            <a:chExt cx="307843" cy="822504"/>
          </a:xfrm>
        </p:grpSpPr>
        <p:pic>
          <p:nvPicPr>
            <p:cNvPr id="18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189"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190"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sp>
        <p:nvSpPr>
          <p:cNvPr id="191" name="Freeform 112"/>
          <p:cNvSpPr>
            <a:spLocks noChangeArrowheads="1"/>
          </p:cNvSpPr>
          <p:nvPr/>
        </p:nvSpPr>
        <p:spPr bwMode="auto">
          <a:xfrm>
            <a:off x="2058613" y="2283712"/>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6 w 41"/>
              <a:gd name="T15" fmla="*/ 39 h 87"/>
              <a:gd name="T16" fmla="*/ 6 w 41"/>
              <a:gd name="T17" fmla="*/ 14 h 87"/>
              <a:gd name="T18" fmla="*/ 9 w 41"/>
              <a:gd name="T19" fmla="*/ 14 h 87"/>
              <a:gd name="T20" fmla="*/ 9 w 41"/>
              <a:gd name="T21" fmla="*/ 38 h 87"/>
              <a:gd name="T22" fmla="*/ 9 w 41"/>
              <a:gd name="T23" fmla="*/ 39 h 87"/>
              <a:gd name="T24" fmla="*/ 9 w 41"/>
              <a:gd name="T25" fmla="*/ 82 h 87"/>
              <a:gd name="T26" fmla="*/ 14 w 41"/>
              <a:gd name="T27" fmla="*/ 87 h 87"/>
              <a:gd name="T28" fmla="*/ 19 w 41"/>
              <a:gd name="T29" fmla="*/ 82 h 87"/>
              <a:gd name="T30" fmla="*/ 19 w 41"/>
              <a:gd name="T31" fmla="*/ 44 h 87"/>
              <a:gd name="T32" fmla="*/ 21 w 41"/>
              <a:gd name="T33" fmla="*/ 44 h 87"/>
              <a:gd name="T34" fmla="*/ 21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3 w 41"/>
              <a:gd name="T47" fmla="*/ 14 h 87"/>
              <a:gd name="T48" fmla="*/ 33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2"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6" y="41"/>
                  <a:pt x="6" y="39"/>
                </a:cubicBezTo>
                <a:cubicBezTo>
                  <a:pt x="6" y="14"/>
                  <a:pt x="6" y="14"/>
                  <a:pt x="6" y="14"/>
                </a:cubicBezTo>
                <a:cubicBezTo>
                  <a:pt x="9" y="14"/>
                  <a:pt x="9" y="14"/>
                  <a:pt x="9" y="14"/>
                </a:cubicBezTo>
                <a:cubicBezTo>
                  <a:pt x="9" y="38"/>
                  <a:pt x="9" y="38"/>
                  <a:pt x="9" y="38"/>
                </a:cubicBezTo>
                <a:cubicBezTo>
                  <a:pt x="9" y="39"/>
                  <a:pt x="9" y="39"/>
                  <a:pt x="9" y="39"/>
                </a:cubicBezTo>
                <a:cubicBezTo>
                  <a:pt x="9" y="82"/>
                  <a:pt x="9" y="82"/>
                  <a:pt x="9" y="82"/>
                </a:cubicBezTo>
                <a:cubicBezTo>
                  <a:pt x="9" y="85"/>
                  <a:pt x="12" y="87"/>
                  <a:pt x="14" y="87"/>
                </a:cubicBezTo>
                <a:cubicBezTo>
                  <a:pt x="17" y="87"/>
                  <a:pt x="19" y="85"/>
                  <a:pt x="19" y="82"/>
                </a:cubicBezTo>
                <a:cubicBezTo>
                  <a:pt x="19" y="44"/>
                  <a:pt x="19" y="44"/>
                  <a:pt x="19" y="44"/>
                </a:cubicBezTo>
                <a:cubicBezTo>
                  <a:pt x="21" y="44"/>
                  <a:pt x="21" y="44"/>
                  <a:pt x="21" y="44"/>
                </a:cubicBezTo>
                <a:cubicBezTo>
                  <a:pt x="21" y="82"/>
                  <a:pt x="21" y="82"/>
                  <a:pt x="21" y="82"/>
                </a:cubicBezTo>
                <a:cubicBezTo>
                  <a:pt x="21" y="85"/>
                  <a:pt x="23"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3" y="14"/>
                  <a:pt x="33" y="14"/>
                  <a:pt x="33" y="14"/>
                </a:cubicBezTo>
                <a:cubicBezTo>
                  <a:pt x="33" y="39"/>
                  <a:pt x="33" y="39"/>
                  <a:pt x="33" y="39"/>
                </a:cubicBezTo>
                <a:cubicBezTo>
                  <a:pt x="33"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7"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2" name="Oval 113"/>
          <p:cNvSpPr>
            <a:spLocks noChangeArrowheads="1"/>
          </p:cNvSpPr>
          <p:nvPr/>
        </p:nvSpPr>
        <p:spPr bwMode="auto">
          <a:xfrm>
            <a:off x="2125685" y="2195606"/>
            <a:ext cx="8899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3" name="Freeform 114"/>
          <p:cNvSpPr>
            <a:spLocks noChangeArrowheads="1"/>
          </p:cNvSpPr>
          <p:nvPr/>
        </p:nvSpPr>
        <p:spPr bwMode="auto">
          <a:xfrm>
            <a:off x="2326901" y="2283712"/>
            <a:ext cx="229592" cy="450056"/>
          </a:xfrm>
          <a:custGeom>
            <a:avLst/>
            <a:gdLst>
              <a:gd name="T0" fmla="*/ 32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2 w 41"/>
              <a:gd name="T39" fmla="*/ 82 h 87"/>
              <a:gd name="T40" fmla="*/ 32 w 41"/>
              <a:gd name="T41" fmla="*/ 38 h 87"/>
              <a:gd name="T42" fmla="*/ 32 w 41"/>
              <a:gd name="T43" fmla="*/ 38 h 87"/>
              <a:gd name="T44" fmla="*/ 32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2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2"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8"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2" y="85"/>
                  <a:pt x="32" y="82"/>
                </a:cubicBezTo>
                <a:cubicBezTo>
                  <a:pt x="32" y="38"/>
                  <a:pt x="32" y="38"/>
                  <a:pt x="32" y="38"/>
                </a:cubicBezTo>
                <a:cubicBezTo>
                  <a:pt x="32" y="38"/>
                  <a:pt x="32" y="38"/>
                  <a:pt x="32" y="38"/>
                </a:cubicBezTo>
                <a:cubicBezTo>
                  <a:pt x="32" y="14"/>
                  <a:pt x="32" y="14"/>
                  <a:pt x="32"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2"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4" name="Oval 115"/>
          <p:cNvSpPr>
            <a:spLocks noChangeArrowheads="1"/>
          </p:cNvSpPr>
          <p:nvPr/>
        </p:nvSpPr>
        <p:spPr bwMode="auto">
          <a:xfrm>
            <a:off x="2400421" y="2195606"/>
            <a:ext cx="89000"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5" name="Freeform 116"/>
          <p:cNvSpPr>
            <a:spLocks noChangeArrowheads="1"/>
          </p:cNvSpPr>
          <p:nvPr/>
        </p:nvSpPr>
        <p:spPr bwMode="auto">
          <a:xfrm>
            <a:off x="2601637" y="2283712"/>
            <a:ext cx="22959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4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20 w 41"/>
              <a:gd name="T29" fmla="*/ 82 h 87"/>
              <a:gd name="T30" fmla="*/ 20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8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4" y="43"/>
                </a:cubicBezTo>
                <a:cubicBezTo>
                  <a:pt x="6"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20" y="85"/>
                  <a:pt x="20" y="82"/>
                </a:cubicBezTo>
                <a:cubicBezTo>
                  <a:pt x="20" y="44"/>
                  <a:pt x="20" y="44"/>
                  <a:pt x="20"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6" y="43"/>
                  <a:pt x="38" y="43"/>
                </a:cubicBezTo>
                <a:cubicBezTo>
                  <a:pt x="40"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6" name="Oval 117"/>
          <p:cNvSpPr>
            <a:spLocks noChangeArrowheads="1"/>
          </p:cNvSpPr>
          <p:nvPr/>
        </p:nvSpPr>
        <p:spPr bwMode="auto">
          <a:xfrm>
            <a:off x="2673868" y="2195606"/>
            <a:ext cx="9028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99" name="Freeform 120"/>
          <p:cNvSpPr>
            <a:spLocks noChangeArrowheads="1"/>
          </p:cNvSpPr>
          <p:nvPr/>
        </p:nvSpPr>
        <p:spPr bwMode="auto">
          <a:xfrm>
            <a:off x="1777427" y="2283712"/>
            <a:ext cx="229592" cy="450056"/>
          </a:xfrm>
          <a:custGeom>
            <a:avLst/>
            <a:gdLst>
              <a:gd name="T0" fmla="*/ 31 w 41"/>
              <a:gd name="T1" fmla="*/ 1 h 87"/>
              <a:gd name="T2" fmla="*/ 10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6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0" y="0"/>
                  <a:pt x="10" y="0"/>
                  <a:pt x="10" y="0"/>
                </a:cubicBezTo>
                <a:cubicBezTo>
                  <a:pt x="3" y="1"/>
                  <a:pt x="0" y="7"/>
                  <a:pt x="0" y="9"/>
                </a:cubicBezTo>
                <a:cubicBezTo>
                  <a:pt x="0" y="9"/>
                  <a:pt x="0" y="9"/>
                  <a:pt x="0" y="9"/>
                </a:cubicBezTo>
                <a:cubicBezTo>
                  <a:pt x="0" y="11"/>
                  <a:pt x="0" y="11"/>
                  <a:pt x="0" y="11"/>
                </a:cubicBezTo>
                <a:cubicBezTo>
                  <a:pt x="0" y="39"/>
                  <a:pt x="0" y="39"/>
                  <a:pt x="0" y="39"/>
                </a:cubicBezTo>
                <a:cubicBezTo>
                  <a:pt x="0" y="41"/>
                  <a:pt x="1"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6"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00" name="Oval 121"/>
          <p:cNvSpPr>
            <a:spLocks noChangeArrowheads="1"/>
          </p:cNvSpPr>
          <p:nvPr/>
        </p:nvSpPr>
        <p:spPr bwMode="auto">
          <a:xfrm>
            <a:off x="1844499" y="2195606"/>
            <a:ext cx="95449" cy="83344"/>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01" name="Oval 123"/>
          <p:cNvSpPr>
            <a:spLocks noChangeArrowheads="1"/>
          </p:cNvSpPr>
          <p:nvPr/>
        </p:nvSpPr>
        <p:spPr bwMode="auto">
          <a:xfrm>
            <a:off x="3486470" y="2195606"/>
            <a:ext cx="9544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02" name="Oval 129"/>
          <p:cNvSpPr>
            <a:spLocks noChangeArrowheads="1"/>
          </p:cNvSpPr>
          <p:nvPr/>
        </p:nvSpPr>
        <p:spPr bwMode="auto">
          <a:xfrm>
            <a:off x="2938287" y="2195606"/>
            <a:ext cx="8899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04" name="Oval 131"/>
          <p:cNvSpPr>
            <a:spLocks noChangeArrowheads="1"/>
          </p:cNvSpPr>
          <p:nvPr/>
        </p:nvSpPr>
        <p:spPr bwMode="auto">
          <a:xfrm>
            <a:off x="3211734" y="2195606"/>
            <a:ext cx="90289" cy="8334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grpSp>
        <p:nvGrpSpPr>
          <p:cNvPr id="206" name="组合 205"/>
          <p:cNvGrpSpPr/>
          <p:nvPr/>
        </p:nvGrpSpPr>
        <p:grpSpPr>
          <a:xfrm>
            <a:off x="1478800" y="2116890"/>
            <a:ext cx="230882" cy="616878"/>
            <a:chOff x="6445357" y="3622546"/>
            <a:chExt cx="307843" cy="822504"/>
          </a:xfrm>
        </p:grpSpPr>
        <p:pic>
          <p:nvPicPr>
            <p:cNvPr id="207"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08"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09"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10" name="组合 209"/>
          <p:cNvGrpSpPr/>
          <p:nvPr/>
        </p:nvGrpSpPr>
        <p:grpSpPr>
          <a:xfrm>
            <a:off x="1771920" y="2115167"/>
            <a:ext cx="230882" cy="616878"/>
            <a:chOff x="6445357" y="3622546"/>
            <a:chExt cx="307843" cy="822504"/>
          </a:xfrm>
        </p:grpSpPr>
        <p:pic>
          <p:nvPicPr>
            <p:cNvPr id="211"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12"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13"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14" name="组合 213"/>
          <p:cNvGrpSpPr/>
          <p:nvPr/>
        </p:nvGrpSpPr>
        <p:grpSpPr>
          <a:xfrm>
            <a:off x="2056808" y="2115167"/>
            <a:ext cx="230882" cy="616878"/>
            <a:chOff x="6445357" y="3622546"/>
            <a:chExt cx="307843" cy="822504"/>
          </a:xfrm>
        </p:grpSpPr>
        <p:pic>
          <p:nvPicPr>
            <p:cNvPr id="215"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16"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17"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18" name="组合 217"/>
          <p:cNvGrpSpPr/>
          <p:nvPr/>
        </p:nvGrpSpPr>
        <p:grpSpPr>
          <a:xfrm>
            <a:off x="2326838" y="2115167"/>
            <a:ext cx="230882" cy="616878"/>
            <a:chOff x="6445357" y="3622546"/>
            <a:chExt cx="307843" cy="822504"/>
          </a:xfrm>
        </p:grpSpPr>
        <p:pic>
          <p:nvPicPr>
            <p:cNvPr id="219"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20"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21"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22" name="组合 221"/>
          <p:cNvGrpSpPr/>
          <p:nvPr/>
        </p:nvGrpSpPr>
        <p:grpSpPr>
          <a:xfrm>
            <a:off x="2596868" y="2115167"/>
            <a:ext cx="230882" cy="616878"/>
            <a:chOff x="6445357" y="3622546"/>
            <a:chExt cx="307843" cy="822504"/>
          </a:xfrm>
        </p:grpSpPr>
        <p:pic>
          <p:nvPicPr>
            <p:cNvPr id="223"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24"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25"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26" name="组合 225"/>
          <p:cNvGrpSpPr/>
          <p:nvPr/>
        </p:nvGrpSpPr>
        <p:grpSpPr>
          <a:xfrm>
            <a:off x="2866898" y="2115167"/>
            <a:ext cx="230882" cy="616878"/>
            <a:chOff x="6445357" y="3622546"/>
            <a:chExt cx="307843" cy="822504"/>
          </a:xfrm>
        </p:grpSpPr>
        <p:pic>
          <p:nvPicPr>
            <p:cNvPr id="227"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28"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29"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30" name="组合 229"/>
          <p:cNvGrpSpPr/>
          <p:nvPr/>
        </p:nvGrpSpPr>
        <p:grpSpPr>
          <a:xfrm>
            <a:off x="3136928" y="2116890"/>
            <a:ext cx="230882" cy="616878"/>
            <a:chOff x="6445357" y="3622546"/>
            <a:chExt cx="307843" cy="822504"/>
          </a:xfrm>
        </p:grpSpPr>
        <p:pic>
          <p:nvPicPr>
            <p:cNvPr id="231"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32"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33"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pic>
        <p:nvPicPr>
          <p:cNvPr id="235"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6958" y="2115168"/>
            <a:ext cx="221851" cy="221851"/>
          </a:xfrm>
          <a:prstGeom prst="rect">
            <a:avLst/>
          </a:prstGeom>
          <a:noFill/>
          <a:extLst>
            <a:ext uri="{909E8E84-426E-40DD-AFC4-6F175D3DCCD1}">
              <a14:hiddenFill xmlns:a14="http://schemas.microsoft.com/office/drawing/2010/main">
                <a:solidFill>
                  <a:srgbClr val="FFFFFF"/>
                </a:solidFill>
              </a14:hiddenFill>
            </a:ext>
          </a:extLst>
        </p:spPr>
      </p:pic>
      <p:sp>
        <p:nvSpPr>
          <p:cNvPr id="236" name="Freeform 118"/>
          <p:cNvSpPr>
            <a:spLocks noChangeArrowheads="1"/>
          </p:cNvSpPr>
          <p:nvPr/>
        </p:nvSpPr>
        <p:spPr bwMode="auto">
          <a:xfrm>
            <a:off x="3406958" y="2281990"/>
            <a:ext cx="230882" cy="450056"/>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37" name="Oval 119"/>
          <p:cNvSpPr>
            <a:spLocks noChangeArrowheads="1"/>
          </p:cNvSpPr>
          <p:nvPr/>
        </p:nvSpPr>
        <p:spPr bwMode="auto">
          <a:xfrm>
            <a:off x="3475320" y="2193883"/>
            <a:ext cx="94158" cy="83344"/>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nvGrpSpPr>
          <p:cNvPr id="285" name="组合 284"/>
          <p:cNvGrpSpPr/>
          <p:nvPr/>
        </p:nvGrpSpPr>
        <p:grpSpPr>
          <a:xfrm>
            <a:off x="1493659" y="2710956"/>
            <a:ext cx="230882" cy="616878"/>
            <a:chOff x="6445357" y="3622546"/>
            <a:chExt cx="307843" cy="822504"/>
          </a:xfrm>
        </p:grpSpPr>
        <p:pic>
          <p:nvPicPr>
            <p:cNvPr id="28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87"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88"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89" name="组合 288"/>
          <p:cNvGrpSpPr/>
          <p:nvPr/>
        </p:nvGrpSpPr>
        <p:grpSpPr>
          <a:xfrm>
            <a:off x="1771920" y="2709233"/>
            <a:ext cx="230882" cy="616878"/>
            <a:chOff x="6445357" y="3622546"/>
            <a:chExt cx="307843" cy="822504"/>
          </a:xfrm>
        </p:grpSpPr>
        <p:pic>
          <p:nvPicPr>
            <p:cNvPr id="29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91"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92"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93" name="组合 292"/>
          <p:cNvGrpSpPr/>
          <p:nvPr/>
        </p:nvGrpSpPr>
        <p:grpSpPr>
          <a:xfrm>
            <a:off x="2056808" y="2709233"/>
            <a:ext cx="230882" cy="616878"/>
            <a:chOff x="6445357" y="3622546"/>
            <a:chExt cx="307843" cy="822504"/>
          </a:xfrm>
        </p:grpSpPr>
        <p:pic>
          <p:nvPicPr>
            <p:cNvPr id="29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95"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296"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297" name="组合 296"/>
          <p:cNvGrpSpPr/>
          <p:nvPr/>
        </p:nvGrpSpPr>
        <p:grpSpPr>
          <a:xfrm>
            <a:off x="2326838" y="2709233"/>
            <a:ext cx="230882" cy="616878"/>
            <a:chOff x="6445357" y="3622546"/>
            <a:chExt cx="307843" cy="822504"/>
          </a:xfrm>
        </p:grpSpPr>
        <p:pic>
          <p:nvPicPr>
            <p:cNvPr id="29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299"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300"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301" name="组合 300"/>
          <p:cNvGrpSpPr/>
          <p:nvPr/>
        </p:nvGrpSpPr>
        <p:grpSpPr>
          <a:xfrm>
            <a:off x="2596868" y="2709233"/>
            <a:ext cx="230882" cy="616878"/>
            <a:chOff x="6445357" y="3622546"/>
            <a:chExt cx="307843" cy="822504"/>
          </a:xfrm>
        </p:grpSpPr>
        <p:pic>
          <p:nvPicPr>
            <p:cNvPr id="302"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303"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304"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305" name="组合 304"/>
          <p:cNvGrpSpPr/>
          <p:nvPr/>
        </p:nvGrpSpPr>
        <p:grpSpPr>
          <a:xfrm>
            <a:off x="2866898" y="2709233"/>
            <a:ext cx="230882" cy="616878"/>
            <a:chOff x="6445357" y="3622546"/>
            <a:chExt cx="307843" cy="822504"/>
          </a:xfrm>
        </p:grpSpPr>
        <p:pic>
          <p:nvPicPr>
            <p:cNvPr id="30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307"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308"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309" name="组合 308"/>
          <p:cNvGrpSpPr/>
          <p:nvPr/>
        </p:nvGrpSpPr>
        <p:grpSpPr>
          <a:xfrm>
            <a:off x="3136928" y="2710956"/>
            <a:ext cx="230882" cy="616878"/>
            <a:chOff x="6445357" y="3622546"/>
            <a:chExt cx="307843" cy="822504"/>
          </a:xfrm>
        </p:grpSpPr>
        <p:pic>
          <p:nvPicPr>
            <p:cNvPr id="31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311"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312"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grpSp>
        <p:nvGrpSpPr>
          <p:cNvPr id="313" name="组合 312"/>
          <p:cNvGrpSpPr/>
          <p:nvPr/>
        </p:nvGrpSpPr>
        <p:grpSpPr>
          <a:xfrm>
            <a:off x="3406958" y="2709233"/>
            <a:ext cx="230882" cy="616878"/>
            <a:chOff x="6445357" y="3622546"/>
            <a:chExt cx="307843" cy="822504"/>
          </a:xfrm>
        </p:grpSpPr>
        <p:pic>
          <p:nvPicPr>
            <p:cNvPr id="31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357" y="3622546"/>
              <a:ext cx="295801" cy="295801"/>
            </a:xfrm>
            <a:prstGeom prst="rect">
              <a:avLst/>
            </a:prstGeom>
            <a:noFill/>
            <a:extLst>
              <a:ext uri="{909E8E84-426E-40DD-AFC4-6F175D3DCCD1}">
                <a14:hiddenFill xmlns:a14="http://schemas.microsoft.com/office/drawing/2010/main">
                  <a:solidFill>
                    <a:srgbClr val="FFFFFF"/>
                  </a:solidFill>
                </a14:hiddenFill>
              </a:ext>
            </a:extLst>
          </p:spPr>
        </p:pic>
        <p:sp>
          <p:nvSpPr>
            <p:cNvPr id="315" name="Freeform 118"/>
            <p:cNvSpPr>
              <a:spLocks noChangeArrowheads="1"/>
            </p:cNvSpPr>
            <p:nvPr/>
          </p:nvSpPr>
          <p:spPr bwMode="auto">
            <a:xfrm>
              <a:off x="6445357" y="3844975"/>
              <a:ext cx="307843" cy="600075"/>
            </a:xfrm>
            <a:custGeom>
              <a:avLst/>
              <a:gdLst>
                <a:gd name="T0" fmla="*/ 31 w 41"/>
                <a:gd name="T1" fmla="*/ 1 h 87"/>
                <a:gd name="T2" fmla="*/ 11 w 41"/>
                <a:gd name="T3" fmla="*/ 0 h 87"/>
                <a:gd name="T4" fmla="*/ 0 w 41"/>
                <a:gd name="T5" fmla="*/ 9 h 87"/>
                <a:gd name="T6" fmla="*/ 0 w 41"/>
                <a:gd name="T7" fmla="*/ 9 h 87"/>
                <a:gd name="T8" fmla="*/ 0 w 41"/>
                <a:gd name="T9" fmla="*/ 11 h 87"/>
                <a:gd name="T10" fmla="*/ 0 w 41"/>
                <a:gd name="T11" fmla="*/ 39 h 87"/>
                <a:gd name="T12" fmla="*/ 3 w 41"/>
                <a:gd name="T13" fmla="*/ 43 h 87"/>
                <a:gd name="T14" fmla="*/ 7 w 41"/>
                <a:gd name="T15" fmla="*/ 39 h 87"/>
                <a:gd name="T16" fmla="*/ 7 w 41"/>
                <a:gd name="T17" fmla="*/ 14 h 87"/>
                <a:gd name="T18" fmla="*/ 10 w 41"/>
                <a:gd name="T19" fmla="*/ 14 h 87"/>
                <a:gd name="T20" fmla="*/ 10 w 41"/>
                <a:gd name="T21" fmla="*/ 38 h 87"/>
                <a:gd name="T22" fmla="*/ 10 w 41"/>
                <a:gd name="T23" fmla="*/ 39 h 87"/>
                <a:gd name="T24" fmla="*/ 10 w 41"/>
                <a:gd name="T25" fmla="*/ 82 h 87"/>
                <a:gd name="T26" fmla="*/ 15 w 41"/>
                <a:gd name="T27" fmla="*/ 87 h 87"/>
                <a:gd name="T28" fmla="*/ 19 w 41"/>
                <a:gd name="T29" fmla="*/ 82 h 87"/>
                <a:gd name="T30" fmla="*/ 19 w 41"/>
                <a:gd name="T31" fmla="*/ 44 h 87"/>
                <a:gd name="T32" fmla="*/ 22 w 41"/>
                <a:gd name="T33" fmla="*/ 44 h 87"/>
                <a:gd name="T34" fmla="*/ 22 w 41"/>
                <a:gd name="T35" fmla="*/ 82 h 87"/>
                <a:gd name="T36" fmla="*/ 27 w 41"/>
                <a:gd name="T37" fmla="*/ 87 h 87"/>
                <a:gd name="T38" fmla="*/ 31 w 41"/>
                <a:gd name="T39" fmla="*/ 82 h 87"/>
                <a:gd name="T40" fmla="*/ 31 w 41"/>
                <a:gd name="T41" fmla="*/ 38 h 87"/>
                <a:gd name="T42" fmla="*/ 31 w 41"/>
                <a:gd name="T43" fmla="*/ 38 h 87"/>
                <a:gd name="T44" fmla="*/ 31 w 41"/>
                <a:gd name="T45" fmla="*/ 14 h 87"/>
                <a:gd name="T46" fmla="*/ 34 w 41"/>
                <a:gd name="T47" fmla="*/ 14 h 87"/>
                <a:gd name="T48" fmla="*/ 34 w 41"/>
                <a:gd name="T49" fmla="*/ 39 h 87"/>
                <a:gd name="T50" fmla="*/ 37 w 41"/>
                <a:gd name="T51" fmla="*/ 43 h 87"/>
                <a:gd name="T52" fmla="*/ 41 w 41"/>
                <a:gd name="T53" fmla="*/ 39 h 87"/>
                <a:gd name="T54" fmla="*/ 41 w 41"/>
                <a:gd name="T55" fmla="*/ 11 h 87"/>
                <a:gd name="T56" fmla="*/ 41 w 41"/>
                <a:gd name="T57" fmla="*/ 9 h 87"/>
                <a:gd name="T58" fmla="*/ 41 w 41"/>
                <a:gd name="T59" fmla="*/ 9 h 87"/>
                <a:gd name="T60" fmla="*/ 31 w 41"/>
                <a:gd name="T61" fmla="*/ 1 h 8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1"/>
                <a:gd name="T94" fmla="*/ 0 h 87"/>
                <a:gd name="T95" fmla="*/ 41 w 41"/>
                <a:gd name="T96" fmla="*/ 87 h 8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1" h="87">
                  <a:moveTo>
                    <a:pt x="31" y="1"/>
                  </a:moveTo>
                  <a:cubicBezTo>
                    <a:pt x="11" y="0"/>
                    <a:pt x="11" y="0"/>
                    <a:pt x="11" y="0"/>
                  </a:cubicBezTo>
                  <a:cubicBezTo>
                    <a:pt x="3" y="1"/>
                    <a:pt x="0" y="7"/>
                    <a:pt x="0" y="9"/>
                  </a:cubicBezTo>
                  <a:cubicBezTo>
                    <a:pt x="0" y="9"/>
                    <a:pt x="0" y="9"/>
                    <a:pt x="0" y="9"/>
                  </a:cubicBezTo>
                  <a:cubicBezTo>
                    <a:pt x="0" y="11"/>
                    <a:pt x="0" y="11"/>
                    <a:pt x="0" y="11"/>
                  </a:cubicBezTo>
                  <a:cubicBezTo>
                    <a:pt x="0" y="39"/>
                    <a:pt x="0" y="39"/>
                    <a:pt x="0" y="39"/>
                  </a:cubicBezTo>
                  <a:cubicBezTo>
                    <a:pt x="0" y="41"/>
                    <a:pt x="2" y="43"/>
                    <a:pt x="3" y="43"/>
                  </a:cubicBezTo>
                  <a:cubicBezTo>
                    <a:pt x="5" y="43"/>
                    <a:pt x="7" y="41"/>
                    <a:pt x="7" y="39"/>
                  </a:cubicBezTo>
                  <a:cubicBezTo>
                    <a:pt x="7" y="14"/>
                    <a:pt x="7" y="14"/>
                    <a:pt x="7" y="14"/>
                  </a:cubicBezTo>
                  <a:cubicBezTo>
                    <a:pt x="10" y="14"/>
                    <a:pt x="10" y="14"/>
                    <a:pt x="10" y="14"/>
                  </a:cubicBezTo>
                  <a:cubicBezTo>
                    <a:pt x="10" y="38"/>
                    <a:pt x="10" y="38"/>
                    <a:pt x="10" y="38"/>
                  </a:cubicBezTo>
                  <a:cubicBezTo>
                    <a:pt x="10" y="39"/>
                    <a:pt x="10" y="39"/>
                    <a:pt x="10" y="39"/>
                  </a:cubicBezTo>
                  <a:cubicBezTo>
                    <a:pt x="10" y="82"/>
                    <a:pt x="10" y="82"/>
                    <a:pt x="10" y="82"/>
                  </a:cubicBezTo>
                  <a:cubicBezTo>
                    <a:pt x="10" y="85"/>
                    <a:pt x="12" y="87"/>
                    <a:pt x="15" y="87"/>
                  </a:cubicBezTo>
                  <a:cubicBezTo>
                    <a:pt x="17" y="87"/>
                    <a:pt x="19" y="85"/>
                    <a:pt x="19" y="82"/>
                  </a:cubicBezTo>
                  <a:cubicBezTo>
                    <a:pt x="19" y="44"/>
                    <a:pt x="19" y="44"/>
                    <a:pt x="19" y="44"/>
                  </a:cubicBezTo>
                  <a:cubicBezTo>
                    <a:pt x="22" y="44"/>
                    <a:pt x="22" y="44"/>
                    <a:pt x="22" y="44"/>
                  </a:cubicBezTo>
                  <a:cubicBezTo>
                    <a:pt x="22" y="82"/>
                    <a:pt x="22" y="82"/>
                    <a:pt x="22" y="82"/>
                  </a:cubicBezTo>
                  <a:cubicBezTo>
                    <a:pt x="22" y="85"/>
                    <a:pt x="24" y="87"/>
                    <a:pt x="27" y="87"/>
                  </a:cubicBezTo>
                  <a:cubicBezTo>
                    <a:pt x="29" y="87"/>
                    <a:pt x="31" y="85"/>
                    <a:pt x="31" y="82"/>
                  </a:cubicBezTo>
                  <a:cubicBezTo>
                    <a:pt x="31" y="38"/>
                    <a:pt x="31" y="38"/>
                    <a:pt x="31" y="38"/>
                  </a:cubicBezTo>
                  <a:cubicBezTo>
                    <a:pt x="31" y="38"/>
                    <a:pt x="31" y="38"/>
                    <a:pt x="31" y="38"/>
                  </a:cubicBezTo>
                  <a:cubicBezTo>
                    <a:pt x="31" y="14"/>
                    <a:pt x="31" y="14"/>
                    <a:pt x="31" y="14"/>
                  </a:cubicBezTo>
                  <a:cubicBezTo>
                    <a:pt x="34" y="14"/>
                    <a:pt x="34" y="14"/>
                    <a:pt x="34" y="14"/>
                  </a:cubicBezTo>
                  <a:cubicBezTo>
                    <a:pt x="34" y="39"/>
                    <a:pt x="34" y="39"/>
                    <a:pt x="34" y="39"/>
                  </a:cubicBezTo>
                  <a:cubicBezTo>
                    <a:pt x="34" y="41"/>
                    <a:pt x="35" y="43"/>
                    <a:pt x="37" y="43"/>
                  </a:cubicBezTo>
                  <a:cubicBezTo>
                    <a:pt x="39" y="43"/>
                    <a:pt x="41" y="41"/>
                    <a:pt x="41" y="39"/>
                  </a:cubicBezTo>
                  <a:cubicBezTo>
                    <a:pt x="41" y="11"/>
                    <a:pt x="41" y="11"/>
                    <a:pt x="41" y="11"/>
                  </a:cubicBezTo>
                  <a:cubicBezTo>
                    <a:pt x="41" y="9"/>
                    <a:pt x="41" y="9"/>
                    <a:pt x="41" y="9"/>
                  </a:cubicBezTo>
                  <a:cubicBezTo>
                    <a:pt x="41" y="9"/>
                    <a:pt x="41" y="9"/>
                    <a:pt x="41" y="9"/>
                  </a:cubicBezTo>
                  <a:cubicBezTo>
                    <a:pt x="41" y="6"/>
                    <a:pt x="38" y="1"/>
                    <a:pt x="31" y="1"/>
                  </a:cubicBezTo>
                  <a:close/>
                </a:path>
              </a:pathLst>
            </a:cu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sp>
          <p:nvSpPr>
            <p:cNvPr id="316" name="Oval 119"/>
            <p:cNvSpPr>
              <a:spLocks noChangeArrowheads="1"/>
            </p:cNvSpPr>
            <p:nvPr/>
          </p:nvSpPr>
          <p:spPr bwMode="auto">
            <a:xfrm>
              <a:off x="6536507" y="3727500"/>
              <a:ext cx="125544" cy="111125"/>
            </a:xfrm>
            <a:prstGeom prst="ellipse">
              <a:avLst/>
            </a:prstGeom>
            <a:solidFill>
              <a:schemeClr val="tx2">
                <a:lumMod val="60000"/>
                <a:lumOff val="40000"/>
              </a:schemeClr>
            </a:solidFill>
            <a:ln>
              <a:noFill/>
            </a:ln>
            <a:extLst/>
          </p:spPr>
          <p:txBody>
            <a:bodyPr/>
            <a:lstStyle/>
            <a:p>
              <a:endParaRPr lang="en-US" altLang="en-US" sz="1100">
                <a:latin typeface="Proxima Nova" panose="020B0604020202020204" charset="0"/>
                <a:sym typeface="宋体" pitchFamily="2" charset="-122"/>
              </a:endParaRPr>
            </a:p>
          </p:txBody>
        </p:sp>
      </p:grpSp>
      <p:sp>
        <p:nvSpPr>
          <p:cNvPr id="318" name="Rectangle 753"/>
          <p:cNvSpPr>
            <a:spLocks noChangeArrowheads="1"/>
          </p:cNvSpPr>
          <p:nvPr/>
        </p:nvSpPr>
        <p:spPr bwMode="auto">
          <a:xfrm>
            <a:off x="5976156" y="2905162"/>
            <a:ext cx="756047" cy="422672"/>
          </a:xfrm>
          <a:prstGeom prst="rect">
            <a:avLst/>
          </a:prstGeom>
          <a:solidFill>
            <a:schemeClr val="tx2">
              <a:lumMod val="60000"/>
              <a:lumOff val="40000"/>
            </a:schemeClr>
          </a:solidFill>
          <a:ln>
            <a:noFill/>
          </a:ln>
        </p:spPr>
        <p:txBody>
          <a:bodyPr/>
          <a:lstStyle/>
          <a:p>
            <a:endParaRPr lang="en-US" altLang="en-US" sz="1100">
              <a:latin typeface="Proxima Nova" panose="020B0604020202020204" charset="0"/>
              <a:sym typeface="宋体" pitchFamily="2" charset="-122"/>
            </a:endParaRPr>
          </a:p>
        </p:txBody>
      </p:sp>
      <p:sp>
        <p:nvSpPr>
          <p:cNvPr id="319" name="TextBox 302"/>
          <p:cNvSpPr>
            <a:spLocks noChangeArrowheads="1"/>
          </p:cNvSpPr>
          <p:nvPr/>
        </p:nvSpPr>
        <p:spPr bwMode="auto">
          <a:xfrm>
            <a:off x="5978916" y="2946295"/>
            <a:ext cx="7505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50.9%</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320" name="右大括号 319"/>
          <p:cNvSpPr/>
          <p:nvPr/>
        </p:nvSpPr>
        <p:spPr>
          <a:xfrm rot="5400000">
            <a:off x="4075599" y="2919835"/>
            <a:ext cx="256093" cy="107209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100">
              <a:latin typeface="Proxima Nova" panose="020B0604020202020204" charset="0"/>
            </a:endParaRPr>
          </a:p>
        </p:txBody>
      </p:sp>
      <p:sp>
        <p:nvSpPr>
          <p:cNvPr id="321" name="TextBox 269"/>
          <p:cNvSpPr>
            <a:spLocks noChangeArrowheads="1"/>
          </p:cNvSpPr>
          <p:nvPr/>
        </p:nvSpPr>
        <p:spPr bwMode="auto">
          <a:xfrm>
            <a:off x="3344119" y="3599170"/>
            <a:ext cx="16599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dirty="0">
                <a:latin typeface="Proxima Nova" panose="020B0604020202020204" charset="0"/>
                <a:ea typeface="微软雅黑" pitchFamily="34" charset="-122"/>
                <a:sym typeface="Arial" pitchFamily="34" charset="0"/>
              </a:rPr>
              <a:t>Attended </a:t>
            </a:r>
          </a:p>
          <a:p>
            <a:pPr algn="ctr"/>
            <a:r>
              <a:rPr lang="en-US" altLang="en-US" dirty="0">
                <a:latin typeface="Proxima Nova" panose="020B0604020202020204" charset="0"/>
                <a:ea typeface="微软雅黑" pitchFamily="34" charset="-122"/>
                <a:sym typeface="Arial" pitchFamily="34" charset="0"/>
              </a:rPr>
              <a:t>High School</a:t>
            </a:r>
            <a:endParaRPr lang="zh-CN" altLang="en-US" dirty="0">
              <a:latin typeface="Proxima Nova" panose="020B0604020202020204" charset="0"/>
              <a:ea typeface="微软雅黑" pitchFamily="34" charset="-122"/>
              <a:sym typeface="Arial" pitchFamily="34" charset="0"/>
            </a:endParaRPr>
          </a:p>
        </p:txBody>
      </p:sp>
      <p:sp>
        <p:nvSpPr>
          <p:cNvPr id="326" name="Rectangle 750"/>
          <p:cNvSpPr>
            <a:spLocks noChangeArrowheads="1"/>
          </p:cNvSpPr>
          <p:nvPr/>
        </p:nvSpPr>
        <p:spPr bwMode="auto">
          <a:xfrm>
            <a:off x="7272300" y="2909925"/>
            <a:ext cx="881063" cy="417909"/>
          </a:xfrm>
          <a:prstGeom prst="rect">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27" name="TextBox 304"/>
          <p:cNvSpPr>
            <a:spLocks noChangeArrowheads="1"/>
          </p:cNvSpPr>
          <p:nvPr/>
        </p:nvSpPr>
        <p:spPr bwMode="auto">
          <a:xfrm>
            <a:off x="7370429" y="2962313"/>
            <a:ext cx="6848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微软雅黑" pitchFamily="34" charset="-122"/>
                <a:sym typeface="Arial" pitchFamily="34" charset="0"/>
              </a:rPr>
              <a:t>24.1%</a:t>
            </a:r>
            <a:endParaRPr lang="zh-CN" altLang="en-US" sz="1600" dirty="0">
              <a:solidFill>
                <a:schemeClr val="bg1"/>
              </a:solidFill>
              <a:latin typeface="Proxima Nova" panose="020B0604020202020204" charset="0"/>
              <a:ea typeface="微软雅黑" pitchFamily="34" charset="-122"/>
              <a:sym typeface="Arial" pitchFamily="34" charset="0"/>
            </a:endParaRPr>
          </a:p>
        </p:txBody>
      </p:sp>
      <p:sp>
        <p:nvSpPr>
          <p:cNvPr id="103" name="Oval 748"/>
          <p:cNvSpPr>
            <a:spLocks noChangeArrowheads="1"/>
          </p:cNvSpPr>
          <p:nvPr/>
        </p:nvSpPr>
        <p:spPr bwMode="auto">
          <a:xfrm>
            <a:off x="3735141" y="1596118"/>
            <a:ext cx="80963" cy="82154"/>
          </a:xfrm>
          <a:prstGeom prst="ellipse">
            <a:avLst/>
          </a:pr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104" name="Freeform 749"/>
          <p:cNvSpPr>
            <a:spLocks noChangeArrowheads="1"/>
          </p:cNvSpPr>
          <p:nvPr/>
        </p:nvSpPr>
        <p:spPr bwMode="auto">
          <a:xfrm>
            <a:off x="3648225" y="169732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pic>
        <p:nvPicPr>
          <p:cNvPr id="32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3506" y="1502123"/>
            <a:ext cx="221851" cy="221851"/>
          </a:xfrm>
          <a:prstGeom prst="rect">
            <a:avLst/>
          </a:prstGeom>
          <a:noFill/>
          <a:extLst>
            <a:ext uri="{909E8E84-426E-40DD-AFC4-6F175D3DCCD1}">
              <a14:hiddenFill xmlns:a14="http://schemas.microsoft.com/office/drawing/2010/main">
                <a:solidFill>
                  <a:srgbClr val="FFFFFF"/>
                </a:solidFill>
              </a14:hiddenFill>
            </a:ext>
          </a:extLst>
        </p:spPr>
      </p:pic>
      <p:sp>
        <p:nvSpPr>
          <p:cNvPr id="330" name="Oval 748"/>
          <p:cNvSpPr>
            <a:spLocks noChangeArrowheads="1"/>
          </p:cNvSpPr>
          <p:nvPr/>
        </p:nvSpPr>
        <p:spPr bwMode="auto">
          <a:xfrm>
            <a:off x="7027963" y="2822518"/>
            <a:ext cx="80963" cy="82154"/>
          </a:xfrm>
          <a:prstGeom prst="ellipse">
            <a:avLst/>
          </a:prstGeom>
          <a:solidFill>
            <a:srgbClr val="E3950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31" name="Freeform 749"/>
          <p:cNvSpPr>
            <a:spLocks noChangeArrowheads="1"/>
          </p:cNvSpPr>
          <p:nvPr/>
        </p:nvSpPr>
        <p:spPr bwMode="auto">
          <a:xfrm>
            <a:off x="6941047" y="292372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32"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6328" y="2728522"/>
            <a:ext cx="221851" cy="221851"/>
          </a:xfrm>
          <a:prstGeom prst="rect">
            <a:avLst/>
          </a:prstGeom>
          <a:noFill/>
          <a:ln>
            <a:noFill/>
          </a:ln>
        </p:spPr>
      </p:pic>
      <p:sp>
        <p:nvSpPr>
          <p:cNvPr id="334" name="Oval 748"/>
          <p:cNvSpPr>
            <a:spLocks noChangeArrowheads="1"/>
          </p:cNvSpPr>
          <p:nvPr/>
        </p:nvSpPr>
        <p:spPr bwMode="auto">
          <a:xfrm>
            <a:off x="4010844" y="1594396"/>
            <a:ext cx="80963" cy="82154"/>
          </a:xfrm>
          <a:prstGeom prst="ellipse">
            <a:avLst/>
          </a:pr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35" name="Freeform 749"/>
          <p:cNvSpPr>
            <a:spLocks noChangeArrowheads="1"/>
          </p:cNvSpPr>
          <p:nvPr/>
        </p:nvSpPr>
        <p:spPr bwMode="auto">
          <a:xfrm>
            <a:off x="392392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pic>
        <p:nvPicPr>
          <p:cNvPr id="33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9209" y="1500400"/>
            <a:ext cx="221851" cy="221851"/>
          </a:xfrm>
          <a:prstGeom prst="rect">
            <a:avLst/>
          </a:prstGeom>
          <a:noFill/>
          <a:extLst>
            <a:ext uri="{909E8E84-426E-40DD-AFC4-6F175D3DCCD1}">
              <a14:hiddenFill xmlns:a14="http://schemas.microsoft.com/office/drawing/2010/main">
                <a:solidFill>
                  <a:srgbClr val="FFFFFF"/>
                </a:solidFill>
              </a14:hiddenFill>
            </a:ext>
          </a:extLst>
        </p:spPr>
      </p:pic>
      <p:sp>
        <p:nvSpPr>
          <p:cNvPr id="338" name="Oval 748"/>
          <p:cNvSpPr>
            <a:spLocks noChangeArrowheads="1"/>
          </p:cNvSpPr>
          <p:nvPr/>
        </p:nvSpPr>
        <p:spPr bwMode="auto">
          <a:xfrm>
            <a:off x="4280874" y="1594396"/>
            <a:ext cx="80963" cy="82154"/>
          </a:xfrm>
          <a:prstGeom prst="ellipse">
            <a:avLst/>
          </a:pr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u="sng">
              <a:latin typeface="Proxima Nova" panose="020B0604020202020204" charset="0"/>
              <a:sym typeface="宋体" pitchFamily="2" charset="-122"/>
            </a:endParaRPr>
          </a:p>
        </p:txBody>
      </p:sp>
      <p:sp>
        <p:nvSpPr>
          <p:cNvPr id="339" name="Freeform 749"/>
          <p:cNvSpPr>
            <a:spLocks noChangeArrowheads="1"/>
          </p:cNvSpPr>
          <p:nvPr/>
        </p:nvSpPr>
        <p:spPr bwMode="auto">
          <a:xfrm>
            <a:off x="419395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u="sng">
              <a:latin typeface="Proxima Nova" panose="020B0604020202020204" charset="0"/>
              <a:sym typeface="宋体" pitchFamily="2" charset="-122"/>
            </a:endParaRPr>
          </a:p>
        </p:txBody>
      </p:sp>
      <p:pic>
        <p:nvPicPr>
          <p:cNvPr id="34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9239" y="1500400"/>
            <a:ext cx="221851" cy="221851"/>
          </a:xfrm>
          <a:prstGeom prst="rect">
            <a:avLst/>
          </a:prstGeom>
          <a:noFill/>
          <a:extLst>
            <a:ext uri="{909E8E84-426E-40DD-AFC4-6F175D3DCCD1}">
              <a14:hiddenFill xmlns:a14="http://schemas.microsoft.com/office/drawing/2010/main">
                <a:solidFill>
                  <a:srgbClr val="FFFFFF"/>
                </a:solidFill>
              </a14:hiddenFill>
            </a:ext>
          </a:extLst>
        </p:spPr>
      </p:pic>
      <p:sp>
        <p:nvSpPr>
          <p:cNvPr id="342" name="Oval 748"/>
          <p:cNvSpPr>
            <a:spLocks noChangeArrowheads="1"/>
          </p:cNvSpPr>
          <p:nvPr/>
        </p:nvSpPr>
        <p:spPr bwMode="auto">
          <a:xfrm>
            <a:off x="4550904" y="1594396"/>
            <a:ext cx="80963" cy="82154"/>
          </a:xfrm>
          <a:prstGeom prst="ellipse">
            <a:avLst/>
          </a:pr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343" name="Freeform 749"/>
          <p:cNvSpPr>
            <a:spLocks noChangeArrowheads="1"/>
          </p:cNvSpPr>
          <p:nvPr/>
        </p:nvSpPr>
        <p:spPr bwMode="auto">
          <a:xfrm>
            <a:off x="4463988" y="1695600"/>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pic>
        <p:nvPicPr>
          <p:cNvPr id="34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9269" y="1500400"/>
            <a:ext cx="221851" cy="221851"/>
          </a:xfrm>
          <a:prstGeom prst="rect">
            <a:avLst/>
          </a:prstGeom>
          <a:noFill/>
          <a:extLst>
            <a:ext uri="{909E8E84-426E-40DD-AFC4-6F175D3DCCD1}">
              <a14:hiddenFill xmlns:a14="http://schemas.microsoft.com/office/drawing/2010/main">
                <a:solidFill>
                  <a:srgbClr val="FFFFFF"/>
                </a:solidFill>
              </a14:hiddenFill>
            </a:ext>
          </a:extLst>
        </p:spPr>
      </p:pic>
      <p:sp>
        <p:nvSpPr>
          <p:cNvPr id="346" name="Oval 748"/>
          <p:cNvSpPr>
            <a:spLocks noChangeArrowheads="1"/>
          </p:cNvSpPr>
          <p:nvPr/>
        </p:nvSpPr>
        <p:spPr bwMode="auto">
          <a:xfrm>
            <a:off x="3740814" y="2181415"/>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47" name="Freeform 749"/>
          <p:cNvSpPr>
            <a:spLocks noChangeArrowheads="1"/>
          </p:cNvSpPr>
          <p:nvPr/>
        </p:nvSpPr>
        <p:spPr bwMode="auto">
          <a:xfrm>
            <a:off x="3653898" y="228261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4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179" y="2087419"/>
            <a:ext cx="221851" cy="221851"/>
          </a:xfrm>
          <a:prstGeom prst="rect">
            <a:avLst/>
          </a:prstGeom>
          <a:noFill/>
        </p:spPr>
      </p:pic>
      <p:sp>
        <p:nvSpPr>
          <p:cNvPr id="350" name="Oval 748"/>
          <p:cNvSpPr>
            <a:spLocks noChangeArrowheads="1"/>
          </p:cNvSpPr>
          <p:nvPr/>
        </p:nvSpPr>
        <p:spPr bwMode="auto">
          <a:xfrm>
            <a:off x="4016517" y="2179692"/>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51" name="Freeform 749"/>
          <p:cNvSpPr>
            <a:spLocks noChangeArrowheads="1"/>
          </p:cNvSpPr>
          <p:nvPr/>
        </p:nvSpPr>
        <p:spPr bwMode="auto">
          <a:xfrm>
            <a:off x="3929601" y="228089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52"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4882" y="2085696"/>
            <a:ext cx="221851" cy="221851"/>
          </a:xfrm>
          <a:prstGeom prst="rect">
            <a:avLst/>
          </a:prstGeom>
          <a:noFill/>
        </p:spPr>
      </p:pic>
      <p:sp>
        <p:nvSpPr>
          <p:cNvPr id="354" name="Oval 748"/>
          <p:cNvSpPr>
            <a:spLocks noChangeArrowheads="1"/>
          </p:cNvSpPr>
          <p:nvPr/>
        </p:nvSpPr>
        <p:spPr bwMode="auto">
          <a:xfrm>
            <a:off x="4286547" y="2179692"/>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55" name="Freeform 749"/>
          <p:cNvSpPr>
            <a:spLocks noChangeArrowheads="1"/>
          </p:cNvSpPr>
          <p:nvPr/>
        </p:nvSpPr>
        <p:spPr bwMode="auto">
          <a:xfrm>
            <a:off x="4199631" y="228089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5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4912" y="2085696"/>
            <a:ext cx="221851" cy="221851"/>
          </a:xfrm>
          <a:prstGeom prst="rect">
            <a:avLst/>
          </a:prstGeom>
          <a:noFill/>
        </p:spPr>
      </p:pic>
      <p:sp>
        <p:nvSpPr>
          <p:cNvPr id="358" name="Oval 748"/>
          <p:cNvSpPr>
            <a:spLocks noChangeArrowheads="1"/>
          </p:cNvSpPr>
          <p:nvPr/>
        </p:nvSpPr>
        <p:spPr bwMode="auto">
          <a:xfrm>
            <a:off x="4556577" y="2179692"/>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59" name="Freeform 749"/>
          <p:cNvSpPr>
            <a:spLocks noChangeArrowheads="1"/>
          </p:cNvSpPr>
          <p:nvPr/>
        </p:nvSpPr>
        <p:spPr bwMode="auto">
          <a:xfrm>
            <a:off x="4469661" y="2280896"/>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60"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4942" y="2085696"/>
            <a:ext cx="221851" cy="221851"/>
          </a:xfrm>
          <a:prstGeom prst="rect">
            <a:avLst/>
          </a:prstGeom>
          <a:noFill/>
        </p:spPr>
      </p:pic>
      <p:sp>
        <p:nvSpPr>
          <p:cNvPr id="362" name="Oval 748"/>
          <p:cNvSpPr>
            <a:spLocks noChangeArrowheads="1"/>
          </p:cNvSpPr>
          <p:nvPr/>
        </p:nvSpPr>
        <p:spPr bwMode="auto">
          <a:xfrm>
            <a:off x="3740814" y="2782528"/>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63" name="Freeform 749"/>
          <p:cNvSpPr>
            <a:spLocks noChangeArrowheads="1"/>
          </p:cNvSpPr>
          <p:nvPr/>
        </p:nvSpPr>
        <p:spPr bwMode="auto">
          <a:xfrm>
            <a:off x="3653898" y="2883732"/>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64"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179" y="2688532"/>
            <a:ext cx="221851" cy="221851"/>
          </a:xfrm>
          <a:prstGeom prst="rect">
            <a:avLst/>
          </a:prstGeom>
          <a:noFill/>
        </p:spPr>
      </p:pic>
      <p:sp>
        <p:nvSpPr>
          <p:cNvPr id="366" name="Oval 748"/>
          <p:cNvSpPr>
            <a:spLocks noChangeArrowheads="1"/>
          </p:cNvSpPr>
          <p:nvPr/>
        </p:nvSpPr>
        <p:spPr bwMode="auto">
          <a:xfrm>
            <a:off x="4016517" y="2780805"/>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67" name="Freeform 749"/>
          <p:cNvSpPr>
            <a:spLocks noChangeArrowheads="1"/>
          </p:cNvSpPr>
          <p:nvPr/>
        </p:nvSpPr>
        <p:spPr bwMode="auto">
          <a:xfrm>
            <a:off x="3929601" y="288200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68"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4882" y="2686809"/>
            <a:ext cx="221851" cy="221851"/>
          </a:xfrm>
          <a:prstGeom prst="rect">
            <a:avLst/>
          </a:prstGeom>
          <a:noFill/>
        </p:spPr>
      </p:pic>
      <p:sp>
        <p:nvSpPr>
          <p:cNvPr id="370" name="Oval 748"/>
          <p:cNvSpPr>
            <a:spLocks noChangeArrowheads="1"/>
          </p:cNvSpPr>
          <p:nvPr/>
        </p:nvSpPr>
        <p:spPr bwMode="auto">
          <a:xfrm>
            <a:off x="4286547" y="2780805"/>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71" name="Freeform 749"/>
          <p:cNvSpPr>
            <a:spLocks noChangeArrowheads="1"/>
          </p:cNvSpPr>
          <p:nvPr/>
        </p:nvSpPr>
        <p:spPr bwMode="auto">
          <a:xfrm>
            <a:off x="4199631" y="288200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72"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4912" y="2686809"/>
            <a:ext cx="221851" cy="221851"/>
          </a:xfrm>
          <a:prstGeom prst="rect">
            <a:avLst/>
          </a:prstGeom>
          <a:noFill/>
        </p:spPr>
      </p:pic>
      <p:sp>
        <p:nvSpPr>
          <p:cNvPr id="374" name="Oval 748"/>
          <p:cNvSpPr>
            <a:spLocks noChangeArrowheads="1"/>
          </p:cNvSpPr>
          <p:nvPr/>
        </p:nvSpPr>
        <p:spPr bwMode="auto">
          <a:xfrm>
            <a:off x="4556577" y="2780805"/>
            <a:ext cx="80963" cy="82154"/>
          </a:xfrm>
          <a:prstGeom prst="ellipse">
            <a:avLst/>
          </a:prstGeom>
          <a:solidFill>
            <a:schemeClr val="accent6"/>
          </a:solidFill>
          <a:ln>
            <a:noFill/>
          </a:ln>
        </p:spPr>
        <p:txBody>
          <a:bodyPr/>
          <a:lstStyle/>
          <a:p>
            <a:endParaRPr lang="en-US" altLang="en-US" sz="1100">
              <a:latin typeface="Proxima Nova" panose="020B0604020202020204" charset="0"/>
              <a:sym typeface="宋体" pitchFamily="2" charset="-122"/>
            </a:endParaRPr>
          </a:p>
        </p:txBody>
      </p:sp>
      <p:sp>
        <p:nvSpPr>
          <p:cNvPr id="375" name="Freeform 749"/>
          <p:cNvSpPr>
            <a:spLocks noChangeArrowheads="1"/>
          </p:cNvSpPr>
          <p:nvPr/>
        </p:nvSpPr>
        <p:spPr bwMode="auto">
          <a:xfrm>
            <a:off x="4469661" y="2882009"/>
            <a:ext cx="252413" cy="444103"/>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0"/>
              <a:gd name="T97" fmla="*/ 0 h 88"/>
              <a:gd name="T98" fmla="*/ 50 w 50"/>
              <a:gd name="T99" fmla="*/ 88 h 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6"/>
          </a:solidFill>
          <a:ln>
            <a:noFill/>
          </a:ln>
        </p:spPr>
        <p:txBody>
          <a:bodyPr/>
          <a:lstStyle/>
          <a:p>
            <a:endParaRPr lang="en-US" altLang="en-US" sz="1100">
              <a:latin typeface="Proxima Nova" panose="020B0604020202020204" charset="0"/>
              <a:sym typeface="宋体" pitchFamily="2" charset="-122"/>
            </a:endParaRPr>
          </a:p>
        </p:txBody>
      </p:sp>
      <p:pic>
        <p:nvPicPr>
          <p:cNvPr id="376" name="Picture 4" descr="http://img2.web07.cn/UpPic/Png/201410/08/2688370818075617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4942" y="2686809"/>
            <a:ext cx="221851" cy="221851"/>
          </a:xfrm>
          <a:prstGeom prst="rect">
            <a:avLst/>
          </a:prstGeom>
          <a:noFill/>
        </p:spPr>
      </p:pic>
      <p:grpSp>
        <p:nvGrpSpPr>
          <p:cNvPr id="234" name="组合 233"/>
          <p:cNvGrpSpPr/>
          <p:nvPr/>
        </p:nvGrpSpPr>
        <p:grpSpPr>
          <a:xfrm>
            <a:off x="571500" y="-10114"/>
            <a:ext cx="8082901" cy="317891"/>
            <a:chOff x="571500" y="-10114"/>
            <a:chExt cx="8082901" cy="317891"/>
          </a:xfrm>
        </p:grpSpPr>
        <p:grpSp>
          <p:nvGrpSpPr>
            <p:cNvPr id="238" name="组合 237"/>
            <p:cNvGrpSpPr/>
            <p:nvPr/>
          </p:nvGrpSpPr>
          <p:grpSpPr>
            <a:xfrm>
              <a:off x="571500" y="-10114"/>
              <a:ext cx="8082901" cy="317891"/>
              <a:chOff x="0" y="-10114"/>
              <a:chExt cx="8082901" cy="317891"/>
            </a:xfrm>
          </p:grpSpPr>
          <p:sp>
            <p:nvSpPr>
              <p:cNvPr id="257"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58"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59"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0"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1"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262"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239" name="组合 238"/>
            <p:cNvGrpSpPr/>
            <p:nvPr/>
          </p:nvGrpSpPr>
          <p:grpSpPr>
            <a:xfrm>
              <a:off x="573888" y="104482"/>
              <a:ext cx="78583" cy="78583"/>
              <a:chOff x="523873" y="1335916"/>
              <a:chExt cx="200025" cy="200025"/>
            </a:xfrm>
          </p:grpSpPr>
          <p:sp>
            <p:nvSpPr>
              <p:cNvPr id="255" name="椭圆 254"/>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椭圆 255"/>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0" name="组合 239"/>
            <p:cNvGrpSpPr/>
            <p:nvPr/>
          </p:nvGrpSpPr>
          <p:grpSpPr>
            <a:xfrm>
              <a:off x="1751375" y="112519"/>
              <a:ext cx="78583" cy="78583"/>
              <a:chOff x="523873" y="1335916"/>
              <a:chExt cx="200025" cy="200025"/>
            </a:xfrm>
            <a:noFill/>
          </p:grpSpPr>
          <p:sp>
            <p:nvSpPr>
              <p:cNvPr id="253" name="椭圆 25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椭圆 253"/>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组合 240"/>
            <p:cNvGrpSpPr/>
            <p:nvPr/>
          </p:nvGrpSpPr>
          <p:grpSpPr>
            <a:xfrm>
              <a:off x="3424877" y="104482"/>
              <a:ext cx="78583" cy="78583"/>
              <a:chOff x="523873" y="1335916"/>
              <a:chExt cx="200025" cy="200025"/>
            </a:xfrm>
            <a:noFill/>
          </p:grpSpPr>
          <p:sp>
            <p:nvSpPr>
              <p:cNvPr id="251" name="椭圆 250"/>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椭圆 251"/>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组合 241"/>
            <p:cNvGrpSpPr/>
            <p:nvPr/>
          </p:nvGrpSpPr>
          <p:grpSpPr>
            <a:xfrm>
              <a:off x="5019381" y="110738"/>
              <a:ext cx="78583" cy="78583"/>
              <a:chOff x="523873" y="1335916"/>
              <a:chExt cx="200025" cy="200025"/>
            </a:xfrm>
            <a:noFill/>
          </p:grpSpPr>
          <p:sp>
            <p:nvSpPr>
              <p:cNvPr id="249" name="椭圆 24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椭圆 249"/>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组合 242"/>
            <p:cNvGrpSpPr/>
            <p:nvPr/>
          </p:nvGrpSpPr>
          <p:grpSpPr>
            <a:xfrm>
              <a:off x="6718637" y="104481"/>
              <a:ext cx="78583" cy="78583"/>
              <a:chOff x="523873" y="1335916"/>
              <a:chExt cx="200025" cy="200025"/>
            </a:xfrm>
            <a:noFill/>
          </p:grpSpPr>
          <p:sp>
            <p:nvSpPr>
              <p:cNvPr id="247" name="椭圆 246"/>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椭圆 247"/>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组合 243"/>
            <p:cNvGrpSpPr/>
            <p:nvPr/>
          </p:nvGrpSpPr>
          <p:grpSpPr>
            <a:xfrm>
              <a:off x="7468255" y="104481"/>
              <a:ext cx="78583" cy="78583"/>
              <a:chOff x="523873" y="1335916"/>
              <a:chExt cx="200025" cy="200025"/>
            </a:xfrm>
            <a:noFill/>
          </p:grpSpPr>
          <p:sp>
            <p:nvSpPr>
              <p:cNvPr id="245" name="椭圆 24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椭圆 245"/>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41572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rPr>
              <a:t>Socio-demographic Characteristics of Participants</a:t>
            </a:r>
            <a:endParaRPr lang="en-US" sz="2400" dirty="0">
              <a:latin typeface="+mn-lt"/>
            </a:endParaRPr>
          </a:p>
        </p:txBody>
      </p:sp>
      <p:sp>
        <p:nvSpPr>
          <p:cNvPr id="234" name="Freeform 209"/>
          <p:cNvSpPr>
            <a:spLocks noChangeArrowheads="1"/>
          </p:cNvSpPr>
          <p:nvPr/>
        </p:nvSpPr>
        <p:spPr bwMode="auto">
          <a:xfrm>
            <a:off x="5891808" y="1627500"/>
            <a:ext cx="53579" cy="114300"/>
          </a:xfrm>
          <a:custGeom>
            <a:avLst/>
            <a:gdLst>
              <a:gd name="T0" fmla="*/ 15 w 15"/>
              <a:gd name="T1" fmla="*/ 16 h 32"/>
              <a:gd name="T2" fmla="*/ 0 w 15"/>
              <a:gd name="T3" fmla="*/ 0 h 32"/>
              <a:gd name="T4" fmla="*/ 0 w 15"/>
              <a:gd name="T5" fmla="*/ 32 h 32"/>
              <a:gd name="T6" fmla="*/ 15 w 15"/>
              <a:gd name="T7" fmla="*/ 16 h 32"/>
              <a:gd name="T8" fmla="*/ 0 60000 65536"/>
              <a:gd name="T9" fmla="*/ 0 60000 65536"/>
              <a:gd name="T10" fmla="*/ 0 60000 65536"/>
              <a:gd name="T11" fmla="*/ 0 60000 65536"/>
              <a:gd name="T12" fmla="*/ 0 w 15"/>
              <a:gd name="T13" fmla="*/ 0 h 32"/>
              <a:gd name="T14" fmla="*/ 15 w 15"/>
              <a:gd name="T15" fmla="*/ 32 h 32"/>
            </a:gdLst>
            <a:ahLst/>
            <a:cxnLst>
              <a:cxn ang="T8">
                <a:pos x="T0" y="T1"/>
              </a:cxn>
              <a:cxn ang="T9">
                <a:pos x="T2" y="T3"/>
              </a:cxn>
              <a:cxn ang="T10">
                <a:pos x="T4" y="T5"/>
              </a:cxn>
              <a:cxn ang="T11">
                <a:pos x="T6" y="T7"/>
              </a:cxn>
            </a:cxnLst>
            <a:rect l="T12" t="T13" r="T14" b="T15"/>
            <a:pathLst>
              <a:path w="15" h="32">
                <a:moveTo>
                  <a:pt x="15" y="16"/>
                </a:moveTo>
                <a:cubicBezTo>
                  <a:pt x="15" y="8"/>
                  <a:pt x="8" y="1"/>
                  <a:pt x="0" y="0"/>
                </a:cubicBezTo>
                <a:cubicBezTo>
                  <a:pt x="0" y="32"/>
                  <a:pt x="0" y="32"/>
                  <a:pt x="0" y="32"/>
                </a:cubicBezTo>
                <a:cubicBezTo>
                  <a:pt x="8" y="31"/>
                  <a:pt x="15" y="24"/>
                  <a:pt x="15" y="16"/>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38" name="Freeform 210"/>
          <p:cNvSpPr>
            <a:spLocks noChangeArrowheads="1"/>
          </p:cNvSpPr>
          <p:nvPr/>
        </p:nvSpPr>
        <p:spPr bwMode="auto">
          <a:xfrm>
            <a:off x="5891808" y="2725256"/>
            <a:ext cx="1150144" cy="1214438"/>
          </a:xfrm>
          <a:custGeom>
            <a:avLst/>
            <a:gdLst>
              <a:gd name="T0" fmla="*/ 323 w 323"/>
              <a:gd name="T1" fmla="*/ 17 h 341"/>
              <a:gd name="T2" fmla="*/ 307 w 323"/>
              <a:gd name="T3" fmla="*/ 0 h 341"/>
              <a:gd name="T4" fmla="*/ 291 w 323"/>
              <a:gd name="T5" fmla="*/ 17 h 341"/>
              <a:gd name="T6" fmla="*/ 205 w 323"/>
              <a:gd name="T7" fmla="*/ 223 h 341"/>
              <a:gd name="T8" fmla="*/ 0 w 323"/>
              <a:gd name="T9" fmla="*/ 309 h 341"/>
              <a:gd name="T10" fmla="*/ 0 w 323"/>
              <a:gd name="T11" fmla="*/ 341 h 341"/>
              <a:gd name="T12" fmla="*/ 323 w 323"/>
              <a:gd name="T13" fmla="*/ 17 h 341"/>
              <a:gd name="T14" fmla="*/ 0 60000 65536"/>
              <a:gd name="T15" fmla="*/ 0 60000 65536"/>
              <a:gd name="T16" fmla="*/ 0 60000 65536"/>
              <a:gd name="T17" fmla="*/ 0 60000 65536"/>
              <a:gd name="T18" fmla="*/ 0 60000 65536"/>
              <a:gd name="T19" fmla="*/ 0 60000 65536"/>
              <a:gd name="T20" fmla="*/ 0 60000 65536"/>
              <a:gd name="T21" fmla="*/ 0 w 323"/>
              <a:gd name="T22" fmla="*/ 0 h 341"/>
              <a:gd name="T23" fmla="*/ 323 w 323"/>
              <a:gd name="T24" fmla="*/ 341 h 3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3" h="341">
                <a:moveTo>
                  <a:pt x="323" y="17"/>
                </a:moveTo>
                <a:cubicBezTo>
                  <a:pt x="323" y="8"/>
                  <a:pt x="316" y="0"/>
                  <a:pt x="307" y="0"/>
                </a:cubicBezTo>
                <a:cubicBezTo>
                  <a:pt x="298" y="0"/>
                  <a:pt x="291" y="8"/>
                  <a:pt x="291" y="17"/>
                </a:cubicBezTo>
                <a:cubicBezTo>
                  <a:pt x="291" y="97"/>
                  <a:pt x="258" y="170"/>
                  <a:pt x="205" y="223"/>
                </a:cubicBezTo>
                <a:cubicBezTo>
                  <a:pt x="153" y="276"/>
                  <a:pt x="80" y="308"/>
                  <a:pt x="0" y="309"/>
                </a:cubicBezTo>
                <a:cubicBezTo>
                  <a:pt x="0" y="341"/>
                  <a:pt x="0" y="341"/>
                  <a:pt x="0" y="341"/>
                </a:cubicBezTo>
                <a:cubicBezTo>
                  <a:pt x="179" y="340"/>
                  <a:pt x="323" y="195"/>
                  <a:pt x="323" y="17"/>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39" name="Freeform 211"/>
          <p:cNvSpPr>
            <a:spLocks noChangeArrowheads="1"/>
          </p:cNvSpPr>
          <p:nvPr/>
        </p:nvSpPr>
        <p:spPr bwMode="auto">
          <a:xfrm>
            <a:off x="5891808" y="1981115"/>
            <a:ext cx="967979" cy="1776413"/>
          </a:xfrm>
          <a:custGeom>
            <a:avLst/>
            <a:gdLst>
              <a:gd name="T0" fmla="*/ 161 w 272"/>
              <a:gd name="T1" fmla="*/ 5 h 499"/>
              <a:gd name="T2" fmla="*/ 139 w 272"/>
              <a:gd name="T3" fmla="*/ 9 h 499"/>
              <a:gd name="T4" fmla="*/ 142 w 272"/>
              <a:gd name="T5" fmla="*/ 31 h 499"/>
              <a:gd name="T6" fmla="*/ 240 w 272"/>
              <a:gd name="T7" fmla="*/ 226 h 499"/>
              <a:gd name="T8" fmla="*/ 221 w 272"/>
              <a:gd name="T9" fmla="*/ 319 h 499"/>
              <a:gd name="T10" fmla="*/ 0 w 272"/>
              <a:gd name="T11" fmla="*/ 467 h 499"/>
              <a:gd name="T12" fmla="*/ 0 w 272"/>
              <a:gd name="T13" fmla="*/ 499 h 499"/>
              <a:gd name="T14" fmla="*/ 251 w 272"/>
              <a:gd name="T15" fmla="*/ 331 h 499"/>
              <a:gd name="T16" fmla="*/ 272 w 272"/>
              <a:gd name="T17" fmla="*/ 226 h 499"/>
              <a:gd name="T18" fmla="*/ 161 w 272"/>
              <a:gd name="T19" fmla="*/ 5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2"/>
              <a:gd name="T31" fmla="*/ 0 h 499"/>
              <a:gd name="T32" fmla="*/ 272 w 272"/>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2" h="499">
                <a:moveTo>
                  <a:pt x="161" y="5"/>
                </a:moveTo>
                <a:cubicBezTo>
                  <a:pt x="154" y="0"/>
                  <a:pt x="144" y="2"/>
                  <a:pt x="139" y="9"/>
                </a:cubicBezTo>
                <a:cubicBezTo>
                  <a:pt x="133" y="16"/>
                  <a:pt x="135" y="26"/>
                  <a:pt x="142" y="31"/>
                </a:cubicBezTo>
                <a:cubicBezTo>
                  <a:pt x="201" y="76"/>
                  <a:pt x="240" y="146"/>
                  <a:pt x="240" y="226"/>
                </a:cubicBezTo>
                <a:cubicBezTo>
                  <a:pt x="240" y="259"/>
                  <a:pt x="233" y="290"/>
                  <a:pt x="221" y="319"/>
                </a:cubicBezTo>
                <a:cubicBezTo>
                  <a:pt x="185" y="405"/>
                  <a:pt x="100" y="466"/>
                  <a:pt x="0" y="467"/>
                </a:cubicBezTo>
                <a:cubicBezTo>
                  <a:pt x="0" y="499"/>
                  <a:pt x="0" y="499"/>
                  <a:pt x="0" y="499"/>
                </a:cubicBezTo>
                <a:cubicBezTo>
                  <a:pt x="113" y="499"/>
                  <a:pt x="210" y="429"/>
                  <a:pt x="251" y="331"/>
                </a:cubicBezTo>
                <a:cubicBezTo>
                  <a:pt x="265" y="299"/>
                  <a:pt x="272" y="263"/>
                  <a:pt x="272" y="226"/>
                </a:cubicBezTo>
                <a:cubicBezTo>
                  <a:pt x="272" y="135"/>
                  <a:pt x="229" y="55"/>
                  <a:pt x="161" y="5"/>
                </a:cubicBezTo>
                <a:close/>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0" name="Freeform 212"/>
          <p:cNvSpPr>
            <a:spLocks noChangeArrowheads="1"/>
          </p:cNvSpPr>
          <p:nvPr/>
        </p:nvSpPr>
        <p:spPr bwMode="auto">
          <a:xfrm>
            <a:off x="5891808" y="2725256"/>
            <a:ext cx="586979" cy="651272"/>
          </a:xfrm>
          <a:custGeom>
            <a:avLst/>
            <a:gdLst>
              <a:gd name="T0" fmla="*/ 149 w 165"/>
              <a:gd name="T1" fmla="*/ 0 h 183"/>
              <a:gd name="T2" fmla="*/ 133 w 165"/>
              <a:gd name="T3" fmla="*/ 17 h 183"/>
              <a:gd name="T4" fmla="*/ 129 w 165"/>
              <a:gd name="T5" fmla="*/ 47 h 183"/>
              <a:gd name="T6" fmla="*/ 69 w 165"/>
              <a:gd name="T7" fmla="*/ 131 h 183"/>
              <a:gd name="T8" fmla="*/ 0 w 165"/>
              <a:gd name="T9" fmla="*/ 151 h 183"/>
              <a:gd name="T10" fmla="*/ 0 w 165"/>
              <a:gd name="T11" fmla="*/ 183 h 183"/>
              <a:gd name="T12" fmla="*/ 86 w 165"/>
              <a:gd name="T13" fmla="*/ 159 h 183"/>
              <a:gd name="T14" fmla="*/ 161 w 165"/>
              <a:gd name="T15" fmla="*/ 55 h 183"/>
              <a:gd name="T16" fmla="*/ 165 w 165"/>
              <a:gd name="T17" fmla="*/ 17 h 183"/>
              <a:gd name="T18" fmla="*/ 149 w 165"/>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5"/>
              <a:gd name="T31" fmla="*/ 0 h 183"/>
              <a:gd name="T32" fmla="*/ 165 w 165"/>
              <a:gd name="T33" fmla="*/ 183 h 1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5" h="183">
                <a:moveTo>
                  <a:pt x="149" y="0"/>
                </a:moveTo>
                <a:cubicBezTo>
                  <a:pt x="140" y="0"/>
                  <a:pt x="133" y="8"/>
                  <a:pt x="133" y="17"/>
                </a:cubicBezTo>
                <a:cubicBezTo>
                  <a:pt x="133" y="27"/>
                  <a:pt x="132" y="37"/>
                  <a:pt x="129" y="47"/>
                </a:cubicBezTo>
                <a:cubicBezTo>
                  <a:pt x="121" y="83"/>
                  <a:pt x="99" y="113"/>
                  <a:pt x="69" y="131"/>
                </a:cubicBezTo>
                <a:cubicBezTo>
                  <a:pt x="49" y="144"/>
                  <a:pt x="25" y="151"/>
                  <a:pt x="0" y="151"/>
                </a:cubicBezTo>
                <a:cubicBezTo>
                  <a:pt x="0" y="183"/>
                  <a:pt x="0" y="183"/>
                  <a:pt x="0" y="183"/>
                </a:cubicBezTo>
                <a:cubicBezTo>
                  <a:pt x="32" y="183"/>
                  <a:pt x="61" y="174"/>
                  <a:pt x="86" y="159"/>
                </a:cubicBezTo>
                <a:cubicBezTo>
                  <a:pt x="123" y="136"/>
                  <a:pt x="151" y="99"/>
                  <a:pt x="161" y="55"/>
                </a:cubicBezTo>
                <a:cubicBezTo>
                  <a:pt x="164" y="42"/>
                  <a:pt x="165" y="30"/>
                  <a:pt x="165" y="17"/>
                </a:cubicBezTo>
                <a:cubicBezTo>
                  <a:pt x="165" y="8"/>
                  <a:pt x="158" y="0"/>
                  <a:pt x="149" y="0"/>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1" name="Freeform 213"/>
          <p:cNvSpPr>
            <a:spLocks noChangeArrowheads="1"/>
          </p:cNvSpPr>
          <p:nvPr/>
        </p:nvSpPr>
        <p:spPr bwMode="auto">
          <a:xfrm>
            <a:off x="5891808" y="2009690"/>
            <a:ext cx="769144" cy="1549004"/>
          </a:xfrm>
          <a:custGeom>
            <a:avLst/>
            <a:gdLst>
              <a:gd name="T0" fmla="*/ 110 w 216"/>
              <a:gd name="T1" fmla="*/ 31 h 435"/>
              <a:gd name="T2" fmla="*/ 0 w 216"/>
              <a:gd name="T3" fmla="*/ 0 h 435"/>
              <a:gd name="T4" fmla="*/ 0 w 216"/>
              <a:gd name="T5" fmla="*/ 33 h 435"/>
              <a:gd name="T6" fmla="*/ 93 w 216"/>
              <a:gd name="T7" fmla="*/ 59 h 435"/>
              <a:gd name="T8" fmla="*/ 183 w 216"/>
              <a:gd name="T9" fmla="*/ 218 h 435"/>
              <a:gd name="T10" fmla="*/ 155 w 216"/>
              <a:gd name="T11" fmla="*/ 315 h 435"/>
              <a:gd name="T12" fmla="*/ 0 w 216"/>
              <a:gd name="T13" fmla="*/ 402 h 435"/>
              <a:gd name="T14" fmla="*/ 0 w 216"/>
              <a:gd name="T15" fmla="*/ 435 h 435"/>
              <a:gd name="T16" fmla="*/ 183 w 216"/>
              <a:gd name="T17" fmla="*/ 332 h 435"/>
              <a:gd name="T18" fmla="*/ 216 w 216"/>
              <a:gd name="T19" fmla="*/ 218 h 435"/>
              <a:gd name="T20" fmla="*/ 110 w 216"/>
              <a:gd name="T21" fmla="*/ 31 h 4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
              <a:gd name="T34" fmla="*/ 0 h 435"/>
              <a:gd name="T35" fmla="*/ 216 w 216"/>
              <a:gd name="T36" fmla="*/ 435 h 4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 h="435">
                <a:moveTo>
                  <a:pt x="110" y="31"/>
                </a:moveTo>
                <a:cubicBezTo>
                  <a:pt x="78" y="12"/>
                  <a:pt x="40" y="1"/>
                  <a:pt x="0" y="0"/>
                </a:cubicBezTo>
                <a:cubicBezTo>
                  <a:pt x="0" y="33"/>
                  <a:pt x="0" y="33"/>
                  <a:pt x="0" y="33"/>
                </a:cubicBezTo>
                <a:cubicBezTo>
                  <a:pt x="34" y="33"/>
                  <a:pt x="66" y="43"/>
                  <a:pt x="93" y="59"/>
                </a:cubicBezTo>
                <a:cubicBezTo>
                  <a:pt x="147" y="91"/>
                  <a:pt x="183" y="150"/>
                  <a:pt x="183" y="218"/>
                </a:cubicBezTo>
                <a:cubicBezTo>
                  <a:pt x="183" y="253"/>
                  <a:pt x="173" y="287"/>
                  <a:pt x="155" y="315"/>
                </a:cubicBezTo>
                <a:cubicBezTo>
                  <a:pt x="123" y="367"/>
                  <a:pt x="66" y="402"/>
                  <a:pt x="0" y="402"/>
                </a:cubicBezTo>
                <a:cubicBezTo>
                  <a:pt x="0" y="435"/>
                  <a:pt x="0" y="435"/>
                  <a:pt x="0" y="435"/>
                </a:cubicBezTo>
                <a:cubicBezTo>
                  <a:pt x="77" y="434"/>
                  <a:pt x="145" y="393"/>
                  <a:pt x="183" y="332"/>
                </a:cubicBezTo>
                <a:cubicBezTo>
                  <a:pt x="204" y="299"/>
                  <a:pt x="216" y="260"/>
                  <a:pt x="216" y="218"/>
                </a:cubicBezTo>
                <a:cubicBezTo>
                  <a:pt x="216" y="138"/>
                  <a:pt x="173" y="69"/>
                  <a:pt x="110" y="31"/>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2" name="Freeform 214"/>
          <p:cNvSpPr>
            <a:spLocks noChangeArrowheads="1"/>
          </p:cNvSpPr>
          <p:nvPr/>
        </p:nvSpPr>
        <p:spPr bwMode="auto">
          <a:xfrm>
            <a:off x="5891808" y="2387119"/>
            <a:ext cx="390525" cy="792956"/>
          </a:xfrm>
          <a:custGeom>
            <a:avLst/>
            <a:gdLst>
              <a:gd name="T0" fmla="*/ 88 w 110"/>
              <a:gd name="T1" fmla="*/ 45 h 223"/>
              <a:gd name="T2" fmla="*/ 0 w 110"/>
              <a:gd name="T3" fmla="*/ 0 h 223"/>
              <a:gd name="T4" fmla="*/ 0 w 110"/>
              <a:gd name="T5" fmla="*/ 32 h 223"/>
              <a:gd name="T6" fmla="*/ 62 w 110"/>
              <a:gd name="T7" fmla="*/ 64 h 223"/>
              <a:gd name="T8" fmla="*/ 78 w 110"/>
              <a:gd name="T9" fmla="*/ 112 h 223"/>
              <a:gd name="T10" fmla="*/ 68 w 110"/>
              <a:gd name="T11" fmla="*/ 150 h 223"/>
              <a:gd name="T12" fmla="*/ 0 w 110"/>
              <a:gd name="T13" fmla="*/ 191 h 223"/>
              <a:gd name="T14" fmla="*/ 0 w 110"/>
              <a:gd name="T15" fmla="*/ 223 h 223"/>
              <a:gd name="T16" fmla="*/ 96 w 110"/>
              <a:gd name="T17" fmla="*/ 166 h 223"/>
              <a:gd name="T18" fmla="*/ 110 w 110"/>
              <a:gd name="T19" fmla="*/ 112 h 223"/>
              <a:gd name="T20" fmla="*/ 88 w 110"/>
              <a:gd name="T21" fmla="*/ 45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
              <a:gd name="T34" fmla="*/ 0 h 223"/>
              <a:gd name="T35" fmla="*/ 110 w 110"/>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 h="223">
                <a:moveTo>
                  <a:pt x="88" y="45"/>
                </a:moveTo>
                <a:cubicBezTo>
                  <a:pt x="68" y="18"/>
                  <a:pt x="36" y="0"/>
                  <a:pt x="0" y="0"/>
                </a:cubicBezTo>
                <a:cubicBezTo>
                  <a:pt x="0" y="32"/>
                  <a:pt x="0" y="32"/>
                  <a:pt x="0" y="32"/>
                </a:cubicBezTo>
                <a:cubicBezTo>
                  <a:pt x="26" y="33"/>
                  <a:pt x="48" y="45"/>
                  <a:pt x="62" y="64"/>
                </a:cubicBezTo>
                <a:cubicBezTo>
                  <a:pt x="72" y="77"/>
                  <a:pt x="78" y="94"/>
                  <a:pt x="78" y="112"/>
                </a:cubicBezTo>
                <a:cubicBezTo>
                  <a:pt x="78" y="126"/>
                  <a:pt x="74" y="139"/>
                  <a:pt x="68" y="150"/>
                </a:cubicBezTo>
                <a:cubicBezTo>
                  <a:pt x="55" y="174"/>
                  <a:pt x="29" y="190"/>
                  <a:pt x="0" y="191"/>
                </a:cubicBezTo>
                <a:cubicBezTo>
                  <a:pt x="0" y="223"/>
                  <a:pt x="0" y="223"/>
                  <a:pt x="0" y="223"/>
                </a:cubicBezTo>
                <a:cubicBezTo>
                  <a:pt x="42" y="223"/>
                  <a:pt x="78" y="200"/>
                  <a:pt x="96" y="166"/>
                </a:cubicBezTo>
                <a:cubicBezTo>
                  <a:pt x="105" y="150"/>
                  <a:pt x="110" y="131"/>
                  <a:pt x="110" y="112"/>
                </a:cubicBezTo>
                <a:cubicBezTo>
                  <a:pt x="110" y="87"/>
                  <a:pt x="102" y="63"/>
                  <a:pt x="88" y="45"/>
                </a:cubicBezTo>
                <a:close/>
              </a:path>
            </a:pathLst>
          </a:custGeom>
          <a:solidFill>
            <a:srgbClr val="3D907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3" name="Freeform 215"/>
          <p:cNvSpPr>
            <a:spLocks noChangeArrowheads="1"/>
          </p:cNvSpPr>
          <p:nvPr/>
        </p:nvSpPr>
        <p:spPr bwMode="auto">
          <a:xfrm>
            <a:off x="5891809" y="2575238"/>
            <a:ext cx="202406" cy="415528"/>
          </a:xfrm>
          <a:custGeom>
            <a:avLst/>
            <a:gdLst>
              <a:gd name="T0" fmla="*/ 57 w 57"/>
              <a:gd name="T1" fmla="*/ 59 h 117"/>
              <a:gd name="T2" fmla="*/ 0 w 57"/>
              <a:gd name="T3" fmla="*/ 0 h 117"/>
              <a:gd name="T4" fmla="*/ 0 w 57"/>
              <a:gd name="T5" fmla="*/ 117 h 117"/>
              <a:gd name="T6" fmla="*/ 57 w 57"/>
              <a:gd name="T7" fmla="*/ 59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57" y="59"/>
                </a:moveTo>
                <a:cubicBezTo>
                  <a:pt x="57" y="27"/>
                  <a:pt x="32" y="1"/>
                  <a:pt x="0" y="0"/>
                </a:cubicBezTo>
                <a:cubicBezTo>
                  <a:pt x="0" y="117"/>
                  <a:pt x="0" y="117"/>
                  <a:pt x="0" y="117"/>
                </a:cubicBezTo>
                <a:cubicBezTo>
                  <a:pt x="32" y="116"/>
                  <a:pt x="57" y="90"/>
                  <a:pt x="57" y="59"/>
                </a:cubicBezTo>
                <a:close/>
              </a:path>
            </a:pathLst>
          </a:custGeom>
          <a:solidFill>
            <a:srgbClr val="7F7F7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44" name="Freeform 216"/>
          <p:cNvSpPr>
            <a:spLocks noChangeArrowheads="1"/>
          </p:cNvSpPr>
          <p:nvPr/>
        </p:nvSpPr>
        <p:spPr bwMode="auto">
          <a:xfrm>
            <a:off x="4732140" y="1627500"/>
            <a:ext cx="1159669" cy="2312194"/>
          </a:xfrm>
          <a:custGeom>
            <a:avLst/>
            <a:gdLst>
              <a:gd name="T0" fmla="*/ 324 w 326"/>
              <a:gd name="T1" fmla="*/ 617 h 649"/>
              <a:gd name="T2" fmla="*/ 118 w 326"/>
              <a:gd name="T3" fmla="*/ 531 h 649"/>
              <a:gd name="T4" fmla="*/ 32 w 326"/>
              <a:gd name="T5" fmla="*/ 325 h 649"/>
              <a:gd name="T6" fmla="*/ 167 w 326"/>
              <a:gd name="T7" fmla="*/ 78 h 649"/>
              <a:gd name="T8" fmla="*/ 324 w 326"/>
              <a:gd name="T9" fmla="*/ 32 h 649"/>
              <a:gd name="T10" fmla="*/ 326 w 326"/>
              <a:gd name="T11" fmla="*/ 32 h 649"/>
              <a:gd name="T12" fmla="*/ 326 w 326"/>
              <a:gd name="T13" fmla="*/ 0 h 649"/>
              <a:gd name="T14" fmla="*/ 324 w 326"/>
              <a:gd name="T15" fmla="*/ 0 h 649"/>
              <a:gd name="T16" fmla="*/ 150 w 326"/>
              <a:gd name="T17" fmla="*/ 51 h 649"/>
              <a:gd name="T18" fmla="*/ 0 w 326"/>
              <a:gd name="T19" fmla="*/ 325 h 649"/>
              <a:gd name="T20" fmla="*/ 324 w 326"/>
              <a:gd name="T21" fmla="*/ 649 h 649"/>
              <a:gd name="T22" fmla="*/ 326 w 326"/>
              <a:gd name="T23" fmla="*/ 649 h 649"/>
              <a:gd name="T24" fmla="*/ 326 w 326"/>
              <a:gd name="T25" fmla="*/ 617 h 649"/>
              <a:gd name="T26" fmla="*/ 324 w 326"/>
              <a:gd name="T27" fmla="*/ 617 h 6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6"/>
              <a:gd name="T43" fmla="*/ 0 h 649"/>
              <a:gd name="T44" fmla="*/ 326 w 326"/>
              <a:gd name="T45" fmla="*/ 649 h 64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6" h="649">
                <a:moveTo>
                  <a:pt x="324" y="617"/>
                </a:moveTo>
                <a:cubicBezTo>
                  <a:pt x="244" y="617"/>
                  <a:pt x="171" y="584"/>
                  <a:pt x="118" y="531"/>
                </a:cubicBezTo>
                <a:cubicBezTo>
                  <a:pt x="65" y="478"/>
                  <a:pt x="32" y="405"/>
                  <a:pt x="32" y="325"/>
                </a:cubicBezTo>
                <a:cubicBezTo>
                  <a:pt x="32" y="221"/>
                  <a:pt x="86" y="130"/>
                  <a:pt x="167" y="78"/>
                </a:cubicBezTo>
                <a:cubicBezTo>
                  <a:pt x="213" y="49"/>
                  <a:pt x="267" y="32"/>
                  <a:pt x="324" y="32"/>
                </a:cubicBezTo>
                <a:cubicBezTo>
                  <a:pt x="325" y="32"/>
                  <a:pt x="326" y="32"/>
                  <a:pt x="326" y="32"/>
                </a:cubicBezTo>
                <a:cubicBezTo>
                  <a:pt x="326" y="0"/>
                  <a:pt x="326" y="0"/>
                  <a:pt x="326" y="0"/>
                </a:cubicBezTo>
                <a:cubicBezTo>
                  <a:pt x="326" y="0"/>
                  <a:pt x="325" y="0"/>
                  <a:pt x="324" y="0"/>
                </a:cubicBezTo>
                <a:cubicBezTo>
                  <a:pt x="260" y="0"/>
                  <a:pt x="200" y="18"/>
                  <a:pt x="150" y="51"/>
                </a:cubicBezTo>
                <a:cubicBezTo>
                  <a:pt x="59" y="108"/>
                  <a:pt x="0" y="209"/>
                  <a:pt x="0" y="325"/>
                </a:cubicBezTo>
                <a:cubicBezTo>
                  <a:pt x="0" y="504"/>
                  <a:pt x="145" y="649"/>
                  <a:pt x="324" y="649"/>
                </a:cubicBezTo>
                <a:cubicBezTo>
                  <a:pt x="325" y="649"/>
                  <a:pt x="326" y="649"/>
                  <a:pt x="326" y="649"/>
                </a:cubicBezTo>
                <a:cubicBezTo>
                  <a:pt x="326" y="617"/>
                  <a:pt x="326" y="617"/>
                  <a:pt x="326" y="617"/>
                </a:cubicBezTo>
                <a:cubicBezTo>
                  <a:pt x="326" y="617"/>
                  <a:pt x="325" y="617"/>
                  <a:pt x="324" y="617"/>
                </a:cubicBez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5" name="Freeform 217"/>
          <p:cNvSpPr>
            <a:spLocks noChangeArrowheads="1"/>
          </p:cNvSpPr>
          <p:nvPr/>
        </p:nvSpPr>
        <p:spPr bwMode="auto">
          <a:xfrm>
            <a:off x="4913114" y="1920394"/>
            <a:ext cx="586979" cy="921544"/>
          </a:xfrm>
          <a:custGeom>
            <a:avLst/>
            <a:gdLst>
              <a:gd name="T0" fmla="*/ 0 w 165"/>
              <a:gd name="T1" fmla="*/ 243 h 259"/>
              <a:gd name="T2" fmla="*/ 9 w 165"/>
              <a:gd name="T3" fmla="*/ 172 h 259"/>
              <a:gd name="T4" fmla="*/ 138 w 165"/>
              <a:gd name="T5" fmla="*/ 4 h 259"/>
              <a:gd name="T6" fmla="*/ 160 w 165"/>
              <a:gd name="T7" fmla="*/ 10 h 259"/>
              <a:gd name="T8" fmla="*/ 154 w 165"/>
              <a:gd name="T9" fmla="*/ 33 h 259"/>
              <a:gd name="T10" fmla="*/ 40 w 165"/>
              <a:gd name="T11" fmla="*/ 181 h 259"/>
              <a:gd name="T12" fmla="*/ 32 w 165"/>
              <a:gd name="T13" fmla="*/ 243 h 259"/>
              <a:gd name="T14" fmla="*/ 16 w 165"/>
              <a:gd name="T15" fmla="*/ 259 h 259"/>
              <a:gd name="T16" fmla="*/ 0 w 165"/>
              <a:gd name="T17" fmla="*/ 243 h 2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5"/>
              <a:gd name="T28" fmla="*/ 0 h 259"/>
              <a:gd name="T29" fmla="*/ 165 w 165"/>
              <a:gd name="T30" fmla="*/ 259 h 2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5" h="259">
                <a:moveTo>
                  <a:pt x="0" y="243"/>
                </a:moveTo>
                <a:cubicBezTo>
                  <a:pt x="0" y="218"/>
                  <a:pt x="3" y="195"/>
                  <a:pt x="9" y="172"/>
                </a:cubicBezTo>
                <a:cubicBezTo>
                  <a:pt x="28" y="100"/>
                  <a:pt x="75" y="40"/>
                  <a:pt x="138" y="4"/>
                </a:cubicBezTo>
                <a:cubicBezTo>
                  <a:pt x="146" y="0"/>
                  <a:pt x="156" y="3"/>
                  <a:pt x="160" y="10"/>
                </a:cubicBezTo>
                <a:cubicBezTo>
                  <a:pt x="165" y="18"/>
                  <a:pt x="162" y="28"/>
                  <a:pt x="154" y="33"/>
                </a:cubicBezTo>
                <a:cubicBezTo>
                  <a:pt x="99" y="64"/>
                  <a:pt x="57" y="117"/>
                  <a:pt x="40" y="181"/>
                </a:cubicBezTo>
                <a:cubicBezTo>
                  <a:pt x="35" y="200"/>
                  <a:pt x="32" y="221"/>
                  <a:pt x="32" y="243"/>
                </a:cubicBezTo>
                <a:cubicBezTo>
                  <a:pt x="32" y="251"/>
                  <a:pt x="25" y="259"/>
                  <a:pt x="16" y="259"/>
                </a:cubicBezTo>
                <a:cubicBezTo>
                  <a:pt x="7" y="259"/>
                  <a:pt x="0" y="251"/>
                  <a:pt x="0" y="243"/>
                </a:cubicBezTo>
                <a:close/>
              </a:path>
            </a:pathLst>
          </a:custGeom>
          <a:solidFill>
            <a:schemeClr val="accent2"/>
          </a:solidFill>
          <a:ln>
            <a:noFill/>
          </a:ln>
        </p:spPr>
        <p:txBody>
          <a:bodyPr/>
          <a:lstStyle/>
          <a:p>
            <a:endParaRPr lang="en-US" altLang="en-US">
              <a:latin typeface="Proxima Nova" panose="020B0604020202020204" charset="0"/>
              <a:sym typeface="宋体" pitchFamily="2" charset="-122"/>
            </a:endParaRPr>
          </a:p>
        </p:txBody>
      </p:sp>
      <p:sp>
        <p:nvSpPr>
          <p:cNvPr id="246" name="Freeform 218"/>
          <p:cNvSpPr>
            <a:spLocks noChangeArrowheads="1"/>
          </p:cNvSpPr>
          <p:nvPr/>
        </p:nvSpPr>
        <p:spPr bwMode="auto">
          <a:xfrm>
            <a:off x="5827515" y="3644419"/>
            <a:ext cx="64294" cy="113109"/>
          </a:xfrm>
          <a:custGeom>
            <a:avLst/>
            <a:gdLst>
              <a:gd name="T0" fmla="*/ 16 w 18"/>
              <a:gd name="T1" fmla="*/ 0 h 32"/>
              <a:gd name="T2" fmla="*/ 0 w 18"/>
              <a:gd name="T3" fmla="*/ 16 h 32"/>
              <a:gd name="T4" fmla="*/ 16 w 18"/>
              <a:gd name="T5" fmla="*/ 32 h 32"/>
              <a:gd name="T6" fmla="*/ 18 w 18"/>
              <a:gd name="T7" fmla="*/ 32 h 32"/>
              <a:gd name="T8" fmla="*/ 18 w 18"/>
              <a:gd name="T9" fmla="*/ 0 h 32"/>
              <a:gd name="T10" fmla="*/ 16 w 18"/>
              <a:gd name="T11" fmla="*/ 0 h 32"/>
              <a:gd name="T12" fmla="*/ 0 60000 65536"/>
              <a:gd name="T13" fmla="*/ 0 60000 65536"/>
              <a:gd name="T14" fmla="*/ 0 60000 65536"/>
              <a:gd name="T15" fmla="*/ 0 60000 65536"/>
              <a:gd name="T16" fmla="*/ 0 60000 65536"/>
              <a:gd name="T17" fmla="*/ 0 60000 65536"/>
              <a:gd name="T18" fmla="*/ 0 w 18"/>
              <a:gd name="T19" fmla="*/ 0 h 32"/>
              <a:gd name="T20" fmla="*/ 18 w 18"/>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8" h="32">
                <a:moveTo>
                  <a:pt x="16" y="0"/>
                </a:moveTo>
                <a:cubicBezTo>
                  <a:pt x="8" y="0"/>
                  <a:pt x="0" y="7"/>
                  <a:pt x="0" y="16"/>
                </a:cubicBezTo>
                <a:cubicBezTo>
                  <a:pt x="0" y="25"/>
                  <a:pt x="8" y="32"/>
                  <a:pt x="16" y="32"/>
                </a:cubicBezTo>
                <a:cubicBezTo>
                  <a:pt x="17" y="32"/>
                  <a:pt x="18" y="32"/>
                  <a:pt x="18" y="32"/>
                </a:cubicBezTo>
                <a:cubicBezTo>
                  <a:pt x="18" y="0"/>
                  <a:pt x="18" y="0"/>
                  <a:pt x="18" y="0"/>
                </a:cubicBezTo>
                <a:cubicBezTo>
                  <a:pt x="18" y="0"/>
                  <a:pt x="17" y="0"/>
                  <a:pt x="16" y="0"/>
                </a:cubicBezTo>
                <a:close/>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7" name="Freeform 219"/>
          <p:cNvSpPr>
            <a:spLocks noChangeArrowheads="1"/>
          </p:cNvSpPr>
          <p:nvPr/>
        </p:nvSpPr>
        <p:spPr bwMode="auto">
          <a:xfrm>
            <a:off x="5891808" y="2191856"/>
            <a:ext cx="53579" cy="113109"/>
          </a:xfrm>
          <a:custGeom>
            <a:avLst/>
            <a:gdLst>
              <a:gd name="T0" fmla="*/ 15 w 15"/>
              <a:gd name="T1" fmla="*/ 16 h 32"/>
              <a:gd name="T2" fmla="*/ 0 w 15"/>
              <a:gd name="T3" fmla="*/ 0 h 32"/>
              <a:gd name="T4" fmla="*/ 0 w 15"/>
              <a:gd name="T5" fmla="*/ 32 h 32"/>
              <a:gd name="T6" fmla="*/ 15 w 15"/>
              <a:gd name="T7" fmla="*/ 16 h 32"/>
              <a:gd name="T8" fmla="*/ 0 60000 65536"/>
              <a:gd name="T9" fmla="*/ 0 60000 65536"/>
              <a:gd name="T10" fmla="*/ 0 60000 65536"/>
              <a:gd name="T11" fmla="*/ 0 60000 65536"/>
              <a:gd name="T12" fmla="*/ 0 w 15"/>
              <a:gd name="T13" fmla="*/ 0 h 32"/>
              <a:gd name="T14" fmla="*/ 15 w 15"/>
              <a:gd name="T15" fmla="*/ 32 h 32"/>
            </a:gdLst>
            <a:ahLst/>
            <a:cxnLst>
              <a:cxn ang="T8">
                <a:pos x="T0" y="T1"/>
              </a:cxn>
              <a:cxn ang="T9">
                <a:pos x="T2" y="T3"/>
              </a:cxn>
              <a:cxn ang="T10">
                <a:pos x="T4" y="T5"/>
              </a:cxn>
              <a:cxn ang="T11">
                <a:pos x="T6" y="T7"/>
              </a:cxn>
            </a:cxnLst>
            <a:rect l="T12" t="T13" r="T14" b="T15"/>
            <a:pathLst>
              <a:path w="15" h="32">
                <a:moveTo>
                  <a:pt x="15" y="16"/>
                </a:moveTo>
                <a:cubicBezTo>
                  <a:pt x="15" y="8"/>
                  <a:pt x="8" y="1"/>
                  <a:pt x="0" y="0"/>
                </a:cubicBezTo>
                <a:cubicBezTo>
                  <a:pt x="0" y="32"/>
                  <a:pt x="0" y="32"/>
                  <a:pt x="0" y="32"/>
                </a:cubicBezTo>
                <a:cubicBezTo>
                  <a:pt x="8" y="31"/>
                  <a:pt x="15" y="24"/>
                  <a:pt x="15" y="16"/>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8" name="Freeform 220"/>
          <p:cNvSpPr>
            <a:spLocks noChangeArrowheads="1"/>
          </p:cNvSpPr>
          <p:nvPr/>
        </p:nvSpPr>
        <p:spPr bwMode="auto">
          <a:xfrm>
            <a:off x="5294115" y="2191856"/>
            <a:ext cx="597694" cy="1184672"/>
          </a:xfrm>
          <a:custGeom>
            <a:avLst/>
            <a:gdLst>
              <a:gd name="T0" fmla="*/ 166 w 168"/>
              <a:gd name="T1" fmla="*/ 301 h 333"/>
              <a:gd name="T2" fmla="*/ 82 w 168"/>
              <a:gd name="T3" fmla="*/ 271 h 333"/>
              <a:gd name="T4" fmla="*/ 32 w 168"/>
              <a:gd name="T5" fmla="*/ 167 h 333"/>
              <a:gd name="T6" fmla="*/ 42 w 168"/>
              <a:gd name="T7" fmla="*/ 114 h 333"/>
              <a:gd name="T8" fmla="*/ 97 w 168"/>
              <a:gd name="T9" fmla="*/ 52 h 333"/>
              <a:gd name="T10" fmla="*/ 166 w 168"/>
              <a:gd name="T11" fmla="*/ 32 h 333"/>
              <a:gd name="T12" fmla="*/ 168 w 168"/>
              <a:gd name="T13" fmla="*/ 32 h 333"/>
              <a:gd name="T14" fmla="*/ 168 w 168"/>
              <a:gd name="T15" fmla="*/ 0 h 333"/>
              <a:gd name="T16" fmla="*/ 166 w 168"/>
              <a:gd name="T17" fmla="*/ 0 h 333"/>
              <a:gd name="T18" fmla="*/ 80 w 168"/>
              <a:gd name="T19" fmla="*/ 24 h 333"/>
              <a:gd name="T20" fmla="*/ 13 w 168"/>
              <a:gd name="T21" fmla="*/ 102 h 333"/>
              <a:gd name="T22" fmla="*/ 0 w 168"/>
              <a:gd name="T23" fmla="*/ 167 h 333"/>
              <a:gd name="T24" fmla="*/ 62 w 168"/>
              <a:gd name="T25" fmla="*/ 296 h 333"/>
              <a:gd name="T26" fmla="*/ 166 w 168"/>
              <a:gd name="T27" fmla="*/ 333 h 333"/>
              <a:gd name="T28" fmla="*/ 167 w 168"/>
              <a:gd name="T29" fmla="*/ 333 h 333"/>
              <a:gd name="T30" fmla="*/ 168 w 168"/>
              <a:gd name="T31" fmla="*/ 333 h 333"/>
              <a:gd name="T32" fmla="*/ 168 w 168"/>
              <a:gd name="T33" fmla="*/ 301 h 333"/>
              <a:gd name="T34" fmla="*/ 166 w 168"/>
              <a:gd name="T35" fmla="*/ 301 h 33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333"/>
              <a:gd name="T56" fmla="*/ 168 w 168"/>
              <a:gd name="T57" fmla="*/ 333 h 33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333">
                <a:moveTo>
                  <a:pt x="166" y="301"/>
                </a:moveTo>
                <a:cubicBezTo>
                  <a:pt x="134" y="301"/>
                  <a:pt x="105" y="290"/>
                  <a:pt x="82" y="271"/>
                </a:cubicBezTo>
                <a:cubicBezTo>
                  <a:pt x="51" y="246"/>
                  <a:pt x="32" y="209"/>
                  <a:pt x="32" y="167"/>
                </a:cubicBezTo>
                <a:cubicBezTo>
                  <a:pt x="32" y="148"/>
                  <a:pt x="36" y="130"/>
                  <a:pt x="42" y="114"/>
                </a:cubicBezTo>
                <a:cubicBezTo>
                  <a:pt x="54" y="88"/>
                  <a:pt x="73" y="66"/>
                  <a:pt x="97" y="52"/>
                </a:cubicBezTo>
                <a:cubicBezTo>
                  <a:pt x="117" y="39"/>
                  <a:pt x="141" y="32"/>
                  <a:pt x="166" y="32"/>
                </a:cubicBezTo>
                <a:cubicBezTo>
                  <a:pt x="167" y="32"/>
                  <a:pt x="168" y="32"/>
                  <a:pt x="168" y="32"/>
                </a:cubicBezTo>
                <a:cubicBezTo>
                  <a:pt x="168" y="0"/>
                  <a:pt x="168" y="0"/>
                  <a:pt x="168" y="0"/>
                </a:cubicBezTo>
                <a:cubicBezTo>
                  <a:pt x="168" y="0"/>
                  <a:pt x="167" y="0"/>
                  <a:pt x="166" y="0"/>
                </a:cubicBezTo>
                <a:cubicBezTo>
                  <a:pt x="135" y="0"/>
                  <a:pt x="105" y="8"/>
                  <a:pt x="80" y="24"/>
                </a:cubicBezTo>
                <a:cubicBezTo>
                  <a:pt x="50" y="42"/>
                  <a:pt x="26" y="69"/>
                  <a:pt x="13" y="102"/>
                </a:cubicBezTo>
                <a:cubicBezTo>
                  <a:pt x="4" y="122"/>
                  <a:pt x="0" y="144"/>
                  <a:pt x="0" y="167"/>
                </a:cubicBezTo>
                <a:cubicBezTo>
                  <a:pt x="0" y="219"/>
                  <a:pt x="24" y="266"/>
                  <a:pt x="62" y="296"/>
                </a:cubicBezTo>
                <a:cubicBezTo>
                  <a:pt x="90" y="320"/>
                  <a:pt x="127" y="333"/>
                  <a:pt x="166" y="333"/>
                </a:cubicBezTo>
                <a:cubicBezTo>
                  <a:pt x="167" y="333"/>
                  <a:pt x="167" y="333"/>
                  <a:pt x="167" y="333"/>
                </a:cubicBezTo>
                <a:cubicBezTo>
                  <a:pt x="167" y="333"/>
                  <a:pt x="168" y="333"/>
                  <a:pt x="168" y="333"/>
                </a:cubicBezTo>
                <a:cubicBezTo>
                  <a:pt x="168" y="301"/>
                  <a:pt x="168" y="301"/>
                  <a:pt x="168" y="301"/>
                </a:cubicBezTo>
                <a:cubicBezTo>
                  <a:pt x="168" y="301"/>
                  <a:pt x="167" y="301"/>
                  <a:pt x="166" y="301"/>
                </a:cubicBezTo>
                <a:close/>
              </a:path>
            </a:pathLst>
          </a:cu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49" name="Freeform 221"/>
          <p:cNvSpPr>
            <a:spLocks noChangeArrowheads="1"/>
          </p:cNvSpPr>
          <p:nvPr/>
        </p:nvSpPr>
        <p:spPr bwMode="auto">
          <a:xfrm>
            <a:off x="5111949" y="2009690"/>
            <a:ext cx="779859" cy="833438"/>
          </a:xfrm>
          <a:custGeom>
            <a:avLst/>
            <a:gdLst>
              <a:gd name="T0" fmla="*/ 217 w 219"/>
              <a:gd name="T1" fmla="*/ 0 h 234"/>
              <a:gd name="T2" fmla="*/ 174 w 219"/>
              <a:gd name="T3" fmla="*/ 5 h 234"/>
              <a:gd name="T4" fmla="*/ 59 w 219"/>
              <a:gd name="T5" fmla="*/ 69 h 234"/>
              <a:gd name="T6" fmla="*/ 12 w 219"/>
              <a:gd name="T7" fmla="*/ 149 h 234"/>
              <a:gd name="T8" fmla="*/ 0 w 219"/>
              <a:gd name="T9" fmla="*/ 218 h 234"/>
              <a:gd name="T10" fmla="*/ 17 w 219"/>
              <a:gd name="T11" fmla="*/ 234 h 234"/>
              <a:gd name="T12" fmla="*/ 33 w 219"/>
              <a:gd name="T13" fmla="*/ 218 h 234"/>
              <a:gd name="T14" fmla="*/ 42 w 219"/>
              <a:gd name="T15" fmla="*/ 159 h 234"/>
              <a:gd name="T16" fmla="*/ 82 w 219"/>
              <a:gd name="T17" fmla="*/ 91 h 234"/>
              <a:gd name="T18" fmla="*/ 180 w 219"/>
              <a:gd name="T19" fmla="*/ 37 h 234"/>
              <a:gd name="T20" fmla="*/ 217 w 219"/>
              <a:gd name="T21" fmla="*/ 33 h 234"/>
              <a:gd name="T22" fmla="*/ 219 w 219"/>
              <a:gd name="T23" fmla="*/ 33 h 234"/>
              <a:gd name="T24" fmla="*/ 219 w 219"/>
              <a:gd name="T25" fmla="*/ 0 h 234"/>
              <a:gd name="T26" fmla="*/ 217 w 219"/>
              <a:gd name="T27" fmla="*/ 0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234"/>
              <a:gd name="T44" fmla="*/ 219 w 219"/>
              <a:gd name="T45" fmla="*/ 234 h 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234">
                <a:moveTo>
                  <a:pt x="217" y="0"/>
                </a:moveTo>
                <a:cubicBezTo>
                  <a:pt x="203" y="0"/>
                  <a:pt x="188" y="2"/>
                  <a:pt x="174" y="5"/>
                </a:cubicBezTo>
                <a:cubicBezTo>
                  <a:pt x="129" y="14"/>
                  <a:pt x="89" y="37"/>
                  <a:pt x="59" y="69"/>
                </a:cubicBezTo>
                <a:cubicBezTo>
                  <a:pt x="38" y="92"/>
                  <a:pt x="22" y="119"/>
                  <a:pt x="12" y="149"/>
                </a:cubicBezTo>
                <a:cubicBezTo>
                  <a:pt x="4" y="170"/>
                  <a:pt x="0" y="193"/>
                  <a:pt x="0" y="218"/>
                </a:cubicBezTo>
                <a:cubicBezTo>
                  <a:pt x="0" y="226"/>
                  <a:pt x="8" y="234"/>
                  <a:pt x="17" y="234"/>
                </a:cubicBezTo>
                <a:cubicBezTo>
                  <a:pt x="26" y="234"/>
                  <a:pt x="33" y="226"/>
                  <a:pt x="33" y="218"/>
                </a:cubicBezTo>
                <a:cubicBezTo>
                  <a:pt x="33" y="197"/>
                  <a:pt x="36" y="177"/>
                  <a:pt x="42" y="159"/>
                </a:cubicBezTo>
                <a:cubicBezTo>
                  <a:pt x="51" y="134"/>
                  <a:pt x="65" y="111"/>
                  <a:pt x="82" y="91"/>
                </a:cubicBezTo>
                <a:cubicBezTo>
                  <a:pt x="108" y="64"/>
                  <a:pt x="142" y="44"/>
                  <a:pt x="180" y="37"/>
                </a:cubicBezTo>
                <a:cubicBezTo>
                  <a:pt x="192" y="34"/>
                  <a:pt x="205" y="33"/>
                  <a:pt x="217" y="33"/>
                </a:cubicBezTo>
                <a:cubicBezTo>
                  <a:pt x="218" y="33"/>
                  <a:pt x="219" y="33"/>
                  <a:pt x="219" y="33"/>
                </a:cubicBezTo>
                <a:cubicBezTo>
                  <a:pt x="219" y="0"/>
                  <a:pt x="219" y="0"/>
                  <a:pt x="219" y="0"/>
                </a:cubicBezTo>
                <a:cubicBezTo>
                  <a:pt x="219" y="0"/>
                  <a:pt x="218" y="0"/>
                  <a:pt x="217"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50" name="Freeform 222"/>
          <p:cNvSpPr>
            <a:spLocks noChangeArrowheads="1"/>
          </p:cNvSpPr>
          <p:nvPr/>
        </p:nvSpPr>
        <p:spPr bwMode="auto">
          <a:xfrm>
            <a:off x="5827515" y="3440822"/>
            <a:ext cx="64294" cy="117872"/>
          </a:xfrm>
          <a:custGeom>
            <a:avLst/>
            <a:gdLst>
              <a:gd name="T0" fmla="*/ 16 w 18"/>
              <a:gd name="T1" fmla="*/ 0 h 33"/>
              <a:gd name="T2" fmla="*/ 0 w 18"/>
              <a:gd name="T3" fmla="*/ 16 h 33"/>
              <a:gd name="T4" fmla="*/ 16 w 18"/>
              <a:gd name="T5" fmla="*/ 33 h 33"/>
              <a:gd name="T6" fmla="*/ 18 w 18"/>
              <a:gd name="T7" fmla="*/ 33 h 33"/>
              <a:gd name="T8" fmla="*/ 18 w 18"/>
              <a:gd name="T9" fmla="*/ 0 h 33"/>
              <a:gd name="T10" fmla="*/ 16 w 18"/>
              <a:gd name="T11" fmla="*/ 0 h 33"/>
              <a:gd name="T12" fmla="*/ 0 60000 65536"/>
              <a:gd name="T13" fmla="*/ 0 60000 65536"/>
              <a:gd name="T14" fmla="*/ 0 60000 65536"/>
              <a:gd name="T15" fmla="*/ 0 60000 65536"/>
              <a:gd name="T16" fmla="*/ 0 60000 65536"/>
              <a:gd name="T17" fmla="*/ 0 60000 65536"/>
              <a:gd name="T18" fmla="*/ 0 w 18"/>
              <a:gd name="T19" fmla="*/ 0 h 33"/>
              <a:gd name="T20" fmla="*/ 18 w 18"/>
              <a:gd name="T21" fmla="*/ 33 h 33"/>
            </a:gdLst>
            <a:ahLst/>
            <a:cxnLst>
              <a:cxn ang="T12">
                <a:pos x="T0" y="T1"/>
              </a:cxn>
              <a:cxn ang="T13">
                <a:pos x="T2" y="T3"/>
              </a:cxn>
              <a:cxn ang="T14">
                <a:pos x="T4" y="T5"/>
              </a:cxn>
              <a:cxn ang="T15">
                <a:pos x="T6" y="T7"/>
              </a:cxn>
              <a:cxn ang="T16">
                <a:pos x="T8" y="T9"/>
              </a:cxn>
              <a:cxn ang="T17">
                <a:pos x="T10" y="T11"/>
              </a:cxn>
            </a:cxnLst>
            <a:rect l="T18" t="T19" r="T20" b="T21"/>
            <a:pathLst>
              <a:path w="18" h="33">
                <a:moveTo>
                  <a:pt x="16" y="0"/>
                </a:moveTo>
                <a:cubicBezTo>
                  <a:pt x="8" y="0"/>
                  <a:pt x="0" y="8"/>
                  <a:pt x="0" y="16"/>
                </a:cubicBezTo>
                <a:cubicBezTo>
                  <a:pt x="0" y="25"/>
                  <a:pt x="8" y="33"/>
                  <a:pt x="16" y="33"/>
                </a:cubicBezTo>
                <a:cubicBezTo>
                  <a:pt x="17" y="33"/>
                  <a:pt x="18" y="33"/>
                  <a:pt x="18" y="33"/>
                </a:cubicBezTo>
                <a:cubicBezTo>
                  <a:pt x="18" y="0"/>
                  <a:pt x="18" y="0"/>
                  <a:pt x="18" y="0"/>
                </a:cubicBezTo>
                <a:cubicBezTo>
                  <a:pt x="18" y="0"/>
                  <a:pt x="17" y="0"/>
                  <a:pt x="16" y="0"/>
                </a:cubicBezTo>
                <a:close/>
              </a:path>
            </a:pathLst>
          </a:cu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51" name="Freeform 223"/>
          <p:cNvSpPr>
            <a:spLocks noChangeArrowheads="1"/>
          </p:cNvSpPr>
          <p:nvPr/>
        </p:nvSpPr>
        <p:spPr bwMode="auto">
          <a:xfrm>
            <a:off x="5827515" y="3066966"/>
            <a:ext cx="64294" cy="113110"/>
          </a:xfrm>
          <a:custGeom>
            <a:avLst/>
            <a:gdLst>
              <a:gd name="T0" fmla="*/ 16 w 18"/>
              <a:gd name="T1" fmla="*/ 0 h 32"/>
              <a:gd name="T2" fmla="*/ 0 w 18"/>
              <a:gd name="T3" fmla="*/ 16 h 32"/>
              <a:gd name="T4" fmla="*/ 16 w 18"/>
              <a:gd name="T5" fmla="*/ 32 h 32"/>
              <a:gd name="T6" fmla="*/ 18 w 18"/>
              <a:gd name="T7" fmla="*/ 32 h 32"/>
              <a:gd name="T8" fmla="*/ 18 w 18"/>
              <a:gd name="T9" fmla="*/ 0 h 32"/>
              <a:gd name="T10" fmla="*/ 16 w 18"/>
              <a:gd name="T11" fmla="*/ 0 h 32"/>
              <a:gd name="T12" fmla="*/ 0 60000 65536"/>
              <a:gd name="T13" fmla="*/ 0 60000 65536"/>
              <a:gd name="T14" fmla="*/ 0 60000 65536"/>
              <a:gd name="T15" fmla="*/ 0 60000 65536"/>
              <a:gd name="T16" fmla="*/ 0 60000 65536"/>
              <a:gd name="T17" fmla="*/ 0 60000 65536"/>
              <a:gd name="T18" fmla="*/ 0 w 18"/>
              <a:gd name="T19" fmla="*/ 0 h 32"/>
              <a:gd name="T20" fmla="*/ 18 w 18"/>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18" h="32">
                <a:moveTo>
                  <a:pt x="16" y="0"/>
                </a:moveTo>
                <a:cubicBezTo>
                  <a:pt x="8" y="0"/>
                  <a:pt x="0" y="7"/>
                  <a:pt x="0" y="16"/>
                </a:cubicBezTo>
                <a:cubicBezTo>
                  <a:pt x="0" y="25"/>
                  <a:pt x="8" y="32"/>
                  <a:pt x="16" y="32"/>
                </a:cubicBezTo>
                <a:cubicBezTo>
                  <a:pt x="17" y="32"/>
                  <a:pt x="18" y="32"/>
                  <a:pt x="18" y="32"/>
                </a:cubicBezTo>
                <a:cubicBezTo>
                  <a:pt x="18" y="0"/>
                  <a:pt x="18" y="0"/>
                  <a:pt x="18" y="0"/>
                </a:cubicBezTo>
                <a:cubicBezTo>
                  <a:pt x="18" y="0"/>
                  <a:pt x="17" y="0"/>
                  <a:pt x="16" y="0"/>
                </a:cubicBezTo>
                <a:close/>
              </a:path>
            </a:pathLst>
          </a:custGeom>
          <a:solidFill>
            <a:srgbClr val="3D907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52" name="Freeform 224"/>
          <p:cNvSpPr>
            <a:spLocks noChangeArrowheads="1"/>
          </p:cNvSpPr>
          <p:nvPr/>
        </p:nvSpPr>
        <p:spPr bwMode="auto">
          <a:xfrm>
            <a:off x="5489377" y="2387119"/>
            <a:ext cx="402431" cy="590550"/>
          </a:xfrm>
          <a:custGeom>
            <a:avLst/>
            <a:gdLst>
              <a:gd name="T0" fmla="*/ 111 w 113"/>
              <a:gd name="T1" fmla="*/ 0 h 166"/>
              <a:gd name="T2" fmla="*/ 45 w 113"/>
              <a:gd name="T3" fmla="*/ 22 h 166"/>
              <a:gd name="T4" fmla="*/ 0 w 113"/>
              <a:gd name="T5" fmla="*/ 112 h 166"/>
              <a:gd name="T6" fmla="*/ 8 w 113"/>
              <a:gd name="T7" fmla="*/ 153 h 166"/>
              <a:gd name="T8" fmla="*/ 29 w 113"/>
              <a:gd name="T9" fmla="*/ 162 h 166"/>
              <a:gd name="T10" fmla="*/ 38 w 113"/>
              <a:gd name="T11" fmla="*/ 141 h 166"/>
              <a:gd name="T12" fmla="*/ 32 w 113"/>
              <a:gd name="T13" fmla="*/ 112 h 166"/>
              <a:gd name="T14" fmla="*/ 64 w 113"/>
              <a:gd name="T15" fmla="*/ 48 h 166"/>
              <a:gd name="T16" fmla="*/ 111 w 113"/>
              <a:gd name="T17" fmla="*/ 32 h 166"/>
              <a:gd name="T18" fmla="*/ 113 w 113"/>
              <a:gd name="T19" fmla="*/ 32 h 166"/>
              <a:gd name="T20" fmla="*/ 113 w 113"/>
              <a:gd name="T21" fmla="*/ 0 h 166"/>
              <a:gd name="T22" fmla="*/ 111 w 113"/>
              <a:gd name="T23" fmla="*/ 0 h 1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3"/>
              <a:gd name="T37" fmla="*/ 0 h 166"/>
              <a:gd name="T38" fmla="*/ 113 w 113"/>
              <a:gd name="T39" fmla="*/ 166 h 1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3" h="166">
                <a:moveTo>
                  <a:pt x="111" y="0"/>
                </a:moveTo>
                <a:cubicBezTo>
                  <a:pt x="87" y="0"/>
                  <a:pt x="64" y="8"/>
                  <a:pt x="45" y="22"/>
                </a:cubicBezTo>
                <a:cubicBezTo>
                  <a:pt x="18" y="42"/>
                  <a:pt x="0" y="75"/>
                  <a:pt x="0" y="112"/>
                </a:cubicBezTo>
                <a:cubicBezTo>
                  <a:pt x="0" y="126"/>
                  <a:pt x="3" y="140"/>
                  <a:pt x="8" y="153"/>
                </a:cubicBezTo>
                <a:cubicBezTo>
                  <a:pt x="11" y="162"/>
                  <a:pt x="21" y="166"/>
                  <a:pt x="29" y="162"/>
                </a:cubicBezTo>
                <a:cubicBezTo>
                  <a:pt x="37" y="159"/>
                  <a:pt x="41" y="150"/>
                  <a:pt x="38" y="141"/>
                </a:cubicBezTo>
                <a:cubicBezTo>
                  <a:pt x="34" y="132"/>
                  <a:pt x="32" y="122"/>
                  <a:pt x="32" y="112"/>
                </a:cubicBezTo>
                <a:cubicBezTo>
                  <a:pt x="32" y="85"/>
                  <a:pt x="45" y="62"/>
                  <a:pt x="64" y="48"/>
                </a:cubicBezTo>
                <a:cubicBezTo>
                  <a:pt x="78" y="38"/>
                  <a:pt x="94" y="32"/>
                  <a:pt x="111" y="32"/>
                </a:cubicBezTo>
                <a:cubicBezTo>
                  <a:pt x="112" y="32"/>
                  <a:pt x="113" y="32"/>
                  <a:pt x="113" y="32"/>
                </a:cubicBezTo>
                <a:cubicBezTo>
                  <a:pt x="113" y="0"/>
                  <a:pt x="113" y="0"/>
                  <a:pt x="113" y="0"/>
                </a:cubicBezTo>
                <a:cubicBezTo>
                  <a:pt x="113" y="0"/>
                  <a:pt x="112" y="0"/>
                  <a:pt x="111" y="0"/>
                </a:cubicBezTo>
                <a:close/>
              </a:path>
            </a:pathLst>
          </a:custGeom>
          <a:solidFill>
            <a:srgbClr val="3D907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53" name="Freeform 225"/>
          <p:cNvSpPr>
            <a:spLocks noChangeArrowheads="1"/>
          </p:cNvSpPr>
          <p:nvPr/>
        </p:nvSpPr>
        <p:spPr bwMode="auto">
          <a:xfrm>
            <a:off x="5677495" y="2575238"/>
            <a:ext cx="214313" cy="415528"/>
          </a:xfrm>
          <a:custGeom>
            <a:avLst/>
            <a:gdLst>
              <a:gd name="T0" fmla="*/ 58 w 60"/>
              <a:gd name="T1" fmla="*/ 0 h 117"/>
              <a:gd name="T2" fmla="*/ 0 w 60"/>
              <a:gd name="T3" fmla="*/ 59 h 117"/>
              <a:gd name="T4" fmla="*/ 58 w 60"/>
              <a:gd name="T5" fmla="*/ 117 h 117"/>
              <a:gd name="T6" fmla="*/ 60 w 60"/>
              <a:gd name="T7" fmla="*/ 117 h 117"/>
              <a:gd name="T8" fmla="*/ 60 w 60"/>
              <a:gd name="T9" fmla="*/ 0 h 117"/>
              <a:gd name="T10" fmla="*/ 58 w 60"/>
              <a:gd name="T11" fmla="*/ 0 h 117"/>
              <a:gd name="T12" fmla="*/ 0 60000 65536"/>
              <a:gd name="T13" fmla="*/ 0 60000 65536"/>
              <a:gd name="T14" fmla="*/ 0 60000 65536"/>
              <a:gd name="T15" fmla="*/ 0 60000 65536"/>
              <a:gd name="T16" fmla="*/ 0 60000 65536"/>
              <a:gd name="T17" fmla="*/ 0 60000 65536"/>
              <a:gd name="T18" fmla="*/ 0 w 60"/>
              <a:gd name="T19" fmla="*/ 0 h 117"/>
              <a:gd name="T20" fmla="*/ 60 w 60"/>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60" h="117">
                <a:moveTo>
                  <a:pt x="58" y="0"/>
                </a:moveTo>
                <a:cubicBezTo>
                  <a:pt x="26" y="0"/>
                  <a:pt x="0" y="26"/>
                  <a:pt x="0" y="59"/>
                </a:cubicBezTo>
                <a:cubicBezTo>
                  <a:pt x="0" y="91"/>
                  <a:pt x="26" y="117"/>
                  <a:pt x="58" y="117"/>
                </a:cubicBezTo>
                <a:cubicBezTo>
                  <a:pt x="59" y="117"/>
                  <a:pt x="60" y="117"/>
                  <a:pt x="60" y="117"/>
                </a:cubicBezTo>
                <a:cubicBezTo>
                  <a:pt x="60" y="0"/>
                  <a:pt x="60" y="0"/>
                  <a:pt x="60" y="0"/>
                </a:cubicBezTo>
                <a:cubicBezTo>
                  <a:pt x="60" y="0"/>
                  <a:pt x="59" y="0"/>
                  <a:pt x="58" y="0"/>
                </a:cubicBezTo>
                <a:close/>
              </a:path>
            </a:pathLst>
          </a:custGeom>
          <a:solidFill>
            <a:srgbClr val="7F7F7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4" name="Oval 226"/>
          <p:cNvSpPr>
            <a:spLocks noChangeArrowheads="1"/>
          </p:cNvSpPr>
          <p:nvPr/>
        </p:nvSpPr>
        <p:spPr bwMode="auto">
          <a:xfrm>
            <a:off x="5845374" y="1650121"/>
            <a:ext cx="71438" cy="71438"/>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5" name="Oval 227"/>
          <p:cNvSpPr>
            <a:spLocks noChangeArrowheads="1"/>
          </p:cNvSpPr>
          <p:nvPr/>
        </p:nvSpPr>
        <p:spPr bwMode="auto">
          <a:xfrm>
            <a:off x="5392936" y="1948969"/>
            <a:ext cx="71438" cy="75009"/>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6" name="Oval 228"/>
          <p:cNvSpPr>
            <a:spLocks noChangeArrowheads="1"/>
          </p:cNvSpPr>
          <p:nvPr/>
        </p:nvSpPr>
        <p:spPr bwMode="auto">
          <a:xfrm>
            <a:off x="5841802" y="2215669"/>
            <a:ext cx="73819" cy="70247"/>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7" name="Oval 229"/>
          <p:cNvSpPr>
            <a:spLocks noChangeArrowheads="1"/>
          </p:cNvSpPr>
          <p:nvPr/>
        </p:nvSpPr>
        <p:spPr bwMode="auto">
          <a:xfrm>
            <a:off x="5532239" y="2871703"/>
            <a:ext cx="71438" cy="70247"/>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8" name="Oval 230"/>
          <p:cNvSpPr>
            <a:spLocks noChangeArrowheads="1"/>
          </p:cNvSpPr>
          <p:nvPr/>
        </p:nvSpPr>
        <p:spPr bwMode="auto">
          <a:xfrm>
            <a:off x="5858470" y="2714541"/>
            <a:ext cx="72629" cy="75010"/>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59" name="Oval 231"/>
          <p:cNvSpPr>
            <a:spLocks noChangeArrowheads="1"/>
          </p:cNvSpPr>
          <p:nvPr/>
        </p:nvSpPr>
        <p:spPr bwMode="auto">
          <a:xfrm>
            <a:off x="6387109" y="2753831"/>
            <a:ext cx="70247" cy="70247"/>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0" name="Oval 232"/>
          <p:cNvSpPr>
            <a:spLocks noChangeArrowheads="1"/>
          </p:cNvSpPr>
          <p:nvPr/>
        </p:nvSpPr>
        <p:spPr bwMode="auto">
          <a:xfrm>
            <a:off x="5858471" y="3464634"/>
            <a:ext cx="76200" cy="75010"/>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1" name="Oval 233"/>
          <p:cNvSpPr>
            <a:spLocks noChangeArrowheads="1"/>
          </p:cNvSpPr>
          <p:nvPr/>
        </p:nvSpPr>
        <p:spPr bwMode="auto">
          <a:xfrm>
            <a:off x="5858471" y="3664659"/>
            <a:ext cx="76200" cy="71438"/>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2" name="Oval 234"/>
          <p:cNvSpPr>
            <a:spLocks noChangeArrowheads="1"/>
          </p:cNvSpPr>
          <p:nvPr/>
        </p:nvSpPr>
        <p:spPr bwMode="auto">
          <a:xfrm>
            <a:off x="6952655" y="2753831"/>
            <a:ext cx="71438" cy="70247"/>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3" name="Oval 235"/>
          <p:cNvSpPr>
            <a:spLocks noChangeArrowheads="1"/>
          </p:cNvSpPr>
          <p:nvPr/>
        </p:nvSpPr>
        <p:spPr bwMode="auto">
          <a:xfrm>
            <a:off x="6404968" y="2016835"/>
            <a:ext cx="70247" cy="70247"/>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4" name="Oval 236"/>
          <p:cNvSpPr>
            <a:spLocks noChangeArrowheads="1"/>
          </p:cNvSpPr>
          <p:nvPr/>
        </p:nvSpPr>
        <p:spPr bwMode="auto">
          <a:xfrm>
            <a:off x="5848946" y="3090778"/>
            <a:ext cx="70247" cy="72629"/>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5" name="Oval 237"/>
          <p:cNvSpPr>
            <a:spLocks noChangeArrowheads="1"/>
          </p:cNvSpPr>
          <p:nvPr/>
        </p:nvSpPr>
        <p:spPr bwMode="auto">
          <a:xfrm>
            <a:off x="5132189" y="2735972"/>
            <a:ext cx="76200" cy="75010"/>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6" name="Oval 238"/>
          <p:cNvSpPr>
            <a:spLocks noChangeArrowheads="1"/>
          </p:cNvSpPr>
          <p:nvPr/>
        </p:nvSpPr>
        <p:spPr bwMode="auto">
          <a:xfrm>
            <a:off x="4933355" y="2738353"/>
            <a:ext cx="75009" cy="72629"/>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67" name="Oval 242"/>
          <p:cNvSpPr>
            <a:spLocks noChangeArrowheads="1"/>
          </p:cNvSpPr>
          <p:nvPr/>
        </p:nvSpPr>
        <p:spPr bwMode="auto">
          <a:xfrm>
            <a:off x="2625294" y="3414628"/>
            <a:ext cx="379249" cy="342900"/>
          </a:xfrm>
          <a:prstGeom prst="ellipse">
            <a:avLst/>
          </a:prstGeom>
          <a:solidFill>
            <a:srgbClr val="4C606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68" name="Oval 243"/>
          <p:cNvSpPr>
            <a:spLocks noChangeArrowheads="1"/>
          </p:cNvSpPr>
          <p:nvPr/>
        </p:nvSpPr>
        <p:spPr bwMode="auto">
          <a:xfrm>
            <a:off x="2811661" y="2957428"/>
            <a:ext cx="481013" cy="479822"/>
          </a:xfrm>
          <a:prstGeom prst="ellipse">
            <a:avLst/>
          </a:prstGeom>
          <a:solidFill>
            <a:srgbClr val="A2B93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69" name="Oval 244"/>
          <p:cNvSpPr>
            <a:spLocks noChangeArrowheads="1"/>
          </p:cNvSpPr>
          <p:nvPr/>
        </p:nvSpPr>
        <p:spPr bwMode="auto">
          <a:xfrm>
            <a:off x="2594968" y="2426409"/>
            <a:ext cx="634603" cy="633413"/>
          </a:xfrm>
          <a:prstGeom prst="ellipse">
            <a:avLst/>
          </a:pr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70" name="Oval 245"/>
          <p:cNvSpPr>
            <a:spLocks noChangeArrowheads="1"/>
          </p:cNvSpPr>
          <p:nvPr/>
        </p:nvSpPr>
        <p:spPr bwMode="auto">
          <a:xfrm>
            <a:off x="3552230" y="2637150"/>
            <a:ext cx="114300" cy="114300"/>
          </a:xfrm>
          <a:prstGeom prst="ellipse">
            <a:avLst/>
          </a:prstGeom>
          <a:solidFill>
            <a:schemeClr val="tx1"/>
          </a:solidFill>
          <a:ln>
            <a:noFill/>
          </a:ln>
        </p:spPr>
        <p:txBody>
          <a:bodyPr/>
          <a:lstStyle/>
          <a:p>
            <a:endParaRPr lang="en-US" altLang="en-US" sz="1100">
              <a:latin typeface="Proxima Nova" panose="020B0604020202020204" charset="0"/>
              <a:sym typeface="宋体" pitchFamily="2" charset="-122"/>
            </a:endParaRPr>
          </a:p>
        </p:txBody>
      </p:sp>
      <p:sp>
        <p:nvSpPr>
          <p:cNvPr id="271" name="Oval 247"/>
          <p:cNvSpPr>
            <a:spLocks noChangeArrowheads="1"/>
          </p:cNvSpPr>
          <p:nvPr/>
        </p:nvSpPr>
        <p:spPr bwMode="auto">
          <a:xfrm>
            <a:off x="3465315" y="1798950"/>
            <a:ext cx="388144" cy="381000"/>
          </a:xfrm>
          <a:prstGeom prst="ellipse">
            <a:avLst/>
          </a:prstGeom>
          <a:solidFill>
            <a:srgbClr val="3D907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72" name="Oval 249"/>
          <p:cNvSpPr>
            <a:spLocks noChangeArrowheads="1"/>
          </p:cNvSpPr>
          <p:nvPr/>
        </p:nvSpPr>
        <p:spPr bwMode="auto">
          <a:xfrm>
            <a:off x="2492574" y="1760850"/>
            <a:ext cx="180975" cy="180975"/>
          </a:xfrm>
          <a:prstGeom prst="ellipse">
            <a:avLst/>
          </a:prstGeom>
          <a:solidFill>
            <a:schemeClr val="tx1"/>
          </a:solidFill>
          <a:ln>
            <a:noFill/>
          </a:ln>
        </p:spPr>
        <p:txBody>
          <a:bodyPr/>
          <a:lstStyle/>
          <a:p>
            <a:endParaRPr lang="en-US" altLang="en-US" sz="1100">
              <a:latin typeface="Proxima Nova" panose="020B0604020202020204" charset="0"/>
              <a:sym typeface="宋体" pitchFamily="2" charset="-122"/>
            </a:endParaRPr>
          </a:p>
        </p:txBody>
      </p:sp>
      <p:sp>
        <p:nvSpPr>
          <p:cNvPr id="273" name="Oval 251"/>
          <p:cNvSpPr>
            <a:spLocks noChangeArrowheads="1"/>
          </p:cNvSpPr>
          <p:nvPr/>
        </p:nvSpPr>
        <p:spPr bwMode="auto">
          <a:xfrm>
            <a:off x="2602112" y="3005053"/>
            <a:ext cx="114300" cy="114300"/>
          </a:xfrm>
          <a:prstGeom prst="ellipse">
            <a:avLst/>
          </a:prstGeom>
          <a:solidFill>
            <a:schemeClr val="tx1"/>
          </a:solidFill>
          <a:ln>
            <a:noFill/>
          </a:ln>
        </p:spPr>
        <p:txBody>
          <a:bodyPr/>
          <a:lstStyle/>
          <a:p>
            <a:endParaRPr lang="en-US" altLang="en-US" sz="1100">
              <a:latin typeface="Proxima Nova" panose="020B0604020202020204" charset="0"/>
              <a:sym typeface="宋体" pitchFamily="2" charset="-122"/>
            </a:endParaRPr>
          </a:p>
        </p:txBody>
      </p:sp>
      <p:sp>
        <p:nvSpPr>
          <p:cNvPr id="274" name="Oval 400"/>
          <p:cNvSpPr>
            <a:spLocks noChangeArrowheads="1"/>
          </p:cNvSpPr>
          <p:nvPr/>
        </p:nvSpPr>
        <p:spPr bwMode="auto">
          <a:xfrm>
            <a:off x="3927277" y="2618100"/>
            <a:ext cx="80963" cy="82153"/>
          </a:xfrm>
          <a:prstGeom prst="ellipse">
            <a:avLst/>
          </a:prstGeom>
          <a:solidFill>
            <a:schemeClr val="tx1"/>
          </a:solidFill>
          <a:ln>
            <a:noFill/>
          </a:ln>
        </p:spPr>
        <p:txBody>
          <a:bodyPr/>
          <a:lstStyle/>
          <a:p>
            <a:endParaRPr lang="en-US" altLang="en-US" sz="1100">
              <a:latin typeface="Proxima Nova" panose="020B0604020202020204" charset="0"/>
              <a:sym typeface="宋体" pitchFamily="2" charset="-122"/>
            </a:endParaRPr>
          </a:p>
        </p:txBody>
      </p:sp>
      <p:sp>
        <p:nvSpPr>
          <p:cNvPr id="275" name="Oval 403"/>
          <p:cNvSpPr>
            <a:spLocks noChangeArrowheads="1"/>
          </p:cNvSpPr>
          <p:nvPr/>
        </p:nvSpPr>
        <p:spPr bwMode="auto">
          <a:xfrm>
            <a:off x="2844999" y="1807285"/>
            <a:ext cx="760809" cy="764381"/>
          </a:xfrm>
          <a:prstGeom prst="ellipse">
            <a:avLst/>
          </a:pr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a:latin typeface="Proxima Nova" panose="020B0604020202020204" charset="0"/>
              <a:sym typeface="宋体" pitchFamily="2" charset="-122"/>
            </a:endParaRPr>
          </a:p>
        </p:txBody>
      </p:sp>
      <p:sp>
        <p:nvSpPr>
          <p:cNvPr id="276" name="Rectangle 511"/>
          <p:cNvSpPr>
            <a:spLocks noChangeArrowheads="1"/>
          </p:cNvSpPr>
          <p:nvPr/>
        </p:nvSpPr>
        <p:spPr bwMode="auto">
          <a:xfrm>
            <a:off x="3421261" y="2766928"/>
            <a:ext cx="223838" cy="538163"/>
          </a:xfrm>
          <a:prstGeom prst="rect">
            <a:avLst/>
          </a:prstGeom>
          <a:solidFill>
            <a:srgbClr val="F6F6F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77" name="Freeform 514"/>
          <p:cNvSpPr>
            <a:spLocks noChangeArrowheads="1"/>
          </p:cNvSpPr>
          <p:nvPr/>
        </p:nvSpPr>
        <p:spPr bwMode="auto">
          <a:xfrm>
            <a:off x="3527227" y="2766928"/>
            <a:ext cx="50006" cy="61913"/>
          </a:xfrm>
          <a:custGeom>
            <a:avLst/>
            <a:gdLst>
              <a:gd name="T0" fmla="*/ 0 w 14"/>
              <a:gd name="T1" fmla="*/ 0 h 17"/>
              <a:gd name="T2" fmla="*/ 0 w 14"/>
              <a:gd name="T3" fmla="*/ 0 h 17"/>
              <a:gd name="T4" fmla="*/ 12 w 14"/>
              <a:gd name="T5" fmla="*/ 11 h 17"/>
              <a:gd name="T6" fmla="*/ 14 w 14"/>
              <a:gd name="T7" fmla="*/ 17 h 17"/>
              <a:gd name="T8" fmla="*/ 12 w 14"/>
              <a:gd name="T9" fmla="*/ 11 h 17"/>
              <a:gd name="T10" fmla="*/ 0 w 14"/>
              <a:gd name="T11" fmla="*/ 0 h 17"/>
              <a:gd name="T12" fmla="*/ 0 60000 65536"/>
              <a:gd name="T13" fmla="*/ 0 60000 65536"/>
              <a:gd name="T14" fmla="*/ 0 60000 65536"/>
              <a:gd name="T15" fmla="*/ 0 60000 65536"/>
              <a:gd name="T16" fmla="*/ 0 60000 65536"/>
              <a:gd name="T17" fmla="*/ 0 60000 65536"/>
              <a:gd name="T18" fmla="*/ 0 w 14"/>
              <a:gd name="T19" fmla="*/ 0 h 17"/>
              <a:gd name="T20" fmla="*/ 14 w 14"/>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4" h="17">
                <a:moveTo>
                  <a:pt x="0" y="0"/>
                </a:moveTo>
                <a:cubicBezTo>
                  <a:pt x="0" y="0"/>
                  <a:pt x="0" y="0"/>
                  <a:pt x="0" y="0"/>
                </a:cubicBezTo>
                <a:cubicBezTo>
                  <a:pt x="12" y="11"/>
                  <a:pt x="12" y="11"/>
                  <a:pt x="12" y="11"/>
                </a:cubicBezTo>
                <a:cubicBezTo>
                  <a:pt x="13" y="13"/>
                  <a:pt x="14" y="15"/>
                  <a:pt x="14" y="17"/>
                </a:cubicBezTo>
                <a:cubicBezTo>
                  <a:pt x="14" y="15"/>
                  <a:pt x="13" y="13"/>
                  <a:pt x="12" y="11"/>
                </a:cubicBezTo>
                <a:cubicBezTo>
                  <a:pt x="0" y="0"/>
                  <a:pt x="0" y="0"/>
                  <a:pt x="0" y="0"/>
                </a:cubicBezTo>
              </a:path>
            </a:pathLst>
          </a:custGeom>
          <a:solidFill>
            <a:srgbClr val="31313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78" name="Oval 516"/>
          <p:cNvSpPr>
            <a:spLocks noChangeArrowheads="1"/>
          </p:cNvSpPr>
          <p:nvPr/>
        </p:nvSpPr>
        <p:spPr bwMode="auto">
          <a:xfrm>
            <a:off x="3446264" y="2756213"/>
            <a:ext cx="34529" cy="36909"/>
          </a:xfrm>
          <a:prstGeom prst="ellipse">
            <a:avLst/>
          </a:prstGeom>
          <a:solidFill>
            <a:srgbClr val="EEEE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100">
              <a:latin typeface="Proxima Nova" panose="020B0604020202020204" charset="0"/>
              <a:sym typeface="宋体" pitchFamily="2" charset="-122"/>
            </a:endParaRPr>
          </a:p>
        </p:txBody>
      </p:sp>
      <p:sp>
        <p:nvSpPr>
          <p:cNvPr id="279" name="直接连接符 7"/>
          <p:cNvSpPr>
            <a:spLocks noChangeShapeType="1"/>
          </p:cNvSpPr>
          <p:nvPr/>
        </p:nvSpPr>
        <p:spPr bwMode="auto">
          <a:xfrm flipV="1">
            <a:off x="3577233" y="1685840"/>
            <a:ext cx="2268141" cy="644129"/>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100">
              <a:latin typeface="Proxima Nova" panose="020B0604020202020204" charset="0"/>
            </a:endParaRPr>
          </a:p>
        </p:txBody>
      </p:sp>
      <p:sp>
        <p:nvSpPr>
          <p:cNvPr id="280" name="直接连接符 559"/>
          <p:cNvSpPr>
            <a:spLocks noChangeShapeType="1"/>
          </p:cNvSpPr>
          <p:nvPr/>
        </p:nvSpPr>
        <p:spPr bwMode="auto">
          <a:xfrm>
            <a:off x="3220045" y="2837175"/>
            <a:ext cx="2639615" cy="844153"/>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100">
              <a:latin typeface="Proxima Nova" panose="020B0604020202020204" charset="0"/>
            </a:endParaRPr>
          </a:p>
        </p:txBody>
      </p:sp>
      <p:sp>
        <p:nvSpPr>
          <p:cNvPr id="281" name="直接连接符 561"/>
          <p:cNvSpPr>
            <a:spLocks noChangeShapeType="1"/>
          </p:cNvSpPr>
          <p:nvPr/>
        </p:nvSpPr>
        <p:spPr bwMode="auto">
          <a:xfrm>
            <a:off x="3276005" y="3269372"/>
            <a:ext cx="2551509" cy="22860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100">
              <a:latin typeface="Proxima Nova" panose="020B0604020202020204" charset="0"/>
            </a:endParaRPr>
          </a:p>
        </p:txBody>
      </p:sp>
      <p:cxnSp>
        <p:nvCxnSpPr>
          <p:cNvPr id="282" name="直接连接符 564"/>
          <p:cNvCxnSpPr>
            <a:cxnSpLocks noChangeShapeType="1"/>
            <a:stCxn id="267" idx="6"/>
            <a:endCxn id="240" idx="1"/>
          </p:cNvCxnSpPr>
          <p:nvPr/>
        </p:nvCxnSpPr>
        <p:spPr bwMode="auto">
          <a:xfrm flipV="1">
            <a:off x="3004543" y="2785757"/>
            <a:ext cx="3360406" cy="800321"/>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cxnSp>
      <p:cxnSp>
        <p:nvCxnSpPr>
          <p:cNvPr id="283" name="直接连接符 567"/>
          <p:cNvCxnSpPr>
            <a:cxnSpLocks noChangeShapeType="1"/>
            <a:stCxn id="271" idx="5"/>
            <a:endCxn id="257" idx="2"/>
          </p:cNvCxnSpPr>
          <p:nvPr/>
        </p:nvCxnSpPr>
        <p:spPr bwMode="auto">
          <a:xfrm>
            <a:off x="3796309" y="2123990"/>
            <a:ext cx="1735931" cy="782241"/>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cxnSp>
      <p:sp>
        <p:nvSpPr>
          <p:cNvPr id="284" name="TextBox 682"/>
          <p:cNvSpPr>
            <a:spLocks noChangeArrowheads="1"/>
          </p:cNvSpPr>
          <p:nvPr/>
        </p:nvSpPr>
        <p:spPr bwMode="auto">
          <a:xfrm>
            <a:off x="2740083" y="1981115"/>
            <a:ext cx="9813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2400" dirty="0">
                <a:solidFill>
                  <a:schemeClr val="bg1"/>
                </a:solidFill>
                <a:latin typeface="Proxima Nova" panose="020B0604020202020204" charset="0"/>
                <a:ea typeface="方正中等线简体" pitchFamily="1" charset="-122"/>
              </a:rPr>
              <a:t>73.3%</a:t>
            </a:r>
            <a:endParaRPr lang="zh-CN" altLang="en-US" sz="2400" dirty="0">
              <a:solidFill>
                <a:schemeClr val="bg1"/>
              </a:solidFill>
              <a:latin typeface="Proxima Nova" panose="020B0604020202020204" charset="0"/>
              <a:ea typeface="方正中等线简体" pitchFamily="1" charset="-122"/>
            </a:endParaRPr>
          </a:p>
        </p:txBody>
      </p:sp>
      <p:sp>
        <p:nvSpPr>
          <p:cNvPr id="317" name="TextBox 682"/>
          <p:cNvSpPr>
            <a:spLocks noChangeArrowheads="1"/>
          </p:cNvSpPr>
          <p:nvPr/>
        </p:nvSpPr>
        <p:spPr bwMode="auto">
          <a:xfrm>
            <a:off x="2529518" y="2557378"/>
            <a:ext cx="7809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2000" dirty="0">
                <a:solidFill>
                  <a:schemeClr val="bg1"/>
                </a:solidFill>
                <a:latin typeface="Proxima Nova" panose="020B0604020202020204" charset="0"/>
                <a:ea typeface="方正中等线简体" pitchFamily="1" charset="-122"/>
              </a:rPr>
              <a:t>77.1%</a:t>
            </a:r>
            <a:endParaRPr lang="zh-CN" altLang="en-US" sz="2000" dirty="0">
              <a:solidFill>
                <a:schemeClr val="bg1"/>
              </a:solidFill>
              <a:latin typeface="Proxima Nova" panose="020B0604020202020204" charset="0"/>
              <a:ea typeface="方正中等线简体" pitchFamily="1" charset="-122"/>
            </a:endParaRPr>
          </a:p>
        </p:txBody>
      </p:sp>
      <p:sp>
        <p:nvSpPr>
          <p:cNvPr id="322" name="TextBox 682"/>
          <p:cNvSpPr>
            <a:spLocks noChangeArrowheads="1"/>
          </p:cNvSpPr>
          <p:nvPr/>
        </p:nvSpPr>
        <p:spPr bwMode="auto">
          <a:xfrm>
            <a:off x="2698247" y="3053869"/>
            <a:ext cx="728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600" dirty="0">
                <a:solidFill>
                  <a:schemeClr val="bg1"/>
                </a:solidFill>
                <a:latin typeface="Proxima Nova" panose="020B0604020202020204" charset="0"/>
                <a:ea typeface="方正中等线简体" pitchFamily="1" charset="-122"/>
              </a:rPr>
              <a:t>68.7%</a:t>
            </a:r>
            <a:endParaRPr lang="zh-CN" altLang="en-US" sz="1600" dirty="0">
              <a:solidFill>
                <a:schemeClr val="bg1"/>
              </a:solidFill>
              <a:latin typeface="Proxima Nova" panose="020B0604020202020204" charset="0"/>
              <a:ea typeface="方正中等线简体" pitchFamily="1" charset="-122"/>
            </a:endParaRPr>
          </a:p>
        </p:txBody>
      </p:sp>
      <p:sp>
        <p:nvSpPr>
          <p:cNvPr id="323" name="TextBox 682"/>
          <p:cNvSpPr>
            <a:spLocks noChangeArrowheads="1"/>
          </p:cNvSpPr>
          <p:nvPr/>
        </p:nvSpPr>
        <p:spPr bwMode="auto">
          <a:xfrm>
            <a:off x="3432283" y="1862053"/>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dirty="0">
                <a:solidFill>
                  <a:schemeClr val="bg1"/>
                </a:solidFill>
                <a:latin typeface="Proxima Nova" panose="020B0604020202020204" charset="0"/>
                <a:ea typeface="方正中等线简体" pitchFamily="1" charset="-122"/>
              </a:rPr>
              <a:t>70%</a:t>
            </a:r>
            <a:endParaRPr lang="zh-CN" altLang="en-US" dirty="0">
              <a:solidFill>
                <a:schemeClr val="bg1"/>
              </a:solidFill>
              <a:latin typeface="Proxima Nova" panose="020B0604020202020204" charset="0"/>
              <a:ea typeface="方正中等线简体" pitchFamily="1" charset="-122"/>
            </a:endParaRPr>
          </a:p>
        </p:txBody>
      </p:sp>
      <p:sp>
        <p:nvSpPr>
          <p:cNvPr id="324" name="TextBox 682"/>
          <p:cNvSpPr>
            <a:spLocks noChangeArrowheads="1"/>
          </p:cNvSpPr>
          <p:nvPr/>
        </p:nvSpPr>
        <p:spPr bwMode="auto">
          <a:xfrm>
            <a:off x="2544284" y="3443203"/>
            <a:ext cx="53412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100" dirty="0">
                <a:solidFill>
                  <a:schemeClr val="bg1"/>
                </a:solidFill>
                <a:latin typeface="Proxima Nova" panose="020B0604020202020204" charset="0"/>
                <a:ea typeface="方正中等线简体" pitchFamily="1" charset="-122"/>
              </a:rPr>
              <a:t>51.5%</a:t>
            </a:r>
            <a:endParaRPr lang="zh-CN" altLang="en-US" sz="1100" dirty="0">
              <a:solidFill>
                <a:schemeClr val="bg1"/>
              </a:solidFill>
              <a:latin typeface="Proxima Nova" panose="020B0604020202020204" charset="0"/>
              <a:ea typeface="方正中等线简体" pitchFamily="1" charset="-122"/>
            </a:endParaRPr>
          </a:p>
        </p:txBody>
      </p:sp>
      <p:sp>
        <p:nvSpPr>
          <p:cNvPr id="325" name="TextBox 582"/>
          <p:cNvSpPr>
            <a:spLocks noChangeArrowheads="1"/>
          </p:cNvSpPr>
          <p:nvPr/>
        </p:nvSpPr>
        <p:spPr bwMode="auto">
          <a:xfrm>
            <a:off x="1799631" y="1997785"/>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latin typeface="Proxima Nova" panose="020B0604020202020204" charset="0"/>
                <a:ea typeface="微软雅黑" pitchFamily="34" charset="-122"/>
                <a:sym typeface="Arial" pitchFamily="34" charset="0"/>
              </a:rPr>
              <a:t>Married</a:t>
            </a:r>
            <a:endParaRPr lang="en-US" altLang="en-US" sz="1100" dirty="0">
              <a:latin typeface="Proxima Nova" panose="020B0604020202020204" charset="0"/>
            </a:endParaRPr>
          </a:p>
        </p:txBody>
      </p:sp>
      <p:sp>
        <p:nvSpPr>
          <p:cNvPr id="329" name="TextBox 583"/>
          <p:cNvSpPr>
            <a:spLocks noChangeArrowheads="1"/>
          </p:cNvSpPr>
          <p:nvPr/>
        </p:nvSpPr>
        <p:spPr bwMode="auto">
          <a:xfrm>
            <a:off x="441675" y="2494603"/>
            <a:ext cx="2240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latin typeface="Proxima Nova" panose="020B0604020202020204" charset="0"/>
                <a:ea typeface="微软雅黑" pitchFamily="34" charset="-122"/>
                <a:sym typeface="Arial" pitchFamily="34" charset="0"/>
              </a:rPr>
              <a:t>Earned RMB 1500-3500</a:t>
            </a:r>
            <a:endParaRPr lang="en-US" altLang="en-US" dirty="0">
              <a:latin typeface="Proxima Nova" panose="020B0604020202020204" charset="0"/>
            </a:endParaRPr>
          </a:p>
        </p:txBody>
      </p:sp>
      <p:sp>
        <p:nvSpPr>
          <p:cNvPr id="333" name="TextBox 584"/>
          <p:cNvSpPr>
            <a:spLocks noChangeArrowheads="1"/>
          </p:cNvSpPr>
          <p:nvPr/>
        </p:nvSpPr>
        <p:spPr bwMode="auto">
          <a:xfrm>
            <a:off x="441674" y="3066936"/>
            <a:ext cx="21675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latin typeface="Proxima Nova" panose="020B0604020202020204" charset="0"/>
                <a:ea typeface="微软雅黑" pitchFamily="34" charset="-122"/>
                <a:sym typeface="Arial" pitchFamily="34" charset="0"/>
              </a:rPr>
              <a:t>More than 5 days a week</a:t>
            </a:r>
            <a:endParaRPr lang="en-US" altLang="en-US" sz="1100" dirty="0">
              <a:latin typeface="Proxima Nova" panose="020B0604020202020204" charset="0"/>
            </a:endParaRPr>
          </a:p>
        </p:txBody>
      </p:sp>
      <p:sp>
        <p:nvSpPr>
          <p:cNvPr id="337" name="TextBox 585"/>
          <p:cNvSpPr>
            <a:spLocks noChangeArrowheads="1"/>
          </p:cNvSpPr>
          <p:nvPr/>
        </p:nvSpPr>
        <p:spPr bwMode="auto">
          <a:xfrm>
            <a:off x="1230132" y="3489675"/>
            <a:ext cx="1431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latin typeface="Proxima Nova" panose="020B0604020202020204" charset="0"/>
                <a:ea typeface="微软雅黑" pitchFamily="34" charset="-122"/>
                <a:sym typeface="Arial" pitchFamily="34" charset="0"/>
              </a:rPr>
              <a:t>More than 8 hours per day</a:t>
            </a:r>
            <a:endParaRPr lang="en-US" altLang="en-US" sz="1600" dirty="0">
              <a:latin typeface="Proxima Nova" panose="020B0604020202020204" charset="0"/>
            </a:endParaRPr>
          </a:p>
        </p:txBody>
      </p:sp>
      <p:sp>
        <p:nvSpPr>
          <p:cNvPr id="341" name="TextBox 586"/>
          <p:cNvSpPr>
            <a:spLocks noChangeArrowheads="1"/>
          </p:cNvSpPr>
          <p:nvPr/>
        </p:nvSpPr>
        <p:spPr bwMode="auto">
          <a:xfrm>
            <a:off x="3666530" y="1509925"/>
            <a:ext cx="122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a:latin typeface="Proxima Nova" panose="020B0604020202020204" charset="0"/>
                <a:ea typeface="微软雅黑" pitchFamily="34" charset="-122"/>
                <a:sym typeface="Arial" pitchFamily="34" charset="0"/>
              </a:rPr>
              <a:t>Had Children</a:t>
            </a:r>
            <a:endParaRPr lang="en-US" altLang="en-US" sz="1100" dirty="0">
              <a:latin typeface="Proxima Nova" panose="020B0604020202020204" charset="0"/>
            </a:endParaRPr>
          </a:p>
        </p:txBody>
      </p:sp>
      <p:sp>
        <p:nvSpPr>
          <p:cNvPr id="345" name="Oval 245"/>
          <p:cNvSpPr>
            <a:spLocks noChangeArrowheads="1"/>
          </p:cNvSpPr>
          <p:nvPr/>
        </p:nvSpPr>
        <p:spPr bwMode="auto">
          <a:xfrm>
            <a:off x="3422452" y="3657515"/>
            <a:ext cx="47625" cy="47625"/>
          </a:xfrm>
          <a:prstGeom prst="ellipse">
            <a:avLst/>
          </a:prstGeom>
          <a:solidFill>
            <a:schemeClr val="tx1"/>
          </a:solidFill>
          <a:ln>
            <a:noFill/>
          </a:ln>
        </p:spPr>
        <p:txBody>
          <a:bodyPr/>
          <a:lstStyle/>
          <a:p>
            <a:endParaRPr lang="en-US" altLang="en-US" sz="1100">
              <a:latin typeface="Proxima Nova" panose="020B0604020202020204" charset="0"/>
              <a:sym typeface="宋体" pitchFamily="2" charset="-122"/>
            </a:endParaRPr>
          </a:p>
        </p:txBody>
      </p:sp>
      <p:sp>
        <p:nvSpPr>
          <p:cNvPr id="349" name="Oval 242"/>
          <p:cNvSpPr>
            <a:spLocks noChangeArrowheads="1"/>
          </p:cNvSpPr>
          <p:nvPr/>
        </p:nvSpPr>
        <p:spPr bwMode="auto">
          <a:xfrm>
            <a:off x="2877707" y="3797756"/>
            <a:ext cx="379249" cy="342900"/>
          </a:xfrm>
          <a:prstGeom prst="ellipse">
            <a:avLst/>
          </a:prstGeom>
          <a:solidFill>
            <a:schemeClr val="accent2"/>
          </a:solidFill>
          <a:ln>
            <a:noFill/>
          </a:ln>
        </p:spPr>
        <p:txBody>
          <a:bodyPr/>
          <a:lstStyle/>
          <a:p>
            <a:endParaRPr lang="en-US" altLang="en-US">
              <a:latin typeface="Proxima Nova" panose="020B0604020202020204" charset="0"/>
              <a:sym typeface="宋体" pitchFamily="2" charset="-122"/>
            </a:endParaRPr>
          </a:p>
        </p:txBody>
      </p:sp>
      <p:sp>
        <p:nvSpPr>
          <p:cNvPr id="353" name="直接连接符 561"/>
          <p:cNvSpPr>
            <a:spLocks noChangeShapeType="1"/>
          </p:cNvSpPr>
          <p:nvPr/>
        </p:nvSpPr>
        <p:spPr bwMode="auto">
          <a:xfrm flipV="1">
            <a:off x="3256956" y="2752044"/>
            <a:ext cx="1713760" cy="118765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100">
              <a:latin typeface="Proxima Nova" panose="020B0604020202020204" charset="0"/>
            </a:endParaRPr>
          </a:p>
        </p:txBody>
      </p:sp>
      <p:sp>
        <p:nvSpPr>
          <p:cNvPr id="357" name="TextBox 682"/>
          <p:cNvSpPr>
            <a:spLocks noChangeArrowheads="1"/>
          </p:cNvSpPr>
          <p:nvPr/>
        </p:nvSpPr>
        <p:spPr bwMode="auto">
          <a:xfrm>
            <a:off x="2810812" y="3853789"/>
            <a:ext cx="5629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en-US" sz="1100" dirty="0">
                <a:solidFill>
                  <a:schemeClr val="bg1"/>
                </a:solidFill>
                <a:latin typeface="Proxima Nova" panose="020B0604020202020204" charset="0"/>
                <a:ea typeface="方正中等线简体" pitchFamily="1" charset="-122"/>
              </a:rPr>
              <a:t>28.4%</a:t>
            </a:r>
            <a:endParaRPr lang="zh-CN" altLang="en-US" sz="1100" dirty="0">
              <a:solidFill>
                <a:schemeClr val="bg1"/>
              </a:solidFill>
              <a:latin typeface="Proxima Nova" panose="020B0604020202020204" charset="0"/>
              <a:ea typeface="方正中等线简体" pitchFamily="1" charset="-122"/>
            </a:endParaRPr>
          </a:p>
        </p:txBody>
      </p:sp>
      <p:sp>
        <p:nvSpPr>
          <p:cNvPr id="361" name="TextBox 585"/>
          <p:cNvSpPr>
            <a:spLocks noChangeArrowheads="1"/>
          </p:cNvSpPr>
          <p:nvPr/>
        </p:nvSpPr>
        <p:spPr bwMode="auto">
          <a:xfrm>
            <a:off x="3338601" y="3939694"/>
            <a:ext cx="165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a:latin typeface="Proxima Nova" panose="020B0604020202020204" charset="0"/>
                <a:ea typeface="微软雅黑" pitchFamily="34" charset="-122"/>
                <a:sym typeface="Arial" pitchFamily="34" charset="0"/>
              </a:rPr>
              <a:t>Lived in collective dormitories</a:t>
            </a:r>
            <a:endParaRPr lang="en-US" altLang="en-US" sz="1600" dirty="0">
              <a:latin typeface="Proxima Nova" panose="020B0604020202020204" charset="0"/>
            </a:endParaRPr>
          </a:p>
        </p:txBody>
      </p:sp>
      <p:grpSp>
        <p:nvGrpSpPr>
          <p:cNvPr id="65" name="组合 64"/>
          <p:cNvGrpSpPr/>
          <p:nvPr/>
        </p:nvGrpSpPr>
        <p:grpSpPr>
          <a:xfrm>
            <a:off x="571500" y="-10114"/>
            <a:ext cx="8082901" cy="317891"/>
            <a:chOff x="571500" y="-10114"/>
            <a:chExt cx="8082901" cy="317891"/>
          </a:xfrm>
        </p:grpSpPr>
        <p:grpSp>
          <p:nvGrpSpPr>
            <p:cNvPr id="66" name="组合 65"/>
            <p:cNvGrpSpPr/>
            <p:nvPr/>
          </p:nvGrpSpPr>
          <p:grpSpPr>
            <a:xfrm>
              <a:off x="571500" y="-10114"/>
              <a:ext cx="8082901" cy="317891"/>
              <a:chOff x="0" y="-10114"/>
              <a:chExt cx="8082901" cy="317891"/>
            </a:xfrm>
          </p:grpSpPr>
          <p:sp>
            <p:nvSpPr>
              <p:cNvPr id="8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8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8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8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8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9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67" name="组合 66"/>
            <p:cNvGrpSpPr/>
            <p:nvPr/>
          </p:nvGrpSpPr>
          <p:grpSpPr>
            <a:xfrm>
              <a:off x="573888" y="104482"/>
              <a:ext cx="78583" cy="78583"/>
              <a:chOff x="523873" y="1335916"/>
              <a:chExt cx="200025" cy="200025"/>
            </a:xfrm>
          </p:grpSpPr>
          <p:sp>
            <p:nvSpPr>
              <p:cNvPr id="83" name="椭圆 8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椭圆 8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组合 67"/>
            <p:cNvGrpSpPr/>
            <p:nvPr/>
          </p:nvGrpSpPr>
          <p:grpSpPr>
            <a:xfrm>
              <a:off x="1751375" y="112519"/>
              <a:ext cx="78583" cy="78583"/>
              <a:chOff x="523873" y="1335916"/>
              <a:chExt cx="200025" cy="200025"/>
            </a:xfrm>
            <a:noFill/>
          </p:grpSpPr>
          <p:sp>
            <p:nvSpPr>
              <p:cNvPr id="81" name="椭圆 8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组合 68"/>
            <p:cNvGrpSpPr/>
            <p:nvPr/>
          </p:nvGrpSpPr>
          <p:grpSpPr>
            <a:xfrm>
              <a:off x="3424877" y="104482"/>
              <a:ext cx="78583" cy="78583"/>
              <a:chOff x="523873" y="1335916"/>
              <a:chExt cx="200025" cy="200025"/>
            </a:xfrm>
            <a:noFill/>
          </p:grpSpPr>
          <p:sp>
            <p:nvSpPr>
              <p:cNvPr id="79" name="椭圆 7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椭圆 7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组合 69"/>
            <p:cNvGrpSpPr/>
            <p:nvPr/>
          </p:nvGrpSpPr>
          <p:grpSpPr>
            <a:xfrm>
              <a:off x="5019381" y="110738"/>
              <a:ext cx="78583" cy="78583"/>
              <a:chOff x="523873" y="1335916"/>
              <a:chExt cx="200025" cy="200025"/>
            </a:xfrm>
            <a:noFill/>
          </p:grpSpPr>
          <p:sp>
            <p:nvSpPr>
              <p:cNvPr id="77" name="椭圆 7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椭圆 7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组合 70"/>
            <p:cNvGrpSpPr/>
            <p:nvPr/>
          </p:nvGrpSpPr>
          <p:grpSpPr>
            <a:xfrm>
              <a:off x="6718637" y="104481"/>
              <a:ext cx="78583" cy="78583"/>
              <a:chOff x="523873" y="1335916"/>
              <a:chExt cx="200025" cy="200025"/>
            </a:xfrm>
            <a:noFill/>
          </p:grpSpPr>
          <p:sp>
            <p:nvSpPr>
              <p:cNvPr id="75" name="椭圆 7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椭圆 7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组合 71"/>
            <p:cNvGrpSpPr/>
            <p:nvPr/>
          </p:nvGrpSpPr>
          <p:grpSpPr>
            <a:xfrm>
              <a:off x="7468255" y="104481"/>
              <a:ext cx="78583" cy="78583"/>
              <a:chOff x="523873" y="1335916"/>
              <a:chExt cx="200025" cy="200025"/>
            </a:xfrm>
            <a:noFill/>
          </p:grpSpPr>
          <p:sp>
            <p:nvSpPr>
              <p:cNvPr id="73" name="椭圆 7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09491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2400" dirty="0" smtClean="0">
                <a:latin typeface="+mn-lt"/>
              </a:rPr>
              <a:t>Health Status of Migrant Population </a:t>
            </a:r>
            <a:endParaRPr lang="en-US" sz="2400" dirty="0">
              <a:latin typeface="+mn-lt"/>
            </a:endParaRPr>
          </a:p>
        </p:txBody>
      </p:sp>
      <p:graphicFrame>
        <p:nvGraphicFramePr>
          <p:cNvPr id="6" name="图表 5"/>
          <p:cNvGraphicFramePr/>
          <p:nvPr>
            <p:extLst>
              <p:ext uri="{D42A27DB-BD31-4B8C-83A1-F6EECF244321}">
                <p14:modId xmlns:p14="http://schemas.microsoft.com/office/powerpoint/2010/main" val="2097086984"/>
              </p:ext>
            </p:extLst>
          </p:nvPr>
        </p:nvGraphicFramePr>
        <p:xfrm>
          <a:off x="1268503" y="1023614"/>
          <a:ext cx="6606994" cy="3960398"/>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组合 3"/>
          <p:cNvGrpSpPr/>
          <p:nvPr/>
        </p:nvGrpSpPr>
        <p:grpSpPr>
          <a:xfrm>
            <a:off x="571500" y="-10114"/>
            <a:ext cx="8082901" cy="317891"/>
            <a:chOff x="571500" y="-10114"/>
            <a:chExt cx="8082901" cy="317891"/>
          </a:xfrm>
        </p:grpSpPr>
        <p:grpSp>
          <p:nvGrpSpPr>
            <p:cNvPr id="5" name="组合 4"/>
            <p:cNvGrpSpPr/>
            <p:nvPr/>
          </p:nvGrpSpPr>
          <p:grpSpPr>
            <a:xfrm>
              <a:off x="571500" y="-10114"/>
              <a:ext cx="8082901" cy="317891"/>
              <a:chOff x="0" y="-10114"/>
              <a:chExt cx="8082901" cy="317891"/>
            </a:xfrm>
          </p:grpSpPr>
          <p:sp>
            <p:nvSpPr>
              <p:cNvPr id="2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573888" y="104482"/>
              <a:ext cx="78583" cy="78583"/>
              <a:chOff x="523873" y="1335916"/>
              <a:chExt cx="200025" cy="200025"/>
            </a:xfrm>
          </p:grpSpPr>
          <p:sp>
            <p:nvSpPr>
              <p:cNvPr id="23" name="椭圆 2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751375" y="112519"/>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3424877" y="104482"/>
              <a:ext cx="78583" cy="78583"/>
              <a:chOff x="523873" y="1335916"/>
              <a:chExt cx="200025" cy="200025"/>
            </a:xfrm>
            <a:noFill/>
          </p:grpSpPr>
          <p:sp>
            <p:nvSpPr>
              <p:cNvPr id="19" name="椭圆 1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019381" y="110738"/>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6718637"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7468255" y="104481"/>
              <a:ext cx="78583" cy="78583"/>
              <a:chOff x="523873" y="1335916"/>
              <a:chExt cx="200025" cy="200025"/>
            </a:xfrm>
            <a:noFill/>
          </p:grpSpPr>
          <p:sp>
            <p:nvSpPr>
              <p:cNvPr id="13" name="椭圆 1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57749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right-click to save chart-image to d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408" y="1004961"/>
            <a:ext cx="6826318" cy="4095791"/>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1547664" y="3327834"/>
            <a:ext cx="1418820"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圆角矩形 4"/>
          <p:cNvSpPr/>
          <p:nvPr/>
        </p:nvSpPr>
        <p:spPr>
          <a:xfrm>
            <a:off x="4910033" y="2085696"/>
            <a:ext cx="1320646" cy="18902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xmlns:a14="http://schemas.microsoft.com/office/drawing/2010/main">
        <mc:Choice Requires="a14">
          <p:sp>
            <p:nvSpPr>
              <p:cNvPr id="3" name="TextBox 2"/>
              <p:cNvSpPr txBox="1"/>
              <p:nvPr/>
            </p:nvSpPr>
            <p:spPr>
              <a:xfrm>
                <a:off x="6367906" y="635996"/>
                <a:ext cx="2465740" cy="625877"/>
              </a:xfrm>
              <a:prstGeom prst="rect">
                <a:avLst/>
              </a:prstGeom>
              <a:noFill/>
            </p:spPr>
            <p:txBody>
              <a:bodyPr wrap="none" rtlCol="0">
                <a:spAutoFit/>
              </a:bodyPr>
              <a:lstStyle/>
              <a:p>
                <a:r>
                  <a:rPr lang="en-US" sz="1600" dirty="0" smtClean="0">
                    <a:solidFill>
                      <a:srgbClr val="FF0000"/>
                    </a:solidFill>
                  </a:rPr>
                  <a:t>Lifestyle score</a:t>
                </a:r>
                <a:r>
                  <a:rPr lang="en-US" sz="2400" dirty="0" smtClean="0">
                    <a:solidFill>
                      <a:srgbClr val="FF0000"/>
                    </a:solidFill>
                  </a:rPr>
                  <a:t> </a:t>
                </a:r>
                <a:r>
                  <a:rPr lang="en-US" sz="2000" dirty="0" smtClean="0">
                    <a:solidFill>
                      <a:srgbClr val="FF0000"/>
                    </a:solidFill>
                  </a:rPr>
                  <a:t>∞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a:solidFill>
                              <a:srgbClr val="FF0000"/>
                            </a:solidFill>
                            <a:latin typeface="Cambria Math"/>
                          </a:rPr>
                          <m:t>1</m:t>
                        </m:r>
                      </m:num>
                      <m:den>
                        <m:r>
                          <m:rPr>
                            <m:sty m:val="p"/>
                          </m:rPr>
                          <a:rPr lang="en-US" sz="2400">
                            <a:solidFill>
                              <a:srgbClr val="FF0000"/>
                            </a:solidFill>
                            <a:latin typeface="Cambria Math"/>
                          </a:rPr>
                          <m:t>Health</m:t>
                        </m:r>
                      </m:den>
                    </m:f>
                  </m:oMath>
                </a14:m>
                <a:endParaRPr 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367906" y="635996"/>
                <a:ext cx="2465740" cy="625877"/>
              </a:xfrm>
              <a:prstGeom prst="rect">
                <a:avLst/>
              </a:prstGeom>
              <a:blipFill rotWithShape="1">
                <a:blip r:embed="rId3"/>
                <a:stretch>
                  <a:fillRect l="-1485" b="-971"/>
                </a:stretch>
              </a:blipFill>
            </p:spPr>
            <p:txBody>
              <a:bodyPr/>
              <a:lstStyle/>
              <a:p>
                <a:r>
                  <a:rPr lang="en-US">
                    <a:noFill/>
                  </a:rPr>
                  <a:t> </a:t>
                </a:r>
              </a:p>
            </p:txBody>
          </p:sp>
        </mc:Fallback>
      </mc:AlternateContent>
      <p:grpSp>
        <p:nvGrpSpPr>
          <p:cNvPr id="7" name="组合 6"/>
          <p:cNvGrpSpPr/>
          <p:nvPr/>
        </p:nvGrpSpPr>
        <p:grpSpPr>
          <a:xfrm>
            <a:off x="571500" y="-10114"/>
            <a:ext cx="8082901" cy="317891"/>
            <a:chOff x="571500" y="-10114"/>
            <a:chExt cx="8082901" cy="317891"/>
          </a:xfrm>
        </p:grpSpPr>
        <p:grpSp>
          <p:nvGrpSpPr>
            <p:cNvPr id="8" name="组合 7"/>
            <p:cNvGrpSpPr/>
            <p:nvPr/>
          </p:nvGrpSpPr>
          <p:grpSpPr>
            <a:xfrm>
              <a:off x="571500" y="-10114"/>
              <a:ext cx="8082901" cy="317891"/>
              <a:chOff x="0" y="-10114"/>
              <a:chExt cx="8082901" cy="317891"/>
            </a:xfrm>
          </p:grpSpPr>
          <p:sp>
            <p:nvSpPr>
              <p:cNvPr id="27"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1"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2"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9" name="组合 8"/>
            <p:cNvGrpSpPr/>
            <p:nvPr/>
          </p:nvGrpSpPr>
          <p:grpSpPr>
            <a:xfrm>
              <a:off x="573888" y="104482"/>
              <a:ext cx="78583" cy="78583"/>
              <a:chOff x="523873" y="1335916"/>
              <a:chExt cx="200025" cy="200025"/>
            </a:xfrm>
          </p:grpSpPr>
          <p:sp>
            <p:nvSpPr>
              <p:cNvPr id="25" name="椭圆 24"/>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椭圆 25"/>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1751375" y="112519"/>
              <a:ext cx="78583" cy="78583"/>
              <a:chOff x="523873" y="1335916"/>
              <a:chExt cx="200025" cy="200025"/>
            </a:xfrm>
            <a:noFill/>
          </p:grpSpPr>
          <p:sp>
            <p:nvSpPr>
              <p:cNvPr id="23" name="椭圆 2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3424877" y="104482"/>
              <a:ext cx="78583" cy="78583"/>
              <a:chOff x="523873" y="1335916"/>
              <a:chExt cx="200025" cy="200025"/>
            </a:xfrm>
            <a:noFill/>
          </p:grpSpPr>
          <p:sp>
            <p:nvSpPr>
              <p:cNvPr id="21" name="椭圆 20"/>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5019381" y="110738"/>
              <a:ext cx="78583" cy="78583"/>
              <a:chOff x="523873" y="1335916"/>
              <a:chExt cx="200025" cy="200025"/>
            </a:xfrm>
            <a:noFill/>
          </p:grpSpPr>
          <p:sp>
            <p:nvSpPr>
              <p:cNvPr id="19" name="椭圆 1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p:cNvGrpSpPr/>
            <p:nvPr/>
          </p:nvGrpSpPr>
          <p:grpSpPr>
            <a:xfrm>
              <a:off x="6718637" y="104481"/>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p:cNvGrpSpPr/>
            <p:nvPr/>
          </p:nvGrpSpPr>
          <p:grpSpPr>
            <a:xfrm>
              <a:off x="7468255"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标题 1"/>
          <p:cNvSpPr txBox="1">
            <a:spLocks/>
          </p:cNvSpPr>
          <p:nvPr/>
        </p:nvSpPr>
        <p:spPr>
          <a:xfrm>
            <a:off x="628650" y="205978"/>
            <a:ext cx="7886700" cy="994172"/>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3300" kern="1200">
                <a:solidFill>
                  <a:schemeClr val="tx1"/>
                </a:solidFill>
                <a:latin typeface="+mj-lt"/>
                <a:ea typeface="+mj-ea"/>
                <a:cs typeface="+mj-cs"/>
              </a:defRPr>
            </a:lvl1pPr>
          </a:lstStyle>
          <a:p>
            <a:r>
              <a:rPr lang="en-US" sz="2400" smtClean="0">
                <a:latin typeface="+mn-lt"/>
              </a:rPr>
              <a:t>Health Status of Migrant Population </a:t>
            </a:r>
            <a:endParaRPr lang="en-US" sz="2400" dirty="0">
              <a:latin typeface="+mn-lt"/>
            </a:endParaRPr>
          </a:p>
        </p:txBody>
      </p:sp>
    </p:spTree>
    <p:extLst>
      <p:ext uri="{BB962C8B-B14F-4D97-AF65-F5344CB8AC3E}">
        <p14:creationId xmlns:p14="http://schemas.microsoft.com/office/powerpoint/2010/main" val="2780415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235632881"/>
              </p:ext>
            </p:extLst>
          </p:nvPr>
        </p:nvGraphicFramePr>
        <p:xfrm>
          <a:off x="679485" y="1339713"/>
          <a:ext cx="7676357" cy="3699783"/>
        </p:xfrm>
        <a:graphic>
          <a:graphicData uri="http://schemas.openxmlformats.org/drawingml/2006/table">
            <a:tbl>
              <a:tblPr firstRow="1" bandRow="1">
                <a:tableStyleId>{3B4B98B0-60AC-42C2-AFA5-B58CD77FA1E5}</a:tableStyleId>
              </a:tblPr>
              <a:tblGrid>
                <a:gridCol w="1606447"/>
                <a:gridCol w="688187"/>
                <a:gridCol w="1224937"/>
                <a:gridCol w="763221"/>
                <a:gridCol w="1073647"/>
                <a:gridCol w="1246271"/>
                <a:gridCol w="1073647"/>
              </a:tblGrid>
              <a:tr h="315692">
                <a:tc>
                  <a:txBody>
                    <a:bodyPr/>
                    <a:lstStyle/>
                    <a:p>
                      <a:endParaRPr lang="en-US" sz="1600" dirty="0">
                        <a:solidFill>
                          <a:srgbClr val="000000"/>
                        </a:solidFill>
                        <a:latin typeface="Proxima Nova" panose="020B0604020202020204" charset="0"/>
                      </a:endParaRPr>
                    </a:p>
                  </a:txBody>
                  <a:tcPr marL="74561" marR="74561" marT="37279" marB="37279"/>
                </a:tc>
                <a:tc gridSpan="3">
                  <a:txBody>
                    <a:bodyPr/>
                    <a:lstStyle/>
                    <a:p>
                      <a:r>
                        <a:rPr lang="en-US" sz="1400" dirty="0" smtClean="0">
                          <a:solidFill>
                            <a:srgbClr val="000000"/>
                          </a:solidFill>
                          <a:latin typeface="Proxima Nova" panose="020B0604020202020204" charset="0"/>
                        </a:rPr>
                        <a:t>Male</a:t>
                      </a:r>
                      <a:endParaRPr lang="en-US" sz="1400" dirty="0">
                        <a:solidFill>
                          <a:srgbClr val="000000"/>
                        </a:solidFill>
                        <a:latin typeface="Proxima Nova" panose="020B0604020202020204" charset="0"/>
                      </a:endParaRPr>
                    </a:p>
                  </a:txBody>
                  <a:tcPr marL="74561" marR="74561" marT="37279" marB="37279"/>
                </a:tc>
                <a:tc hMerge="1">
                  <a:txBody>
                    <a:bodyPr/>
                    <a:lstStyle/>
                    <a:p>
                      <a:endParaRPr lang="en-US" dirty="0"/>
                    </a:p>
                  </a:txBody>
                  <a:tcPr/>
                </a:tc>
                <a:tc hMerge="1">
                  <a:txBody>
                    <a:bodyPr/>
                    <a:lstStyle/>
                    <a:p>
                      <a:endParaRPr lang="en-US" dirty="0"/>
                    </a:p>
                  </a:txBody>
                  <a:tcPr/>
                </a:tc>
                <a:tc gridSpan="3">
                  <a:txBody>
                    <a:bodyPr/>
                    <a:lstStyle/>
                    <a:p>
                      <a:r>
                        <a:rPr lang="en-US" sz="1400" dirty="0" smtClean="0">
                          <a:solidFill>
                            <a:srgbClr val="000000"/>
                          </a:solidFill>
                          <a:latin typeface="Proxima Nova" panose="020B0604020202020204" charset="0"/>
                        </a:rPr>
                        <a:t>Female</a:t>
                      </a:r>
                      <a:endParaRPr lang="en-US" sz="1400" dirty="0">
                        <a:solidFill>
                          <a:srgbClr val="000000"/>
                        </a:solidFill>
                        <a:latin typeface="Proxima Nova" panose="020B0604020202020204" charset="0"/>
                      </a:endParaRPr>
                    </a:p>
                  </a:txBody>
                  <a:tcPr marL="74561" marR="74561" marT="37279" marB="37279"/>
                </a:tc>
                <a:tc hMerge="1">
                  <a:txBody>
                    <a:bodyPr/>
                    <a:lstStyle/>
                    <a:p>
                      <a:endParaRPr lang="en-US" dirty="0"/>
                    </a:p>
                  </a:txBody>
                  <a:tcPr/>
                </a:tc>
                <a:tc hMerge="1">
                  <a:txBody>
                    <a:bodyPr/>
                    <a:lstStyle/>
                    <a:p>
                      <a:endParaRPr lang="en-US" dirty="0"/>
                    </a:p>
                  </a:txBody>
                  <a:tcPr/>
                </a:tc>
              </a:tr>
              <a:tr h="315692">
                <a:tc>
                  <a:txBody>
                    <a:bodyPr/>
                    <a:lstStyle/>
                    <a:p>
                      <a:endParaRPr lang="en-US" sz="160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COR</a:t>
                      </a:r>
                      <a:endParaRPr lang="en-US" sz="1400" dirty="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95% CI</a:t>
                      </a:r>
                      <a:endParaRPr lang="en-US" sz="1400" dirty="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P</a:t>
                      </a:r>
                      <a:endParaRPr lang="en-US" sz="1400" dirty="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COR</a:t>
                      </a:r>
                      <a:endParaRPr lang="en-US" sz="1400" dirty="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95% CI</a:t>
                      </a:r>
                      <a:endParaRPr lang="en-US" sz="1400" dirty="0">
                        <a:solidFill>
                          <a:srgbClr val="000000"/>
                        </a:solidFill>
                        <a:latin typeface="Proxima Nova" panose="020B0604020202020204" charset="0"/>
                      </a:endParaRPr>
                    </a:p>
                  </a:txBody>
                  <a:tcPr marL="74561" marR="74561" marT="37279" marB="37279"/>
                </a:tc>
                <a:tc>
                  <a:txBody>
                    <a:bodyPr/>
                    <a:lstStyle/>
                    <a:p>
                      <a:r>
                        <a:rPr lang="en-US" sz="1400" dirty="0" smtClean="0">
                          <a:solidFill>
                            <a:srgbClr val="000000"/>
                          </a:solidFill>
                          <a:latin typeface="Proxima Nova" panose="020B0604020202020204" charset="0"/>
                        </a:rPr>
                        <a:t>P</a:t>
                      </a:r>
                      <a:endParaRPr lang="en-US" sz="1400" dirty="0">
                        <a:solidFill>
                          <a:srgbClr val="000000"/>
                        </a:solidFill>
                        <a:latin typeface="Proxima Nova" panose="020B0604020202020204" charset="0"/>
                      </a:endParaRPr>
                    </a:p>
                  </a:txBody>
                  <a:tcPr marL="74561" marR="74561" marT="37279" marB="37279"/>
                </a:tc>
              </a:tr>
              <a:tr h="302382">
                <a:tc>
                  <a:txBody>
                    <a:bodyPr/>
                    <a:lstStyle/>
                    <a:p>
                      <a:r>
                        <a:rPr lang="en-US" sz="1400" b="1" dirty="0" smtClean="0">
                          <a:solidFill>
                            <a:srgbClr val="000000"/>
                          </a:solidFill>
                          <a:latin typeface="Proxima Nova" panose="020B0604020202020204" charset="0"/>
                        </a:rPr>
                        <a:t>Occupation</a:t>
                      </a:r>
                      <a:endParaRPr lang="en-US" sz="1400" b="1" dirty="0">
                        <a:solidFill>
                          <a:srgbClr val="000000"/>
                        </a:solidFill>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c>
                  <a:txBody>
                    <a:bodyPr/>
                    <a:lstStyle/>
                    <a:p>
                      <a:endParaRPr lang="en-US" sz="1200" dirty="0">
                        <a:latin typeface="Proxima Nova" panose="020B0604020202020204" charset="0"/>
                      </a:endParaRPr>
                    </a:p>
                  </a:txBody>
                  <a:tcPr marL="74561" marR="74561" marT="37279" marB="37279"/>
                </a:tc>
              </a:tr>
              <a:tr h="302382">
                <a:tc>
                  <a:txBody>
                    <a:bodyPr/>
                    <a:lstStyle/>
                    <a:p>
                      <a:r>
                        <a:rPr lang="en-US" sz="1400" dirty="0" smtClean="0">
                          <a:solidFill>
                            <a:srgbClr val="000000"/>
                          </a:solidFill>
                          <a:latin typeface="Proxima Nova" panose="020B0604020202020204" charset="0"/>
                        </a:rPr>
                        <a:t>Manufacturing</a:t>
                      </a:r>
                      <a:endParaRPr lang="en-US" sz="14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1.0</a:t>
                      </a:r>
                      <a:endParaRPr lang="en-US" sz="1200" dirty="0">
                        <a:solidFill>
                          <a:srgbClr val="000000"/>
                        </a:solidFill>
                        <a:latin typeface="Proxima Nova" panose="020B0604020202020204" charset="0"/>
                      </a:endParaRPr>
                    </a:p>
                  </a:txBody>
                  <a:tcPr marL="74561" marR="74561" marT="37279" marB="37279"/>
                </a:tc>
                <a:tc>
                  <a:txBody>
                    <a:bodyPr/>
                    <a:lstStyle/>
                    <a:p>
                      <a:endParaRPr lang="en-US" sz="1200" dirty="0">
                        <a:solidFill>
                          <a:srgbClr val="000000"/>
                        </a:solidFill>
                        <a:latin typeface="Proxima Nova" panose="020B0604020202020204" charset="0"/>
                      </a:endParaRPr>
                    </a:p>
                  </a:txBody>
                  <a:tcPr marL="74561" marR="74561" marT="37279" marB="37279"/>
                </a:tc>
                <a:tc>
                  <a:txBody>
                    <a:bodyPr/>
                    <a:lstStyle/>
                    <a:p>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1.0</a:t>
                      </a:r>
                      <a:endParaRPr lang="en-US" sz="1200" dirty="0">
                        <a:solidFill>
                          <a:srgbClr val="000000"/>
                        </a:solidFill>
                        <a:latin typeface="Proxima Nova" panose="020B0604020202020204" charset="0"/>
                      </a:endParaRPr>
                    </a:p>
                  </a:txBody>
                  <a:tcPr marL="74561" marR="74561" marT="37279" marB="37279"/>
                </a:tc>
                <a:tc>
                  <a:txBody>
                    <a:bodyPr/>
                    <a:lstStyle/>
                    <a:p>
                      <a:endParaRPr lang="en-US" sz="1200" dirty="0">
                        <a:solidFill>
                          <a:srgbClr val="000000"/>
                        </a:solidFill>
                        <a:latin typeface="Proxima Nova" panose="020B0604020202020204" charset="0"/>
                      </a:endParaRPr>
                    </a:p>
                  </a:txBody>
                  <a:tcPr marL="74561" marR="74561" marT="37279" marB="37279"/>
                </a:tc>
                <a:tc>
                  <a:txBody>
                    <a:bodyPr/>
                    <a:lstStyle/>
                    <a:p>
                      <a:endParaRPr lang="en-US" sz="1200" dirty="0">
                        <a:solidFill>
                          <a:srgbClr val="000000"/>
                        </a:solidFill>
                        <a:latin typeface="Proxima Nova" panose="020B0604020202020204" charset="0"/>
                      </a:endParaRPr>
                    </a:p>
                  </a:txBody>
                  <a:tcPr marL="74561" marR="74561" marT="37279" marB="37279"/>
                </a:tc>
              </a:tr>
              <a:tr h="302382">
                <a:tc>
                  <a:txBody>
                    <a:bodyPr/>
                    <a:lstStyle/>
                    <a:p>
                      <a:r>
                        <a:rPr lang="en-US" sz="1400" dirty="0" smtClean="0">
                          <a:solidFill>
                            <a:srgbClr val="000000"/>
                          </a:solidFill>
                          <a:latin typeface="Proxima Nova" panose="020B0604020202020204" charset="0"/>
                        </a:rPr>
                        <a:t>Construction</a:t>
                      </a:r>
                      <a:endParaRPr lang="en-US" sz="14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1.216</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0.992-1.489</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0.059</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1.043</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0.669-1.627</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0.853</a:t>
                      </a:r>
                      <a:endParaRPr lang="en-US" sz="1200" dirty="0">
                        <a:solidFill>
                          <a:srgbClr val="000000"/>
                        </a:solidFill>
                        <a:latin typeface="Proxima Nova" panose="020B0604020202020204" charset="0"/>
                      </a:endParaRPr>
                    </a:p>
                  </a:txBody>
                  <a:tcPr marL="74561" marR="74561" marT="37279" marB="37279"/>
                </a:tc>
              </a:tr>
              <a:tr h="544641">
                <a:tc>
                  <a:txBody>
                    <a:bodyPr/>
                    <a:lstStyle/>
                    <a:p>
                      <a:r>
                        <a:rPr lang="en-US" sz="1400" dirty="0" smtClean="0">
                          <a:solidFill>
                            <a:srgbClr val="000000"/>
                          </a:solidFill>
                          <a:latin typeface="Proxima Nova" panose="020B0604020202020204" charset="0"/>
                        </a:rPr>
                        <a:t>Hospitality</a:t>
                      </a:r>
                      <a:endParaRPr lang="en-US" sz="1400" dirty="0">
                        <a:solidFill>
                          <a:srgbClr val="000000"/>
                        </a:solidFill>
                        <a:latin typeface="Proxima Nova" panose="020B0604020202020204" charset="0"/>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1.806</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1.275-2.559</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1.675</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1.263-2.222</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r>
              <a:tr h="544641">
                <a:tc>
                  <a:txBody>
                    <a:bodyPr/>
                    <a:lstStyle/>
                    <a:p>
                      <a:r>
                        <a:rPr lang="en-US" sz="1400" dirty="0" smtClean="0">
                          <a:solidFill>
                            <a:srgbClr val="000000"/>
                          </a:solidFill>
                          <a:latin typeface="Proxima Nova" panose="020B0604020202020204" charset="0"/>
                        </a:rPr>
                        <a:t>Domestic Service</a:t>
                      </a:r>
                      <a:endParaRPr lang="en-US" sz="14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0.849</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0.604-1.193</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0.344</a:t>
                      </a:r>
                      <a:endParaRPr lang="en-US" sz="1200" dirty="0">
                        <a:solidFill>
                          <a:srgbClr val="000000"/>
                        </a:solidFill>
                        <a:latin typeface="Proxima Nova" panose="020B0604020202020204" charset="0"/>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1.657</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1.314-2.090</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r>
              <a:tr h="521918">
                <a:tc>
                  <a:txBody>
                    <a:bodyPr/>
                    <a:lstStyle/>
                    <a:p>
                      <a:r>
                        <a:rPr lang="en-US" sz="1400" dirty="0" smtClean="0">
                          <a:solidFill>
                            <a:srgbClr val="000000"/>
                          </a:solidFill>
                          <a:latin typeface="Proxima Nova" panose="020B0604020202020204" charset="0"/>
                        </a:rPr>
                        <a:t>Small Business</a:t>
                      </a:r>
                      <a:endParaRPr lang="en-US" sz="14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1.183</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0.891-1.570</a:t>
                      </a:r>
                      <a:endParaRPr lang="en-US" sz="1200" dirty="0">
                        <a:solidFill>
                          <a:srgbClr val="000000"/>
                        </a:solidFill>
                        <a:latin typeface="Proxima Nova" panose="020B0604020202020204" charset="0"/>
                      </a:endParaRPr>
                    </a:p>
                  </a:txBody>
                  <a:tcPr marL="74561" marR="74561" marT="37279" marB="37279"/>
                </a:tc>
                <a:tc>
                  <a:txBody>
                    <a:bodyPr/>
                    <a:lstStyle/>
                    <a:p>
                      <a:r>
                        <a:rPr lang="en-US" sz="1200" dirty="0" smtClean="0">
                          <a:solidFill>
                            <a:srgbClr val="000000"/>
                          </a:solidFill>
                          <a:latin typeface="Proxima Nova" panose="020B0604020202020204" charset="0"/>
                        </a:rPr>
                        <a:t>0.244</a:t>
                      </a:r>
                      <a:endParaRPr lang="en-US" sz="1200" dirty="0">
                        <a:solidFill>
                          <a:srgbClr val="000000"/>
                        </a:solidFill>
                        <a:latin typeface="Proxima Nova" panose="020B0604020202020204" charset="0"/>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1.556</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1.222-1.981</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r>
              <a:tr h="544641">
                <a:tc>
                  <a:txBody>
                    <a:bodyPr/>
                    <a:lstStyle/>
                    <a:p>
                      <a:r>
                        <a:rPr lang="en-US" sz="1400" dirty="0" smtClean="0">
                          <a:solidFill>
                            <a:srgbClr val="000000"/>
                          </a:solidFill>
                          <a:latin typeface="Proxima Nova" panose="020B0604020202020204" charset="0"/>
                        </a:rPr>
                        <a:t>Recreation/leisure</a:t>
                      </a:r>
                      <a:endParaRPr lang="en-US" sz="1400" dirty="0">
                        <a:solidFill>
                          <a:srgbClr val="000000"/>
                        </a:solidFill>
                        <a:latin typeface="Proxima Nova" panose="020B0604020202020204" charset="0"/>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3.248</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2.379-4.435</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5.563</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4.268-7.250</a:t>
                      </a:r>
                      <a:endParaRPr lang="en-US" sz="1600" kern="1200" dirty="0">
                        <a:solidFill>
                          <a:srgbClr val="FF0000"/>
                        </a:solidFill>
                        <a:latin typeface="Proxima Nova" panose="020B0604020202020204" charset="0"/>
                        <a:ea typeface="+mn-ea"/>
                        <a:cs typeface="+mn-cs"/>
                      </a:endParaRPr>
                    </a:p>
                  </a:txBody>
                  <a:tcPr marL="74561" marR="74561" marT="37279" marB="37279"/>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4561" marR="74561" marT="37279" marB="37279"/>
                </a:tc>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5874223" y="1150318"/>
                <a:ext cx="3231975" cy="625877"/>
              </a:xfrm>
              <a:prstGeom prst="rect">
                <a:avLst/>
              </a:prstGeom>
              <a:noFill/>
            </p:spPr>
            <p:txBody>
              <a:bodyPr wrap="none" rtlCol="0">
                <a:spAutoFit/>
              </a:bodyPr>
              <a:lstStyle/>
              <a:p>
                <a:r>
                  <a:rPr lang="en-US" sz="1600" dirty="0" smtClean="0">
                    <a:solidFill>
                      <a:srgbClr val="FF0000"/>
                    </a:solidFill>
                  </a:rPr>
                  <a:t>COR </a:t>
                </a:r>
                <a:r>
                  <a:rPr lang="en-US" sz="2000" dirty="0">
                    <a:solidFill>
                      <a:srgbClr val="FF0000"/>
                    </a:solidFill>
                  </a:rPr>
                  <a:t>∞</a:t>
                </a:r>
                <a:r>
                  <a:rPr lang="en-US" sz="1600" dirty="0">
                    <a:solidFill>
                      <a:srgbClr val="FF0000"/>
                    </a:solidFill>
                  </a:rPr>
                  <a:t> </a:t>
                </a:r>
                <a:r>
                  <a:rPr lang="en-US" sz="1600" dirty="0" smtClean="0">
                    <a:solidFill>
                      <a:srgbClr val="FF0000"/>
                    </a:solidFill>
                  </a:rPr>
                  <a:t>Lifestyle score</a:t>
                </a:r>
                <a:r>
                  <a:rPr lang="en-US" sz="2400" dirty="0" smtClean="0">
                    <a:solidFill>
                      <a:srgbClr val="FF0000"/>
                    </a:solidFill>
                  </a:rPr>
                  <a:t> </a:t>
                </a:r>
                <a:r>
                  <a:rPr lang="en-US" sz="2000" dirty="0" smtClean="0">
                    <a:solidFill>
                      <a:srgbClr val="FF0000"/>
                    </a:solidFill>
                  </a:rPr>
                  <a:t>∞ </a:t>
                </a:r>
                <a14:m>
                  <m:oMath xmlns:m="http://schemas.openxmlformats.org/officeDocument/2006/math">
                    <m:f>
                      <m:fPr>
                        <m:ctrlPr>
                          <a:rPr lang="en-US" sz="2400" i="1">
                            <a:solidFill>
                              <a:srgbClr val="FF0000"/>
                            </a:solidFill>
                            <a:latin typeface="Cambria Math" panose="02040503050406030204" pitchFamily="18" charset="0"/>
                          </a:rPr>
                        </m:ctrlPr>
                      </m:fPr>
                      <m:num>
                        <m:r>
                          <a:rPr lang="en-US" sz="2400">
                            <a:solidFill>
                              <a:srgbClr val="FF0000"/>
                            </a:solidFill>
                            <a:latin typeface="Cambria Math"/>
                          </a:rPr>
                          <m:t>1</m:t>
                        </m:r>
                      </m:num>
                      <m:den>
                        <m:r>
                          <m:rPr>
                            <m:sty m:val="p"/>
                          </m:rPr>
                          <a:rPr lang="en-US" sz="2400">
                            <a:solidFill>
                              <a:srgbClr val="FF0000"/>
                            </a:solidFill>
                            <a:latin typeface="Cambria Math"/>
                          </a:rPr>
                          <m:t>Health</m:t>
                        </m:r>
                      </m:den>
                    </m:f>
                  </m:oMath>
                </a14:m>
                <a:endParaRPr lang="en-US"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74223" y="1150318"/>
                <a:ext cx="3231975" cy="625877"/>
              </a:xfrm>
              <a:prstGeom prst="rect">
                <a:avLst/>
              </a:prstGeom>
              <a:blipFill rotWithShape="1">
                <a:blip r:embed="rId2"/>
                <a:stretch>
                  <a:fillRect l="-1132" b="-980"/>
                </a:stretch>
              </a:blipFill>
            </p:spPr>
            <p:txBody>
              <a:bodyPr/>
              <a:lstStyle/>
              <a:p>
                <a:r>
                  <a:rPr lang="en-US">
                    <a:noFill/>
                  </a:rPr>
                  <a:t> </a:t>
                </a:r>
              </a:p>
            </p:txBody>
          </p:sp>
        </mc:Fallback>
      </mc:AlternateContent>
      <p:grpSp>
        <p:nvGrpSpPr>
          <p:cNvPr id="6" name="组合 5"/>
          <p:cNvGrpSpPr/>
          <p:nvPr/>
        </p:nvGrpSpPr>
        <p:grpSpPr>
          <a:xfrm>
            <a:off x="571500" y="-10114"/>
            <a:ext cx="8082901" cy="317891"/>
            <a:chOff x="571500" y="-10114"/>
            <a:chExt cx="8082901" cy="317891"/>
          </a:xfrm>
        </p:grpSpPr>
        <p:grpSp>
          <p:nvGrpSpPr>
            <p:cNvPr id="7" name="组合 6"/>
            <p:cNvGrpSpPr/>
            <p:nvPr/>
          </p:nvGrpSpPr>
          <p:grpSpPr>
            <a:xfrm>
              <a:off x="571500" y="-10114"/>
              <a:ext cx="8082901" cy="317891"/>
              <a:chOff x="0" y="-10114"/>
              <a:chExt cx="8082901" cy="317891"/>
            </a:xfrm>
          </p:grpSpPr>
          <p:sp>
            <p:nvSpPr>
              <p:cNvPr id="26"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1"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8" name="组合 7"/>
            <p:cNvGrpSpPr/>
            <p:nvPr/>
          </p:nvGrpSpPr>
          <p:grpSpPr>
            <a:xfrm>
              <a:off x="573888" y="104482"/>
              <a:ext cx="78583" cy="78583"/>
              <a:chOff x="523873" y="1335916"/>
              <a:chExt cx="200025" cy="200025"/>
            </a:xfrm>
          </p:grpSpPr>
          <p:sp>
            <p:nvSpPr>
              <p:cNvPr id="24" name="椭圆 23"/>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1751375" y="112519"/>
              <a:ext cx="78583" cy="78583"/>
              <a:chOff x="523873" y="1335916"/>
              <a:chExt cx="200025" cy="200025"/>
            </a:xfrm>
            <a:noFill/>
          </p:grpSpPr>
          <p:sp>
            <p:nvSpPr>
              <p:cNvPr id="22" name="椭圆 2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3424877" y="104482"/>
              <a:ext cx="78583" cy="78583"/>
              <a:chOff x="523873" y="1335916"/>
              <a:chExt cx="200025" cy="200025"/>
            </a:xfrm>
            <a:noFill/>
          </p:grpSpPr>
          <p:sp>
            <p:nvSpPr>
              <p:cNvPr id="20" name="椭圆 19"/>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5019381" y="110738"/>
              <a:ext cx="78583" cy="78583"/>
              <a:chOff x="523873" y="1335916"/>
              <a:chExt cx="200025" cy="200025"/>
            </a:xfrm>
            <a:noFill/>
          </p:grpSpPr>
          <p:sp>
            <p:nvSpPr>
              <p:cNvPr id="18" name="椭圆 17"/>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6718637" y="104481"/>
              <a:ext cx="78583" cy="78583"/>
              <a:chOff x="523873" y="1335916"/>
              <a:chExt cx="200025" cy="200025"/>
            </a:xfrm>
            <a:noFill/>
          </p:grpSpPr>
          <p:sp>
            <p:nvSpPr>
              <p:cNvPr id="16" name="椭圆 15"/>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p:cNvGrpSpPr/>
            <p:nvPr/>
          </p:nvGrpSpPr>
          <p:grpSpPr>
            <a:xfrm>
              <a:off x="7468255" y="104481"/>
              <a:ext cx="78583" cy="78583"/>
              <a:chOff x="523873" y="1335916"/>
              <a:chExt cx="200025" cy="200025"/>
            </a:xfrm>
            <a:noFill/>
          </p:grpSpPr>
          <p:sp>
            <p:nvSpPr>
              <p:cNvPr id="14" name="椭圆 13"/>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标题 1"/>
          <p:cNvSpPr txBox="1">
            <a:spLocks/>
          </p:cNvSpPr>
          <p:nvPr/>
        </p:nvSpPr>
        <p:spPr>
          <a:xfrm>
            <a:off x="311700" y="445025"/>
            <a:ext cx="8520600" cy="745822"/>
          </a:xfrm>
          <a:prstGeom prst="rect">
            <a:avLst/>
          </a:prstGeom>
        </p:spPr>
        <p:txBody>
          <a:bodyPr vert="horz" lIns="91440" tIns="45720" rIns="91440" bIns="45720" rtlCol="0" anchor="ctr">
            <a:noAutofit/>
          </a:bodyPr>
          <a:lstStyle>
            <a:lvl1pPr algn="l" defTabSz="685800" rtl="0" eaLnBrk="1" latinLnBrk="0" hangingPunct="1">
              <a:spcBef>
                <a:spcPct val="0"/>
              </a:spcBef>
              <a:buNone/>
              <a:defRPr sz="3300" kern="1200">
                <a:solidFill>
                  <a:schemeClr val="tx1"/>
                </a:solidFill>
                <a:latin typeface="+mj-lt"/>
                <a:ea typeface="+mj-ea"/>
                <a:cs typeface="+mj-cs"/>
              </a:defRPr>
            </a:lvl1pPr>
          </a:lstStyle>
          <a:p>
            <a:r>
              <a:rPr lang="en-US" sz="2400" dirty="0" smtClean="0">
                <a:latin typeface="+mn-lt"/>
              </a:rPr>
              <a:t>Association between Lifestyle Score and Socio-demographic Characteristics and Physical and Mental Status</a:t>
            </a:r>
            <a:endParaRPr lang="en-US" sz="2400" dirty="0">
              <a:latin typeface="+mn-lt"/>
            </a:endParaRPr>
          </a:p>
        </p:txBody>
      </p:sp>
    </p:spTree>
    <p:extLst>
      <p:ext uri="{BB962C8B-B14F-4D97-AF65-F5344CB8AC3E}">
        <p14:creationId xmlns:p14="http://schemas.microsoft.com/office/powerpoint/2010/main" val="5682040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445025"/>
            <a:ext cx="8520600" cy="745822"/>
          </a:xfrm>
        </p:spPr>
        <p:txBody>
          <a:bodyPr>
            <a:noAutofit/>
          </a:bodyPr>
          <a:lstStyle/>
          <a:p>
            <a:r>
              <a:rPr lang="en-US" sz="2400" dirty="0" smtClean="0">
                <a:latin typeface="+mn-lt"/>
              </a:rPr>
              <a:t>Association between Lifestyle Score and Socio-demographic Characteristics and Physical and Mental Status</a:t>
            </a:r>
            <a:endParaRPr lang="en-US" sz="2400" dirty="0">
              <a:latin typeface="+mn-lt"/>
            </a:endParaRPr>
          </a:p>
        </p:txBody>
      </p:sp>
      <p:graphicFrame>
        <p:nvGraphicFramePr>
          <p:cNvPr id="4" name="表格 3"/>
          <p:cNvGraphicFramePr>
            <a:graphicFrameLocks noGrp="1"/>
          </p:cNvGraphicFramePr>
          <p:nvPr>
            <p:extLst>
              <p:ext uri="{D42A27DB-BD31-4B8C-83A1-F6EECF244321}">
                <p14:modId xmlns:p14="http://schemas.microsoft.com/office/powerpoint/2010/main" val="11098314"/>
              </p:ext>
            </p:extLst>
          </p:nvPr>
        </p:nvGraphicFramePr>
        <p:xfrm>
          <a:off x="599154" y="1418117"/>
          <a:ext cx="7945692" cy="3387798"/>
        </p:xfrm>
        <a:graphic>
          <a:graphicData uri="http://schemas.openxmlformats.org/drawingml/2006/table">
            <a:tbl>
              <a:tblPr firstRow="1" bandRow="1">
                <a:tableStyleId>{3B4B98B0-60AC-42C2-AFA5-B58CD77FA1E5}</a:tableStyleId>
              </a:tblPr>
              <a:tblGrid>
                <a:gridCol w="3140089"/>
                <a:gridCol w="1222060"/>
                <a:gridCol w="2176712"/>
                <a:gridCol w="1406831"/>
              </a:tblGrid>
              <a:tr h="564633">
                <a:tc>
                  <a:txBody>
                    <a:bodyPr/>
                    <a:lstStyle/>
                    <a:p>
                      <a:endParaRPr lang="en-US" sz="1600" dirty="0">
                        <a:solidFill>
                          <a:srgbClr val="000000"/>
                        </a:solidFill>
                        <a:latin typeface="Proxima Nova" panose="020B0604020202020204" charset="0"/>
                      </a:endParaRPr>
                    </a:p>
                  </a:txBody>
                  <a:tcPr marL="84083" marR="84083" marT="42041" marB="42041"/>
                </a:tc>
                <a:tc gridSpan="3">
                  <a:txBody>
                    <a:bodyPr/>
                    <a:lstStyle/>
                    <a:p>
                      <a:r>
                        <a:rPr lang="en-US" sz="1600" dirty="0" smtClean="0">
                          <a:solidFill>
                            <a:srgbClr val="000000"/>
                          </a:solidFill>
                          <a:latin typeface="Proxima Nova" panose="020B0604020202020204" charset="0"/>
                        </a:rPr>
                        <a:t>Male</a:t>
                      </a:r>
                      <a:endParaRPr lang="en-US" sz="1600" dirty="0">
                        <a:solidFill>
                          <a:srgbClr val="000000"/>
                        </a:solidFill>
                        <a:latin typeface="Proxima Nova" panose="020B0604020202020204" charset="0"/>
                      </a:endParaRPr>
                    </a:p>
                  </a:txBody>
                  <a:tcPr marL="84083" marR="84083" marT="42041" marB="42041"/>
                </a:tc>
                <a:tc hMerge="1">
                  <a:txBody>
                    <a:bodyPr/>
                    <a:lstStyle/>
                    <a:p>
                      <a:endParaRPr lang="en-US" dirty="0"/>
                    </a:p>
                  </a:txBody>
                  <a:tcPr/>
                </a:tc>
                <a:tc hMerge="1">
                  <a:txBody>
                    <a:bodyPr/>
                    <a:lstStyle/>
                    <a:p>
                      <a:endParaRPr lang="en-US" dirty="0"/>
                    </a:p>
                  </a:txBody>
                  <a:tcPr/>
                </a:tc>
              </a:tr>
              <a:tr h="564633">
                <a:tc>
                  <a:txBody>
                    <a:bodyPr/>
                    <a:lstStyle/>
                    <a:p>
                      <a:endParaRPr lang="en-US" sz="160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COR</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95% CI</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P</a:t>
                      </a:r>
                      <a:endParaRPr lang="en-US" sz="1600" dirty="0">
                        <a:solidFill>
                          <a:srgbClr val="000000"/>
                        </a:solidFill>
                        <a:latin typeface="Proxima Nova" panose="020B0604020202020204" charset="0"/>
                      </a:endParaRPr>
                    </a:p>
                  </a:txBody>
                  <a:tcPr marL="84083" marR="84083" marT="42041" marB="42041"/>
                </a:tc>
              </a:tr>
              <a:tr h="564633">
                <a:tc>
                  <a:txBody>
                    <a:bodyPr/>
                    <a:lstStyle/>
                    <a:p>
                      <a:r>
                        <a:rPr lang="en-US" sz="1600" b="1" dirty="0" smtClean="0">
                          <a:solidFill>
                            <a:srgbClr val="000000"/>
                          </a:solidFill>
                          <a:latin typeface="Proxima Nova" panose="020B0604020202020204" charset="0"/>
                        </a:rPr>
                        <a:t>Workplace Scale</a:t>
                      </a:r>
                      <a:endParaRPr lang="en-US" sz="1600" b="1" dirty="0">
                        <a:solidFill>
                          <a:srgbClr val="000000"/>
                        </a:solidFill>
                        <a:latin typeface="Proxima Nova" panose="020B0604020202020204" charset="0"/>
                      </a:endParaRPr>
                    </a:p>
                  </a:txBody>
                  <a:tcPr marL="84083" marR="84083" marT="42041" marB="42041"/>
                </a:tc>
                <a:tc>
                  <a:txBody>
                    <a:bodyPr/>
                    <a:lstStyle/>
                    <a:p>
                      <a:endParaRPr lang="en-US" sz="1600" dirty="0">
                        <a:solidFill>
                          <a:srgbClr val="000000"/>
                        </a:solidFill>
                        <a:latin typeface="Proxima Nova" panose="020B0604020202020204" charset="0"/>
                      </a:endParaRPr>
                    </a:p>
                  </a:txBody>
                  <a:tcPr marL="84083" marR="84083" marT="42041" marB="42041"/>
                </a:tc>
                <a:tc>
                  <a:txBody>
                    <a:bodyPr/>
                    <a:lstStyle/>
                    <a:p>
                      <a:endParaRPr lang="en-US" sz="1600" dirty="0">
                        <a:solidFill>
                          <a:srgbClr val="000000"/>
                        </a:solidFill>
                        <a:latin typeface="Proxima Nova" panose="020B0604020202020204" charset="0"/>
                      </a:endParaRPr>
                    </a:p>
                  </a:txBody>
                  <a:tcPr marL="84083" marR="84083" marT="42041" marB="42041"/>
                </a:tc>
                <a:tc>
                  <a:txBody>
                    <a:bodyPr/>
                    <a:lstStyle/>
                    <a:p>
                      <a:endParaRPr lang="en-US" sz="1600" dirty="0">
                        <a:solidFill>
                          <a:srgbClr val="000000"/>
                        </a:solidFill>
                        <a:latin typeface="Proxima Nova" panose="020B0604020202020204" charset="0"/>
                      </a:endParaRPr>
                    </a:p>
                  </a:txBody>
                  <a:tcPr marL="84083" marR="84083" marT="42041" marB="42041"/>
                </a:tc>
              </a:tr>
              <a:tr h="564633">
                <a:tc>
                  <a:txBody>
                    <a:bodyPr/>
                    <a:lstStyle/>
                    <a:p>
                      <a:r>
                        <a:rPr lang="en-US" sz="1600" dirty="0" smtClean="0">
                          <a:solidFill>
                            <a:srgbClr val="000000"/>
                          </a:solidFill>
                          <a:latin typeface="Proxima Nova" panose="020B0604020202020204" charset="0"/>
                        </a:rPr>
                        <a:t>Large</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1.0</a:t>
                      </a:r>
                      <a:endParaRPr lang="en-US" sz="1600" dirty="0">
                        <a:solidFill>
                          <a:srgbClr val="000000"/>
                        </a:solidFill>
                        <a:latin typeface="Proxima Nova" panose="020B0604020202020204" charset="0"/>
                      </a:endParaRPr>
                    </a:p>
                  </a:txBody>
                  <a:tcPr marL="84083" marR="84083" marT="42041" marB="42041"/>
                </a:tc>
                <a:tc>
                  <a:txBody>
                    <a:bodyPr/>
                    <a:lstStyle/>
                    <a:p>
                      <a:endParaRPr lang="en-US" sz="1600" dirty="0">
                        <a:solidFill>
                          <a:srgbClr val="000000"/>
                        </a:solidFill>
                        <a:latin typeface="Proxima Nova" panose="020B0604020202020204" charset="0"/>
                      </a:endParaRPr>
                    </a:p>
                  </a:txBody>
                  <a:tcPr marL="84083" marR="84083" marT="42041" marB="42041"/>
                </a:tc>
                <a:tc>
                  <a:txBody>
                    <a:bodyPr/>
                    <a:lstStyle/>
                    <a:p>
                      <a:endParaRPr lang="en-US" sz="1600" dirty="0">
                        <a:solidFill>
                          <a:srgbClr val="000000"/>
                        </a:solidFill>
                        <a:latin typeface="Proxima Nova" panose="020B0604020202020204" charset="0"/>
                      </a:endParaRPr>
                    </a:p>
                  </a:txBody>
                  <a:tcPr marL="84083" marR="84083" marT="42041" marB="42041"/>
                </a:tc>
              </a:tr>
              <a:tr h="564633">
                <a:tc>
                  <a:txBody>
                    <a:bodyPr/>
                    <a:lstStyle/>
                    <a:p>
                      <a:r>
                        <a:rPr lang="en-US" sz="1600" dirty="0" smtClean="0">
                          <a:solidFill>
                            <a:srgbClr val="000000"/>
                          </a:solidFill>
                          <a:latin typeface="Proxima Nova" panose="020B0604020202020204" charset="0"/>
                        </a:rPr>
                        <a:t>Moderate</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0.965</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0.802-1.161</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000000"/>
                          </a:solidFill>
                          <a:latin typeface="Proxima Nova" panose="020B0604020202020204" charset="0"/>
                        </a:rPr>
                        <a:t>0.702</a:t>
                      </a:r>
                      <a:endParaRPr lang="en-US" sz="1600" dirty="0">
                        <a:solidFill>
                          <a:srgbClr val="000000"/>
                        </a:solidFill>
                        <a:latin typeface="Proxima Nova" panose="020B0604020202020204" charset="0"/>
                      </a:endParaRPr>
                    </a:p>
                  </a:txBody>
                  <a:tcPr marL="84083" marR="84083" marT="42041" marB="42041"/>
                </a:tc>
              </a:tr>
              <a:tr h="564633">
                <a:tc>
                  <a:txBody>
                    <a:bodyPr/>
                    <a:lstStyle/>
                    <a:p>
                      <a:r>
                        <a:rPr lang="en-US" sz="1600" dirty="0" smtClean="0">
                          <a:solidFill>
                            <a:srgbClr val="000000"/>
                          </a:solidFill>
                          <a:latin typeface="Proxima Nova" panose="020B0604020202020204" charset="0"/>
                        </a:rPr>
                        <a:t>Small</a:t>
                      </a:r>
                      <a:endParaRPr lang="en-US" sz="1600" dirty="0">
                        <a:solidFill>
                          <a:srgbClr val="000000"/>
                        </a:solidFill>
                        <a:latin typeface="Proxima Nova" panose="020B0604020202020204" charset="0"/>
                      </a:endParaRPr>
                    </a:p>
                  </a:txBody>
                  <a:tcPr marL="84083" marR="84083" marT="42041" marB="42041"/>
                </a:tc>
                <a:tc>
                  <a:txBody>
                    <a:bodyPr/>
                    <a:lstStyle/>
                    <a:p>
                      <a:r>
                        <a:rPr lang="en-US" sz="1600" dirty="0" smtClean="0">
                          <a:solidFill>
                            <a:srgbClr val="FF0000"/>
                          </a:solidFill>
                          <a:latin typeface="Proxima Nova" panose="020B0604020202020204" charset="0"/>
                        </a:rPr>
                        <a:t>1.422</a:t>
                      </a:r>
                      <a:endParaRPr lang="en-US" sz="1600" dirty="0">
                        <a:solidFill>
                          <a:srgbClr val="FF0000"/>
                        </a:solidFill>
                        <a:latin typeface="Proxima Nova" panose="020B0604020202020204" charset="0"/>
                      </a:endParaRPr>
                    </a:p>
                  </a:txBody>
                  <a:tcPr marL="84083" marR="84083" marT="42041" marB="42041"/>
                </a:tc>
                <a:tc>
                  <a:txBody>
                    <a:bodyPr/>
                    <a:lstStyle/>
                    <a:p>
                      <a:r>
                        <a:rPr lang="en-US" sz="1600" dirty="0" smtClean="0">
                          <a:solidFill>
                            <a:srgbClr val="FF0000"/>
                          </a:solidFill>
                          <a:latin typeface="Proxima Nova" panose="020B0604020202020204" charset="0"/>
                        </a:rPr>
                        <a:t>1.154-1.752</a:t>
                      </a:r>
                      <a:endParaRPr lang="en-US" sz="1600" dirty="0">
                        <a:solidFill>
                          <a:srgbClr val="FF0000"/>
                        </a:solidFill>
                        <a:latin typeface="Proxima Nova" panose="020B0604020202020204" charset="0"/>
                      </a:endParaRPr>
                    </a:p>
                  </a:txBody>
                  <a:tcPr marL="84083" marR="84083" marT="42041" marB="42041"/>
                </a:tc>
                <a:tc>
                  <a:txBody>
                    <a:bodyPr/>
                    <a:lstStyle/>
                    <a:p>
                      <a:r>
                        <a:rPr lang="en-US" sz="1600" dirty="0" smtClean="0">
                          <a:solidFill>
                            <a:srgbClr val="FF0000"/>
                          </a:solidFill>
                          <a:latin typeface="Proxima Nova" panose="020B0604020202020204" charset="0"/>
                        </a:rPr>
                        <a:t>&lt;0.001</a:t>
                      </a:r>
                      <a:endParaRPr lang="en-US" sz="1600" dirty="0">
                        <a:solidFill>
                          <a:srgbClr val="FF0000"/>
                        </a:solidFill>
                        <a:latin typeface="Proxima Nova" panose="020B0604020202020204" charset="0"/>
                      </a:endParaRPr>
                    </a:p>
                  </a:txBody>
                  <a:tcPr marL="84083" marR="84083" marT="42041" marB="42041"/>
                </a:tc>
              </a:tr>
            </a:tbl>
          </a:graphicData>
        </a:graphic>
      </p:graphicFrame>
      <p:grpSp>
        <p:nvGrpSpPr>
          <p:cNvPr id="5" name="组合 4"/>
          <p:cNvGrpSpPr/>
          <p:nvPr/>
        </p:nvGrpSpPr>
        <p:grpSpPr>
          <a:xfrm>
            <a:off x="571500" y="-10114"/>
            <a:ext cx="8082901" cy="317891"/>
            <a:chOff x="571500" y="-10114"/>
            <a:chExt cx="8082901" cy="317891"/>
          </a:xfrm>
        </p:grpSpPr>
        <p:grpSp>
          <p:nvGrpSpPr>
            <p:cNvPr id="6" name="组合 5"/>
            <p:cNvGrpSpPr/>
            <p:nvPr/>
          </p:nvGrpSpPr>
          <p:grpSpPr>
            <a:xfrm>
              <a:off x="571500" y="-10114"/>
              <a:ext cx="8082901" cy="317891"/>
              <a:chOff x="0" y="-10114"/>
              <a:chExt cx="8082901" cy="317891"/>
            </a:xfrm>
          </p:grpSpPr>
          <p:sp>
            <p:nvSpPr>
              <p:cNvPr id="2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573888" y="104482"/>
              <a:ext cx="78583" cy="78583"/>
              <a:chOff x="523873" y="1335916"/>
              <a:chExt cx="200025" cy="200025"/>
            </a:xfrm>
          </p:grpSpPr>
          <p:sp>
            <p:nvSpPr>
              <p:cNvPr id="23" name="椭圆 2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751375" y="112519"/>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3424877" y="104482"/>
              <a:ext cx="78583" cy="78583"/>
              <a:chOff x="523873" y="1335916"/>
              <a:chExt cx="200025" cy="200025"/>
            </a:xfrm>
            <a:noFill/>
          </p:grpSpPr>
          <p:sp>
            <p:nvSpPr>
              <p:cNvPr id="19" name="椭圆 1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019381" y="110738"/>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6718637"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7468255" y="104481"/>
              <a:ext cx="78583" cy="78583"/>
              <a:chOff x="523873" y="1335916"/>
              <a:chExt cx="200025" cy="200025"/>
            </a:xfrm>
            <a:noFill/>
          </p:grpSpPr>
          <p:sp>
            <p:nvSpPr>
              <p:cNvPr id="13" name="椭圆 1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67016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039041413"/>
              </p:ext>
            </p:extLst>
          </p:nvPr>
        </p:nvGraphicFramePr>
        <p:xfrm>
          <a:off x="219718" y="1524443"/>
          <a:ext cx="8799442" cy="2603749"/>
        </p:xfrm>
        <a:graphic>
          <a:graphicData uri="http://schemas.openxmlformats.org/drawingml/2006/table">
            <a:tbl>
              <a:tblPr firstRow="1" bandRow="1">
                <a:tableStyleId>{3B4B98B0-60AC-42C2-AFA5-B58CD77FA1E5}</a:tableStyleId>
              </a:tblPr>
              <a:tblGrid>
                <a:gridCol w="2177597"/>
                <a:gridCol w="723092"/>
                <a:gridCol w="1287961"/>
                <a:gridCol w="832421"/>
                <a:gridCol w="1259457"/>
                <a:gridCol w="1259457"/>
                <a:gridCol w="1259457"/>
              </a:tblGrid>
              <a:tr h="336766">
                <a:tc>
                  <a:txBody>
                    <a:bodyPr/>
                    <a:lstStyle/>
                    <a:p>
                      <a:endParaRPr lang="en-US" sz="1400" dirty="0">
                        <a:solidFill>
                          <a:srgbClr val="000000"/>
                        </a:solidFill>
                        <a:latin typeface="Proxima Nova" panose="020B0604020202020204" charset="0"/>
                      </a:endParaRPr>
                    </a:p>
                  </a:txBody>
                  <a:tcPr marL="68580" marR="68580" marT="34290" marB="34290"/>
                </a:tc>
                <a:tc gridSpan="3">
                  <a:txBody>
                    <a:bodyPr/>
                    <a:lstStyle/>
                    <a:p>
                      <a:r>
                        <a:rPr lang="en-US" sz="1400" dirty="0" smtClean="0">
                          <a:solidFill>
                            <a:srgbClr val="000000"/>
                          </a:solidFill>
                          <a:latin typeface="Proxima Nova" panose="020B0604020202020204" charset="0"/>
                        </a:rPr>
                        <a:t>Male</a:t>
                      </a:r>
                      <a:endParaRPr lang="en-US" sz="1400" dirty="0">
                        <a:solidFill>
                          <a:srgbClr val="000000"/>
                        </a:solidFill>
                        <a:latin typeface="Proxima Nova" panose="020B0604020202020204" charset="0"/>
                      </a:endParaRPr>
                    </a:p>
                  </a:txBody>
                  <a:tcPr marL="68580" marR="68580" marT="34290" marB="34290"/>
                </a:tc>
                <a:tc hMerge="1">
                  <a:txBody>
                    <a:bodyPr/>
                    <a:lstStyle/>
                    <a:p>
                      <a:endParaRPr lang="en-US" dirty="0"/>
                    </a:p>
                  </a:txBody>
                  <a:tcPr/>
                </a:tc>
                <a:tc hMerge="1">
                  <a:txBody>
                    <a:bodyPr/>
                    <a:lstStyle/>
                    <a:p>
                      <a:endParaRPr lang="en-US" dirty="0"/>
                    </a:p>
                  </a:txBody>
                  <a:tcPr/>
                </a:tc>
                <a:tc gridSpan="3">
                  <a:txBody>
                    <a:bodyPr/>
                    <a:lstStyle/>
                    <a:p>
                      <a:r>
                        <a:rPr lang="en-US" sz="1400" dirty="0" smtClean="0">
                          <a:solidFill>
                            <a:srgbClr val="000000"/>
                          </a:solidFill>
                          <a:latin typeface="Proxima Nova" panose="020B0604020202020204" charset="0"/>
                        </a:rPr>
                        <a:t>Female</a:t>
                      </a:r>
                      <a:endParaRPr lang="en-US" sz="1400" dirty="0">
                        <a:solidFill>
                          <a:srgbClr val="000000"/>
                        </a:solidFill>
                        <a:latin typeface="Proxima Nova" panose="020B0604020202020204" charset="0"/>
                      </a:endParaRPr>
                    </a:p>
                  </a:txBody>
                  <a:tcPr marL="68580" marR="68580" marT="34290" marB="34290"/>
                </a:tc>
                <a:tc hMerge="1">
                  <a:txBody>
                    <a:bodyPr/>
                    <a:lstStyle/>
                    <a:p>
                      <a:endParaRPr lang="en-US" dirty="0"/>
                    </a:p>
                  </a:txBody>
                  <a:tcPr/>
                </a:tc>
                <a:tc hMerge="1">
                  <a:txBody>
                    <a:bodyPr/>
                    <a:lstStyle/>
                    <a:p>
                      <a:endParaRPr lang="en-US" dirty="0"/>
                    </a:p>
                  </a:txBody>
                  <a:tcPr/>
                </a:tc>
              </a:tr>
              <a:tr h="336766">
                <a:tc>
                  <a:txBody>
                    <a:bodyPr/>
                    <a:lstStyle/>
                    <a:p>
                      <a:endParaRPr lang="en-US" sz="1400">
                        <a:solidFill>
                          <a:srgbClr val="000000"/>
                        </a:solidFill>
                        <a:latin typeface="Proxima Nova" panose="020B0604020202020204" charset="0"/>
                      </a:endParaRPr>
                    </a:p>
                  </a:txBody>
                  <a:tcPr marL="68580" marR="68580" marT="34290" marB="34290"/>
                </a:tc>
                <a:tc>
                  <a:txBody>
                    <a:bodyPr/>
                    <a:lstStyle/>
                    <a:p>
                      <a:r>
                        <a:rPr lang="en-US" sz="1400" dirty="0" err="1" smtClean="0">
                          <a:solidFill>
                            <a:srgbClr val="000000"/>
                          </a:solidFill>
                          <a:latin typeface="Proxima Nova" panose="020B0604020202020204" charset="0"/>
                        </a:rPr>
                        <a:t>Cor</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95% CI</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P</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err="1" smtClean="0">
                          <a:solidFill>
                            <a:srgbClr val="000000"/>
                          </a:solidFill>
                          <a:latin typeface="Proxima Nova" panose="020B0604020202020204" charset="0"/>
                        </a:rPr>
                        <a:t>Cor</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95% CI</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P</a:t>
                      </a:r>
                      <a:endParaRPr lang="en-US" sz="1400" dirty="0">
                        <a:solidFill>
                          <a:srgbClr val="000000"/>
                        </a:solidFill>
                        <a:latin typeface="Proxima Nova" panose="020B0604020202020204" charset="0"/>
                      </a:endParaRPr>
                    </a:p>
                  </a:txBody>
                  <a:tcPr marL="68580" marR="68580" marT="34290" marB="34290"/>
                </a:tc>
              </a:tr>
              <a:tr h="336766">
                <a:tc>
                  <a:txBody>
                    <a:bodyPr/>
                    <a:lstStyle/>
                    <a:p>
                      <a:r>
                        <a:rPr lang="en-US" sz="1400" b="1" dirty="0" smtClean="0">
                          <a:solidFill>
                            <a:srgbClr val="000000"/>
                          </a:solidFill>
                          <a:latin typeface="Proxima Nova" panose="020B0604020202020204" charset="0"/>
                        </a:rPr>
                        <a:t>Hours worked per day</a:t>
                      </a:r>
                      <a:endParaRPr lang="en-US" sz="1400" b="1"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r>
              <a:tr h="421110">
                <a:tc>
                  <a:txBody>
                    <a:bodyPr/>
                    <a:lstStyle/>
                    <a:p>
                      <a:r>
                        <a:rPr lang="en-US" sz="1400" dirty="0" smtClean="0">
                          <a:solidFill>
                            <a:srgbClr val="000000"/>
                          </a:solidFill>
                          <a:latin typeface="Proxima Nova" panose="020B0604020202020204" charset="0"/>
                        </a:rPr>
                        <a:t>&lt; 8</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0.952</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0.384-2.359</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0.915</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1.296</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0.781-2.151</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0.316</a:t>
                      </a:r>
                      <a:endParaRPr lang="en-US" sz="1400" dirty="0">
                        <a:solidFill>
                          <a:srgbClr val="000000"/>
                        </a:solidFill>
                        <a:latin typeface="Proxima Nova" panose="020B0604020202020204" charset="0"/>
                      </a:endParaRPr>
                    </a:p>
                  </a:txBody>
                  <a:tcPr marL="68580" marR="68580" marT="34290" marB="34290"/>
                </a:tc>
              </a:tr>
              <a:tr h="393405">
                <a:tc>
                  <a:txBody>
                    <a:bodyPr/>
                    <a:lstStyle/>
                    <a:p>
                      <a:r>
                        <a:rPr lang="en-US" sz="1400" dirty="0" smtClean="0">
                          <a:solidFill>
                            <a:srgbClr val="000000"/>
                          </a:solidFill>
                          <a:latin typeface="Proxima Nova" panose="020B0604020202020204" charset="0"/>
                        </a:rPr>
                        <a:t>= 8</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1.0</a:t>
                      </a:r>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1.0</a:t>
                      </a:r>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c>
                  <a:txBody>
                    <a:bodyPr/>
                    <a:lstStyle/>
                    <a:p>
                      <a:endParaRPr lang="en-US" sz="1400" dirty="0">
                        <a:solidFill>
                          <a:srgbClr val="000000"/>
                        </a:solidFill>
                        <a:latin typeface="Proxima Nova" panose="020B0604020202020204" charset="0"/>
                      </a:endParaRPr>
                    </a:p>
                  </a:txBody>
                  <a:tcPr marL="68580" marR="68580" marT="34290" marB="34290"/>
                </a:tc>
              </a:tr>
              <a:tr h="391871">
                <a:tc>
                  <a:txBody>
                    <a:bodyPr/>
                    <a:lstStyle/>
                    <a:p>
                      <a:r>
                        <a:rPr lang="en-US" sz="1400" dirty="0" smtClean="0">
                          <a:solidFill>
                            <a:srgbClr val="000000"/>
                          </a:solidFill>
                          <a:latin typeface="Proxima Nova" panose="020B0604020202020204" charset="0"/>
                        </a:rPr>
                        <a:t>9-10</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1.074</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0.907-1.273</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0.406</a:t>
                      </a:r>
                      <a:endParaRPr lang="en-US" sz="1400" dirty="0">
                        <a:solidFill>
                          <a:srgbClr val="000000"/>
                        </a:solidFill>
                        <a:latin typeface="Proxima Nova" panose="020B0604020202020204" charset="0"/>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1.426</a:t>
                      </a:r>
                      <a:endParaRPr lang="en-US" sz="1800" kern="1200" dirty="0">
                        <a:solidFill>
                          <a:srgbClr val="FF0000"/>
                        </a:solidFill>
                        <a:latin typeface="Proxima Nova" panose="020B0604020202020204" charset="0"/>
                        <a:ea typeface="+mn-ea"/>
                        <a:cs typeface="+mn-cs"/>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1.172-1.734</a:t>
                      </a:r>
                      <a:endParaRPr lang="en-US" sz="1800" kern="1200" dirty="0">
                        <a:solidFill>
                          <a:srgbClr val="FF0000"/>
                        </a:solidFill>
                        <a:latin typeface="Proxima Nova" panose="020B0604020202020204" charset="0"/>
                        <a:ea typeface="+mn-ea"/>
                        <a:cs typeface="+mn-cs"/>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&lt;0.001</a:t>
                      </a:r>
                      <a:endParaRPr lang="en-US" sz="1800" kern="1200" dirty="0">
                        <a:solidFill>
                          <a:srgbClr val="FF0000"/>
                        </a:solidFill>
                        <a:latin typeface="Proxima Nova" panose="020B0604020202020204" charset="0"/>
                        <a:ea typeface="+mn-ea"/>
                        <a:cs typeface="+mn-cs"/>
                      </a:endParaRPr>
                    </a:p>
                  </a:txBody>
                  <a:tcPr marL="68580" marR="68580" marT="34290" marB="34290"/>
                </a:tc>
              </a:tr>
              <a:tr h="387065">
                <a:tc>
                  <a:txBody>
                    <a:bodyPr/>
                    <a:lstStyle/>
                    <a:p>
                      <a:pPr>
                        <a:buFont typeface="Wingdings" pitchFamily="2" charset="2"/>
                        <a:buNone/>
                      </a:pPr>
                      <a:r>
                        <a:rPr lang="en-US" sz="1400" dirty="0" smtClean="0">
                          <a:solidFill>
                            <a:srgbClr val="000000"/>
                          </a:solidFill>
                          <a:latin typeface="Proxima Nova" panose="020B0604020202020204" charset="0"/>
                        </a:rPr>
                        <a:t>&gt;= 11</a:t>
                      </a:r>
                      <a:endParaRPr lang="en-US" sz="1400" dirty="0">
                        <a:solidFill>
                          <a:srgbClr val="000000"/>
                        </a:solidFill>
                        <a:latin typeface="Proxima Nova" panose="020B0604020202020204" charset="0"/>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1.533</a:t>
                      </a:r>
                      <a:endParaRPr lang="en-US" sz="1800" kern="1200" dirty="0">
                        <a:solidFill>
                          <a:srgbClr val="FF0000"/>
                        </a:solidFill>
                        <a:latin typeface="Proxima Nova" panose="020B0604020202020204" charset="0"/>
                        <a:ea typeface="+mn-ea"/>
                        <a:cs typeface="+mn-cs"/>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1.238-1.898</a:t>
                      </a:r>
                      <a:endParaRPr lang="en-US" sz="1800" kern="1200" dirty="0">
                        <a:solidFill>
                          <a:srgbClr val="FF0000"/>
                        </a:solidFill>
                        <a:latin typeface="Proxima Nova" panose="020B0604020202020204" charset="0"/>
                        <a:ea typeface="+mn-ea"/>
                        <a:cs typeface="+mn-cs"/>
                      </a:endParaRPr>
                    </a:p>
                  </a:txBody>
                  <a:tcPr marL="68580" marR="68580" marT="34290" marB="34290"/>
                </a:tc>
                <a:tc>
                  <a:txBody>
                    <a:bodyPr/>
                    <a:lstStyle/>
                    <a:p>
                      <a:pPr marL="0" algn="l" defTabSz="914400" rtl="0" eaLnBrk="1" latinLnBrk="0" hangingPunct="1"/>
                      <a:r>
                        <a:rPr lang="en-US" sz="1800" kern="1200" dirty="0" smtClean="0">
                          <a:solidFill>
                            <a:srgbClr val="FF0000"/>
                          </a:solidFill>
                          <a:latin typeface="Proxima Nova" panose="020B0604020202020204" charset="0"/>
                          <a:ea typeface="+mn-ea"/>
                          <a:cs typeface="+mn-cs"/>
                        </a:rPr>
                        <a:t>&lt;0.001</a:t>
                      </a:r>
                      <a:endParaRPr lang="en-US" sz="1800" kern="1200" dirty="0">
                        <a:solidFill>
                          <a:srgbClr val="FF0000"/>
                        </a:solidFill>
                        <a:latin typeface="Proxima Nova" panose="020B0604020202020204" charset="0"/>
                        <a:ea typeface="+mn-ea"/>
                        <a:cs typeface="+mn-cs"/>
                      </a:endParaRPr>
                    </a:p>
                  </a:txBody>
                  <a:tcPr marL="68580" marR="68580" marT="34290" marB="34290"/>
                </a:tc>
                <a:tc>
                  <a:txBody>
                    <a:bodyPr/>
                    <a:lstStyle/>
                    <a:p>
                      <a:r>
                        <a:rPr lang="en-US" sz="1400" dirty="0" smtClean="0">
                          <a:solidFill>
                            <a:srgbClr val="000000"/>
                          </a:solidFill>
                          <a:latin typeface="Proxima Nova" panose="020B0604020202020204" charset="0"/>
                        </a:rPr>
                        <a:t>1.287</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1.055-1.569</a:t>
                      </a:r>
                      <a:endParaRPr lang="en-US" sz="1400" dirty="0">
                        <a:solidFill>
                          <a:srgbClr val="000000"/>
                        </a:solidFill>
                        <a:latin typeface="Proxima Nova" panose="020B0604020202020204" charset="0"/>
                      </a:endParaRPr>
                    </a:p>
                  </a:txBody>
                  <a:tcPr marL="68580" marR="68580" marT="34290" marB="34290"/>
                </a:tc>
                <a:tc>
                  <a:txBody>
                    <a:bodyPr/>
                    <a:lstStyle/>
                    <a:p>
                      <a:r>
                        <a:rPr lang="en-US" sz="1400" dirty="0" smtClean="0">
                          <a:solidFill>
                            <a:srgbClr val="000000"/>
                          </a:solidFill>
                          <a:latin typeface="Proxima Nova" panose="020B0604020202020204" charset="0"/>
                        </a:rPr>
                        <a:t>0.013</a:t>
                      </a:r>
                      <a:endParaRPr lang="en-US" sz="1400" dirty="0">
                        <a:solidFill>
                          <a:srgbClr val="000000"/>
                        </a:solidFill>
                        <a:latin typeface="Proxima Nova" panose="020B0604020202020204" charset="0"/>
                      </a:endParaRPr>
                    </a:p>
                  </a:txBody>
                  <a:tcPr marL="68580" marR="68580" marT="34290" marB="34290"/>
                </a:tc>
              </a:tr>
            </a:tbl>
          </a:graphicData>
        </a:graphic>
      </p:graphicFrame>
      <p:grpSp>
        <p:nvGrpSpPr>
          <p:cNvPr id="5" name="组合 4"/>
          <p:cNvGrpSpPr/>
          <p:nvPr/>
        </p:nvGrpSpPr>
        <p:grpSpPr>
          <a:xfrm>
            <a:off x="571500" y="-10114"/>
            <a:ext cx="8082901" cy="317891"/>
            <a:chOff x="571500" y="-10114"/>
            <a:chExt cx="8082901" cy="317891"/>
          </a:xfrm>
        </p:grpSpPr>
        <p:grpSp>
          <p:nvGrpSpPr>
            <p:cNvPr id="6" name="组合 5"/>
            <p:cNvGrpSpPr/>
            <p:nvPr/>
          </p:nvGrpSpPr>
          <p:grpSpPr>
            <a:xfrm>
              <a:off x="571500" y="-10114"/>
              <a:ext cx="8082901" cy="317891"/>
              <a:chOff x="0" y="-10114"/>
              <a:chExt cx="8082901" cy="317891"/>
            </a:xfrm>
          </p:grpSpPr>
          <p:sp>
            <p:nvSpPr>
              <p:cNvPr id="2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573888" y="104482"/>
              <a:ext cx="78583" cy="78583"/>
              <a:chOff x="523873" y="1335916"/>
              <a:chExt cx="200025" cy="200025"/>
            </a:xfrm>
          </p:grpSpPr>
          <p:sp>
            <p:nvSpPr>
              <p:cNvPr id="23" name="椭圆 2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751375" y="112519"/>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3424877" y="104482"/>
              <a:ext cx="78583" cy="78583"/>
              <a:chOff x="523873" y="1335916"/>
              <a:chExt cx="200025" cy="200025"/>
            </a:xfrm>
            <a:noFill/>
          </p:grpSpPr>
          <p:sp>
            <p:nvSpPr>
              <p:cNvPr id="19" name="椭圆 1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019381" y="110738"/>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6718637"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7468255" y="104481"/>
              <a:ext cx="78583" cy="78583"/>
              <a:chOff x="523873" y="1335916"/>
              <a:chExt cx="200025" cy="200025"/>
            </a:xfrm>
            <a:noFill/>
          </p:grpSpPr>
          <p:sp>
            <p:nvSpPr>
              <p:cNvPr id="13" name="椭圆 1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标题 1"/>
          <p:cNvSpPr txBox="1">
            <a:spLocks/>
          </p:cNvSpPr>
          <p:nvPr/>
        </p:nvSpPr>
        <p:spPr>
          <a:xfrm>
            <a:off x="311700" y="445025"/>
            <a:ext cx="8520600" cy="745822"/>
          </a:xfrm>
          <a:prstGeom prst="rect">
            <a:avLst/>
          </a:prstGeom>
        </p:spPr>
        <p:txBody>
          <a:bodyPr vert="horz" lIns="91440" tIns="45720" rIns="91440" bIns="45720" rtlCol="0" anchor="ctr">
            <a:noAutofit/>
          </a:bodyPr>
          <a:lstStyle>
            <a:lvl1pPr algn="l" defTabSz="685800" rtl="0" eaLnBrk="1" latinLnBrk="0" hangingPunct="1">
              <a:spcBef>
                <a:spcPct val="0"/>
              </a:spcBef>
              <a:buNone/>
              <a:defRPr sz="3300" kern="1200">
                <a:solidFill>
                  <a:schemeClr val="tx1"/>
                </a:solidFill>
                <a:latin typeface="+mj-lt"/>
                <a:ea typeface="+mj-ea"/>
                <a:cs typeface="+mj-cs"/>
              </a:defRPr>
            </a:lvl1pPr>
          </a:lstStyle>
          <a:p>
            <a:r>
              <a:rPr lang="en-US" sz="2400" dirty="0" smtClean="0">
                <a:latin typeface="+mn-lt"/>
              </a:rPr>
              <a:t>Association between Lifestyle Score and Socio-demographic Characteristics and Physical and Mental Status</a:t>
            </a:r>
            <a:endParaRPr lang="en-US" sz="2400" dirty="0">
              <a:latin typeface="+mn-lt"/>
            </a:endParaRPr>
          </a:p>
        </p:txBody>
      </p:sp>
    </p:spTree>
    <p:extLst>
      <p:ext uri="{BB962C8B-B14F-4D97-AF65-F5344CB8AC3E}">
        <p14:creationId xmlns:p14="http://schemas.microsoft.com/office/powerpoint/2010/main" val="3227702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32415489"/>
              </p:ext>
            </p:extLst>
          </p:nvPr>
        </p:nvGraphicFramePr>
        <p:xfrm>
          <a:off x="734185" y="1265288"/>
          <a:ext cx="7197705" cy="3659314"/>
        </p:xfrm>
        <a:graphic>
          <a:graphicData uri="http://schemas.openxmlformats.org/drawingml/2006/table">
            <a:tbl>
              <a:tblPr firstRow="1" bandRow="1">
                <a:tableStyleId>{3B4B98B0-60AC-42C2-AFA5-B58CD77FA1E5}</a:tableStyleId>
              </a:tblPr>
              <a:tblGrid>
                <a:gridCol w="2844489"/>
                <a:gridCol w="1107018"/>
                <a:gridCol w="1971802"/>
                <a:gridCol w="1274396"/>
              </a:tblGrid>
              <a:tr h="302993">
                <a:tc>
                  <a:txBody>
                    <a:bodyPr/>
                    <a:lstStyle/>
                    <a:p>
                      <a:endParaRPr lang="en-US" sz="1200" dirty="0">
                        <a:solidFill>
                          <a:srgbClr val="000000"/>
                        </a:solidFill>
                        <a:latin typeface="Proxima Nova" panose="020B0604020202020204" charset="0"/>
                      </a:endParaRPr>
                    </a:p>
                  </a:txBody>
                  <a:tcPr marL="70854" marR="70854" marT="35426" marB="35426"/>
                </a:tc>
                <a:tc gridSpan="3">
                  <a:txBody>
                    <a:bodyPr/>
                    <a:lstStyle/>
                    <a:p>
                      <a:r>
                        <a:rPr lang="en-US" sz="1200" dirty="0" smtClean="0">
                          <a:solidFill>
                            <a:srgbClr val="000000"/>
                          </a:solidFill>
                          <a:latin typeface="Proxima Nova" panose="020B0604020202020204" charset="0"/>
                        </a:rPr>
                        <a:t>Female</a:t>
                      </a:r>
                      <a:endParaRPr lang="en-US" sz="1200" dirty="0">
                        <a:solidFill>
                          <a:srgbClr val="000000"/>
                        </a:solidFill>
                        <a:latin typeface="Proxima Nova" panose="020B0604020202020204" charset="0"/>
                      </a:endParaRPr>
                    </a:p>
                  </a:txBody>
                  <a:tcPr marL="70854" marR="70854" marT="35426" marB="35426"/>
                </a:tc>
                <a:tc hMerge="1">
                  <a:txBody>
                    <a:bodyPr/>
                    <a:lstStyle/>
                    <a:p>
                      <a:endParaRPr lang="en-US" dirty="0"/>
                    </a:p>
                  </a:txBody>
                  <a:tcPr/>
                </a:tc>
                <a:tc hMerge="1">
                  <a:txBody>
                    <a:bodyPr/>
                    <a:lstStyle/>
                    <a:p>
                      <a:endParaRPr lang="en-US" dirty="0"/>
                    </a:p>
                  </a:txBody>
                  <a:tcPr/>
                </a:tc>
              </a:tr>
              <a:tr h="302993">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COR</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95% CI</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P</a:t>
                      </a:r>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b="1" dirty="0" smtClean="0">
                          <a:solidFill>
                            <a:srgbClr val="000000"/>
                          </a:solidFill>
                          <a:latin typeface="Proxima Nova" panose="020B0604020202020204" charset="0"/>
                        </a:rPr>
                        <a:t>Marital</a:t>
                      </a:r>
                      <a:r>
                        <a:rPr lang="en-US" sz="1200" b="1" baseline="0" dirty="0" smtClean="0">
                          <a:solidFill>
                            <a:srgbClr val="000000"/>
                          </a:solidFill>
                          <a:latin typeface="Proxima Nova" panose="020B0604020202020204" charset="0"/>
                        </a:rPr>
                        <a:t> status</a:t>
                      </a:r>
                      <a:endParaRPr lang="en-US" sz="1200" b="1"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dirty="0" smtClean="0">
                          <a:solidFill>
                            <a:srgbClr val="000000"/>
                          </a:solidFill>
                          <a:latin typeface="Proxima Nova" panose="020B0604020202020204" charset="0"/>
                        </a:rPr>
                        <a:t>Married</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1.0</a:t>
                      </a:r>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r>
              <a:tr h="310384">
                <a:tc>
                  <a:txBody>
                    <a:bodyPr/>
                    <a:lstStyle/>
                    <a:p>
                      <a:r>
                        <a:rPr lang="en-US" sz="1200" dirty="0" smtClean="0">
                          <a:solidFill>
                            <a:srgbClr val="000000"/>
                          </a:solidFill>
                          <a:latin typeface="Proxima Nova" panose="020B0604020202020204" charset="0"/>
                        </a:rPr>
                        <a:t>Single</a:t>
                      </a:r>
                      <a:endParaRPr lang="en-US" sz="1200" dirty="0">
                        <a:solidFill>
                          <a:srgbClr val="000000"/>
                        </a:solidFill>
                        <a:latin typeface="Proxima Nova" panose="020B0604020202020204" charset="0"/>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2.023</a:t>
                      </a:r>
                      <a:endParaRPr lang="en-US" sz="1600" kern="1200" dirty="0">
                        <a:solidFill>
                          <a:srgbClr val="FF0000"/>
                        </a:solidFill>
                        <a:latin typeface="Proxima Nova" panose="020B0604020202020204" charset="0"/>
                        <a:ea typeface="+mn-ea"/>
                        <a:cs typeface="+mn-cs"/>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1.664-2.461</a:t>
                      </a:r>
                      <a:endParaRPr lang="en-US" sz="1600" kern="1200" dirty="0">
                        <a:solidFill>
                          <a:srgbClr val="FF0000"/>
                        </a:solidFill>
                        <a:latin typeface="Proxima Nova" panose="020B0604020202020204" charset="0"/>
                        <a:ea typeface="+mn-ea"/>
                        <a:cs typeface="+mn-cs"/>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70854" marR="70854" marT="35426" marB="35426"/>
                </a:tc>
              </a:tr>
              <a:tr h="302993">
                <a:tc>
                  <a:txBody>
                    <a:bodyPr/>
                    <a:lstStyle/>
                    <a:p>
                      <a:r>
                        <a:rPr lang="en-US" sz="1200" dirty="0" smtClean="0">
                          <a:solidFill>
                            <a:srgbClr val="000000"/>
                          </a:solidFill>
                          <a:latin typeface="Proxima Nova" panose="020B0604020202020204" charset="0"/>
                        </a:rPr>
                        <a:t>Cohabitating</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1.564</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0.873-2.803</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0.133</a:t>
                      </a:r>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dirty="0" smtClean="0">
                          <a:solidFill>
                            <a:srgbClr val="000000"/>
                          </a:solidFill>
                          <a:latin typeface="Proxima Nova" panose="020B0604020202020204" charset="0"/>
                        </a:rPr>
                        <a:t>Divorced or widowed</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1.533</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0.621-3.784</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0.355</a:t>
                      </a:r>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b="1" dirty="0" smtClean="0">
                          <a:solidFill>
                            <a:srgbClr val="000000"/>
                          </a:solidFill>
                          <a:latin typeface="Proxima Nova" panose="020B0604020202020204" charset="0"/>
                        </a:rPr>
                        <a:t>Salary</a:t>
                      </a:r>
                      <a:endParaRPr lang="en-US" sz="1200" b="1"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dirty="0" smtClean="0">
                          <a:solidFill>
                            <a:srgbClr val="000000"/>
                          </a:solidFill>
                          <a:latin typeface="Proxima Nova" panose="020B0604020202020204" charset="0"/>
                        </a:rPr>
                        <a:t>&lt; 1500 RMB</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1.0</a:t>
                      </a:r>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c>
                  <a:txBody>
                    <a:bodyPr/>
                    <a:lstStyle/>
                    <a:p>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dirty="0" smtClean="0">
                          <a:solidFill>
                            <a:srgbClr val="000000"/>
                          </a:solidFill>
                          <a:latin typeface="Proxima Nova" panose="020B0604020202020204" charset="0"/>
                        </a:rPr>
                        <a:t>1500 – 2500 RMB</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0.817</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0.638-1.046</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0.109</a:t>
                      </a:r>
                      <a:endParaRPr lang="en-US" sz="1200" dirty="0">
                        <a:solidFill>
                          <a:srgbClr val="000000"/>
                        </a:solidFill>
                        <a:latin typeface="Proxima Nova" panose="020B0604020202020204" charset="0"/>
                      </a:endParaRPr>
                    </a:p>
                  </a:txBody>
                  <a:tcPr marL="70854" marR="70854" marT="35426" marB="35426"/>
                </a:tc>
              </a:tr>
              <a:tr h="302993">
                <a:tc>
                  <a:txBody>
                    <a:bodyPr/>
                    <a:lstStyle/>
                    <a:p>
                      <a:r>
                        <a:rPr lang="en-US" sz="1200" dirty="0" smtClean="0">
                          <a:solidFill>
                            <a:srgbClr val="000000"/>
                          </a:solidFill>
                          <a:latin typeface="Proxima Nova" panose="020B0604020202020204" charset="0"/>
                        </a:rPr>
                        <a:t>2500 – 3500 RMB</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0.822</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0.622-1.085</a:t>
                      </a:r>
                      <a:endParaRPr lang="en-US" sz="1200" dirty="0">
                        <a:solidFill>
                          <a:srgbClr val="000000"/>
                        </a:solidFill>
                        <a:latin typeface="Proxima Nova" panose="020B0604020202020204" charset="0"/>
                      </a:endParaRPr>
                    </a:p>
                  </a:txBody>
                  <a:tcPr marL="70854" marR="70854" marT="35426" marB="35426"/>
                </a:tc>
                <a:tc>
                  <a:txBody>
                    <a:bodyPr/>
                    <a:lstStyle/>
                    <a:p>
                      <a:r>
                        <a:rPr lang="en-US" sz="1200" dirty="0" smtClean="0">
                          <a:solidFill>
                            <a:srgbClr val="000000"/>
                          </a:solidFill>
                          <a:latin typeface="Proxima Nova" panose="020B0604020202020204" charset="0"/>
                        </a:rPr>
                        <a:t>0.166</a:t>
                      </a:r>
                      <a:endParaRPr lang="en-US" sz="1200" dirty="0">
                        <a:solidFill>
                          <a:srgbClr val="000000"/>
                        </a:solidFill>
                        <a:latin typeface="Proxima Nova" panose="020B0604020202020204" charset="0"/>
                      </a:endParaRPr>
                    </a:p>
                  </a:txBody>
                  <a:tcPr marL="70854" marR="70854" marT="35426" marB="35426"/>
                </a:tc>
              </a:tr>
              <a:tr h="310384">
                <a:tc>
                  <a:txBody>
                    <a:bodyPr/>
                    <a:lstStyle/>
                    <a:p>
                      <a:r>
                        <a:rPr lang="en-US" sz="1200" dirty="0" smtClean="0">
                          <a:solidFill>
                            <a:srgbClr val="000000"/>
                          </a:solidFill>
                          <a:latin typeface="Proxima Nova" panose="020B0604020202020204" charset="0"/>
                        </a:rPr>
                        <a:t>&gt;= 3500 RMB</a:t>
                      </a:r>
                      <a:endParaRPr lang="en-US" sz="1200" dirty="0">
                        <a:solidFill>
                          <a:srgbClr val="000000"/>
                        </a:solidFill>
                        <a:latin typeface="Proxima Nova" panose="020B0604020202020204" charset="0"/>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1.618</a:t>
                      </a:r>
                      <a:endParaRPr lang="en-US" sz="1600" kern="1200" dirty="0">
                        <a:solidFill>
                          <a:srgbClr val="FF0000"/>
                        </a:solidFill>
                        <a:latin typeface="Proxima Nova" panose="020B0604020202020204" charset="0"/>
                        <a:ea typeface="+mn-ea"/>
                        <a:cs typeface="+mn-cs"/>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1.137-2.303</a:t>
                      </a:r>
                      <a:endParaRPr lang="en-US" sz="1600" kern="1200" dirty="0">
                        <a:solidFill>
                          <a:srgbClr val="FF0000"/>
                        </a:solidFill>
                        <a:latin typeface="Proxima Nova" panose="020B0604020202020204" charset="0"/>
                        <a:ea typeface="+mn-ea"/>
                        <a:cs typeface="+mn-cs"/>
                      </a:endParaRPr>
                    </a:p>
                  </a:txBody>
                  <a:tcPr marL="70854" marR="70854" marT="35426" marB="35426"/>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0.008</a:t>
                      </a:r>
                      <a:endParaRPr lang="en-US" sz="1600" kern="1200" dirty="0">
                        <a:solidFill>
                          <a:srgbClr val="FF0000"/>
                        </a:solidFill>
                        <a:latin typeface="Proxima Nova" panose="020B0604020202020204" charset="0"/>
                        <a:ea typeface="+mn-ea"/>
                        <a:cs typeface="+mn-cs"/>
                      </a:endParaRPr>
                    </a:p>
                  </a:txBody>
                  <a:tcPr marL="70854" marR="70854" marT="35426" marB="35426"/>
                </a:tc>
              </a:tr>
            </a:tbl>
          </a:graphicData>
        </a:graphic>
      </p:graphicFrame>
      <p:grpSp>
        <p:nvGrpSpPr>
          <p:cNvPr id="5" name="组合 4"/>
          <p:cNvGrpSpPr/>
          <p:nvPr/>
        </p:nvGrpSpPr>
        <p:grpSpPr>
          <a:xfrm>
            <a:off x="571500" y="-10114"/>
            <a:ext cx="8082901" cy="317891"/>
            <a:chOff x="571500" y="-10114"/>
            <a:chExt cx="8082901" cy="317891"/>
          </a:xfrm>
        </p:grpSpPr>
        <p:grpSp>
          <p:nvGrpSpPr>
            <p:cNvPr id="6" name="组合 5"/>
            <p:cNvGrpSpPr/>
            <p:nvPr/>
          </p:nvGrpSpPr>
          <p:grpSpPr>
            <a:xfrm>
              <a:off x="571500" y="-10114"/>
              <a:ext cx="8082901" cy="317891"/>
              <a:chOff x="0" y="-10114"/>
              <a:chExt cx="8082901" cy="317891"/>
            </a:xfrm>
          </p:grpSpPr>
          <p:sp>
            <p:nvSpPr>
              <p:cNvPr id="2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573888" y="104482"/>
              <a:ext cx="78583" cy="78583"/>
              <a:chOff x="523873" y="1335916"/>
              <a:chExt cx="200025" cy="200025"/>
            </a:xfrm>
          </p:grpSpPr>
          <p:sp>
            <p:nvSpPr>
              <p:cNvPr id="23" name="椭圆 2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751375" y="112519"/>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3424877" y="104482"/>
              <a:ext cx="78583" cy="78583"/>
              <a:chOff x="523873" y="1335916"/>
              <a:chExt cx="200025" cy="200025"/>
            </a:xfrm>
            <a:noFill/>
          </p:grpSpPr>
          <p:sp>
            <p:nvSpPr>
              <p:cNvPr id="19" name="椭圆 1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019381" y="110738"/>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6718637"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7468255" y="104481"/>
              <a:ext cx="78583" cy="78583"/>
              <a:chOff x="523873" y="1335916"/>
              <a:chExt cx="200025" cy="200025"/>
            </a:xfrm>
            <a:noFill/>
          </p:grpSpPr>
          <p:sp>
            <p:nvSpPr>
              <p:cNvPr id="13" name="椭圆 1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标题 1"/>
          <p:cNvSpPr txBox="1">
            <a:spLocks/>
          </p:cNvSpPr>
          <p:nvPr/>
        </p:nvSpPr>
        <p:spPr>
          <a:xfrm>
            <a:off x="311700" y="445025"/>
            <a:ext cx="8520600" cy="745822"/>
          </a:xfrm>
          <a:prstGeom prst="rect">
            <a:avLst/>
          </a:prstGeom>
        </p:spPr>
        <p:txBody>
          <a:bodyPr vert="horz" lIns="91440" tIns="45720" rIns="91440" bIns="45720" rtlCol="0" anchor="ctr">
            <a:noAutofit/>
          </a:bodyPr>
          <a:lstStyle>
            <a:lvl1pPr algn="l" defTabSz="685800" rtl="0" eaLnBrk="1" latinLnBrk="0" hangingPunct="1">
              <a:spcBef>
                <a:spcPct val="0"/>
              </a:spcBef>
              <a:buNone/>
              <a:defRPr sz="3300" kern="1200">
                <a:solidFill>
                  <a:schemeClr val="tx1"/>
                </a:solidFill>
                <a:latin typeface="+mj-lt"/>
                <a:ea typeface="+mj-ea"/>
                <a:cs typeface="+mj-cs"/>
              </a:defRPr>
            </a:lvl1pPr>
          </a:lstStyle>
          <a:p>
            <a:r>
              <a:rPr lang="en-US" sz="2400" dirty="0" smtClean="0">
                <a:latin typeface="+mn-lt"/>
              </a:rPr>
              <a:t>Association between Lifestyle Score and Socio-demographic Characteristics and Physical and Mental Status</a:t>
            </a:r>
            <a:endParaRPr lang="en-US" sz="2400" dirty="0">
              <a:latin typeface="+mn-lt"/>
            </a:endParaRPr>
          </a:p>
        </p:txBody>
      </p:sp>
    </p:spTree>
    <p:extLst>
      <p:ext uri="{BB962C8B-B14F-4D97-AF65-F5344CB8AC3E}">
        <p14:creationId xmlns:p14="http://schemas.microsoft.com/office/powerpoint/2010/main" val="2768388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GB" sz="2800" dirty="0" smtClean="0">
                <a:latin typeface="+mn-lt"/>
              </a:rPr>
              <a:t>Background - </a:t>
            </a:r>
            <a:r>
              <a:rPr lang="en-GB" sz="2800" dirty="0" smtClean="0">
                <a:solidFill>
                  <a:srgbClr val="000000"/>
                </a:solidFill>
                <a:latin typeface="+mn-lt"/>
              </a:rPr>
              <a:t>Internal migration in China</a:t>
            </a:r>
            <a:endParaRPr lang="en-GB" sz="2800" dirty="0">
              <a:solidFill>
                <a:srgbClr val="000000"/>
              </a:solidFill>
              <a:latin typeface="+mn-lt"/>
            </a:endParaRPr>
          </a:p>
        </p:txBody>
      </p:sp>
      <p:sp>
        <p:nvSpPr>
          <p:cNvPr id="68" name="Shape 68">
            <a:hlinkClick r:id="rId3"/>
          </p:cNvPr>
          <p:cNvSpPr/>
          <p:nvPr/>
        </p:nvSpPr>
        <p:spPr>
          <a:xfrm>
            <a:off x="2286000" y="1307325"/>
            <a:ext cx="4572000" cy="3429000"/>
          </a:xfrm>
          <a:prstGeom prst="rect">
            <a:avLst/>
          </a:prstGeom>
          <a:blipFill>
            <a:blip r:embed="rId4">
              <a:alphaModFix/>
            </a:blip>
            <a:stretch>
              <a:fillRect/>
            </a:stretch>
          </a:blipFill>
          <a:ln>
            <a:noFill/>
          </a:ln>
        </p:spPr>
      </p:sp>
      <p:grpSp>
        <p:nvGrpSpPr>
          <p:cNvPr id="21" name="组合 20"/>
          <p:cNvGrpSpPr/>
          <p:nvPr/>
        </p:nvGrpSpPr>
        <p:grpSpPr>
          <a:xfrm>
            <a:off x="571500" y="-10114"/>
            <a:ext cx="8082901" cy="317891"/>
            <a:chOff x="571500" y="-10114"/>
            <a:chExt cx="8082901" cy="317891"/>
          </a:xfrm>
        </p:grpSpPr>
        <p:grpSp>
          <p:nvGrpSpPr>
            <p:cNvPr id="20" name="组合 19"/>
            <p:cNvGrpSpPr/>
            <p:nvPr/>
          </p:nvGrpSpPr>
          <p:grpSpPr>
            <a:xfrm>
              <a:off x="571500" y="-10114"/>
              <a:ext cx="8082901" cy="317891"/>
              <a:chOff x="0" y="-10114"/>
              <a:chExt cx="8082901" cy="317891"/>
            </a:xfrm>
          </p:grpSpPr>
          <p:sp>
            <p:nvSpPr>
              <p:cNvPr id="7"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Background</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10"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Sampling Method</a:t>
                </a:r>
                <a:endParaRPr lang="en-US" altLang="en-US" sz="1400" i="1" dirty="0">
                  <a:solidFill>
                    <a:srgbClr val="BFBFBF"/>
                  </a:solidFill>
                  <a:latin typeface="微软雅黑" pitchFamily="34" charset="-122"/>
                  <a:ea typeface="微软雅黑" pitchFamily="34" charset="-122"/>
                  <a:sym typeface="微软雅黑" pitchFamily="34" charset="-122"/>
                </a:endParaRPr>
              </a:p>
            </p:txBody>
          </p:sp>
          <p:sp>
            <p:nvSpPr>
              <p:cNvPr id="13"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Data Preparation</a:t>
                </a:r>
                <a:endParaRPr lang="en-US" altLang="en-US" sz="1400" i="1" dirty="0">
                  <a:solidFill>
                    <a:srgbClr val="BFBFBF"/>
                  </a:solidFill>
                  <a:latin typeface="微软雅黑" pitchFamily="34" charset="-122"/>
                  <a:ea typeface="微软雅黑" pitchFamily="34" charset="-122"/>
                  <a:sym typeface="微软雅黑" pitchFamily="34" charset="-122"/>
                </a:endParaRPr>
              </a:p>
            </p:txBody>
          </p:sp>
          <p:sp>
            <p:nvSpPr>
              <p:cNvPr id="16"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7"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18"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9" name="组合 18"/>
            <p:cNvGrpSpPr/>
            <p:nvPr/>
          </p:nvGrpSpPr>
          <p:grpSpPr>
            <a:xfrm>
              <a:off x="573888" y="104482"/>
              <a:ext cx="78583" cy="78583"/>
              <a:chOff x="523873" y="1335916"/>
              <a:chExt cx="200025" cy="200025"/>
            </a:xfrm>
          </p:grpSpPr>
          <p:sp>
            <p:nvSpPr>
              <p:cNvPr id="2" name="椭圆 1"/>
              <p:cNvSpPr/>
              <p:nvPr/>
            </p:nvSpPr>
            <p:spPr>
              <a:xfrm>
                <a:off x="523873" y="1335916"/>
                <a:ext cx="200025" cy="200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椭圆 2"/>
              <p:cNvSpPr/>
              <p:nvPr/>
            </p:nvSpPr>
            <p:spPr>
              <a:xfrm>
                <a:off x="573880" y="1385923"/>
                <a:ext cx="100013" cy="10001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组合 22"/>
            <p:cNvGrpSpPr/>
            <p:nvPr/>
          </p:nvGrpSpPr>
          <p:grpSpPr>
            <a:xfrm>
              <a:off x="1751375" y="112519"/>
              <a:ext cx="78583" cy="78583"/>
              <a:chOff x="523873" y="1335916"/>
              <a:chExt cx="200025" cy="200025"/>
            </a:xfrm>
            <a:noFill/>
          </p:grpSpPr>
          <p:sp>
            <p:nvSpPr>
              <p:cNvPr id="24" name="椭圆 23"/>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组合 25"/>
            <p:cNvGrpSpPr/>
            <p:nvPr/>
          </p:nvGrpSpPr>
          <p:grpSpPr>
            <a:xfrm>
              <a:off x="3424877" y="104482"/>
              <a:ext cx="78583" cy="78583"/>
              <a:chOff x="523873" y="1335916"/>
              <a:chExt cx="200025" cy="200025"/>
            </a:xfrm>
            <a:noFill/>
          </p:grpSpPr>
          <p:sp>
            <p:nvSpPr>
              <p:cNvPr id="27" name="椭圆 2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组合 28"/>
            <p:cNvGrpSpPr/>
            <p:nvPr/>
          </p:nvGrpSpPr>
          <p:grpSpPr>
            <a:xfrm>
              <a:off x="5019381" y="110738"/>
              <a:ext cx="78583" cy="78583"/>
              <a:chOff x="523873" y="1335916"/>
              <a:chExt cx="200025" cy="200025"/>
            </a:xfrm>
            <a:noFill/>
          </p:grpSpPr>
          <p:sp>
            <p:nvSpPr>
              <p:cNvPr id="30" name="椭圆 2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组合 31"/>
            <p:cNvGrpSpPr/>
            <p:nvPr/>
          </p:nvGrpSpPr>
          <p:grpSpPr>
            <a:xfrm>
              <a:off x="6718637" y="104481"/>
              <a:ext cx="78583" cy="78583"/>
              <a:chOff x="523873" y="1335916"/>
              <a:chExt cx="200025" cy="200025"/>
            </a:xfrm>
            <a:noFill/>
          </p:grpSpPr>
          <p:sp>
            <p:nvSpPr>
              <p:cNvPr id="33" name="椭圆 3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p:cNvGrpSpPr/>
            <p:nvPr/>
          </p:nvGrpSpPr>
          <p:grpSpPr>
            <a:xfrm>
              <a:off x="7468255" y="104481"/>
              <a:ext cx="78583" cy="78583"/>
              <a:chOff x="523873" y="1335916"/>
              <a:chExt cx="200025" cy="200025"/>
            </a:xfrm>
            <a:noFill/>
          </p:grpSpPr>
          <p:sp>
            <p:nvSpPr>
              <p:cNvPr id="36" name="椭圆 3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671174664"/>
              </p:ext>
            </p:extLst>
          </p:nvPr>
        </p:nvGraphicFramePr>
        <p:xfrm>
          <a:off x="717314" y="1329084"/>
          <a:ext cx="7576080" cy="3492723"/>
        </p:xfrm>
        <a:graphic>
          <a:graphicData uri="http://schemas.openxmlformats.org/drawingml/2006/table">
            <a:tbl>
              <a:tblPr firstRow="1" bandRow="1">
                <a:tableStyleId>{3B4B98B0-60AC-42C2-AFA5-B58CD77FA1E5}</a:tableStyleId>
              </a:tblPr>
              <a:tblGrid>
                <a:gridCol w="2266617"/>
                <a:gridCol w="629666"/>
                <a:gridCol w="1259769"/>
                <a:gridCol w="716161"/>
                <a:gridCol w="668314"/>
                <a:gridCol w="1273839"/>
                <a:gridCol w="761714"/>
              </a:tblGrid>
              <a:tr h="359701">
                <a:tc>
                  <a:txBody>
                    <a:bodyPr/>
                    <a:lstStyle/>
                    <a:p>
                      <a:endParaRPr lang="en-US" sz="1300" dirty="0">
                        <a:solidFill>
                          <a:srgbClr val="000000"/>
                        </a:solidFill>
                        <a:latin typeface="Proxima Nova" panose="020B0604020202020204" charset="0"/>
                      </a:endParaRPr>
                    </a:p>
                  </a:txBody>
                  <a:tcPr marL="60779" marR="60779" marT="30390" marB="30390"/>
                </a:tc>
                <a:tc gridSpan="3">
                  <a:txBody>
                    <a:bodyPr/>
                    <a:lstStyle/>
                    <a:p>
                      <a:r>
                        <a:rPr lang="en-US" sz="1300" dirty="0" smtClean="0">
                          <a:solidFill>
                            <a:srgbClr val="000000"/>
                          </a:solidFill>
                          <a:latin typeface="Proxima Nova" panose="020B0604020202020204" charset="0"/>
                        </a:rPr>
                        <a:t>Male</a:t>
                      </a:r>
                      <a:endParaRPr lang="en-US" sz="1300" dirty="0">
                        <a:solidFill>
                          <a:srgbClr val="000000"/>
                        </a:solidFill>
                        <a:latin typeface="Proxima Nova" panose="020B0604020202020204" charset="0"/>
                      </a:endParaRPr>
                    </a:p>
                  </a:txBody>
                  <a:tcPr marL="60779" marR="60779" marT="30390" marB="30390"/>
                </a:tc>
                <a:tc hMerge="1">
                  <a:txBody>
                    <a:bodyPr/>
                    <a:lstStyle/>
                    <a:p>
                      <a:endParaRPr lang="en-US" dirty="0"/>
                    </a:p>
                  </a:txBody>
                  <a:tcPr/>
                </a:tc>
                <a:tc hMerge="1">
                  <a:txBody>
                    <a:bodyPr/>
                    <a:lstStyle/>
                    <a:p>
                      <a:endParaRPr lang="en-US" dirty="0"/>
                    </a:p>
                  </a:txBody>
                  <a:tcPr/>
                </a:tc>
                <a:tc gridSpan="3">
                  <a:txBody>
                    <a:bodyPr/>
                    <a:lstStyle/>
                    <a:p>
                      <a:r>
                        <a:rPr lang="en-US" sz="1300" dirty="0" smtClean="0">
                          <a:solidFill>
                            <a:srgbClr val="000000"/>
                          </a:solidFill>
                          <a:latin typeface="Proxima Nova" panose="020B0604020202020204" charset="0"/>
                        </a:rPr>
                        <a:t>Female</a:t>
                      </a:r>
                      <a:endParaRPr lang="en-US" sz="1300" dirty="0">
                        <a:solidFill>
                          <a:srgbClr val="000000"/>
                        </a:solidFill>
                        <a:latin typeface="Proxima Nova" panose="020B0604020202020204" charset="0"/>
                      </a:endParaRPr>
                    </a:p>
                  </a:txBody>
                  <a:tcPr marL="60779" marR="60779" marT="30390" marB="30390"/>
                </a:tc>
                <a:tc hMerge="1">
                  <a:txBody>
                    <a:bodyPr/>
                    <a:lstStyle/>
                    <a:p>
                      <a:endParaRPr lang="en-US" dirty="0"/>
                    </a:p>
                  </a:txBody>
                  <a:tcPr/>
                </a:tc>
                <a:tc hMerge="1">
                  <a:txBody>
                    <a:bodyPr/>
                    <a:lstStyle/>
                    <a:p>
                      <a:endParaRPr lang="en-US" dirty="0"/>
                    </a:p>
                  </a:txBody>
                  <a:tcPr/>
                </a:tc>
              </a:tr>
              <a:tr h="359701">
                <a:tc>
                  <a:txBody>
                    <a:bodyPr/>
                    <a:lstStyle/>
                    <a:p>
                      <a:endParaRPr lang="en-US" sz="1300">
                        <a:solidFill>
                          <a:srgbClr val="000000"/>
                        </a:solidFill>
                        <a:latin typeface="Proxima Nova" panose="020B0604020202020204" charset="0"/>
                      </a:endParaRPr>
                    </a:p>
                  </a:txBody>
                  <a:tcPr marL="60779" marR="60779" marT="30390" marB="30390"/>
                </a:tc>
                <a:tc>
                  <a:txBody>
                    <a:bodyPr/>
                    <a:lstStyle/>
                    <a:p>
                      <a:r>
                        <a:rPr lang="en-US" sz="1300" dirty="0" err="1" smtClean="0">
                          <a:solidFill>
                            <a:srgbClr val="000000"/>
                          </a:solidFill>
                          <a:latin typeface="Proxima Nova" panose="020B0604020202020204" charset="0"/>
                        </a:rPr>
                        <a:t>Cor</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95% CI</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P</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err="1" smtClean="0">
                          <a:solidFill>
                            <a:srgbClr val="000000"/>
                          </a:solidFill>
                          <a:latin typeface="Proxima Nova" panose="020B0604020202020204" charset="0"/>
                        </a:rPr>
                        <a:t>Cor</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95% CI</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P</a:t>
                      </a:r>
                      <a:endParaRPr lang="en-US" sz="1300" dirty="0">
                        <a:solidFill>
                          <a:srgbClr val="000000"/>
                        </a:solidFill>
                        <a:latin typeface="Proxima Nova" panose="020B0604020202020204" charset="0"/>
                      </a:endParaRPr>
                    </a:p>
                  </a:txBody>
                  <a:tcPr marL="60779" marR="60779" marT="30390" marB="30390"/>
                </a:tc>
              </a:tr>
              <a:tr h="448481">
                <a:tc>
                  <a:txBody>
                    <a:bodyPr/>
                    <a:lstStyle/>
                    <a:p>
                      <a:r>
                        <a:rPr lang="en-US" sz="1300" b="1" dirty="0" smtClean="0">
                          <a:solidFill>
                            <a:srgbClr val="000000"/>
                          </a:solidFill>
                          <a:latin typeface="Proxima Nova" panose="020B0604020202020204" charset="0"/>
                        </a:rPr>
                        <a:t>Number of cities experienced</a:t>
                      </a:r>
                      <a:endParaRPr lang="en-US" sz="1300" b="1"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r>
              <a:tr h="359701">
                <a:tc>
                  <a:txBody>
                    <a:bodyPr/>
                    <a:lstStyle/>
                    <a:p>
                      <a:r>
                        <a:rPr lang="en-US" sz="1300" dirty="0" smtClean="0">
                          <a:solidFill>
                            <a:srgbClr val="000000"/>
                          </a:solidFill>
                          <a:latin typeface="Proxima Nova" panose="020B0604020202020204" charset="0"/>
                        </a:rPr>
                        <a:t>1 – 2</a:t>
                      </a:r>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1.0</a:t>
                      </a:r>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r>
              <a:tr h="618599">
                <a:tc>
                  <a:txBody>
                    <a:bodyPr/>
                    <a:lstStyle/>
                    <a:p>
                      <a:r>
                        <a:rPr lang="en-US" sz="1300" dirty="0" smtClean="0">
                          <a:solidFill>
                            <a:srgbClr val="000000"/>
                          </a:solidFill>
                          <a:latin typeface="Proxima Nova" panose="020B0604020202020204" charset="0"/>
                        </a:rPr>
                        <a:t>&gt;= 3</a:t>
                      </a:r>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1.311</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1.072-1.602</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0.008</a:t>
                      </a:r>
                      <a:endParaRPr lang="en-US" sz="1600" kern="1200" dirty="0">
                        <a:solidFill>
                          <a:srgbClr val="FF0000"/>
                        </a:solidFill>
                        <a:latin typeface="Proxima Nova" panose="020B0604020202020204" charset="0"/>
                        <a:ea typeface="+mn-ea"/>
                        <a:cs typeface="+mn-cs"/>
                      </a:endParaRPr>
                    </a:p>
                  </a:txBody>
                  <a:tcPr marL="60779" marR="60779" marT="30390" marB="30390"/>
                </a:tc>
              </a:tr>
              <a:tr h="359701">
                <a:tc>
                  <a:txBody>
                    <a:bodyPr/>
                    <a:lstStyle/>
                    <a:p>
                      <a:r>
                        <a:rPr lang="en-US" sz="1300" b="1" dirty="0" smtClean="0">
                          <a:solidFill>
                            <a:srgbClr val="000000"/>
                          </a:solidFill>
                          <a:latin typeface="Proxima Nova" panose="020B0604020202020204" charset="0"/>
                        </a:rPr>
                        <a:t>Mental Status</a:t>
                      </a:r>
                      <a:endParaRPr lang="en-US" sz="1300" b="1" dirty="0">
                        <a:solidFill>
                          <a:srgbClr val="000000"/>
                        </a:solidFill>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c>
                  <a:txBody>
                    <a:bodyPr/>
                    <a:lstStyle/>
                    <a:p>
                      <a:endParaRPr lang="en-US" sz="1300" dirty="0">
                        <a:latin typeface="Proxima Nova" panose="020B0604020202020204" charset="0"/>
                      </a:endParaRPr>
                    </a:p>
                  </a:txBody>
                  <a:tcPr marL="60779" marR="60779" marT="30390" marB="30390"/>
                </a:tc>
              </a:tr>
              <a:tr h="359701">
                <a:tc>
                  <a:txBody>
                    <a:bodyPr/>
                    <a:lstStyle/>
                    <a:p>
                      <a:r>
                        <a:rPr lang="en-US" sz="1300" dirty="0" smtClean="0">
                          <a:solidFill>
                            <a:srgbClr val="000000"/>
                          </a:solidFill>
                          <a:latin typeface="Proxima Nova" panose="020B0604020202020204" charset="0"/>
                        </a:rPr>
                        <a:t>Normal</a:t>
                      </a:r>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1.0</a:t>
                      </a:r>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r>
                        <a:rPr lang="en-US" sz="1300" dirty="0" smtClean="0">
                          <a:solidFill>
                            <a:srgbClr val="000000"/>
                          </a:solidFill>
                          <a:latin typeface="Proxima Nova" panose="020B0604020202020204" charset="0"/>
                        </a:rPr>
                        <a:t>1.0</a:t>
                      </a:r>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c>
                  <a:txBody>
                    <a:bodyPr/>
                    <a:lstStyle/>
                    <a:p>
                      <a:endParaRPr lang="en-US" sz="1300" dirty="0">
                        <a:solidFill>
                          <a:srgbClr val="000000"/>
                        </a:solidFill>
                        <a:latin typeface="Proxima Nova" panose="020B0604020202020204" charset="0"/>
                      </a:endParaRPr>
                    </a:p>
                  </a:txBody>
                  <a:tcPr marL="60779" marR="60779" marT="30390" marB="30390"/>
                </a:tc>
              </a:tr>
              <a:tr h="618599">
                <a:tc>
                  <a:txBody>
                    <a:bodyPr/>
                    <a:lstStyle/>
                    <a:p>
                      <a:r>
                        <a:rPr lang="en-US" sz="1300" dirty="0" smtClean="0">
                          <a:solidFill>
                            <a:srgbClr val="000000"/>
                          </a:solidFill>
                          <a:latin typeface="Proxima Nova" panose="020B0604020202020204" charset="0"/>
                        </a:rPr>
                        <a:t>Abnormal</a:t>
                      </a:r>
                      <a:endParaRPr lang="en-US" sz="1300" dirty="0">
                        <a:solidFill>
                          <a:srgbClr val="000000"/>
                        </a:solidFill>
                        <a:latin typeface="Proxima Nova" panose="020B0604020202020204" charset="0"/>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3.105</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2.454-3.930</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2.566</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2.024-3.252</a:t>
                      </a:r>
                      <a:endParaRPr lang="en-US" sz="1600" kern="1200" dirty="0">
                        <a:solidFill>
                          <a:srgbClr val="FF0000"/>
                        </a:solidFill>
                        <a:latin typeface="Proxima Nova" panose="020B0604020202020204" charset="0"/>
                        <a:ea typeface="+mn-ea"/>
                        <a:cs typeface="+mn-cs"/>
                      </a:endParaRPr>
                    </a:p>
                  </a:txBody>
                  <a:tcPr marL="60779" marR="60779" marT="30390" marB="30390"/>
                </a:tc>
                <a:tc>
                  <a:txBody>
                    <a:bodyPr/>
                    <a:lstStyle/>
                    <a:p>
                      <a:pPr marL="0" algn="l" defTabSz="914400" rtl="0" eaLnBrk="1" latinLnBrk="0" hangingPunct="1"/>
                      <a:r>
                        <a:rPr lang="en-US" sz="1600" kern="1200" dirty="0" smtClean="0">
                          <a:solidFill>
                            <a:srgbClr val="FF0000"/>
                          </a:solidFill>
                          <a:latin typeface="Proxima Nova" panose="020B0604020202020204" charset="0"/>
                          <a:ea typeface="+mn-ea"/>
                          <a:cs typeface="+mn-cs"/>
                        </a:rPr>
                        <a:t>&lt;0.001</a:t>
                      </a:r>
                      <a:endParaRPr lang="en-US" sz="1600" kern="1200" dirty="0">
                        <a:solidFill>
                          <a:srgbClr val="FF0000"/>
                        </a:solidFill>
                        <a:latin typeface="Proxima Nova" panose="020B0604020202020204" charset="0"/>
                        <a:ea typeface="+mn-ea"/>
                        <a:cs typeface="+mn-cs"/>
                      </a:endParaRPr>
                    </a:p>
                  </a:txBody>
                  <a:tcPr marL="60779" marR="60779" marT="30390" marB="30390"/>
                </a:tc>
              </a:tr>
            </a:tbl>
          </a:graphicData>
        </a:graphic>
      </p:graphicFrame>
      <p:grpSp>
        <p:nvGrpSpPr>
          <p:cNvPr id="5" name="组合 4"/>
          <p:cNvGrpSpPr/>
          <p:nvPr/>
        </p:nvGrpSpPr>
        <p:grpSpPr>
          <a:xfrm>
            <a:off x="571500" y="-10114"/>
            <a:ext cx="8082901" cy="317891"/>
            <a:chOff x="571500" y="-10114"/>
            <a:chExt cx="8082901" cy="317891"/>
          </a:xfrm>
        </p:grpSpPr>
        <p:grpSp>
          <p:nvGrpSpPr>
            <p:cNvPr id="6" name="组合 5"/>
            <p:cNvGrpSpPr/>
            <p:nvPr/>
          </p:nvGrpSpPr>
          <p:grpSpPr>
            <a:xfrm>
              <a:off x="571500" y="-10114"/>
              <a:ext cx="8082901" cy="317891"/>
              <a:chOff x="0" y="-10114"/>
              <a:chExt cx="8082901" cy="317891"/>
            </a:xfrm>
          </p:grpSpPr>
          <p:sp>
            <p:nvSpPr>
              <p:cNvPr id="25"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6"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8"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 name="组合 6"/>
            <p:cNvGrpSpPr/>
            <p:nvPr/>
          </p:nvGrpSpPr>
          <p:grpSpPr>
            <a:xfrm>
              <a:off x="573888" y="104482"/>
              <a:ext cx="78583" cy="78583"/>
              <a:chOff x="523873" y="1335916"/>
              <a:chExt cx="200025" cy="200025"/>
            </a:xfrm>
          </p:grpSpPr>
          <p:sp>
            <p:nvSpPr>
              <p:cNvPr id="23" name="椭圆 2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组合 7"/>
            <p:cNvGrpSpPr/>
            <p:nvPr/>
          </p:nvGrpSpPr>
          <p:grpSpPr>
            <a:xfrm>
              <a:off x="1751375" y="112519"/>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组合 8"/>
            <p:cNvGrpSpPr/>
            <p:nvPr/>
          </p:nvGrpSpPr>
          <p:grpSpPr>
            <a:xfrm>
              <a:off x="3424877" y="104482"/>
              <a:ext cx="78583" cy="78583"/>
              <a:chOff x="523873" y="1335916"/>
              <a:chExt cx="200025" cy="200025"/>
            </a:xfrm>
            <a:noFill/>
          </p:grpSpPr>
          <p:sp>
            <p:nvSpPr>
              <p:cNvPr id="19" name="椭圆 1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组合 9"/>
            <p:cNvGrpSpPr/>
            <p:nvPr/>
          </p:nvGrpSpPr>
          <p:grpSpPr>
            <a:xfrm>
              <a:off x="5019381" y="110738"/>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6718637" y="104481"/>
              <a:ext cx="78583" cy="78583"/>
              <a:chOff x="523873" y="1335916"/>
              <a:chExt cx="200025" cy="200025"/>
            </a:xfrm>
            <a:noFill/>
          </p:grpSpPr>
          <p:sp>
            <p:nvSpPr>
              <p:cNvPr id="15" name="椭圆 14"/>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7468255" y="104481"/>
              <a:ext cx="78583" cy="78583"/>
              <a:chOff x="523873" y="1335916"/>
              <a:chExt cx="200025" cy="200025"/>
            </a:xfrm>
            <a:noFill/>
          </p:grpSpPr>
          <p:sp>
            <p:nvSpPr>
              <p:cNvPr id="13" name="椭圆 1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 name="标题 1"/>
          <p:cNvSpPr txBox="1">
            <a:spLocks/>
          </p:cNvSpPr>
          <p:nvPr/>
        </p:nvSpPr>
        <p:spPr>
          <a:xfrm>
            <a:off x="311700" y="445025"/>
            <a:ext cx="8520600" cy="745822"/>
          </a:xfrm>
          <a:prstGeom prst="rect">
            <a:avLst/>
          </a:prstGeom>
        </p:spPr>
        <p:txBody>
          <a:bodyPr vert="horz" lIns="91440" tIns="45720" rIns="91440" bIns="45720" rtlCol="0" anchor="ctr">
            <a:noAutofit/>
          </a:bodyPr>
          <a:lstStyle>
            <a:lvl1pPr algn="l" defTabSz="685800" rtl="0" eaLnBrk="1" latinLnBrk="0" hangingPunct="1">
              <a:spcBef>
                <a:spcPct val="0"/>
              </a:spcBef>
              <a:buNone/>
              <a:defRPr sz="3300" kern="1200">
                <a:solidFill>
                  <a:schemeClr val="tx1"/>
                </a:solidFill>
                <a:latin typeface="+mj-lt"/>
                <a:ea typeface="+mj-ea"/>
                <a:cs typeface="+mj-cs"/>
              </a:defRPr>
            </a:lvl1pPr>
          </a:lstStyle>
          <a:p>
            <a:r>
              <a:rPr lang="en-US" sz="2400" dirty="0" smtClean="0">
                <a:latin typeface="+mn-lt"/>
              </a:rPr>
              <a:t>Association between Lifestyle Score and Socio-demographic Characteristics and Physical and Mental Status</a:t>
            </a:r>
            <a:endParaRPr lang="en-US" sz="2400" dirty="0">
              <a:latin typeface="+mn-lt"/>
            </a:endParaRPr>
          </a:p>
        </p:txBody>
      </p:sp>
    </p:spTree>
    <p:extLst>
      <p:ext uri="{BB962C8B-B14F-4D97-AF65-F5344CB8AC3E}">
        <p14:creationId xmlns:p14="http://schemas.microsoft.com/office/powerpoint/2010/main" val="294421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mn-lt"/>
              </a:rPr>
              <a:t>Recommendations</a:t>
            </a:r>
            <a:endParaRPr lang="en-US" dirty="0">
              <a:latin typeface="+mn-lt"/>
            </a:endParaRPr>
          </a:p>
        </p:txBody>
      </p:sp>
      <p:grpSp>
        <p:nvGrpSpPr>
          <p:cNvPr id="41" name="组合 10"/>
          <p:cNvGrpSpPr>
            <a:grpSpLocks/>
          </p:cNvGrpSpPr>
          <p:nvPr/>
        </p:nvGrpSpPr>
        <p:grpSpPr bwMode="auto">
          <a:xfrm>
            <a:off x="1421568" y="1519980"/>
            <a:ext cx="828174" cy="823848"/>
            <a:chOff x="0" y="0"/>
            <a:chExt cx="607516" cy="605576"/>
          </a:xfrm>
        </p:grpSpPr>
        <p:sp>
          <p:nvSpPr>
            <p:cNvPr id="42" name="Freeform 5"/>
            <p:cNvSpPr>
              <a:spLocks noChangeArrowheads="1"/>
            </p:cNvSpPr>
            <p:nvPr/>
          </p:nvSpPr>
          <p:spPr bwMode="auto">
            <a:xfrm>
              <a:off x="0" y="36878"/>
              <a:ext cx="308611" cy="537642"/>
            </a:xfrm>
            <a:custGeom>
              <a:avLst/>
              <a:gdLst>
                <a:gd name="T0" fmla="*/ 27 w 50"/>
                <a:gd name="T1" fmla="*/ 6 h 87"/>
                <a:gd name="T2" fmla="*/ 11 w 50"/>
                <a:gd name="T3" fmla="*/ 65 h 87"/>
                <a:gd name="T4" fmla="*/ 50 w 50"/>
                <a:gd name="T5" fmla="*/ 86 h 87"/>
                <a:gd name="T6" fmla="*/ 50 w 50"/>
                <a:gd name="T7" fmla="*/ 0 h 87"/>
                <a:gd name="T8" fmla="*/ 27 w 50"/>
                <a:gd name="T9" fmla="*/ 6 h 87"/>
                <a:gd name="T10" fmla="*/ 0 60000 65536"/>
                <a:gd name="T11" fmla="*/ 0 60000 65536"/>
                <a:gd name="T12" fmla="*/ 0 60000 65536"/>
                <a:gd name="T13" fmla="*/ 0 60000 65536"/>
                <a:gd name="T14" fmla="*/ 0 60000 65536"/>
                <a:gd name="T15" fmla="*/ 0 w 50"/>
                <a:gd name="T16" fmla="*/ 0 h 87"/>
                <a:gd name="T17" fmla="*/ 50 w 50"/>
                <a:gd name="T18" fmla="*/ 87 h 87"/>
              </a:gdLst>
              <a:ahLst/>
              <a:cxnLst>
                <a:cxn ang="T10">
                  <a:pos x="T0" y="T1"/>
                </a:cxn>
                <a:cxn ang="T11">
                  <a:pos x="T2" y="T3"/>
                </a:cxn>
                <a:cxn ang="T12">
                  <a:pos x="T4" y="T5"/>
                </a:cxn>
                <a:cxn ang="T13">
                  <a:pos x="T6" y="T7"/>
                </a:cxn>
                <a:cxn ang="T14">
                  <a:pos x="T8" y="T9"/>
                </a:cxn>
              </a:cxnLst>
              <a:rect l="T15" t="T16" r="T17" b="T18"/>
              <a:pathLst>
                <a:path w="50" h="87">
                  <a:moveTo>
                    <a:pt x="27" y="6"/>
                  </a:moveTo>
                  <a:cubicBezTo>
                    <a:pt x="7" y="18"/>
                    <a:pt x="0" y="44"/>
                    <a:pt x="11" y="65"/>
                  </a:cubicBezTo>
                  <a:cubicBezTo>
                    <a:pt x="20" y="79"/>
                    <a:pt x="35" y="87"/>
                    <a:pt x="50" y="86"/>
                  </a:cubicBezTo>
                  <a:cubicBezTo>
                    <a:pt x="50" y="0"/>
                    <a:pt x="50" y="0"/>
                    <a:pt x="50" y="0"/>
                  </a:cubicBezTo>
                  <a:cubicBezTo>
                    <a:pt x="42" y="0"/>
                    <a:pt x="34" y="2"/>
                    <a:pt x="27" y="6"/>
                  </a:cubicBezTo>
                </a:path>
              </a:pathLst>
            </a:custGeom>
            <a:solidFill>
              <a:srgbClr val="313A4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3" name="Freeform 6"/>
            <p:cNvSpPr>
              <a:spLocks noChangeArrowheads="1"/>
            </p:cNvSpPr>
            <p:nvPr/>
          </p:nvSpPr>
          <p:spPr bwMode="auto">
            <a:xfrm>
              <a:off x="0" y="0"/>
              <a:ext cx="607516" cy="605576"/>
            </a:xfrm>
            <a:custGeom>
              <a:avLst/>
              <a:gdLst>
                <a:gd name="T0" fmla="*/ 86 w 98"/>
                <a:gd name="T1" fmla="*/ 28 h 98"/>
                <a:gd name="T2" fmla="*/ 70 w 98"/>
                <a:gd name="T3" fmla="*/ 86 h 98"/>
                <a:gd name="T4" fmla="*/ 11 w 98"/>
                <a:gd name="T5" fmla="*/ 71 h 98"/>
                <a:gd name="T6" fmla="*/ 27 w 98"/>
                <a:gd name="T7" fmla="*/ 12 h 98"/>
                <a:gd name="T8" fmla="*/ 86 w 98"/>
                <a:gd name="T9" fmla="*/ 28 h 98"/>
                <a:gd name="T10" fmla="*/ 0 60000 65536"/>
                <a:gd name="T11" fmla="*/ 0 60000 65536"/>
                <a:gd name="T12" fmla="*/ 0 60000 65536"/>
                <a:gd name="T13" fmla="*/ 0 60000 65536"/>
                <a:gd name="T14" fmla="*/ 0 60000 65536"/>
                <a:gd name="T15" fmla="*/ 0 w 98"/>
                <a:gd name="T16" fmla="*/ 0 h 98"/>
                <a:gd name="T17" fmla="*/ 98 w 98"/>
                <a:gd name="T18" fmla="*/ 98 h 98"/>
              </a:gdLst>
              <a:ahLst/>
              <a:cxnLst>
                <a:cxn ang="T10">
                  <a:pos x="T0" y="T1"/>
                </a:cxn>
                <a:cxn ang="T11">
                  <a:pos x="T2" y="T3"/>
                </a:cxn>
                <a:cxn ang="T12">
                  <a:pos x="T4" y="T5"/>
                </a:cxn>
                <a:cxn ang="T13">
                  <a:pos x="T6" y="T7"/>
                </a:cxn>
                <a:cxn ang="T14">
                  <a:pos x="T8" y="T9"/>
                </a:cxn>
              </a:cxnLst>
              <a:rect l="T15" t="T16" r="T17" b="T18"/>
              <a:pathLst>
                <a:path w="98" h="98">
                  <a:moveTo>
                    <a:pt x="86" y="28"/>
                  </a:moveTo>
                  <a:cubicBezTo>
                    <a:pt x="98" y="48"/>
                    <a:pt x="91" y="75"/>
                    <a:pt x="70" y="86"/>
                  </a:cubicBezTo>
                  <a:cubicBezTo>
                    <a:pt x="50" y="98"/>
                    <a:pt x="23" y="91"/>
                    <a:pt x="11" y="71"/>
                  </a:cubicBezTo>
                  <a:cubicBezTo>
                    <a:pt x="0" y="50"/>
                    <a:pt x="7" y="24"/>
                    <a:pt x="27" y="12"/>
                  </a:cubicBezTo>
                  <a:cubicBezTo>
                    <a:pt x="48" y="0"/>
                    <a:pt x="74" y="7"/>
                    <a:pt x="86" y="28"/>
                  </a:cubicBezTo>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4" name="Freeform 7"/>
            <p:cNvSpPr>
              <a:spLocks noEditPoints="1" noChangeArrowheads="1"/>
            </p:cNvSpPr>
            <p:nvPr/>
          </p:nvSpPr>
          <p:spPr bwMode="auto">
            <a:xfrm>
              <a:off x="308611" y="36878"/>
              <a:ext cx="19409" cy="531820"/>
            </a:xfrm>
            <a:custGeom>
              <a:avLst/>
              <a:gdLst>
                <a:gd name="T0" fmla="*/ 1 w 3"/>
                <a:gd name="T1" fmla="*/ 86 h 86"/>
                <a:gd name="T2" fmla="*/ 0 w 3"/>
                <a:gd name="T3" fmla="*/ 86 h 86"/>
                <a:gd name="T4" fmla="*/ 0 w 3"/>
                <a:gd name="T5" fmla="*/ 86 h 86"/>
                <a:gd name="T6" fmla="*/ 1 w 3"/>
                <a:gd name="T7" fmla="*/ 86 h 86"/>
                <a:gd name="T8" fmla="*/ 0 w 3"/>
                <a:gd name="T9" fmla="*/ 0 h 86"/>
                <a:gd name="T10" fmla="*/ 0 w 3"/>
                <a:gd name="T11" fmla="*/ 0 h 86"/>
                <a:gd name="T12" fmla="*/ 3 w 3"/>
                <a:gd name="T13" fmla="*/ 1 h 86"/>
                <a:gd name="T14" fmla="*/ 0 w 3"/>
                <a:gd name="T15" fmla="*/ 0 h 86"/>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86"/>
                <a:gd name="T26" fmla="*/ 3 w 3"/>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86">
                  <a:moveTo>
                    <a:pt x="1" y="86"/>
                  </a:moveTo>
                  <a:cubicBezTo>
                    <a:pt x="1" y="86"/>
                    <a:pt x="0" y="86"/>
                    <a:pt x="0" y="86"/>
                  </a:cubicBezTo>
                  <a:cubicBezTo>
                    <a:pt x="0" y="86"/>
                    <a:pt x="0" y="86"/>
                    <a:pt x="0" y="86"/>
                  </a:cubicBezTo>
                  <a:cubicBezTo>
                    <a:pt x="0" y="86"/>
                    <a:pt x="1" y="86"/>
                    <a:pt x="1" y="86"/>
                  </a:cubicBezTo>
                  <a:moveTo>
                    <a:pt x="0" y="0"/>
                  </a:moveTo>
                  <a:cubicBezTo>
                    <a:pt x="0" y="0"/>
                    <a:pt x="0" y="0"/>
                    <a:pt x="0" y="0"/>
                  </a:cubicBezTo>
                  <a:cubicBezTo>
                    <a:pt x="1" y="0"/>
                    <a:pt x="2" y="0"/>
                    <a:pt x="3" y="1"/>
                  </a:cubicBezTo>
                  <a:cubicBezTo>
                    <a:pt x="2" y="0"/>
                    <a:pt x="1" y="0"/>
                    <a:pt x="0" y="0"/>
                  </a:cubicBezTo>
                </a:path>
              </a:pathLst>
            </a:custGeom>
            <a:solidFill>
              <a:srgbClr val="313A4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5" name="Freeform 8"/>
            <p:cNvSpPr>
              <a:spLocks noChangeArrowheads="1"/>
            </p:cNvSpPr>
            <p:nvPr/>
          </p:nvSpPr>
          <p:spPr bwMode="auto">
            <a:xfrm>
              <a:off x="308611" y="36878"/>
              <a:ext cx="260087" cy="531820"/>
            </a:xfrm>
            <a:custGeom>
              <a:avLst/>
              <a:gdLst>
                <a:gd name="T0" fmla="*/ 0 w 42"/>
                <a:gd name="T1" fmla="*/ 0 h 86"/>
                <a:gd name="T2" fmla="*/ 0 w 42"/>
                <a:gd name="T3" fmla="*/ 86 h 86"/>
                <a:gd name="T4" fmla="*/ 1 w 42"/>
                <a:gd name="T5" fmla="*/ 86 h 86"/>
                <a:gd name="T6" fmla="*/ 20 w 42"/>
                <a:gd name="T7" fmla="*/ 80 h 86"/>
                <a:gd name="T8" fmla="*/ 42 w 42"/>
                <a:gd name="T9" fmla="*/ 43 h 86"/>
                <a:gd name="T10" fmla="*/ 36 w 42"/>
                <a:gd name="T11" fmla="*/ 22 h 86"/>
                <a:gd name="T12" fmla="*/ 36 w 42"/>
                <a:gd name="T13" fmla="*/ 22 h 86"/>
                <a:gd name="T14" fmla="*/ 3 w 42"/>
                <a:gd name="T15" fmla="*/ 1 h 86"/>
                <a:gd name="T16" fmla="*/ 0 w 42"/>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86"/>
                <a:gd name="T29" fmla="*/ 42 w 42"/>
                <a:gd name="T30" fmla="*/ 86 h 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86">
                  <a:moveTo>
                    <a:pt x="0" y="0"/>
                  </a:moveTo>
                  <a:cubicBezTo>
                    <a:pt x="0" y="86"/>
                    <a:pt x="0" y="86"/>
                    <a:pt x="0" y="86"/>
                  </a:cubicBezTo>
                  <a:cubicBezTo>
                    <a:pt x="0" y="86"/>
                    <a:pt x="1" y="86"/>
                    <a:pt x="1" y="86"/>
                  </a:cubicBezTo>
                  <a:cubicBezTo>
                    <a:pt x="8" y="86"/>
                    <a:pt x="14" y="84"/>
                    <a:pt x="20" y="80"/>
                  </a:cubicBezTo>
                  <a:cubicBezTo>
                    <a:pt x="34" y="73"/>
                    <a:pt x="42" y="58"/>
                    <a:pt x="42" y="43"/>
                  </a:cubicBezTo>
                  <a:cubicBezTo>
                    <a:pt x="42" y="36"/>
                    <a:pt x="40" y="29"/>
                    <a:pt x="36" y="22"/>
                  </a:cubicBezTo>
                  <a:cubicBezTo>
                    <a:pt x="36" y="22"/>
                    <a:pt x="36" y="22"/>
                    <a:pt x="36" y="22"/>
                  </a:cubicBezTo>
                  <a:cubicBezTo>
                    <a:pt x="29" y="9"/>
                    <a:pt x="16" y="2"/>
                    <a:pt x="3" y="1"/>
                  </a:cubicBezTo>
                  <a:cubicBezTo>
                    <a:pt x="2" y="0"/>
                    <a:pt x="1" y="0"/>
                    <a:pt x="0" y="0"/>
                  </a:cubicBezTo>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6" name="Freeform 9"/>
            <p:cNvSpPr>
              <a:spLocks noChangeArrowheads="1"/>
            </p:cNvSpPr>
            <p:nvPr/>
          </p:nvSpPr>
          <p:spPr bwMode="auto">
            <a:xfrm>
              <a:off x="316374" y="203800"/>
              <a:ext cx="23291" cy="13587"/>
            </a:xfrm>
            <a:custGeom>
              <a:avLst/>
              <a:gdLst>
                <a:gd name="T0" fmla="*/ 0 w 12"/>
                <a:gd name="T1" fmla="*/ 7 h 7"/>
                <a:gd name="T2" fmla="*/ 0 w 12"/>
                <a:gd name="T3" fmla="*/ 7 h 7"/>
                <a:gd name="T4" fmla="*/ 12 w 12"/>
                <a:gd name="T5" fmla="*/ 0 h 7"/>
                <a:gd name="T6" fmla="*/ 12 w 12"/>
                <a:gd name="T7" fmla="*/ 0 h 7"/>
                <a:gd name="T8" fmla="*/ 12 w 12"/>
                <a:gd name="T9" fmla="*/ 0 h 7"/>
                <a:gd name="T10" fmla="*/ 0 w 12"/>
                <a:gd name="T11" fmla="*/ 7 h 7"/>
                <a:gd name="T12" fmla="*/ 0 w 12"/>
                <a:gd name="T13" fmla="*/ 7 h 7"/>
                <a:gd name="T14" fmla="*/ 0 60000 65536"/>
                <a:gd name="T15" fmla="*/ 0 60000 65536"/>
                <a:gd name="T16" fmla="*/ 0 60000 65536"/>
                <a:gd name="T17" fmla="*/ 0 60000 65536"/>
                <a:gd name="T18" fmla="*/ 0 60000 65536"/>
                <a:gd name="T19" fmla="*/ 0 60000 65536"/>
                <a:gd name="T20" fmla="*/ 0 60000 65536"/>
                <a:gd name="T21" fmla="*/ 0 w 12"/>
                <a:gd name="T22" fmla="*/ 0 h 7"/>
                <a:gd name="T23" fmla="*/ 12 w 12"/>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7">
                  <a:moveTo>
                    <a:pt x="0" y="7"/>
                  </a:moveTo>
                  <a:lnTo>
                    <a:pt x="0" y="7"/>
                  </a:lnTo>
                  <a:lnTo>
                    <a:pt x="12" y="0"/>
                  </a:lnTo>
                  <a:lnTo>
                    <a:pt x="12" y="0"/>
                  </a:lnTo>
                  <a:lnTo>
                    <a:pt x="12" y="0"/>
                  </a:lnTo>
                  <a:lnTo>
                    <a:pt x="0" y="7"/>
                  </a:lnTo>
                  <a:lnTo>
                    <a:pt x="0" y="7"/>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7" name="Freeform 10"/>
            <p:cNvSpPr>
              <a:spLocks noChangeArrowheads="1"/>
            </p:cNvSpPr>
            <p:nvPr/>
          </p:nvSpPr>
          <p:spPr bwMode="auto">
            <a:xfrm>
              <a:off x="166921" y="197977"/>
              <a:ext cx="265910" cy="234855"/>
            </a:xfrm>
            <a:custGeom>
              <a:avLst/>
              <a:gdLst>
                <a:gd name="T0" fmla="*/ 67 w 137"/>
                <a:gd name="T1" fmla="*/ 118 h 121"/>
                <a:gd name="T2" fmla="*/ 64 w 137"/>
                <a:gd name="T3" fmla="*/ 115 h 121"/>
                <a:gd name="T4" fmla="*/ 61 w 137"/>
                <a:gd name="T5" fmla="*/ 115 h 121"/>
                <a:gd name="T6" fmla="*/ 57 w 137"/>
                <a:gd name="T7" fmla="*/ 112 h 121"/>
                <a:gd name="T8" fmla="*/ 54 w 137"/>
                <a:gd name="T9" fmla="*/ 108 h 121"/>
                <a:gd name="T10" fmla="*/ 109 w 137"/>
                <a:gd name="T11" fmla="*/ 70 h 121"/>
                <a:gd name="T12" fmla="*/ 112 w 137"/>
                <a:gd name="T13" fmla="*/ 61 h 121"/>
                <a:gd name="T14" fmla="*/ 115 w 137"/>
                <a:gd name="T15" fmla="*/ 54 h 121"/>
                <a:gd name="T16" fmla="*/ 42 w 137"/>
                <a:gd name="T17" fmla="*/ 92 h 121"/>
                <a:gd name="T18" fmla="*/ 35 w 137"/>
                <a:gd name="T19" fmla="*/ 89 h 121"/>
                <a:gd name="T20" fmla="*/ 32 w 137"/>
                <a:gd name="T21" fmla="*/ 83 h 121"/>
                <a:gd name="T22" fmla="*/ 32 w 137"/>
                <a:gd name="T23" fmla="*/ 83 h 121"/>
                <a:gd name="T24" fmla="*/ 96 w 137"/>
                <a:gd name="T25" fmla="*/ 35 h 121"/>
                <a:gd name="T26" fmla="*/ 22 w 137"/>
                <a:gd name="T27" fmla="*/ 77 h 121"/>
                <a:gd name="T28" fmla="*/ 19 w 137"/>
                <a:gd name="T29" fmla="*/ 73 h 121"/>
                <a:gd name="T30" fmla="*/ 19 w 137"/>
                <a:gd name="T31" fmla="*/ 70 h 121"/>
                <a:gd name="T32" fmla="*/ 16 w 137"/>
                <a:gd name="T33" fmla="*/ 67 h 121"/>
                <a:gd name="T34" fmla="*/ 70 w 137"/>
                <a:gd name="T35" fmla="*/ 29 h 121"/>
                <a:gd name="T36" fmla="*/ 6 w 137"/>
                <a:gd name="T37" fmla="*/ 61 h 121"/>
                <a:gd name="T38" fmla="*/ 6 w 137"/>
                <a:gd name="T39" fmla="*/ 54 h 121"/>
                <a:gd name="T40" fmla="*/ 3 w 137"/>
                <a:gd name="T41" fmla="*/ 51 h 121"/>
                <a:gd name="T42" fmla="*/ 0 w 137"/>
                <a:gd name="T43" fmla="*/ 45 h 121"/>
                <a:gd name="T44" fmla="*/ 38 w 137"/>
                <a:gd name="T45" fmla="*/ 16 h 121"/>
                <a:gd name="T46" fmla="*/ 3 w 137"/>
                <a:gd name="T47" fmla="*/ 32 h 121"/>
                <a:gd name="T48" fmla="*/ 3 w 137"/>
                <a:gd name="T49" fmla="*/ 26 h 121"/>
                <a:gd name="T50" fmla="*/ 6 w 137"/>
                <a:gd name="T51" fmla="*/ 19 h 121"/>
                <a:gd name="T52" fmla="*/ 13 w 137"/>
                <a:gd name="T53" fmla="*/ 10 h 121"/>
                <a:gd name="T54" fmla="*/ 38 w 137"/>
                <a:gd name="T55" fmla="*/ 0 h 121"/>
                <a:gd name="T56" fmla="*/ 45 w 137"/>
                <a:gd name="T57" fmla="*/ 0 h 121"/>
                <a:gd name="T58" fmla="*/ 51 w 137"/>
                <a:gd name="T59" fmla="*/ 3 h 121"/>
                <a:gd name="T60" fmla="*/ 19 w 137"/>
                <a:gd name="T61" fmla="*/ 32 h 121"/>
                <a:gd name="T62" fmla="*/ 61 w 137"/>
                <a:gd name="T63" fmla="*/ 10 h 121"/>
                <a:gd name="T64" fmla="*/ 67 w 137"/>
                <a:gd name="T65" fmla="*/ 13 h 121"/>
                <a:gd name="T66" fmla="*/ 99 w 137"/>
                <a:gd name="T67" fmla="*/ 3 h 121"/>
                <a:gd name="T68" fmla="*/ 105 w 137"/>
                <a:gd name="T69" fmla="*/ 3 h 121"/>
                <a:gd name="T70" fmla="*/ 57 w 137"/>
                <a:gd name="T71" fmla="*/ 38 h 121"/>
                <a:gd name="T72" fmla="*/ 121 w 137"/>
                <a:gd name="T73" fmla="*/ 6 h 121"/>
                <a:gd name="T74" fmla="*/ 124 w 137"/>
                <a:gd name="T75" fmla="*/ 10 h 121"/>
                <a:gd name="T76" fmla="*/ 128 w 137"/>
                <a:gd name="T77" fmla="*/ 10 h 121"/>
                <a:gd name="T78" fmla="*/ 128 w 137"/>
                <a:gd name="T79" fmla="*/ 16 h 121"/>
                <a:gd name="T80" fmla="*/ 61 w 137"/>
                <a:gd name="T81" fmla="*/ 61 h 121"/>
                <a:gd name="T82" fmla="*/ 134 w 137"/>
                <a:gd name="T83" fmla="*/ 22 h 121"/>
                <a:gd name="T84" fmla="*/ 137 w 137"/>
                <a:gd name="T85" fmla="*/ 26 h 121"/>
                <a:gd name="T86" fmla="*/ 137 w 137"/>
                <a:gd name="T87" fmla="*/ 32 h 121"/>
                <a:gd name="T88" fmla="*/ 80 w 137"/>
                <a:gd name="T89" fmla="*/ 73 h 121"/>
                <a:gd name="T90" fmla="*/ 70 w 137"/>
                <a:gd name="T91" fmla="*/ 83 h 121"/>
                <a:gd name="T92" fmla="*/ 134 w 137"/>
                <a:gd name="T93" fmla="*/ 54 h 121"/>
                <a:gd name="T94" fmla="*/ 128 w 137"/>
                <a:gd name="T95" fmla="*/ 61 h 121"/>
                <a:gd name="T96" fmla="*/ 118 w 137"/>
                <a:gd name="T97" fmla="*/ 70 h 121"/>
                <a:gd name="T98" fmla="*/ 109 w 137"/>
                <a:gd name="T99" fmla="*/ 80 h 121"/>
                <a:gd name="T100" fmla="*/ 102 w 137"/>
                <a:gd name="T101" fmla="*/ 89 h 121"/>
                <a:gd name="T102" fmla="*/ 89 w 137"/>
                <a:gd name="T103" fmla="*/ 102 h 121"/>
                <a:gd name="T104" fmla="*/ 83 w 137"/>
                <a:gd name="T105" fmla="*/ 108 h 121"/>
                <a:gd name="T106" fmla="*/ 70 w 137"/>
                <a:gd name="T107" fmla="*/ 121 h 1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
                <a:gd name="T163" fmla="*/ 0 h 121"/>
                <a:gd name="T164" fmla="*/ 137 w 137"/>
                <a:gd name="T165" fmla="*/ 121 h 1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 h="121">
                  <a:moveTo>
                    <a:pt x="67" y="121"/>
                  </a:moveTo>
                  <a:lnTo>
                    <a:pt x="67" y="121"/>
                  </a:lnTo>
                  <a:lnTo>
                    <a:pt x="77" y="112"/>
                  </a:lnTo>
                  <a:lnTo>
                    <a:pt x="67" y="118"/>
                  </a:lnTo>
                  <a:lnTo>
                    <a:pt x="67" y="118"/>
                  </a:lnTo>
                  <a:lnTo>
                    <a:pt x="67" y="118"/>
                  </a:lnTo>
                  <a:lnTo>
                    <a:pt x="77" y="108"/>
                  </a:lnTo>
                  <a:lnTo>
                    <a:pt x="64" y="115"/>
                  </a:lnTo>
                  <a:lnTo>
                    <a:pt x="64" y="115"/>
                  </a:lnTo>
                  <a:lnTo>
                    <a:pt x="64" y="115"/>
                  </a:lnTo>
                  <a:lnTo>
                    <a:pt x="64" y="115"/>
                  </a:lnTo>
                  <a:lnTo>
                    <a:pt x="86" y="99"/>
                  </a:lnTo>
                  <a:lnTo>
                    <a:pt x="61" y="115"/>
                  </a:lnTo>
                  <a:lnTo>
                    <a:pt x="61" y="115"/>
                  </a:lnTo>
                  <a:lnTo>
                    <a:pt x="61" y="115"/>
                  </a:lnTo>
                  <a:lnTo>
                    <a:pt x="61" y="112"/>
                  </a:lnTo>
                  <a:lnTo>
                    <a:pt x="61" y="112"/>
                  </a:lnTo>
                  <a:lnTo>
                    <a:pt x="89" y="92"/>
                  </a:lnTo>
                  <a:lnTo>
                    <a:pt x="57" y="112"/>
                  </a:lnTo>
                  <a:lnTo>
                    <a:pt x="57" y="112"/>
                  </a:lnTo>
                  <a:lnTo>
                    <a:pt x="57" y="108"/>
                  </a:lnTo>
                  <a:lnTo>
                    <a:pt x="96" y="86"/>
                  </a:lnTo>
                  <a:lnTo>
                    <a:pt x="57" y="108"/>
                  </a:lnTo>
                  <a:lnTo>
                    <a:pt x="54" y="108"/>
                  </a:lnTo>
                  <a:lnTo>
                    <a:pt x="54" y="108"/>
                  </a:lnTo>
                  <a:lnTo>
                    <a:pt x="99" y="80"/>
                  </a:lnTo>
                  <a:lnTo>
                    <a:pt x="54" y="105"/>
                  </a:lnTo>
                  <a:lnTo>
                    <a:pt x="54" y="105"/>
                  </a:lnTo>
                  <a:lnTo>
                    <a:pt x="54" y="105"/>
                  </a:lnTo>
                  <a:lnTo>
                    <a:pt x="109" y="70"/>
                  </a:lnTo>
                  <a:lnTo>
                    <a:pt x="51" y="102"/>
                  </a:lnTo>
                  <a:lnTo>
                    <a:pt x="51" y="102"/>
                  </a:lnTo>
                  <a:lnTo>
                    <a:pt x="51" y="102"/>
                  </a:lnTo>
                  <a:lnTo>
                    <a:pt x="51" y="102"/>
                  </a:lnTo>
                  <a:lnTo>
                    <a:pt x="112" y="61"/>
                  </a:lnTo>
                  <a:lnTo>
                    <a:pt x="48" y="99"/>
                  </a:lnTo>
                  <a:lnTo>
                    <a:pt x="45" y="99"/>
                  </a:lnTo>
                  <a:lnTo>
                    <a:pt x="45" y="99"/>
                  </a:lnTo>
                  <a:lnTo>
                    <a:pt x="45" y="99"/>
                  </a:lnTo>
                  <a:lnTo>
                    <a:pt x="115" y="54"/>
                  </a:lnTo>
                  <a:lnTo>
                    <a:pt x="45" y="96"/>
                  </a:lnTo>
                  <a:lnTo>
                    <a:pt x="42" y="96"/>
                  </a:lnTo>
                  <a:lnTo>
                    <a:pt x="42" y="92"/>
                  </a:lnTo>
                  <a:lnTo>
                    <a:pt x="99" y="57"/>
                  </a:lnTo>
                  <a:lnTo>
                    <a:pt x="42" y="92"/>
                  </a:lnTo>
                  <a:lnTo>
                    <a:pt x="38" y="92"/>
                  </a:lnTo>
                  <a:lnTo>
                    <a:pt x="38" y="92"/>
                  </a:lnTo>
                  <a:lnTo>
                    <a:pt x="112" y="45"/>
                  </a:lnTo>
                  <a:lnTo>
                    <a:pt x="35" y="89"/>
                  </a:lnTo>
                  <a:lnTo>
                    <a:pt x="35" y="89"/>
                  </a:lnTo>
                  <a:lnTo>
                    <a:pt x="35" y="86"/>
                  </a:lnTo>
                  <a:lnTo>
                    <a:pt x="96" y="51"/>
                  </a:lnTo>
                  <a:lnTo>
                    <a:pt x="35" y="86"/>
                  </a:lnTo>
                  <a:lnTo>
                    <a:pt x="32" y="86"/>
                  </a:lnTo>
                  <a:lnTo>
                    <a:pt x="32" y="83"/>
                  </a:lnTo>
                  <a:lnTo>
                    <a:pt x="96" y="48"/>
                  </a:lnTo>
                  <a:lnTo>
                    <a:pt x="32" y="83"/>
                  </a:lnTo>
                  <a:lnTo>
                    <a:pt x="32" y="83"/>
                  </a:lnTo>
                  <a:lnTo>
                    <a:pt x="32" y="83"/>
                  </a:lnTo>
                  <a:lnTo>
                    <a:pt x="32" y="83"/>
                  </a:lnTo>
                  <a:lnTo>
                    <a:pt x="96" y="41"/>
                  </a:lnTo>
                  <a:lnTo>
                    <a:pt x="29" y="80"/>
                  </a:lnTo>
                  <a:lnTo>
                    <a:pt x="29" y="80"/>
                  </a:lnTo>
                  <a:lnTo>
                    <a:pt x="29" y="80"/>
                  </a:lnTo>
                  <a:lnTo>
                    <a:pt x="96" y="35"/>
                  </a:lnTo>
                  <a:lnTo>
                    <a:pt x="26" y="77"/>
                  </a:lnTo>
                  <a:lnTo>
                    <a:pt x="26" y="77"/>
                  </a:lnTo>
                  <a:lnTo>
                    <a:pt x="26" y="77"/>
                  </a:lnTo>
                  <a:lnTo>
                    <a:pt x="83" y="41"/>
                  </a:lnTo>
                  <a:lnTo>
                    <a:pt x="22" y="77"/>
                  </a:lnTo>
                  <a:lnTo>
                    <a:pt x="22" y="77"/>
                  </a:lnTo>
                  <a:lnTo>
                    <a:pt x="22" y="73"/>
                  </a:lnTo>
                  <a:lnTo>
                    <a:pt x="86" y="35"/>
                  </a:lnTo>
                  <a:lnTo>
                    <a:pt x="22" y="73"/>
                  </a:lnTo>
                  <a:lnTo>
                    <a:pt x="19" y="73"/>
                  </a:lnTo>
                  <a:lnTo>
                    <a:pt x="19" y="70"/>
                  </a:lnTo>
                  <a:lnTo>
                    <a:pt x="73" y="38"/>
                  </a:lnTo>
                  <a:lnTo>
                    <a:pt x="19" y="70"/>
                  </a:lnTo>
                  <a:lnTo>
                    <a:pt x="19" y="70"/>
                  </a:lnTo>
                  <a:lnTo>
                    <a:pt x="19" y="70"/>
                  </a:lnTo>
                  <a:lnTo>
                    <a:pt x="83" y="29"/>
                  </a:lnTo>
                  <a:lnTo>
                    <a:pt x="16" y="67"/>
                  </a:lnTo>
                  <a:lnTo>
                    <a:pt x="16" y="67"/>
                  </a:lnTo>
                  <a:lnTo>
                    <a:pt x="16" y="67"/>
                  </a:lnTo>
                  <a:lnTo>
                    <a:pt x="16" y="67"/>
                  </a:lnTo>
                  <a:lnTo>
                    <a:pt x="80" y="26"/>
                  </a:lnTo>
                  <a:lnTo>
                    <a:pt x="13" y="64"/>
                  </a:lnTo>
                  <a:lnTo>
                    <a:pt x="13" y="64"/>
                  </a:lnTo>
                  <a:lnTo>
                    <a:pt x="13" y="64"/>
                  </a:lnTo>
                  <a:lnTo>
                    <a:pt x="70" y="29"/>
                  </a:lnTo>
                  <a:lnTo>
                    <a:pt x="10" y="64"/>
                  </a:lnTo>
                  <a:lnTo>
                    <a:pt x="10" y="61"/>
                  </a:lnTo>
                  <a:lnTo>
                    <a:pt x="10" y="61"/>
                  </a:lnTo>
                  <a:lnTo>
                    <a:pt x="77" y="19"/>
                  </a:lnTo>
                  <a:lnTo>
                    <a:pt x="6" y="61"/>
                  </a:lnTo>
                  <a:lnTo>
                    <a:pt x="6" y="57"/>
                  </a:lnTo>
                  <a:lnTo>
                    <a:pt x="6" y="57"/>
                  </a:lnTo>
                  <a:lnTo>
                    <a:pt x="67" y="19"/>
                  </a:lnTo>
                  <a:lnTo>
                    <a:pt x="6" y="54"/>
                  </a:lnTo>
                  <a:lnTo>
                    <a:pt x="6" y="54"/>
                  </a:lnTo>
                  <a:lnTo>
                    <a:pt x="6" y="54"/>
                  </a:lnTo>
                  <a:lnTo>
                    <a:pt x="51" y="26"/>
                  </a:lnTo>
                  <a:lnTo>
                    <a:pt x="3" y="51"/>
                  </a:lnTo>
                  <a:lnTo>
                    <a:pt x="3" y="51"/>
                  </a:lnTo>
                  <a:lnTo>
                    <a:pt x="3" y="51"/>
                  </a:lnTo>
                  <a:lnTo>
                    <a:pt x="3" y="51"/>
                  </a:lnTo>
                  <a:lnTo>
                    <a:pt x="45" y="22"/>
                  </a:lnTo>
                  <a:lnTo>
                    <a:pt x="3" y="45"/>
                  </a:lnTo>
                  <a:lnTo>
                    <a:pt x="0" y="45"/>
                  </a:lnTo>
                  <a:lnTo>
                    <a:pt x="0" y="45"/>
                  </a:lnTo>
                  <a:lnTo>
                    <a:pt x="35" y="22"/>
                  </a:lnTo>
                  <a:lnTo>
                    <a:pt x="3" y="41"/>
                  </a:lnTo>
                  <a:lnTo>
                    <a:pt x="0" y="41"/>
                  </a:lnTo>
                  <a:lnTo>
                    <a:pt x="0" y="41"/>
                  </a:lnTo>
                  <a:lnTo>
                    <a:pt x="38" y="16"/>
                  </a:lnTo>
                  <a:lnTo>
                    <a:pt x="0" y="38"/>
                  </a:lnTo>
                  <a:lnTo>
                    <a:pt x="0" y="38"/>
                  </a:lnTo>
                  <a:lnTo>
                    <a:pt x="0" y="38"/>
                  </a:lnTo>
                  <a:lnTo>
                    <a:pt x="35" y="13"/>
                  </a:lnTo>
                  <a:lnTo>
                    <a:pt x="3" y="32"/>
                  </a:lnTo>
                  <a:lnTo>
                    <a:pt x="0" y="32"/>
                  </a:lnTo>
                  <a:lnTo>
                    <a:pt x="0" y="32"/>
                  </a:lnTo>
                  <a:lnTo>
                    <a:pt x="32" y="10"/>
                  </a:lnTo>
                  <a:lnTo>
                    <a:pt x="3" y="26"/>
                  </a:lnTo>
                  <a:lnTo>
                    <a:pt x="3" y="26"/>
                  </a:lnTo>
                  <a:lnTo>
                    <a:pt x="3" y="26"/>
                  </a:lnTo>
                  <a:lnTo>
                    <a:pt x="3" y="22"/>
                  </a:lnTo>
                  <a:lnTo>
                    <a:pt x="22" y="10"/>
                  </a:lnTo>
                  <a:lnTo>
                    <a:pt x="6" y="19"/>
                  </a:lnTo>
                  <a:lnTo>
                    <a:pt x="6" y="19"/>
                  </a:lnTo>
                  <a:lnTo>
                    <a:pt x="6" y="19"/>
                  </a:lnTo>
                  <a:lnTo>
                    <a:pt x="19" y="10"/>
                  </a:lnTo>
                  <a:lnTo>
                    <a:pt x="13" y="10"/>
                  </a:lnTo>
                  <a:lnTo>
                    <a:pt x="13" y="10"/>
                  </a:lnTo>
                  <a:lnTo>
                    <a:pt x="13" y="10"/>
                  </a:lnTo>
                  <a:lnTo>
                    <a:pt x="26" y="3"/>
                  </a:lnTo>
                  <a:lnTo>
                    <a:pt x="26" y="3"/>
                  </a:lnTo>
                  <a:lnTo>
                    <a:pt x="26" y="3"/>
                  </a:lnTo>
                  <a:lnTo>
                    <a:pt x="13" y="16"/>
                  </a:lnTo>
                  <a:lnTo>
                    <a:pt x="38" y="0"/>
                  </a:lnTo>
                  <a:lnTo>
                    <a:pt x="38" y="0"/>
                  </a:lnTo>
                  <a:lnTo>
                    <a:pt x="38" y="0"/>
                  </a:lnTo>
                  <a:lnTo>
                    <a:pt x="19" y="16"/>
                  </a:lnTo>
                  <a:lnTo>
                    <a:pt x="45" y="0"/>
                  </a:lnTo>
                  <a:lnTo>
                    <a:pt x="45" y="0"/>
                  </a:lnTo>
                  <a:lnTo>
                    <a:pt x="45" y="3"/>
                  </a:lnTo>
                  <a:lnTo>
                    <a:pt x="13" y="22"/>
                  </a:lnTo>
                  <a:lnTo>
                    <a:pt x="51" y="3"/>
                  </a:lnTo>
                  <a:lnTo>
                    <a:pt x="51" y="3"/>
                  </a:lnTo>
                  <a:lnTo>
                    <a:pt x="51" y="3"/>
                  </a:lnTo>
                  <a:lnTo>
                    <a:pt x="13" y="29"/>
                  </a:lnTo>
                  <a:lnTo>
                    <a:pt x="54" y="6"/>
                  </a:lnTo>
                  <a:lnTo>
                    <a:pt x="57" y="6"/>
                  </a:lnTo>
                  <a:lnTo>
                    <a:pt x="57" y="6"/>
                  </a:lnTo>
                  <a:lnTo>
                    <a:pt x="19" y="32"/>
                  </a:lnTo>
                  <a:lnTo>
                    <a:pt x="57" y="10"/>
                  </a:lnTo>
                  <a:lnTo>
                    <a:pt x="61" y="10"/>
                  </a:lnTo>
                  <a:lnTo>
                    <a:pt x="61" y="10"/>
                  </a:lnTo>
                  <a:lnTo>
                    <a:pt x="29" y="32"/>
                  </a:lnTo>
                  <a:lnTo>
                    <a:pt x="61" y="10"/>
                  </a:lnTo>
                  <a:lnTo>
                    <a:pt x="64" y="10"/>
                  </a:lnTo>
                  <a:lnTo>
                    <a:pt x="64" y="13"/>
                  </a:lnTo>
                  <a:lnTo>
                    <a:pt x="22" y="38"/>
                  </a:lnTo>
                  <a:lnTo>
                    <a:pt x="67" y="13"/>
                  </a:lnTo>
                  <a:lnTo>
                    <a:pt x="67" y="13"/>
                  </a:lnTo>
                  <a:lnTo>
                    <a:pt x="67" y="16"/>
                  </a:lnTo>
                  <a:lnTo>
                    <a:pt x="22" y="45"/>
                  </a:lnTo>
                  <a:lnTo>
                    <a:pt x="99" y="0"/>
                  </a:lnTo>
                  <a:lnTo>
                    <a:pt x="99" y="0"/>
                  </a:lnTo>
                  <a:lnTo>
                    <a:pt x="99" y="3"/>
                  </a:lnTo>
                  <a:lnTo>
                    <a:pt x="38" y="38"/>
                  </a:lnTo>
                  <a:lnTo>
                    <a:pt x="105" y="0"/>
                  </a:lnTo>
                  <a:lnTo>
                    <a:pt x="105" y="0"/>
                  </a:lnTo>
                  <a:lnTo>
                    <a:pt x="105" y="0"/>
                  </a:lnTo>
                  <a:lnTo>
                    <a:pt x="105" y="3"/>
                  </a:lnTo>
                  <a:lnTo>
                    <a:pt x="38" y="45"/>
                  </a:lnTo>
                  <a:lnTo>
                    <a:pt x="112" y="3"/>
                  </a:lnTo>
                  <a:lnTo>
                    <a:pt x="112" y="3"/>
                  </a:lnTo>
                  <a:lnTo>
                    <a:pt x="112" y="3"/>
                  </a:lnTo>
                  <a:lnTo>
                    <a:pt x="57" y="38"/>
                  </a:lnTo>
                  <a:lnTo>
                    <a:pt x="115" y="3"/>
                  </a:lnTo>
                  <a:lnTo>
                    <a:pt x="118" y="3"/>
                  </a:lnTo>
                  <a:lnTo>
                    <a:pt x="118" y="6"/>
                  </a:lnTo>
                  <a:lnTo>
                    <a:pt x="51" y="45"/>
                  </a:lnTo>
                  <a:lnTo>
                    <a:pt x="121" y="6"/>
                  </a:lnTo>
                  <a:lnTo>
                    <a:pt x="121" y="6"/>
                  </a:lnTo>
                  <a:lnTo>
                    <a:pt x="121" y="6"/>
                  </a:lnTo>
                  <a:lnTo>
                    <a:pt x="121" y="6"/>
                  </a:lnTo>
                  <a:lnTo>
                    <a:pt x="57" y="48"/>
                  </a:lnTo>
                  <a:lnTo>
                    <a:pt x="124" y="10"/>
                  </a:lnTo>
                  <a:lnTo>
                    <a:pt x="124" y="10"/>
                  </a:lnTo>
                  <a:lnTo>
                    <a:pt x="124" y="10"/>
                  </a:lnTo>
                  <a:lnTo>
                    <a:pt x="70" y="45"/>
                  </a:lnTo>
                  <a:lnTo>
                    <a:pt x="124" y="10"/>
                  </a:lnTo>
                  <a:lnTo>
                    <a:pt x="128" y="10"/>
                  </a:lnTo>
                  <a:lnTo>
                    <a:pt x="128" y="13"/>
                  </a:lnTo>
                  <a:lnTo>
                    <a:pt x="64" y="51"/>
                  </a:lnTo>
                  <a:lnTo>
                    <a:pt x="128" y="13"/>
                  </a:lnTo>
                  <a:lnTo>
                    <a:pt x="128" y="13"/>
                  </a:lnTo>
                  <a:lnTo>
                    <a:pt x="128" y="16"/>
                  </a:lnTo>
                  <a:lnTo>
                    <a:pt x="73" y="48"/>
                  </a:lnTo>
                  <a:lnTo>
                    <a:pt x="131" y="16"/>
                  </a:lnTo>
                  <a:lnTo>
                    <a:pt x="131" y="16"/>
                  </a:lnTo>
                  <a:lnTo>
                    <a:pt x="131" y="16"/>
                  </a:lnTo>
                  <a:lnTo>
                    <a:pt x="61" y="61"/>
                  </a:lnTo>
                  <a:lnTo>
                    <a:pt x="134" y="19"/>
                  </a:lnTo>
                  <a:lnTo>
                    <a:pt x="134" y="19"/>
                  </a:lnTo>
                  <a:lnTo>
                    <a:pt x="134" y="19"/>
                  </a:lnTo>
                  <a:lnTo>
                    <a:pt x="67" y="61"/>
                  </a:lnTo>
                  <a:lnTo>
                    <a:pt x="134" y="22"/>
                  </a:lnTo>
                  <a:lnTo>
                    <a:pt x="134" y="22"/>
                  </a:lnTo>
                  <a:lnTo>
                    <a:pt x="134" y="22"/>
                  </a:lnTo>
                  <a:lnTo>
                    <a:pt x="73" y="61"/>
                  </a:lnTo>
                  <a:lnTo>
                    <a:pt x="134" y="26"/>
                  </a:lnTo>
                  <a:lnTo>
                    <a:pt x="137" y="26"/>
                  </a:lnTo>
                  <a:lnTo>
                    <a:pt x="137" y="26"/>
                  </a:lnTo>
                  <a:lnTo>
                    <a:pt x="77" y="64"/>
                  </a:lnTo>
                  <a:lnTo>
                    <a:pt x="137" y="29"/>
                  </a:lnTo>
                  <a:lnTo>
                    <a:pt x="137" y="29"/>
                  </a:lnTo>
                  <a:lnTo>
                    <a:pt x="137" y="32"/>
                  </a:lnTo>
                  <a:lnTo>
                    <a:pt x="67" y="77"/>
                  </a:lnTo>
                  <a:lnTo>
                    <a:pt x="137" y="35"/>
                  </a:lnTo>
                  <a:lnTo>
                    <a:pt x="137" y="35"/>
                  </a:lnTo>
                  <a:lnTo>
                    <a:pt x="137" y="35"/>
                  </a:lnTo>
                  <a:lnTo>
                    <a:pt x="80" y="73"/>
                  </a:lnTo>
                  <a:lnTo>
                    <a:pt x="137" y="38"/>
                  </a:lnTo>
                  <a:lnTo>
                    <a:pt x="137" y="38"/>
                  </a:lnTo>
                  <a:lnTo>
                    <a:pt x="137" y="38"/>
                  </a:lnTo>
                  <a:lnTo>
                    <a:pt x="137" y="41"/>
                  </a:lnTo>
                  <a:lnTo>
                    <a:pt x="70" y="83"/>
                  </a:lnTo>
                  <a:lnTo>
                    <a:pt x="137" y="45"/>
                  </a:lnTo>
                  <a:lnTo>
                    <a:pt x="137" y="45"/>
                  </a:lnTo>
                  <a:lnTo>
                    <a:pt x="137" y="48"/>
                  </a:lnTo>
                  <a:lnTo>
                    <a:pt x="73" y="86"/>
                  </a:lnTo>
                  <a:lnTo>
                    <a:pt x="134" y="54"/>
                  </a:lnTo>
                  <a:lnTo>
                    <a:pt x="134" y="54"/>
                  </a:lnTo>
                  <a:lnTo>
                    <a:pt x="134" y="54"/>
                  </a:lnTo>
                  <a:lnTo>
                    <a:pt x="80" y="89"/>
                  </a:lnTo>
                  <a:lnTo>
                    <a:pt x="128" y="61"/>
                  </a:lnTo>
                  <a:lnTo>
                    <a:pt x="128" y="61"/>
                  </a:lnTo>
                  <a:lnTo>
                    <a:pt x="128" y="64"/>
                  </a:lnTo>
                  <a:lnTo>
                    <a:pt x="128" y="64"/>
                  </a:lnTo>
                  <a:lnTo>
                    <a:pt x="86" y="89"/>
                  </a:lnTo>
                  <a:lnTo>
                    <a:pt x="118" y="70"/>
                  </a:lnTo>
                  <a:lnTo>
                    <a:pt x="118" y="70"/>
                  </a:lnTo>
                  <a:lnTo>
                    <a:pt x="118" y="70"/>
                  </a:lnTo>
                  <a:lnTo>
                    <a:pt x="118" y="73"/>
                  </a:lnTo>
                  <a:lnTo>
                    <a:pt x="83" y="96"/>
                  </a:lnTo>
                  <a:lnTo>
                    <a:pt x="109" y="80"/>
                  </a:lnTo>
                  <a:lnTo>
                    <a:pt x="109" y="80"/>
                  </a:lnTo>
                  <a:lnTo>
                    <a:pt x="109" y="83"/>
                  </a:lnTo>
                  <a:lnTo>
                    <a:pt x="80" y="99"/>
                  </a:lnTo>
                  <a:lnTo>
                    <a:pt x="99" y="89"/>
                  </a:lnTo>
                  <a:lnTo>
                    <a:pt x="99" y="89"/>
                  </a:lnTo>
                  <a:lnTo>
                    <a:pt x="102" y="89"/>
                  </a:lnTo>
                  <a:lnTo>
                    <a:pt x="102" y="89"/>
                  </a:lnTo>
                  <a:lnTo>
                    <a:pt x="99" y="92"/>
                  </a:lnTo>
                  <a:lnTo>
                    <a:pt x="77" y="108"/>
                  </a:lnTo>
                  <a:lnTo>
                    <a:pt x="89" y="99"/>
                  </a:lnTo>
                  <a:lnTo>
                    <a:pt x="89" y="102"/>
                  </a:lnTo>
                  <a:lnTo>
                    <a:pt x="89" y="102"/>
                  </a:lnTo>
                  <a:lnTo>
                    <a:pt x="77" y="112"/>
                  </a:lnTo>
                  <a:lnTo>
                    <a:pt x="80" y="108"/>
                  </a:lnTo>
                  <a:lnTo>
                    <a:pt x="83" y="108"/>
                  </a:lnTo>
                  <a:lnTo>
                    <a:pt x="83" y="108"/>
                  </a:lnTo>
                  <a:lnTo>
                    <a:pt x="83" y="108"/>
                  </a:lnTo>
                  <a:lnTo>
                    <a:pt x="73" y="118"/>
                  </a:lnTo>
                  <a:lnTo>
                    <a:pt x="73" y="121"/>
                  </a:lnTo>
                  <a:lnTo>
                    <a:pt x="70" y="121"/>
                  </a:lnTo>
                  <a:lnTo>
                    <a:pt x="70" y="121"/>
                  </a:lnTo>
                  <a:lnTo>
                    <a:pt x="67" y="121"/>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48" name="Freeform 11"/>
            <p:cNvSpPr>
              <a:spLocks noEditPoints="1" noChangeArrowheads="1"/>
            </p:cNvSpPr>
            <p:nvPr/>
          </p:nvSpPr>
          <p:spPr bwMode="auto">
            <a:xfrm>
              <a:off x="98988" y="104812"/>
              <a:ext cx="401776" cy="401776"/>
            </a:xfrm>
            <a:custGeom>
              <a:avLst/>
              <a:gdLst>
                <a:gd name="T0" fmla="*/ 40 w 65"/>
                <a:gd name="T1" fmla="*/ 63 h 65"/>
                <a:gd name="T2" fmla="*/ 35 w 65"/>
                <a:gd name="T3" fmla="*/ 65 h 65"/>
                <a:gd name="T4" fmla="*/ 24 w 65"/>
                <a:gd name="T5" fmla="*/ 64 h 65"/>
                <a:gd name="T6" fmla="*/ 30 w 65"/>
                <a:gd name="T7" fmla="*/ 64 h 65"/>
                <a:gd name="T8" fmla="*/ 24 w 65"/>
                <a:gd name="T9" fmla="*/ 64 h 65"/>
                <a:gd name="T10" fmla="*/ 50 w 65"/>
                <a:gd name="T11" fmla="*/ 59 h 65"/>
                <a:gd name="T12" fmla="*/ 46 w 65"/>
                <a:gd name="T13" fmla="*/ 62 h 65"/>
                <a:gd name="T14" fmla="*/ 14 w 65"/>
                <a:gd name="T15" fmla="*/ 60 h 65"/>
                <a:gd name="T16" fmla="*/ 20 w 65"/>
                <a:gd name="T17" fmla="*/ 61 h 65"/>
                <a:gd name="T18" fmla="*/ 14 w 65"/>
                <a:gd name="T19" fmla="*/ 60 h 65"/>
                <a:gd name="T20" fmla="*/ 50 w 65"/>
                <a:gd name="T21" fmla="*/ 59 h 65"/>
                <a:gd name="T22" fmla="*/ 58 w 65"/>
                <a:gd name="T23" fmla="*/ 52 h 65"/>
                <a:gd name="T24" fmla="*/ 55 w 65"/>
                <a:gd name="T25" fmla="*/ 57 h 65"/>
                <a:gd name="T26" fmla="*/ 6 w 65"/>
                <a:gd name="T27" fmla="*/ 52 h 65"/>
                <a:gd name="T28" fmla="*/ 11 w 65"/>
                <a:gd name="T29" fmla="*/ 55 h 65"/>
                <a:gd name="T30" fmla="*/ 6 w 65"/>
                <a:gd name="T31" fmla="*/ 52 h 65"/>
                <a:gd name="T32" fmla="*/ 63 w 65"/>
                <a:gd name="T33" fmla="*/ 43 h 65"/>
                <a:gd name="T34" fmla="*/ 61 w 65"/>
                <a:gd name="T35" fmla="*/ 48 h 65"/>
                <a:gd name="T36" fmla="*/ 1 w 65"/>
                <a:gd name="T37" fmla="*/ 42 h 65"/>
                <a:gd name="T38" fmla="*/ 4 w 65"/>
                <a:gd name="T39" fmla="*/ 47 h 65"/>
                <a:gd name="T40" fmla="*/ 1 w 65"/>
                <a:gd name="T41" fmla="*/ 42 h 65"/>
                <a:gd name="T42" fmla="*/ 64 w 65"/>
                <a:gd name="T43" fmla="*/ 32 h 65"/>
                <a:gd name="T44" fmla="*/ 65 w 65"/>
                <a:gd name="T45" fmla="*/ 38 h 65"/>
                <a:gd name="T46" fmla="*/ 0 w 65"/>
                <a:gd name="T47" fmla="*/ 32 h 65"/>
                <a:gd name="T48" fmla="*/ 0 w 65"/>
                <a:gd name="T49" fmla="*/ 32 h 65"/>
                <a:gd name="T50" fmla="*/ 1 w 65"/>
                <a:gd name="T51" fmla="*/ 32 h 65"/>
                <a:gd name="T52" fmla="*/ 0 w 65"/>
                <a:gd name="T53" fmla="*/ 37 h 65"/>
                <a:gd name="T54" fmla="*/ 63 w 65"/>
                <a:gd name="T55" fmla="*/ 23 h 65"/>
                <a:gd name="T56" fmla="*/ 65 w 65"/>
                <a:gd name="T57" fmla="*/ 29 h 65"/>
                <a:gd name="T58" fmla="*/ 63 w 65"/>
                <a:gd name="T59" fmla="*/ 23 h 65"/>
                <a:gd name="T60" fmla="*/ 2 w 65"/>
                <a:gd name="T61" fmla="*/ 21 h 65"/>
                <a:gd name="T62" fmla="*/ 1 w 65"/>
                <a:gd name="T63" fmla="*/ 26 h 65"/>
                <a:gd name="T64" fmla="*/ 59 w 65"/>
                <a:gd name="T65" fmla="*/ 13 h 65"/>
                <a:gd name="T66" fmla="*/ 61 w 65"/>
                <a:gd name="T67" fmla="*/ 18 h 65"/>
                <a:gd name="T68" fmla="*/ 4 w 65"/>
                <a:gd name="T69" fmla="*/ 16 h 65"/>
                <a:gd name="T70" fmla="*/ 8 w 65"/>
                <a:gd name="T71" fmla="*/ 12 h 65"/>
                <a:gd name="T72" fmla="*/ 4 w 65"/>
                <a:gd name="T73" fmla="*/ 16 h 65"/>
                <a:gd name="T74" fmla="*/ 51 w 65"/>
                <a:gd name="T75" fmla="*/ 6 h 65"/>
                <a:gd name="T76" fmla="*/ 56 w 65"/>
                <a:gd name="T77" fmla="*/ 9 h 65"/>
                <a:gd name="T78" fmla="*/ 51 w 65"/>
                <a:gd name="T79" fmla="*/ 6 h 65"/>
                <a:gd name="T80" fmla="*/ 16 w 65"/>
                <a:gd name="T81" fmla="*/ 4 h 65"/>
                <a:gd name="T82" fmla="*/ 12 w 65"/>
                <a:gd name="T83" fmla="*/ 8 h 65"/>
                <a:gd name="T84" fmla="*/ 42 w 65"/>
                <a:gd name="T85" fmla="*/ 2 h 65"/>
                <a:gd name="T86" fmla="*/ 47 w 65"/>
                <a:gd name="T87" fmla="*/ 3 h 65"/>
                <a:gd name="T88" fmla="*/ 42 w 65"/>
                <a:gd name="T89" fmla="*/ 2 h 65"/>
                <a:gd name="T90" fmla="*/ 26 w 65"/>
                <a:gd name="T91" fmla="*/ 0 h 65"/>
                <a:gd name="T92" fmla="*/ 21 w 65"/>
                <a:gd name="T93" fmla="*/ 3 h 65"/>
                <a:gd name="T94" fmla="*/ 33 w 65"/>
                <a:gd name="T95" fmla="*/ 1 h 65"/>
                <a:gd name="T96" fmla="*/ 31 w 65"/>
                <a:gd name="T97" fmla="*/ 0 h 65"/>
                <a:gd name="T98" fmla="*/ 36 w 65"/>
                <a:gd name="T99" fmla="*/ 0 h 65"/>
                <a:gd name="T100" fmla="*/ 33 w 65"/>
                <a:gd name="T101" fmla="*/ 1 h 6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5"/>
                <a:gd name="T154" fmla="*/ 0 h 65"/>
                <a:gd name="T155" fmla="*/ 65 w 65"/>
                <a:gd name="T156" fmla="*/ 65 h 6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5" h="65">
                  <a:moveTo>
                    <a:pt x="35" y="64"/>
                  </a:moveTo>
                  <a:cubicBezTo>
                    <a:pt x="37" y="64"/>
                    <a:pt x="39" y="64"/>
                    <a:pt x="40" y="63"/>
                  </a:cubicBezTo>
                  <a:cubicBezTo>
                    <a:pt x="40" y="64"/>
                    <a:pt x="40" y="64"/>
                    <a:pt x="40" y="64"/>
                  </a:cubicBezTo>
                  <a:cubicBezTo>
                    <a:pt x="39" y="65"/>
                    <a:pt x="37" y="65"/>
                    <a:pt x="35" y="65"/>
                  </a:cubicBezTo>
                  <a:lnTo>
                    <a:pt x="35" y="64"/>
                  </a:lnTo>
                  <a:close/>
                  <a:moveTo>
                    <a:pt x="24" y="64"/>
                  </a:moveTo>
                  <a:cubicBezTo>
                    <a:pt x="25" y="63"/>
                    <a:pt x="25" y="63"/>
                    <a:pt x="25" y="63"/>
                  </a:cubicBezTo>
                  <a:cubicBezTo>
                    <a:pt x="26" y="63"/>
                    <a:pt x="28" y="64"/>
                    <a:pt x="30" y="64"/>
                  </a:cubicBezTo>
                  <a:cubicBezTo>
                    <a:pt x="29" y="65"/>
                    <a:pt x="29" y="65"/>
                    <a:pt x="29" y="65"/>
                  </a:cubicBezTo>
                  <a:cubicBezTo>
                    <a:pt x="28" y="65"/>
                    <a:pt x="26" y="65"/>
                    <a:pt x="24" y="64"/>
                  </a:cubicBezTo>
                  <a:close/>
                  <a:moveTo>
                    <a:pt x="45" y="62"/>
                  </a:moveTo>
                  <a:cubicBezTo>
                    <a:pt x="47" y="61"/>
                    <a:pt x="48" y="60"/>
                    <a:pt x="50" y="59"/>
                  </a:cubicBezTo>
                  <a:cubicBezTo>
                    <a:pt x="50" y="60"/>
                    <a:pt x="50" y="60"/>
                    <a:pt x="50" y="60"/>
                  </a:cubicBezTo>
                  <a:cubicBezTo>
                    <a:pt x="49" y="61"/>
                    <a:pt x="47" y="62"/>
                    <a:pt x="46" y="62"/>
                  </a:cubicBezTo>
                  <a:lnTo>
                    <a:pt x="45" y="62"/>
                  </a:lnTo>
                  <a:close/>
                  <a:moveTo>
                    <a:pt x="14" y="60"/>
                  </a:moveTo>
                  <a:cubicBezTo>
                    <a:pt x="15" y="59"/>
                    <a:pt x="15" y="59"/>
                    <a:pt x="15" y="59"/>
                  </a:cubicBezTo>
                  <a:cubicBezTo>
                    <a:pt x="16" y="60"/>
                    <a:pt x="18" y="60"/>
                    <a:pt x="20" y="61"/>
                  </a:cubicBezTo>
                  <a:cubicBezTo>
                    <a:pt x="19" y="62"/>
                    <a:pt x="19" y="62"/>
                    <a:pt x="19" y="62"/>
                  </a:cubicBezTo>
                  <a:cubicBezTo>
                    <a:pt x="17" y="61"/>
                    <a:pt x="16" y="60"/>
                    <a:pt x="14" y="60"/>
                  </a:cubicBezTo>
                  <a:close/>
                  <a:moveTo>
                    <a:pt x="50" y="59"/>
                  </a:moveTo>
                  <a:cubicBezTo>
                    <a:pt x="50" y="59"/>
                    <a:pt x="50" y="59"/>
                    <a:pt x="50" y="59"/>
                  </a:cubicBezTo>
                  <a:moveTo>
                    <a:pt x="54" y="56"/>
                  </a:moveTo>
                  <a:cubicBezTo>
                    <a:pt x="55" y="55"/>
                    <a:pt x="56" y="53"/>
                    <a:pt x="58" y="52"/>
                  </a:cubicBezTo>
                  <a:cubicBezTo>
                    <a:pt x="58" y="53"/>
                    <a:pt x="58" y="53"/>
                    <a:pt x="58" y="53"/>
                  </a:cubicBezTo>
                  <a:cubicBezTo>
                    <a:pt x="57" y="54"/>
                    <a:pt x="56" y="55"/>
                    <a:pt x="55" y="57"/>
                  </a:cubicBezTo>
                  <a:lnTo>
                    <a:pt x="54" y="56"/>
                  </a:lnTo>
                  <a:close/>
                  <a:moveTo>
                    <a:pt x="6" y="52"/>
                  </a:moveTo>
                  <a:cubicBezTo>
                    <a:pt x="7" y="51"/>
                    <a:pt x="7" y="51"/>
                    <a:pt x="7" y="51"/>
                  </a:cubicBezTo>
                  <a:cubicBezTo>
                    <a:pt x="8" y="53"/>
                    <a:pt x="10" y="54"/>
                    <a:pt x="11" y="55"/>
                  </a:cubicBezTo>
                  <a:cubicBezTo>
                    <a:pt x="10" y="56"/>
                    <a:pt x="10" y="56"/>
                    <a:pt x="10" y="56"/>
                  </a:cubicBezTo>
                  <a:cubicBezTo>
                    <a:pt x="9" y="55"/>
                    <a:pt x="8" y="53"/>
                    <a:pt x="6" y="52"/>
                  </a:cubicBezTo>
                  <a:close/>
                  <a:moveTo>
                    <a:pt x="60" y="48"/>
                  </a:moveTo>
                  <a:cubicBezTo>
                    <a:pt x="61" y="46"/>
                    <a:pt x="62" y="44"/>
                    <a:pt x="63" y="43"/>
                  </a:cubicBezTo>
                  <a:cubicBezTo>
                    <a:pt x="64" y="43"/>
                    <a:pt x="64" y="43"/>
                    <a:pt x="64" y="43"/>
                  </a:cubicBezTo>
                  <a:cubicBezTo>
                    <a:pt x="63" y="45"/>
                    <a:pt x="62" y="46"/>
                    <a:pt x="61" y="48"/>
                  </a:cubicBezTo>
                  <a:lnTo>
                    <a:pt x="60" y="48"/>
                  </a:lnTo>
                  <a:close/>
                  <a:moveTo>
                    <a:pt x="1" y="42"/>
                  </a:moveTo>
                  <a:cubicBezTo>
                    <a:pt x="2" y="42"/>
                    <a:pt x="2" y="42"/>
                    <a:pt x="2" y="42"/>
                  </a:cubicBezTo>
                  <a:cubicBezTo>
                    <a:pt x="3" y="44"/>
                    <a:pt x="4" y="45"/>
                    <a:pt x="4" y="47"/>
                  </a:cubicBezTo>
                  <a:cubicBezTo>
                    <a:pt x="4" y="47"/>
                    <a:pt x="4" y="47"/>
                    <a:pt x="4" y="47"/>
                  </a:cubicBezTo>
                  <a:cubicBezTo>
                    <a:pt x="3" y="46"/>
                    <a:pt x="2" y="44"/>
                    <a:pt x="1" y="42"/>
                  </a:cubicBezTo>
                  <a:close/>
                  <a:moveTo>
                    <a:pt x="64" y="38"/>
                  </a:moveTo>
                  <a:cubicBezTo>
                    <a:pt x="64" y="36"/>
                    <a:pt x="64" y="34"/>
                    <a:pt x="64" y="32"/>
                  </a:cubicBezTo>
                  <a:cubicBezTo>
                    <a:pt x="65" y="32"/>
                    <a:pt x="65" y="32"/>
                    <a:pt x="65" y="32"/>
                  </a:cubicBezTo>
                  <a:cubicBezTo>
                    <a:pt x="65" y="34"/>
                    <a:pt x="65" y="36"/>
                    <a:pt x="65" y="38"/>
                  </a:cubicBezTo>
                  <a:lnTo>
                    <a:pt x="64" y="38"/>
                  </a:lnTo>
                  <a:close/>
                  <a:moveTo>
                    <a:pt x="0" y="32"/>
                  </a:moveTo>
                  <a:cubicBezTo>
                    <a:pt x="0" y="32"/>
                    <a:pt x="0" y="32"/>
                    <a:pt x="0" y="32"/>
                  </a:cubicBezTo>
                  <a:cubicBezTo>
                    <a:pt x="0" y="32"/>
                    <a:pt x="0" y="32"/>
                    <a:pt x="0" y="32"/>
                  </a:cubicBezTo>
                  <a:cubicBezTo>
                    <a:pt x="1" y="32"/>
                    <a:pt x="1" y="32"/>
                    <a:pt x="1" y="32"/>
                  </a:cubicBezTo>
                  <a:cubicBezTo>
                    <a:pt x="1" y="32"/>
                    <a:pt x="1" y="32"/>
                    <a:pt x="1" y="32"/>
                  </a:cubicBezTo>
                  <a:cubicBezTo>
                    <a:pt x="1" y="34"/>
                    <a:pt x="1" y="35"/>
                    <a:pt x="1" y="37"/>
                  </a:cubicBezTo>
                  <a:cubicBezTo>
                    <a:pt x="0" y="37"/>
                    <a:pt x="0" y="37"/>
                    <a:pt x="0" y="37"/>
                  </a:cubicBezTo>
                  <a:cubicBezTo>
                    <a:pt x="0" y="36"/>
                    <a:pt x="0" y="34"/>
                    <a:pt x="0" y="32"/>
                  </a:cubicBezTo>
                  <a:close/>
                  <a:moveTo>
                    <a:pt x="63" y="23"/>
                  </a:moveTo>
                  <a:cubicBezTo>
                    <a:pt x="64" y="23"/>
                    <a:pt x="64" y="23"/>
                    <a:pt x="64" y="23"/>
                  </a:cubicBezTo>
                  <a:cubicBezTo>
                    <a:pt x="65" y="25"/>
                    <a:pt x="65" y="27"/>
                    <a:pt x="65" y="29"/>
                  </a:cubicBezTo>
                  <a:cubicBezTo>
                    <a:pt x="64" y="29"/>
                    <a:pt x="64" y="29"/>
                    <a:pt x="64" y="29"/>
                  </a:cubicBezTo>
                  <a:cubicBezTo>
                    <a:pt x="64" y="27"/>
                    <a:pt x="64" y="25"/>
                    <a:pt x="63" y="23"/>
                  </a:cubicBezTo>
                  <a:close/>
                  <a:moveTo>
                    <a:pt x="1" y="26"/>
                  </a:moveTo>
                  <a:cubicBezTo>
                    <a:pt x="1" y="24"/>
                    <a:pt x="1" y="23"/>
                    <a:pt x="2" y="21"/>
                  </a:cubicBezTo>
                  <a:cubicBezTo>
                    <a:pt x="3" y="21"/>
                    <a:pt x="3" y="21"/>
                    <a:pt x="3" y="21"/>
                  </a:cubicBezTo>
                  <a:cubicBezTo>
                    <a:pt x="2" y="23"/>
                    <a:pt x="2" y="25"/>
                    <a:pt x="1" y="26"/>
                  </a:cubicBezTo>
                  <a:close/>
                  <a:moveTo>
                    <a:pt x="58" y="14"/>
                  </a:moveTo>
                  <a:cubicBezTo>
                    <a:pt x="59" y="13"/>
                    <a:pt x="59" y="13"/>
                    <a:pt x="59" y="13"/>
                  </a:cubicBezTo>
                  <a:cubicBezTo>
                    <a:pt x="60" y="15"/>
                    <a:pt x="61" y="16"/>
                    <a:pt x="62" y="18"/>
                  </a:cubicBezTo>
                  <a:cubicBezTo>
                    <a:pt x="61" y="18"/>
                    <a:pt x="61" y="18"/>
                    <a:pt x="61" y="18"/>
                  </a:cubicBezTo>
                  <a:cubicBezTo>
                    <a:pt x="60" y="17"/>
                    <a:pt x="60" y="15"/>
                    <a:pt x="58" y="14"/>
                  </a:cubicBezTo>
                  <a:close/>
                  <a:moveTo>
                    <a:pt x="4" y="16"/>
                  </a:moveTo>
                  <a:cubicBezTo>
                    <a:pt x="5" y="14"/>
                    <a:pt x="6" y="13"/>
                    <a:pt x="7" y="11"/>
                  </a:cubicBezTo>
                  <a:cubicBezTo>
                    <a:pt x="8" y="12"/>
                    <a:pt x="8" y="12"/>
                    <a:pt x="8" y="12"/>
                  </a:cubicBezTo>
                  <a:cubicBezTo>
                    <a:pt x="7" y="13"/>
                    <a:pt x="6" y="15"/>
                    <a:pt x="5" y="17"/>
                  </a:cubicBezTo>
                  <a:lnTo>
                    <a:pt x="4" y="16"/>
                  </a:lnTo>
                  <a:close/>
                  <a:moveTo>
                    <a:pt x="51" y="6"/>
                  </a:moveTo>
                  <a:cubicBezTo>
                    <a:pt x="51" y="6"/>
                    <a:pt x="51" y="6"/>
                    <a:pt x="51" y="6"/>
                  </a:cubicBezTo>
                  <a:cubicBezTo>
                    <a:pt x="52" y="6"/>
                    <a:pt x="52" y="6"/>
                    <a:pt x="52" y="6"/>
                  </a:cubicBezTo>
                  <a:cubicBezTo>
                    <a:pt x="53" y="7"/>
                    <a:pt x="55" y="8"/>
                    <a:pt x="56" y="9"/>
                  </a:cubicBezTo>
                  <a:cubicBezTo>
                    <a:pt x="55" y="10"/>
                    <a:pt x="55" y="10"/>
                    <a:pt x="55" y="10"/>
                  </a:cubicBezTo>
                  <a:cubicBezTo>
                    <a:pt x="54" y="9"/>
                    <a:pt x="53" y="8"/>
                    <a:pt x="51" y="6"/>
                  </a:cubicBezTo>
                  <a:close/>
                  <a:moveTo>
                    <a:pt x="11" y="8"/>
                  </a:moveTo>
                  <a:cubicBezTo>
                    <a:pt x="13" y="6"/>
                    <a:pt x="14" y="5"/>
                    <a:pt x="16" y="4"/>
                  </a:cubicBezTo>
                  <a:cubicBezTo>
                    <a:pt x="16" y="5"/>
                    <a:pt x="16" y="5"/>
                    <a:pt x="16" y="5"/>
                  </a:cubicBezTo>
                  <a:cubicBezTo>
                    <a:pt x="15" y="6"/>
                    <a:pt x="13" y="7"/>
                    <a:pt x="12" y="8"/>
                  </a:cubicBezTo>
                  <a:lnTo>
                    <a:pt x="11" y="8"/>
                  </a:lnTo>
                  <a:close/>
                  <a:moveTo>
                    <a:pt x="42" y="2"/>
                  </a:moveTo>
                  <a:cubicBezTo>
                    <a:pt x="42" y="1"/>
                    <a:pt x="42" y="1"/>
                    <a:pt x="42" y="1"/>
                  </a:cubicBezTo>
                  <a:cubicBezTo>
                    <a:pt x="44" y="1"/>
                    <a:pt x="45" y="2"/>
                    <a:pt x="47" y="3"/>
                  </a:cubicBezTo>
                  <a:cubicBezTo>
                    <a:pt x="46" y="4"/>
                    <a:pt x="46" y="4"/>
                    <a:pt x="46" y="4"/>
                  </a:cubicBezTo>
                  <a:cubicBezTo>
                    <a:pt x="45" y="3"/>
                    <a:pt x="43" y="2"/>
                    <a:pt x="42" y="2"/>
                  </a:cubicBezTo>
                  <a:close/>
                  <a:moveTo>
                    <a:pt x="21" y="2"/>
                  </a:moveTo>
                  <a:cubicBezTo>
                    <a:pt x="22" y="1"/>
                    <a:pt x="24" y="1"/>
                    <a:pt x="26" y="0"/>
                  </a:cubicBezTo>
                  <a:cubicBezTo>
                    <a:pt x="26" y="1"/>
                    <a:pt x="26" y="1"/>
                    <a:pt x="26" y="1"/>
                  </a:cubicBezTo>
                  <a:cubicBezTo>
                    <a:pt x="24" y="2"/>
                    <a:pt x="22" y="2"/>
                    <a:pt x="21" y="3"/>
                  </a:cubicBezTo>
                  <a:lnTo>
                    <a:pt x="21" y="2"/>
                  </a:lnTo>
                  <a:close/>
                  <a:moveTo>
                    <a:pt x="33" y="1"/>
                  </a:moveTo>
                  <a:cubicBezTo>
                    <a:pt x="32" y="1"/>
                    <a:pt x="32" y="1"/>
                    <a:pt x="31" y="1"/>
                  </a:cubicBezTo>
                  <a:cubicBezTo>
                    <a:pt x="31" y="0"/>
                    <a:pt x="31" y="0"/>
                    <a:pt x="31" y="0"/>
                  </a:cubicBezTo>
                  <a:cubicBezTo>
                    <a:pt x="32" y="0"/>
                    <a:pt x="32" y="0"/>
                    <a:pt x="33" y="0"/>
                  </a:cubicBezTo>
                  <a:cubicBezTo>
                    <a:pt x="34" y="0"/>
                    <a:pt x="35" y="0"/>
                    <a:pt x="36" y="0"/>
                  </a:cubicBezTo>
                  <a:cubicBezTo>
                    <a:pt x="36" y="1"/>
                    <a:pt x="36" y="1"/>
                    <a:pt x="36" y="1"/>
                  </a:cubicBezTo>
                  <a:cubicBezTo>
                    <a:pt x="35" y="1"/>
                    <a:pt x="34" y="1"/>
                    <a:pt x="33" y="1"/>
                  </a:cubicBez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grpSp>
      <p:grpSp>
        <p:nvGrpSpPr>
          <p:cNvPr id="55" name="组合 11"/>
          <p:cNvGrpSpPr>
            <a:grpSpLocks/>
          </p:cNvGrpSpPr>
          <p:nvPr/>
        </p:nvGrpSpPr>
        <p:grpSpPr bwMode="auto">
          <a:xfrm>
            <a:off x="1385646" y="2659224"/>
            <a:ext cx="880039" cy="884635"/>
            <a:chOff x="0" y="0"/>
            <a:chExt cx="607516" cy="611398"/>
          </a:xfrm>
        </p:grpSpPr>
        <p:sp>
          <p:nvSpPr>
            <p:cNvPr id="56" name="Freeform 38"/>
            <p:cNvSpPr>
              <a:spLocks noChangeArrowheads="1"/>
            </p:cNvSpPr>
            <p:nvPr/>
          </p:nvSpPr>
          <p:spPr bwMode="auto">
            <a:xfrm>
              <a:off x="0" y="0"/>
              <a:ext cx="607516" cy="611398"/>
            </a:xfrm>
            <a:custGeom>
              <a:avLst/>
              <a:gdLst>
                <a:gd name="T0" fmla="*/ 70 w 98"/>
                <a:gd name="T1" fmla="*/ 12 h 99"/>
                <a:gd name="T2" fmla="*/ 86 w 98"/>
                <a:gd name="T3" fmla="*/ 71 h 99"/>
                <a:gd name="T4" fmla="*/ 27 w 98"/>
                <a:gd name="T5" fmla="*/ 87 h 99"/>
                <a:gd name="T6" fmla="*/ 11 w 98"/>
                <a:gd name="T7" fmla="*/ 28 h 99"/>
                <a:gd name="T8" fmla="*/ 70 w 98"/>
                <a:gd name="T9" fmla="*/ 12 h 99"/>
                <a:gd name="T10" fmla="*/ 0 60000 65536"/>
                <a:gd name="T11" fmla="*/ 0 60000 65536"/>
                <a:gd name="T12" fmla="*/ 0 60000 65536"/>
                <a:gd name="T13" fmla="*/ 0 60000 65536"/>
                <a:gd name="T14" fmla="*/ 0 60000 65536"/>
                <a:gd name="T15" fmla="*/ 0 w 98"/>
                <a:gd name="T16" fmla="*/ 0 h 99"/>
                <a:gd name="T17" fmla="*/ 98 w 98"/>
                <a:gd name="T18" fmla="*/ 99 h 99"/>
              </a:gdLst>
              <a:ahLst/>
              <a:cxnLst>
                <a:cxn ang="T10">
                  <a:pos x="T0" y="T1"/>
                </a:cxn>
                <a:cxn ang="T11">
                  <a:pos x="T2" y="T3"/>
                </a:cxn>
                <a:cxn ang="T12">
                  <a:pos x="T4" y="T5"/>
                </a:cxn>
                <a:cxn ang="T13">
                  <a:pos x="T6" y="T7"/>
                </a:cxn>
                <a:cxn ang="T14">
                  <a:pos x="T8" y="T9"/>
                </a:cxn>
              </a:cxnLst>
              <a:rect l="T15" t="T16" r="T17" b="T18"/>
              <a:pathLst>
                <a:path w="98" h="99">
                  <a:moveTo>
                    <a:pt x="70" y="12"/>
                  </a:moveTo>
                  <a:cubicBezTo>
                    <a:pt x="91" y="24"/>
                    <a:pt x="98" y="50"/>
                    <a:pt x="86" y="71"/>
                  </a:cubicBezTo>
                  <a:cubicBezTo>
                    <a:pt x="74" y="92"/>
                    <a:pt x="48" y="99"/>
                    <a:pt x="27" y="87"/>
                  </a:cubicBezTo>
                  <a:cubicBezTo>
                    <a:pt x="7" y="75"/>
                    <a:pt x="0" y="48"/>
                    <a:pt x="11" y="28"/>
                  </a:cubicBezTo>
                  <a:cubicBezTo>
                    <a:pt x="23" y="7"/>
                    <a:pt x="50" y="0"/>
                    <a:pt x="70" y="12"/>
                  </a:cubicBezTo>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57" name="Freeform 39"/>
            <p:cNvSpPr>
              <a:spLocks noEditPoints="1" noChangeArrowheads="1"/>
            </p:cNvSpPr>
            <p:nvPr/>
          </p:nvSpPr>
          <p:spPr bwMode="auto">
            <a:xfrm>
              <a:off x="308611" y="36878"/>
              <a:ext cx="260087" cy="265910"/>
            </a:xfrm>
            <a:custGeom>
              <a:avLst/>
              <a:gdLst>
                <a:gd name="T0" fmla="*/ 24 w 42"/>
                <a:gd name="T1" fmla="*/ 9 h 43"/>
                <a:gd name="T2" fmla="*/ 42 w 42"/>
                <a:gd name="T3" fmla="*/ 43 h 43"/>
                <a:gd name="T4" fmla="*/ 36 w 42"/>
                <a:gd name="T5" fmla="*/ 22 h 43"/>
                <a:gd name="T6" fmla="*/ 24 w 42"/>
                <a:gd name="T7" fmla="*/ 9 h 43"/>
                <a:gd name="T8" fmla="*/ 0 w 42"/>
                <a:gd name="T9" fmla="*/ 0 h 43"/>
                <a:gd name="T10" fmla="*/ 0 w 42"/>
                <a:gd name="T11" fmla="*/ 0 h 43"/>
                <a:gd name="T12" fmla="*/ 3 w 42"/>
                <a:gd name="T13" fmla="*/ 1 h 43"/>
                <a:gd name="T14" fmla="*/ 0 w 42"/>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3"/>
                <a:gd name="T26" fmla="*/ 42 w 42"/>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3">
                  <a:moveTo>
                    <a:pt x="24" y="9"/>
                  </a:moveTo>
                  <a:cubicBezTo>
                    <a:pt x="35" y="17"/>
                    <a:pt x="42" y="30"/>
                    <a:pt x="42" y="43"/>
                  </a:cubicBezTo>
                  <a:cubicBezTo>
                    <a:pt x="42" y="36"/>
                    <a:pt x="40" y="29"/>
                    <a:pt x="36" y="22"/>
                  </a:cubicBezTo>
                  <a:cubicBezTo>
                    <a:pt x="33" y="16"/>
                    <a:pt x="29" y="12"/>
                    <a:pt x="24" y="9"/>
                  </a:cubicBezTo>
                  <a:moveTo>
                    <a:pt x="0" y="0"/>
                  </a:moveTo>
                  <a:cubicBezTo>
                    <a:pt x="0" y="0"/>
                    <a:pt x="0" y="0"/>
                    <a:pt x="0" y="0"/>
                  </a:cubicBezTo>
                  <a:cubicBezTo>
                    <a:pt x="1" y="0"/>
                    <a:pt x="2" y="1"/>
                    <a:pt x="3" y="1"/>
                  </a:cubicBezTo>
                  <a:cubicBezTo>
                    <a:pt x="2" y="1"/>
                    <a:pt x="1" y="0"/>
                    <a:pt x="0" y="0"/>
                  </a:cubicBezTo>
                </a:path>
              </a:pathLst>
            </a:custGeom>
            <a:solidFill>
              <a:srgbClr val="313A4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58" name="Freeform 40"/>
            <p:cNvSpPr>
              <a:spLocks noChangeArrowheads="1"/>
            </p:cNvSpPr>
            <p:nvPr/>
          </p:nvSpPr>
          <p:spPr bwMode="auto">
            <a:xfrm>
              <a:off x="308611" y="36878"/>
              <a:ext cx="260087" cy="531820"/>
            </a:xfrm>
            <a:custGeom>
              <a:avLst/>
              <a:gdLst>
                <a:gd name="T0" fmla="*/ 0 w 42"/>
                <a:gd name="T1" fmla="*/ 0 h 86"/>
                <a:gd name="T2" fmla="*/ 0 w 42"/>
                <a:gd name="T3" fmla="*/ 86 h 86"/>
                <a:gd name="T4" fmla="*/ 20 w 42"/>
                <a:gd name="T5" fmla="*/ 81 h 86"/>
                <a:gd name="T6" fmla="*/ 42 w 42"/>
                <a:gd name="T7" fmla="*/ 43 h 86"/>
                <a:gd name="T8" fmla="*/ 24 w 42"/>
                <a:gd name="T9" fmla="*/ 9 h 86"/>
                <a:gd name="T10" fmla="*/ 3 w 42"/>
                <a:gd name="T11" fmla="*/ 1 h 86"/>
                <a:gd name="T12" fmla="*/ 0 w 42"/>
                <a:gd name="T13" fmla="*/ 0 h 86"/>
                <a:gd name="T14" fmla="*/ 0 60000 65536"/>
                <a:gd name="T15" fmla="*/ 0 60000 65536"/>
                <a:gd name="T16" fmla="*/ 0 60000 65536"/>
                <a:gd name="T17" fmla="*/ 0 60000 65536"/>
                <a:gd name="T18" fmla="*/ 0 60000 65536"/>
                <a:gd name="T19" fmla="*/ 0 60000 65536"/>
                <a:gd name="T20" fmla="*/ 0 60000 65536"/>
                <a:gd name="T21" fmla="*/ 0 w 42"/>
                <a:gd name="T22" fmla="*/ 0 h 86"/>
                <a:gd name="T23" fmla="*/ 42 w 42"/>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86">
                  <a:moveTo>
                    <a:pt x="0" y="0"/>
                  </a:moveTo>
                  <a:cubicBezTo>
                    <a:pt x="0" y="86"/>
                    <a:pt x="0" y="86"/>
                    <a:pt x="0" y="86"/>
                  </a:cubicBezTo>
                  <a:cubicBezTo>
                    <a:pt x="7" y="86"/>
                    <a:pt x="14" y="84"/>
                    <a:pt x="20" y="81"/>
                  </a:cubicBezTo>
                  <a:cubicBezTo>
                    <a:pt x="34" y="73"/>
                    <a:pt x="42" y="58"/>
                    <a:pt x="42" y="43"/>
                  </a:cubicBezTo>
                  <a:cubicBezTo>
                    <a:pt x="42" y="30"/>
                    <a:pt x="35" y="17"/>
                    <a:pt x="24" y="9"/>
                  </a:cubicBezTo>
                  <a:cubicBezTo>
                    <a:pt x="18" y="4"/>
                    <a:pt x="11" y="1"/>
                    <a:pt x="3" y="1"/>
                  </a:cubicBezTo>
                  <a:cubicBezTo>
                    <a:pt x="2" y="1"/>
                    <a:pt x="1" y="0"/>
                    <a:pt x="0" y="0"/>
                  </a:cubicBezTo>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59" name="Freeform 41"/>
            <p:cNvSpPr>
              <a:spLocks noChangeArrowheads="1"/>
            </p:cNvSpPr>
            <p:nvPr/>
          </p:nvSpPr>
          <p:spPr bwMode="auto">
            <a:xfrm>
              <a:off x="347429" y="246500"/>
              <a:ext cx="60169" cy="62110"/>
            </a:xfrm>
            <a:custGeom>
              <a:avLst/>
              <a:gdLst>
                <a:gd name="T0" fmla="*/ 19 w 31"/>
                <a:gd name="T1" fmla="*/ 29 h 32"/>
                <a:gd name="T2" fmla="*/ 9 w 31"/>
                <a:gd name="T3" fmla="*/ 29 h 32"/>
                <a:gd name="T4" fmla="*/ 9 w 31"/>
                <a:gd name="T5" fmla="*/ 29 h 32"/>
                <a:gd name="T6" fmla="*/ 6 w 31"/>
                <a:gd name="T7" fmla="*/ 26 h 32"/>
                <a:gd name="T8" fmla="*/ 6 w 31"/>
                <a:gd name="T9" fmla="*/ 26 h 32"/>
                <a:gd name="T10" fmla="*/ 3 w 31"/>
                <a:gd name="T11" fmla="*/ 23 h 32"/>
                <a:gd name="T12" fmla="*/ 3 w 31"/>
                <a:gd name="T13" fmla="*/ 23 h 32"/>
                <a:gd name="T14" fmla="*/ 3 w 31"/>
                <a:gd name="T15" fmla="*/ 23 h 32"/>
                <a:gd name="T16" fmla="*/ 0 w 31"/>
                <a:gd name="T17" fmla="*/ 20 h 32"/>
                <a:gd name="T18" fmla="*/ 0 w 31"/>
                <a:gd name="T19" fmla="*/ 16 h 32"/>
                <a:gd name="T20" fmla="*/ 0 w 31"/>
                <a:gd name="T21" fmla="*/ 16 h 32"/>
                <a:gd name="T22" fmla="*/ 12 w 31"/>
                <a:gd name="T23" fmla="*/ 7 h 32"/>
                <a:gd name="T24" fmla="*/ 0 w 31"/>
                <a:gd name="T25" fmla="*/ 13 h 32"/>
                <a:gd name="T26" fmla="*/ 6 w 31"/>
                <a:gd name="T27" fmla="*/ 4 h 32"/>
                <a:gd name="T28" fmla="*/ 6 w 31"/>
                <a:gd name="T29" fmla="*/ 7 h 32"/>
                <a:gd name="T30" fmla="*/ 6 w 31"/>
                <a:gd name="T31" fmla="*/ 4 h 32"/>
                <a:gd name="T32" fmla="*/ 12 w 31"/>
                <a:gd name="T33" fmla="*/ 0 h 32"/>
                <a:gd name="T34" fmla="*/ 6 w 31"/>
                <a:gd name="T35" fmla="*/ 7 h 32"/>
                <a:gd name="T36" fmla="*/ 19 w 31"/>
                <a:gd name="T37" fmla="*/ 0 h 32"/>
                <a:gd name="T38" fmla="*/ 19 w 31"/>
                <a:gd name="T39" fmla="*/ 4 h 32"/>
                <a:gd name="T40" fmla="*/ 22 w 31"/>
                <a:gd name="T41" fmla="*/ 4 h 32"/>
                <a:gd name="T42" fmla="*/ 25 w 31"/>
                <a:gd name="T43" fmla="*/ 4 h 32"/>
                <a:gd name="T44" fmla="*/ 9 w 31"/>
                <a:gd name="T45" fmla="*/ 16 h 32"/>
                <a:gd name="T46" fmla="*/ 28 w 31"/>
                <a:gd name="T47" fmla="*/ 7 h 32"/>
                <a:gd name="T48" fmla="*/ 28 w 31"/>
                <a:gd name="T49" fmla="*/ 7 h 32"/>
                <a:gd name="T50" fmla="*/ 16 w 31"/>
                <a:gd name="T51" fmla="*/ 16 h 32"/>
                <a:gd name="T52" fmla="*/ 28 w 31"/>
                <a:gd name="T53" fmla="*/ 7 h 32"/>
                <a:gd name="T54" fmla="*/ 12 w 31"/>
                <a:gd name="T55" fmla="*/ 23 h 32"/>
                <a:gd name="T56" fmla="*/ 31 w 31"/>
                <a:gd name="T57" fmla="*/ 13 h 32"/>
                <a:gd name="T58" fmla="*/ 16 w 31"/>
                <a:gd name="T59" fmla="*/ 26 h 32"/>
                <a:gd name="T60" fmla="*/ 31 w 31"/>
                <a:gd name="T61" fmla="*/ 16 h 32"/>
                <a:gd name="T62" fmla="*/ 22 w 31"/>
                <a:gd name="T63" fmla="*/ 26 h 32"/>
                <a:gd name="T64" fmla="*/ 28 w 31"/>
                <a:gd name="T65" fmla="*/ 26 h 32"/>
                <a:gd name="T66" fmla="*/ 19 w 31"/>
                <a:gd name="T67" fmla="*/ 32 h 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
                <a:gd name="T103" fmla="*/ 0 h 32"/>
                <a:gd name="T104" fmla="*/ 31 w 31"/>
                <a:gd name="T105" fmla="*/ 32 h 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 h="32">
                  <a:moveTo>
                    <a:pt x="19" y="29"/>
                  </a:moveTo>
                  <a:lnTo>
                    <a:pt x="19" y="29"/>
                  </a:lnTo>
                  <a:lnTo>
                    <a:pt x="28" y="20"/>
                  </a:lnTo>
                  <a:lnTo>
                    <a:pt x="9" y="29"/>
                  </a:lnTo>
                  <a:lnTo>
                    <a:pt x="9" y="29"/>
                  </a:lnTo>
                  <a:lnTo>
                    <a:pt x="9" y="29"/>
                  </a:lnTo>
                  <a:lnTo>
                    <a:pt x="25" y="16"/>
                  </a:lnTo>
                  <a:lnTo>
                    <a:pt x="6" y="26"/>
                  </a:lnTo>
                  <a:lnTo>
                    <a:pt x="6" y="26"/>
                  </a:lnTo>
                  <a:lnTo>
                    <a:pt x="6" y="26"/>
                  </a:lnTo>
                  <a:lnTo>
                    <a:pt x="22" y="13"/>
                  </a:lnTo>
                  <a:lnTo>
                    <a:pt x="3" y="23"/>
                  </a:lnTo>
                  <a:lnTo>
                    <a:pt x="3" y="23"/>
                  </a:lnTo>
                  <a:lnTo>
                    <a:pt x="3" y="23"/>
                  </a:lnTo>
                  <a:lnTo>
                    <a:pt x="16" y="13"/>
                  </a:lnTo>
                  <a:lnTo>
                    <a:pt x="3" y="23"/>
                  </a:lnTo>
                  <a:lnTo>
                    <a:pt x="0" y="20"/>
                  </a:lnTo>
                  <a:lnTo>
                    <a:pt x="0" y="20"/>
                  </a:lnTo>
                  <a:lnTo>
                    <a:pt x="16" y="10"/>
                  </a:lnTo>
                  <a:lnTo>
                    <a:pt x="0" y="16"/>
                  </a:lnTo>
                  <a:lnTo>
                    <a:pt x="0" y="16"/>
                  </a:lnTo>
                  <a:lnTo>
                    <a:pt x="0" y="16"/>
                  </a:lnTo>
                  <a:lnTo>
                    <a:pt x="0" y="16"/>
                  </a:lnTo>
                  <a:lnTo>
                    <a:pt x="12" y="7"/>
                  </a:lnTo>
                  <a:lnTo>
                    <a:pt x="3" y="13"/>
                  </a:lnTo>
                  <a:lnTo>
                    <a:pt x="0" y="13"/>
                  </a:lnTo>
                  <a:lnTo>
                    <a:pt x="0" y="10"/>
                  </a:lnTo>
                  <a:lnTo>
                    <a:pt x="6" y="4"/>
                  </a:lnTo>
                  <a:lnTo>
                    <a:pt x="6" y="7"/>
                  </a:lnTo>
                  <a:lnTo>
                    <a:pt x="6" y="7"/>
                  </a:lnTo>
                  <a:lnTo>
                    <a:pt x="6" y="7"/>
                  </a:lnTo>
                  <a:lnTo>
                    <a:pt x="6" y="4"/>
                  </a:lnTo>
                  <a:lnTo>
                    <a:pt x="12" y="0"/>
                  </a:lnTo>
                  <a:lnTo>
                    <a:pt x="12" y="0"/>
                  </a:lnTo>
                  <a:lnTo>
                    <a:pt x="12" y="4"/>
                  </a:lnTo>
                  <a:lnTo>
                    <a:pt x="6" y="7"/>
                  </a:lnTo>
                  <a:lnTo>
                    <a:pt x="19" y="0"/>
                  </a:lnTo>
                  <a:lnTo>
                    <a:pt x="19" y="0"/>
                  </a:lnTo>
                  <a:lnTo>
                    <a:pt x="19" y="0"/>
                  </a:lnTo>
                  <a:lnTo>
                    <a:pt x="19" y="4"/>
                  </a:lnTo>
                  <a:lnTo>
                    <a:pt x="6" y="13"/>
                  </a:lnTo>
                  <a:lnTo>
                    <a:pt x="22" y="4"/>
                  </a:lnTo>
                  <a:lnTo>
                    <a:pt x="25" y="4"/>
                  </a:lnTo>
                  <a:lnTo>
                    <a:pt x="25" y="4"/>
                  </a:lnTo>
                  <a:lnTo>
                    <a:pt x="25" y="4"/>
                  </a:lnTo>
                  <a:lnTo>
                    <a:pt x="9" y="16"/>
                  </a:lnTo>
                  <a:lnTo>
                    <a:pt x="25" y="7"/>
                  </a:lnTo>
                  <a:lnTo>
                    <a:pt x="28" y="7"/>
                  </a:lnTo>
                  <a:lnTo>
                    <a:pt x="28" y="7"/>
                  </a:lnTo>
                  <a:lnTo>
                    <a:pt x="28" y="7"/>
                  </a:lnTo>
                  <a:lnTo>
                    <a:pt x="28" y="7"/>
                  </a:lnTo>
                  <a:lnTo>
                    <a:pt x="16" y="16"/>
                  </a:lnTo>
                  <a:lnTo>
                    <a:pt x="28" y="7"/>
                  </a:lnTo>
                  <a:lnTo>
                    <a:pt x="28" y="7"/>
                  </a:lnTo>
                  <a:lnTo>
                    <a:pt x="28" y="10"/>
                  </a:lnTo>
                  <a:lnTo>
                    <a:pt x="12" y="23"/>
                  </a:lnTo>
                  <a:lnTo>
                    <a:pt x="28" y="13"/>
                  </a:lnTo>
                  <a:lnTo>
                    <a:pt x="31" y="13"/>
                  </a:lnTo>
                  <a:lnTo>
                    <a:pt x="31" y="13"/>
                  </a:lnTo>
                  <a:lnTo>
                    <a:pt x="16" y="26"/>
                  </a:lnTo>
                  <a:lnTo>
                    <a:pt x="28" y="16"/>
                  </a:lnTo>
                  <a:lnTo>
                    <a:pt x="31" y="16"/>
                  </a:lnTo>
                  <a:lnTo>
                    <a:pt x="31" y="16"/>
                  </a:lnTo>
                  <a:lnTo>
                    <a:pt x="22" y="26"/>
                  </a:lnTo>
                  <a:lnTo>
                    <a:pt x="25" y="26"/>
                  </a:lnTo>
                  <a:lnTo>
                    <a:pt x="28" y="26"/>
                  </a:lnTo>
                  <a:lnTo>
                    <a:pt x="25" y="26"/>
                  </a:lnTo>
                  <a:lnTo>
                    <a:pt x="19" y="32"/>
                  </a:lnTo>
                  <a:lnTo>
                    <a:pt x="19" y="29"/>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0" name="Freeform 42"/>
            <p:cNvSpPr>
              <a:spLocks noChangeArrowheads="1"/>
            </p:cNvSpPr>
            <p:nvPr/>
          </p:nvSpPr>
          <p:spPr bwMode="auto">
            <a:xfrm>
              <a:off x="172744" y="314434"/>
              <a:ext cx="260087" cy="112575"/>
            </a:xfrm>
            <a:custGeom>
              <a:avLst/>
              <a:gdLst>
                <a:gd name="T0" fmla="*/ 70 w 134"/>
                <a:gd name="T1" fmla="*/ 58 h 58"/>
                <a:gd name="T2" fmla="*/ 64 w 134"/>
                <a:gd name="T3" fmla="*/ 58 h 58"/>
                <a:gd name="T4" fmla="*/ 61 w 134"/>
                <a:gd name="T5" fmla="*/ 58 h 58"/>
                <a:gd name="T6" fmla="*/ 112 w 134"/>
                <a:gd name="T7" fmla="*/ 20 h 58"/>
                <a:gd name="T8" fmla="*/ 48 w 134"/>
                <a:gd name="T9" fmla="*/ 55 h 58"/>
                <a:gd name="T10" fmla="*/ 39 w 134"/>
                <a:gd name="T11" fmla="*/ 55 h 58"/>
                <a:gd name="T12" fmla="*/ 29 w 134"/>
                <a:gd name="T13" fmla="*/ 55 h 58"/>
                <a:gd name="T14" fmla="*/ 23 w 134"/>
                <a:gd name="T15" fmla="*/ 55 h 58"/>
                <a:gd name="T16" fmla="*/ 23 w 134"/>
                <a:gd name="T17" fmla="*/ 51 h 58"/>
                <a:gd name="T18" fmla="*/ 74 w 134"/>
                <a:gd name="T19" fmla="*/ 13 h 58"/>
                <a:gd name="T20" fmla="*/ 19 w 134"/>
                <a:gd name="T21" fmla="*/ 45 h 58"/>
                <a:gd name="T22" fmla="*/ 16 w 134"/>
                <a:gd name="T23" fmla="*/ 42 h 58"/>
                <a:gd name="T24" fmla="*/ 13 w 134"/>
                <a:gd name="T25" fmla="*/ 39 h 58"/>
                <a:gd name="T26" fmla="*/ 13 w 134"/>
                <a:gd name="T27" fmla="*/ 36 h 58"/>
                <a:gd name="T28" fmla="*/ 10 w 134"/>
                <a:gd name="T29" fmla="*/ 32 h 58"/>
                <a:gd name="T30" fmla="*/ 42 w 134"/>
                <a:gd name="T31" fmla="*/ 10 h 58"/>
                <a:gd name="T32" fmla="*/ 32 w 134"/>
                <a:gd name="T33" fmla="*/ 10 h 58"/>
                <a:gd name="T34" fmla="*/ 7 w 134"/>
                <a:gd name="T35" fmla="*/ 23 h 58"/>
                <a:gd name="T36" fmla="*/ 3 w 134"/>
                <a:gd name="T37" fmla="*/ 20 h 58"/>
                <a:gd name="T38" fmla="*/ 3 w 134"/>
                <a:gd name="T39" fmla="*/ 20 h 58"/>
                <a:gd name="T40" fmla="*/ 0 w 134"/>
                <a:gd name="T41" fmla="*/ 16 h 58"/>
                <a:gd name="T42" fmla="*/ 0 w 134"/>
                <a:gd name="T43" fmla="*/ 13 h 58"/>
                <a:gd name="T44" fmla="*/ 0 w 134"/>
                <a:gd name="T45" fmla="*/ 7 h 58"/>
                <a:gd name="T46" fmla="*/ 7 w 134"/>
                <a:gd name="T47" fmla="*/ 0 h 58"/>
                <a:gd name="T48" fmla="*/ 19 w 134"/>
                <a:gd name="T49" fmla="*/ 0 h 58"/>
                <a:gd name="T50" fmla="*/ 26 w 134"/>
                <a:gd name="T51" fmla="*/ 0 h 58"/>
                <a:gd name="T52" fmla="*/ 32 w 134"/>
                <a:gd name="T53" fmla="*/ 0 h 58"/>
                <a:gd name="T54" fmla="*/ 16 w 134"/>
                <a:gd name="T55" fmla="*/ 13 h 58"/>
                <a:gd name="T56" fmla="*/ 23 w 134"/>
                <a:gd name="T57" fmla="*/ 13 h 58"/>
                <a:gd name="T58" fmla="*/ 19 w 134"/>
                <a:gd name="T59" fmla="*/ 20 h 58"/>
                <a:gd name="T60" fmla="*/ 23 w 134"/>
                <a:gd name="T61" fmla="*/ 23 h 58"/>
                <a:gd name="T62" fmla="*/ 29 w 134"/>
                <a:gd name="T63" fmla="*/ 26 h 58"/>
                <a:gd name="T64" fmla="*/ 42 w 134"/>
                <a:gd name="T65" fmla="*/ 20 h 58"/>
                <a:gd name="T66" fmla="*/ 39 w 134"/>
                <a:gd name="T67" fmla="*/ 29 h 58"/>
                <a:gd name="T68" fmla="*/ 86 w 134"/>
                <a:gd name="T69" fmla="*/ 0 h 58"/>
                <a:gd name="T70" fmla="*/ 96 w 134"/>
                <a:gd name="T71" fmla="*/ 0 h 58"/>
                <a:gd name="T72" fmla="*/ 106 w 134"/>
                <a:gd name="T73" fmla="*/ 0 h 58"/>
                <a:gd name="T74" fmla="*/ 115 w 134"/>
                <a:gd name="T75" fmla="*/ 0 h 58"/>
                <a:gd name="T76" fmla="*/ 125 w 134"/>
                <a:gd name="T77" fmla="*/ 0 h 58"/>
                <a:gd name="T78" fmla="*/ 131 w 134"/>
                <a:gd name="T79" fmla="*/ 4 h 58"/>
                <a:gd name="T80" fmla="*/ 134 w 134"/>
                <a:gd name="T81" fmla="*/ 7 h 58"/>
                <a:gd name="T82" fmla="*/ 134 w 134"/>
                <a:gd name="T83" fmla="*/ 13 h 58"/>
                <a:gd name="T84" fmla="*/ 131 w 134"/>
                <a:gd name="T85" fmla="*/ 16 h 58"/>
                <a:gd name="T86" fmla="*/ 125 w 134"/>
                <a:gd name="T87" fmla="*/ 23 h 58"/>
                <a:gd name="T88" fmla="*/ 121 w 134"/>
                <a:gd name="T89" fmla="*/ 29 h 58"/>
                <a:gd name="T90" fmla="*/ 118 w 134"/>
                <a:gd name="T91" fmla="*/ 39 h 58"/>
                <a:gd name="T92" fmla="*/ 115 w 134"/>
                <a:gd name="T93" fmla="*/ 42 h 58"/>
                <a:gd name="T94" fmla="*/ 112 w 134"/>
                <a:gd name="T95" fmla="*/ 48 h 58"/>
                <a:gd name="T96" fmla="*/ 112 w 134"/>
                <a:gd name="T97" fmla="*/ 48 h 58"/>
                <a:gd name="T98" fmla="*/ 106 w 134"/>
                <a:gd name="T99" fmla="*/ 48 h 58"/>
                <a:gd name="T100" fmla="*/ 106 w 134"/>
                <a:gd name="T101" fmla="*/ 45 h 58"/>
                <a:gd name="T102" fmla="*/ 86 w 134"/>
                <a:gd name="T103" fmla="*/ 55 h 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
                <a:gd name="T157" fmla="*/ 0 h 58"/>
                <a:gd name="T158" fmla="*/ 134 w 134"/>
                <a:gd name="T159" fmla="*/ 58 h 5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 h="58">
                  <a:moveTo>
                    <a:pt x="80" y="55"/>
                  </a:moveTo>
                  <a:lnTo>
                    <a:pt x="80" y="55"/>
                  </a:lnTo>
                  <a:lnTo>
                    <a:pt x="112" y="36"/>
                  </a:lnTo>
                  <a:lnTo>
                    <a:pt x="70" y="58"/>
                  </a:lnTo>
                  <a:lnTo>
                    <a:pt x="70" y="55"/>
                  </a:lnTo>
                  <a:lnTo>
                    <a:pt x="70" y="55"/>
                  </a:lnTo>
                  <a:lnTo>
                    <a:pt x="106" y="32"/>
                  </a:lnTo>
                  <a:lnTo>
                    <a:pt x="64" y="58"/>
                  </a:lnTo>
                  <a:lnTo>
                    <a:pt x="64" y="55"/>
                  </a:lnTo>
                  <a:lnTo>
                    <a:pt x="64" y="55"/>
                  </a:lnTo>
                  <a:lnTo>
                    <a:pt x="99" y="32"/>
                  </a:lnTo>
                  <a:lnTo>
                    <a:pt x="61" y="58"/>
                  </a:lnTo>
                  <a:lnTo>
                    <a:pt x="58" y="58"/>
                  </a:lnTo>
                  <a:lnTo>
                    <a:pt x="58" y="55"/>
                  </a:lnTo>
                  <a:lnTo>
                    <a:pt x="58" y="55"/>
                  </a:lnTo>
                  <a:lnTo>
                    <a:pt x="112" y="20"/>
                  </a:lnTo>
                  <a:lnTo>
                    <a:pt x="48" y="58"/>
                  </a:lnTo>
                  <a:lnTo>
                    <a:pt x="48" y="58"/>
                  </a:lnTo>
                  <a:lnTo>
                    <a:pt x="48" y="55"/>
                  </a:lnTo>
                  <a:lnTo>
                    <a:pt x="48" y="55"/>
                  </a:lnTo>
                  <a:lnTo>
                    <a:pt x="109" y="16"/>
                  </a:lnTo>
                  <a:lnTo>
                    <a:pt x="39" y="58"/>
                  </a:lnTo>
                  <a:lnTo>
                    <a:pt x="39" y="55"/>
                  </a:lnTo>
                  <a:lnTo>
                    <a:pt x="39" y="55"/>
                  </a:lnTo>
                  <a:lnTo>
                    <a:pt x="102" y="13"/>
                  </a:lnTo>
                  <a:lnTo>
                    <a:pt x="29" y="55"/>
                  </a:lnTo>
                  <a:lnTo>
                    <a:pt x="29" y="55"/>
                  </a:lnTo>
                  <a:lnTo>
                    <a:pt x="29" y="55"/>
                  </a:lnTo>
                  <a:lnTo>
                    <a:pt x="29" y="55"/>
                  </a:lnTo>
                  <a:lnTo>
                    <a:pt x="86" y="16"/>
                  </a:lnTo>
                  <a:lnTo>
                    <a:pt x="23" y="55"/>
                  </a:lnTo>
                  <a:lnTo>
                    <a:pt x="23" y="55"/>
                  </a:lnTo>
                  <a:lnTo>
                    <a:pt x="23" y="51"/>
                  </a:lnTo>
                  <a:lnTo>
                    <a:pt x="23" y="51"/>
                  </a:lnTo>
                  <a:lnTo>
                    <a:pt x="80" y="16"/>
                  </a:lnTo>
                  <a:lnTo>
                    <a:pt x="23" y="51"/>
                  </a:lnTo>
                  <a:lnTo>
                    <a:pt x="23" y="51"/>
                  </a:lnTo>
                  <a:lnTo>
                    <a:pt x="19" y="51"/>
                  </a:lnTo>
                  <a:lnTo>
                    <a:pt x="23" y="48"/>
                  </a:lnTo>
                  <a:lnTo>
                    <a:pt x="74" y="13"/>
                  </a:lnTo>
                  <a:lnTo>
                    <a:pt x="19" y="45"/>
                  </a:lnTo>
                  <a:lnTo>
                    <a:pt x="19" y="45"/>
                  </a:lnTo>
                  <a:lnTo>
                    <a:pt x="19" y="45"/>
                  </a:lnTo>
                  <a:lnTo>
                    <a:pt x="19" y="45"/>
                  </a:lnTo>
                  <a:lnTo>
                    <a:pt x="19" y="45"/>
                  </a:lnTo>
                  <a:lnTo>
                    <a:pt x="67" y="13"/>
                  </a:lnTo>
                  <a:lnTo>
                    <a:pt x="16" y="42"/>
                  </a:lnTo>
                  <a:lnTo>
                    <a:pt x="16" y="42"/>
                  </a:lnTo>
                  <a:lnTo>
                    <a:pt x="16" y="42"/>
                  </a:lnTo>
                  <a:lnTo>
                    <a:pt x="16" y="42"/>
                  </a:lnTo>
                  <a:lnTo>
                    <a:pt x="58" y="13"/>
                  </a:lnTo>
                  <a:lnTo>
                    <a:pt x="13" y="39"/>
                  </a:lnTo>
                  <a:lnTo>
                    <a:pt x="13" y="39"/>
                  </a:lnTo>
                  <a:lnTo>
                    <a:pt x="13" y="36"/>
                  </a:lnTo>
                  <a:lnTo>
                    <a:pt x="45" y="20"/>
                  </a:lnTo>
                  <a:lnTo>
                    <a:pt x="13" y="36"/>
                  </a:lnTo>
                  <a:lnTo>
                    <a:pt x="13" y="36"/>
                  </a:lnTo>
                  <a:lnTo>
                    <a:pt x="13" y="36"/>
                  </a:lnTo>
                  <a:lnTo>
                    <a:pt x="48" y="10"/>
                  </a:lnTo>
                  <a:lnTo>
                    <a:pt x="10" y="32"/>
                  </a:lnTo>
                  <a:lnTo>
                    <a:pt x="10" y="32"/>
                  </a:lnTo>
                  <a:lnTo>
                    <a:pt x="10" y="32"/>
                  </a:lnTo>
                  <a:lnTo>
                    <a:pt x="10" y="29"/>
                  </a:lnTo>
                  <a:lnTo>
                    <a:pt x="42" y="10"/>
                  </a:lnTo>
                  <a:lnTo>
                    <a:pt x="10" y="29"/>
                  </a:lnTo>
                  <a:lnTo>
                    <a:pt x="7" y="29"/>
                  </a:lnTo>
                  <a:lnTo>
                    <a:pt x="7" y="26"/>
                  </a:lnTo>
                  <a:lnTo>
                    <a:pt x="32" y="10"/>
                  </a:lnTo>
                  <a:lnTo>
                    <a:pt x="7" y="23"/>
                  </a:lnTo>
                  <a:lnTo>
                    <a:pt x="7" y="23"/>
                  </a:lnTo>
                  <a:lnTo>
                    <a:pt x="7" y="23"/>
                  </a:lnTo>
                  <a:lnTo>
                    <a:pt x="7" y="23"/>
                  </a:lnTo>
                  <a:lnTo>
                    <a:pt x="23" y="10"/>
                  </a:lnTo>
                  <a:lnTo>
                    <a:pt x="7" y="23"/>
                  </a:lnTo>
                  <a:lnTo>
                    <a:pt x="3" y="23"/>
                  </a:lnTo>
                  <a:lnTo>
                    <a:pt x="3" y="20"/>
                  </a:lnTo>
                  <a:lnTo>
                    <a:pt x="3" y="20"/>
                  </a:lnTo>
                  <a:lnTo>
                    <a:pt x="23" y="7"/>
                  </a:lnTo>
                  <a:lnTo>
                    <a:pt x="3" y="20"/>
                  </a:lnTo>
                  <a:lnTo>
                    <a:pt x="3" y="20"/>
                  </a:lnTo>
                  <a:lnTo>
                    <a:pt x="3" y="16"/>
                  </a:lnTo>
                  <a:lnTo>
                    <a:pt x="16" y="7"/>
                  </a:lnTo>
                  <a:lnTo>
                    <a:pt x="3" y="16"/>
                  </a:lnTo>
                  <a:lnTo>
                    <a:pt x="0" y="16"/>
                  </a:lnTo>
                  <a:lnTo>
                    <a:pt x="0" y="16"/>
                  </a:lnTo>
                  <a:lnTo>
                    <a:pt x="0" y="13"/>
                  </a:lnTo>
                  <a:lnTo>
                    <a:pt x="13" y="7"/>
                  </a:lnTo>
                  <a:lnTo>
                    <a:pt x="0" y="13"/>
                  </a:lnTo>
                  <a:lnTo>
                    <a:pt x="0" y="13"/>
                  </a:lnTo>
                  <a:lnTo>
                    <a:pt x="0" y="10"/>
                  </a:lnTo>
                  <a:lnTo>
                    <a:pt x="3" y="4"/>
                  </a:lnTo>
                  <a:lnTo>
                    <a:pt x="0" y="7"/>
                  </a:lnTo>
                  <a:lnTo>
                    <a:pt x="0" y="4"/>
                  </a:lnTo>
                  <a:lnTo>
                    <a:pt x="0" y="4"/>
                  </a:lnTo>
                  <a:lnTo>
                    <a:pt x="7" y="0"/>
                  </a:lnTo>
                  <a:lnTo>
                    <a:pt x="7" y="0"/>
                  </a:lnTo>
                  <a:lnTo>
                    <a:pt x="7" y="0"/>
                  </a:lnTo>
                  <a:lnTo>
                    <a:pt x="3" y="10"/>
                  </a:lnTo>
                  <a:lnTo>
                    <a:pt x="16" y="0"/>
                  </a:lnTo>
                  <a:lnTo>
                    <a:pt x="19" y="0"/>
                  </a:lnTo>
                  <a:lnTo>
                    <a:pt x="19" y="0"/>
                  </a:lnTo>
                  <a:lnTo>
                    <a:pt x="19" y="0"/>
                  </a:lnTo>
                  <a:lnTo>
                    <a:pt x="7" y="13"/>
                  </a:lnTo>
                  <a:lnTo>
                    <a:pt x="26" y="0"/>
                  </a:lnTo>
                  <a:lnTo>
                    <a:pt x="26" y="0"/>
                  </a:lnTo>
                  <a:lnTo>
                    <a:pt x="26" y="0"/>
                  </a:lnTo>
                  <a:lnTo>
                    <a:pt x="13" y="10"/>
                  </a:lnTo>
                  <a:lnTo>
                    <a:pt x="32" y="0"/>
                  </a:lnTo>
                  <a:lnTo>
                    <a:pt x="32" y="0"/>
                  </a:lnTo>
                  <a:lnTo>
                    <a:pt x="32" y="0"/>
                  </a:lnTo>
                  <a:lnTo>
                    <a:pt x="32" y="0"/>
                  </a:lnTo>
                  <a:lnTo>
                    <a:pt x="16" y="13"/>
                  </a:lnTo>
                  <a:lnTo>
                    <a:pt x="39" y="0"/>
                  </a:lnTo>
                  <a:lnTo>
                    <a:pt x="42" y="0"/>
                  </a:lnTo>
                  <a:lnTo>
                    <a:pt x="42" y="0"/>
                  </a:lnTo>
                  <a:lnTo>
                    <a:pt x="23" y="13"/>
                  </a:lnTo>
                  <a:lnTo>
                    <a:pt x="45" y="0"/>
                  </a:lnTo>
                  <a:lnTo>
                    <a:pt x="45" y="0"/>
                  </a:lnTo>
                  <a:lnTo>
                    <a:pt x="45" y="0"/>
                  </a:lnTo>
                  <a:lnTo>
                    <a:pt x="19" y="20"/>
                  </a:lnTo>
                  <a:lnTo>
                    <a:pt x="54" y="0"/>
                  </a:lnTo>
                  <a:lnTo>
                    <a:pt x="54" y="0"/>
                  </a:lnTo>
                  <a:lnTo>
                    <a:pt x="54" y="0"/>
                  </a:lnTo>
                  <a:lnTo>
                    <a:pt x="23" y="23"/>
                  </a:lnTo>
                  <a:lnTo>
                    <a:pt x="64" y="0"/>
                  </a:lnTo>
                  <a:lnTo>
                    <a:pt x="64" y="0"/>
                  </a:lnTo>
                  <a:lnTo>
                    <a:pt x="64" y="0"/>
                  </a:lnTo>
                  <a:lnTo>
                    <a:pt x="29" y="26"/>
                  </a:lnTo>
                  <a:lnTo>
                    <a:pt x="74" y="0"/>
                  </a:lnTo>
                  <a:lnTo>
                    <a:pt x="74" y="0"/>
                  </a:lnTo>
                  <a:lnTo>
                    <a:pt x="74" y="0"/>
                  </a:lnTo>
                  <a:lnTo>
                    <a:pt x="42" y="20"/>
                  </a:lnTo>
                  <a:lnTo>
                    <a:pt x="77" y="0"/>
                  </a:lnTo>
                  <a:lnTo>
                    <a:pt x="77" y="0"/>
                  </a:lnTo>
                  <a:lnTo>
                    <a:pt x="77" y="0"/>
                  </a:lnTo>
                  <a:lnTo>
                    <a:pt x="39" y="29"/>
                  </a:lnTo>
                  <a:lnTo>
                    <a:pt x="86" y="0"/>
                  </a:lnTo>
                  <a:lnTo>
                    <a:pt x="86" y="0"/>
                  </a:lnTo>
                  <a:lnTo>
                    <a:pt x="86" y="0"/>
                  </a:lnTo>
                  <a:lnTo>
                    <a:pt x="86" y="0"/>
                  </a:lnTo>
                  <a:lnTo>
                    <a:pt x="39" y="36"/>
                  </a:lnTo>
                  <a:lnTo>
                    <a:pt x="96" y="0"/>
                  </a:lnTo>
                  <a:lnTo>
                    <a:pt x="96" y="0"/>
                  </a:lnTo>
                  <a:lnTo>
                    <a:pt x="96" y="0"/>
                  </a:lnTo>
                  <a:lnTo>
                    <a:pt x="42" y="36"/>
                  </a:lnTo>
                  <a:lnTo>
                    <a:pt x="106" y="0"/>
                  </a:lnTo>
                  <a:lnTo>
                    <a:pt x="106" y="0"/>
                  </a:lnTo>
                  <a:lnTo>
                    <a:pt x="106" y="0"/>
                  </a:lnTo>
                  <a:lnTo>
                    <a:pt x="48" y="39"/>
                  </a:lnTo>
                  <a:lnTo>
                    <a:pt x="112" y="0"/>
                  </a:lnTo>
                  <a:lnTo>
                    <a:pt x="115" y="0"/>
                  </a:lnTo>
                  <a:lnTo>
                    <a:pt x="115" y="0"/>
                  </a:lnTo>
                  <a:lnTo>
                    <a:pt x="54" y="39"/>
                  </a:lnTo>
                  <a:lnTo>
                    <a:pt x="121" y="0"/>
                  </a:lnTo>
                  <a:lnTo>
                    <a:pt x="125" y="0"/>
                  </a:lnTo>
                  <a:lnTo>
                    <a:pt x="125" y="0"/>
                  </a:lnTo>
                  <a:lnTo>
                    <a:pt x="61" y="42"/>
                  </a:lnTo>
                  <a:lnTo>
                    <a:pt x="131" y="4"/>
                  </a:lnTo>
                  <a:lnTo>
                    <a:pt x="131" y="4"/>
                  </a:lnTo>
                  <a:lnTo>
                    <a:pt x="131" y="4"/>
                  </a:lnTo>
                  <a:lnTo>
                    <a:pt x="70" y="42"/>
                  </a:lnTo>
                  <a:lnTo>
                    <a:pt x="131" y="7"/>
                  </a:lnTo>
                  <a:lnTo>
                    <a:pt x="134" y="7"/>
                  </a:lnTo>
                  <a:lnTo>
                    <a:pt x="134" y="7"/>
                  </a:lnTo>
                  <a:lnTo>
                    <a:pt x="134" y="7"/>
                  </a:lnTo>
                  <a:lnTo>
                    <a:pt x="80" y="42"/>
                  </a:lnTo>
                  <a:lnTo>
                    <a:pt x="131" y="13"/>
                  </a:lnTo>
                  <a:lnTo>
                    <a:pt x="134" y="13"/>
                  </a:lnTo>
                  <a:lnTo>
                    <a:pt x="131" y="13"/>
                  </a:lnTo>
                  <a:lnTo>
                    <a:pt x="96" y="36"/>
                  </a:lnTo>
                  <a:lnTo>
                    <a:pt x="128" y="16"/>
                  </a:lnTo>
                  <a:lnTo>
                    <a:pt x="131" y="16"/>
                  </a:lnTo>
                  <a:lnTo>
                    <a:pt x="131" y="20"/>
                  </a:lnTo>
                  <a:lnTo>
                    <a:pt x="131" y="20"/>
                  </a:lnTo>
                  <a:lnTo>
                    <a:pt x="96" y="42"/>
                  </a:lnTo>
                  <a:lnTo>
                    <a:pt x="125" y="23"/>
                  </a:lnTo>
                  <a:lnTo>
                    <a:pt x="128" y="23"/>
                  </a:lnTo>
                  <a:lnTo>
                    <a:pt x="128" y="26"/>
                  </a:lnTo>
                  <a:lnTo>
                    <a:pt x="96" y="45"/>
                  </a:lnTo>
                  <a:lnTo>
                    <a:pt x="121" y="29"/>
                  </a:lnTo>
                  <a:lnTo>
                    <a:pt x="121" y="29"/>
                  </a:lnTo>
                  <a:lnTo>
                    <a:pt x="121" y="32"/>
                  </a:lnTo>
                  <a:lnTo>
                    <a:pt x="99" y="48"/>
                  </a:lnTo>
                  <a:lnTo>
                    <a:pt x="118" y="39"/>
                  </a:lnTo>
                  <a:lnTo>
                    <a:pt x="118" y="39"/>
                  </a:lnTo>
                  <a:lnTo>
                    <a:pt x="118" y="39"/>
                  </a:lnTo>
                  <a:lnTo>
                    <a:pt x="106" y="48"/>
                  </a:lnTo>
                  <a:lnTo>
                    <a:pt x="115" y="42"/>
                  </a:lnTo>
                  <a:lnTo>
                    <a:pt x="115" y="42"/>
                  </a:lnTo>
                  <a:lnTo>
                    <a:pt x="115" y="42"/>
                  </a:lnTo>
                  <a:lnTo>
                    <a:pt x="106" y="51"/>
                  </a:lnTo>
                  <a:lnTo>
                    <a:pt x="112" y="48"/>
                  </a:lnTo>
                  <a:lnTo>
                    <a:pt x="112" y="48"/>
                  </a:lnTo>
                  <a:lnTo>
                    <a:pt x="112" y="48"/>
                  </a:lnTo>
                  <a:lnTo>
                    <a:pt x="112" y="48"/>
                  </a:lnTo>
                  <a:lnTo>
                    <a:pt x="112" y="48"/>
                  </a:lnTo>
                  <a:lnTo>
                    <a:pt x="99" y="58"/>
                  </a:lnTo>
                  <a:lnTo>
                    <a:pt x="99" y="55"/>
                  </a:lnTo>
                  <a:lnTo>
                    <a:pt x="99" y="55"/>
                  </a:lnTo>
                  <a:lnTo>
                    <a:pt x="106" y="48"/>
                  </a:lnTo>
                  <a:lnTo>
                    <a:pt x="93" y="58"/>
                  </a:lnTo>
                  <a:lnTo>
                    <a:pt x="93" y="55"/>
                  </a:lnTo>
                  <a:lnTo>
                    <a:pt x="93" y="55"/>
                  </a:lnTo>
                  <a:lnTo>
                    <a:pt x="106" y="45"/>
                  </a:lnTo>
                  <a:lnTo>
                    <a:pt x="86" y="58"/>
                  </a:lnTo>
                  <a:lnTo>
                    <a:pt x="86" y="58"/>
                  </a:lnTo>
                  <a:lnTo>
                    <a:pt x="86" y="55"/>
                  </a:lnTo>
                  <a:lnTo>
                    <a:pt x="86" y="55"/>
                  </a:lnTo>
                  <a:lnTo>
                    <a:pt x="112" y="39"/>
                  </a:lnTo>
                  <a:lnTo>
                    <a:pt x="80" y="58"/>
                  </a:lnTo>
                  <a:lnTo>
                    <a:pt x="80" y="55"/>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1" name="Freeform 43"/>
            <p:cNvSpPr>
              <a:spLocks noChangeArrowheads="1"/>
            </p:cNvSpPr>
            <p:nvPr/>
          </p:nvSpPr>
          <p:spPr bwMode="auto">
            <a:xfrm>
              <a:off x="271733" y="246500"/>
              <a:ext cx="62110" cy="62110"/>
            </a:xfrm>
            <a:custGeom>
              <a:avLst/>
              <a:gdLst>
                <a:gd name="T0" fmla="*/ 13 w 32"/>
                <a:gd name="T1" fmla="*/ 32 h 32"/>
                <a:gd name="T2" fmla="*/ 13 w 32"/>
                <a:gd name="T3" fmla="*/ 29 h 32"/>
                <a:gd name="T4" fmla="*/ 23 w 32"/>
                <a:gd name="T5" fmla="*/ 23 h 32"/>
                <a:gd name="T6" fmla="*/ 10 w 32"/>
                <a:gd name="T7" fmla="*/ 29 h 32"/>
                <a:gd name="T8" fmla="*/ 10 w 32"/>
                <a:gd name="T9" fmla="*/ 29 h 32"/>
                <a:gd name="T10" fmla="*/ 10 w 32"/>
                <a:gd name="T11" fmla="*/ 29 h 32"/>
                <a:gd name="T12" fmla="*/ 23 w 32"/>
                <a:gd name="T13" fmla="*/ 16 h 32"/>
                <a:gd name="T14" fmla="*/ 7 w 32"/>
                <a:gd name="T15" fmla="*/ 26 h 32"/>
                <a:gd name="T16" fmla="*/ 7 w 32"/>
                <a:gd name="T17" fmla="*/ 26 h 32"/>
                <a:gd name="T18" fmla="*/ 3 w 32"/>
                <a:gd name="T19" fmla="*/ 26 h 32"/>
                <a:gd name="T20" fmla="*/ 3 w 32"/>
                <a:gd name="T21" fmla="*/ 26 h 32"/>
                <a:gd name="T22" fmla="*/ 23 w 32"/>
                <a:gd name="T23" fmla="*/ 13 h 32"/>
                <a:gd name="T24" fmla="*/ 3 w 32"/>
                <a:gd name="T25" fmla="*/ 23 h 32"/>
                <a:gd name="T26" fmla="*/ 0 w 32"/>
                <a:gd name="T27" fmla="*/ 23 h 32"/>
                <a:gd name="T28" fmla="*/ 3 w 32"/>
                <a:gd name="T29" fmla="*/ 23 h 32"/>
                <a:gd name="T30" fmla="*/ 19 w 32"/>
                <a:gd name="T31" fmla="*/ 10 h 32"/>
                <a:gd name="T32" fmla="*/ 0 w 32"/>
                <a:gd name="T33" fmla="*/ 20 h 32"/>
                <a:gd name="T34" fmla="*/ 0 w 32"/>
                <a:gd name="T35" fmla="*/ 20 h 32"/>
                <a:gd name="T36" fmla="*/ 0 w 32"/>
                <a:gd name="T37" fmla="*/ 20 h 32"/>
                <a:gd name="T38" fmla="*/ 0 w 32"/>
                <a:gd name="T39" fmla="*/ 16 h 32"/>
                <a:gd name="T40" fmla="*/ 0 w 32"/>
                <a:gd name="T41" fmla="*/ 16 h 32"/>
                <a:gd name="T42" fmla="*/ 13 w 32"/>
                <a:gd name="T43" fmla="*/ 7 h 32"/>
                <a:gd name="T44" fmla="*/ 0 w 32"/>
                <a:gd name="T45" fmla="*/ 13 h 32"/>
                <a:gd name="T46" fmla="*/ 0 w 32"/>
                <a:gd name="T47" fmla="*/ 13 h 32"/>
                <a:gd name="T48" fmla="*/ 0 w 32"/>
                <a:gd name="T49" fmla="*/ 13 h 32"/>
                <a:gd name="T50" fmla="*/ 0 w 32"/>
                <a:gd name="T51" fmla="*/ 13 h 32"/>
                <a:gd name="T52" fmla="*/ 10 w 32"/>
                <a:gd name="T53" fmla="*/ 4 h 32"/>
                <a:gd name="T54" fmla="*/ 3 w 32"/>
                <a:gd name="T55" fmla="*/ 7 h 32"/>
                <a:gd name="T56" fmla="*/ 3 w 32"/>
                <a:gd name="T57" fmla="*/ 7 h 32"/>
                <a:gd name="T58" fmla="*/ 3 w 32"/>
                <a:gd name="T59" fmla="*/ 7 h 32"/>
                <a:gd name="T60" fmla="*/ 3 w 32"/>
                <a:gd name="T61" fmla="*/ 4 h 32"/>
                <a:gd name="T62" fmla="*/ 13 w 32"/>
                <a:gd name="T63" fmla="*/ 0 h 32"/>
                <a:gd name="T64" fmla="*/ 13 w 32"/>
                <a:gd name="T65" fmla="*/ 0 h 32"/>
                <a:gd name="T66" fmla="*/ 13 w 32"/>
                <a:gd name="T67" fmla="*/ 4 h 32"/>
                <a:gd name="T68" fmla="*/ 3 w 32"/>
                <a:gd name="T69" fmla="*/ 10 h 32"/>
                <a:gd name="T70" fmla="*/ 19 w 32"/>
                <a:gd name="T71" fmla="*/ 0 h 32"/>
                <a:gd name="T72" fmla="*/ 23 w 32"/>
                <a:gd name="T73" fmla="*/ 0 h 32"/>
                <a:gd name="T74" fmla="*/ 23 w 32"/>
                <a:gd name="T75" fmla="*/ 4 h 32"/>
                <a:gd name="T76" fmla="*/ 7 w 32"/>
                <a:gd name="T77" fmla="*/ 13 h 32"/>
                <a:gd name="T78" fmla="*/ 23 w 32"/>
                <a:gd name="T79" fmla="*/ 4 h 32"/>
                <a:gd name="T80" fmla="*/ 26 w 32"/>
                <a:gd name="T81" fmla="*/ 4 h 32"/>
                <a:gd name="T82" fmla="*/ 26 w 32"/>
                <a:gd name="T83" fmla="*/ 4 h 32"/>
                <a:gd name="T84" fmla="*/ 10 w 32"/>
                <a:gd name="T85" fmla="*/ 20 h 32"/>
                <a:gd name="T86" fmla="*/ 29 w 32"/>
                <a:gd name="T87" fmla="*/ 7 h 32"/>
                <a:gd name="T88" fmla="*/ 29 w 32"/>
                <a:gd name="T89" fmla="*/ 7 h 32"/>
                <a:gd name="T90" fmla="*/ 29 w 32"/>
                <a:gd name="T91" fmla="*/ 10 h 32"/>
                <a:gd name="T92" fmla="*/ 13 w 32"/>
                <a:gd name="T93" fmla="*/ 23 h 32"/>
                <a:gd name="T94" fmla="*/ 29 w 32"/>
                <a:gd name="T95" fmla="*/ 13 h 32"/>
                <a:gd name="T96" fmla="*/ 29 w 32"/>
                <a:gd name="T97" fmla="*/ 13 h 32"/>
                <a:gd name="T98" fmla="*/ 29 w 32"/>
                <a:gd name="T99" fmla="*/ 13 h 32"/>
                <a:gd name="T100" fmla="*/ 16 w 32"/>
                <a:gd name="T101" fmla="*/ 26 h 32"/>
                <a:gd name="T102" fmla="*/ 29 w 32"/>
                <a:gd name="T103" fmla="*/ 16 h 32"/>
                <a:gd name="T104" fmla="*/ 29 w 32"/>
                <a:gd name="T105" fmla="*/ 16 h 32"/>
                <a:gd name="T106" fmla="*/ 32 w 32"/>
                <a:gd name="T107" fmla="*/ 16 h 32"/>
                <a:gd name="T108" fmla="*/ 32 w 32"/>
                <a:gd name="T109" fmla="*/ 16 h 32"/>
                <a:gd name="T110" fmla="*/ 32 w 32"/>
                <a:gd name="T111" fmla="*/ 16 h 32"/>
                <a:gd name="T112" fmla="*/ 19 w 32"/>
                <a:gd name="T113" fmla="*/ 26 h 32"/>
                <a:gd name="T114" fmla="*/ 29 w 32"/>
                <a:gd name="T115" fmla="*/ 23 h 32"/>
                <a:gd name="T116" fmla="*/ 29 w 32"/>
                <a:gd name="T117" fmla="*/ 23 h 32"/>
                <a:gd name="T118" fmla="*/ 29 w 32"/>
                <a:gd name="T119" fmla="*/ 23 h 32"/>
                <a:gd name="T120" fmla="*/ 16 w 32"/>
                <a:gd name="T121" fmla="*/ 32 h 32"/>
                <a:gd name="T122" fmla="*/ 16 w 32"/>
                <a:gd name="T123" fmla="*/ 32 h 32"/>
                <a:gd name="T124" fmla="*/ 13 w 32"/>
                <a:gd name="T125" fmla="*/ 32 h 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
                <a:gd name="T190" fmla="*/ 0 h 32"/>
                <a:gd name="T191" fmla="*/ 32 w 32"/>
                <a:gd name="T192" fmla="*/ 32 h 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 h="32">
                  <a:moveTo>
                    <a:pt x="13" y="32"/>
                  </a:moveTo>
                  <a:lnTo>
                    <a:pt x="13" y="29"/>
                  </a:lnTo>
                  <a:lnTo>
                    <a:pt x="23" y="23"/>
                  </a:lnTo>
                  <a:lnTo>
                    <a:pt x="10" y="29"/>
                  </a:lnTo>
                  <a:lnTo>
                    <a:pt x="10" y="29"/>
                  </a:lnTo>
                  <a:lnTo>
                    <a:pt x="10" y="29"/>
                  </a:lnTo>
                  <a:lnTo>
                    <a:pt x="23" y="16"/>
                  </a:lnTo>
                  <a:lnTo>
                    <a:pt x="7" y="26"/>
                  </a:lnTo>
                  <a:lnTo>
                    <a:pt x="7" y="26"/>
                  </a:lnTo>
                  <a:lnTo>
                    <a:pt x="3" y="26"/>
                  </a:lnTo>
                  <a:lnTo>
                    <a:pt x="3" y="26"/>
                  </a:lnTo>
                  <a:lnTo>
                    <a:pt x="23" y="13"/>
                  </a:lnTo>
                  <a:lnTo>
                    <a:pt x="3" y="23"/>
                  </a:lnTo>
                  <a:lnTo>
                    <a:pt x="0" y="23"/>
                  </a:lnTo>
                  <a:lnTo>
                    <a:pt x="3" y="23"/>
                  </a:lnTo>
                  <a:lnTo>
                    <a:pt x="19" y="10"/>
                  </a:lnTo>
                  <a:lnTo>
                    <a:pt x="0" y="20"/>
                  </a:lnTo>
                  <a:lnTo>
                    <a:pt x="0" y="20"/>
                  </a:lnTo>
                  <a:lnTo>
                    <a:pt x="0" y="20"/>
                  </a:lnTo>
                  <a:lnTo>
                    <a:pt x="0" y="16"/>
                  </a:lnTo>
                  <a:lnTo>
                    <a:pt x="0" y="16"/>
                  </a:lnTo>
                  <a:lnTo>
                    <a:pt x="13" y="7"/>
                  </a:lnTo>
                  <a:lnTo>
                    <a:pt x="0" y="13"/>
                  </a:lnTo>
                  <a:lnTo>
                    <a:pt x="0" y="13"/>
                  </a:lnTo>
                  <a:lnTo>
                    <a:pt x="0" y="13"/>
                  </a:lnTo>
                  <a:lnTo>
                    <a:pt x="0" y="13"/>
                  </a:lnTo>
                  <a:lnTo>
                    <a:pt x="10" y="4"/>
                  </a:lnTo>
                  <a:lnTo>
                    <a:pt x="3" y="7"/>
                  </a:lnTo>
                  <a:lnTo>
                    <a:pt x="3" y="7"/>
                  </a:lnTo>
                  <a:lnTo>
                    <a:pt x="3" y="7"/>
                  </a:lnTo>
                  <a:lnTo>
                    <a:pt x="3" y="4"/>
                  </a:lnTo>
                  <a:lnTo>
                    <a:pt x="13" y="0"/>
                  </a:lnTo>
                  <a:lnTo>
                    <a:pt x="13" y="0"/>
                  </a:lnTo>
                  <a:lnTo>
                    <a:pt x="13" y="4"/>
                  </a:lnTo>
                  <a:lnTo>
                    <a:pt x="3" y="10"/>
                  </a:lnTo>
                  <a:lnTo>
                    <a:pt x="19" y="0"/>
                  </a:lnTo>
                  <a:lnTo>
                    <a:pt x="23" y="0"/>
                  </a:lnTo>
                  <a:lnTo>
                    <a:pt x="23" y="4"/>
                  </a:lnTo>
                  <a:lnTo>
                    <a:pt x="7" y="13"/>
                  </a:lnTo>
                  <a:lnTo>
                    <a:pt x="23" y="4"/>
                  </a:lnTo>
                  <a:lnTo>
                    <a:pt x="26" y="4"/>
                  </a:lnTo>
                  <a:lnTo>
                    <a:pt x="26" y="4"/>
                  </a:lnTo>
                  <a:lnTo>
                    <a:pt x="10" y="20"/>
                  </a:lnTo>
                  <a:lnTo>
                    <a:pt x="29" y="7"/>
                  </a:lnTo>
                  <a:lnTo>
                    <a:pt x="29" y="7"/>
                  </a:lnTo>
                  <a:lnTo>
                    <a:pt x="29" y="10"/>
                  </a:lnTo>
                  <a:lnTo>
                    <a:pt x="13" y="23"/>
                  </a:lnTo>
                  <a:lnTo>
                    <a:pt x="29" y="13"/>
                  </a:lnTo>
                  <a:lnTo>
                    <a:pt x="29" y="13"/>
                  </a:lnTo>
                  <a:lnTo>
                    <a:pt x="29" y="13"/>
                  </a:lnTo>
                  <a:lnTo>
                    <a:pt x="16" y="26"/>
                  </a:lnTo>
                  <a:lnTo>
                    <a:pt x="29" y="16"/>
                  </a:lnTo>
                  <a:lnTo>
                    <a:pt x="29" y="16"/>
                  </a:lnTo>
                  <a:lnTo>
                    <a:pt x="32" y="16"/>
                  </a:lnTo>
                  <a:lnTo>
                    <a:pt x="32" y="16"/>
                  </a:lnTo>
                  <a:lnTo>
                    <a:pt x="32" y="16"/>
                  </a:lnTo>
                  <a:lnTo>
                    <a:pt x="19" y="26"/>
                  </a:lnTo>
                  <a:lnTo>
                    <a:pt x="29" y="23"/>
                  </a:lnTo>
                  <a:lnTo>
                    <a:pt x="29" y="23"/>
                  </a:lnTo>
                  <a:lnTo>
                    <a:pt x="29" y="23"/>
                  </a:lnTo>
                  <a:lnTo>
                    <a:pt x="16" y="32"/>
                  </a:lnTo>
                  <a:lnTo>
                    <a:pt x="16" y="32"/>
                  </a:lnTo>
                  <a:lnTo>
                    <a:pt x="13" y="32"/>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2" name="Freeform 44"/>
            <p:cNvSpPr>
              <a:spLocks noChangeArrowheads="1"/>
            </p:cNvSpPr>
            <p:nvPr/>
          </p:nvSpPr>
          <p:spPr bwMode="auto">
            <a:xfrm>
              <a:off x="308611" y="192154"/>
              <a:ext cx="62110" cy="54347"/>
            </a:xfrm>
            <a:custGeom>
              <a:avLst/>
              <a:gdLst>
                <a:gd name="T0" fmla="*/ 16 w 32"/>
                <a:gd name="T1" fmla="*/ 28 h 28"/>
                <a:gd name="T2" fmla="*/ 13 w 32"/>
                <a:gd name="T3" fmla="*/ 28 h 28"/>
                <a:gd name="T4" fmla="*/ 13 w 32"/>
                <a:gd name="T5" fmla="*/ 25 h 28"/>
                <a:gd name="T6" fmla="*/ 10 w 32"/>
                <a:gd name="T7" fmla="*/ 25 h 28"/>
                <a:gd name="T8" fmla="*/ 7 w 32"/>
                <a:gd name="T9" fmla="*/ 25 h 28"/>
                <a:gd name="T10" fmla="*/ 7 w 32"/>
                <a:gd name="T11" fmla="*/ 25 h 28"/>
                <a:gd name="T12" fmla="*/ 7 w 32"/>
                <a:gd name="T13" fmla="*/ 22 h 28"/>
                <a:gd name="T14" fmla="*/ 4 w 32"/>
                <a:gd name="T15" fmla="*/ 19 h 28"/>
                <a:gd name="T16" fmla="*/ 4 w 32"/>
                <a:gd name="T17" fmla="*/ 19 h 28"/>
                <a:gd name="T18" fmla="*/ 4 w 32"/>
                <a:gd name="T19" fmla="*/ 16 h 28"/>
                <a:gd name="T20" fmla="*/ 0 w 32"/>
                <a:gd name="T21" fmla="*/ 16 h 28"/>
                <a:gd name="T22" fmla="*/ 4 w 32"/>
                <a:gd name="T23" fmla="*/ 9 h 28"/>
                <a:gd name="T24" fmla="*/ 4 w 32"/>
                <a:gd name="T25" fmla="*/ 9 h 28"/>
                <a:gd name="T26" fmla="*/ 7 w 32"/>
                <a:gd name="T27" fmla="*/ 3 h 28"/>
                <a:gd name="T28" fmla="*/ 7 w 32"/>
                <a:gd name="T29" fmla="*/ 3 h 28"/>
                <a:gd name="T30" fmla="*/ 13 w 32"/>
                <a:gd name="T31" fmla="*/ 0 h 28"/>
                <a:gd name="T32" fmla="*/ 7 w 32"/>
                <a:gd name="T33" fmla="*/ 6 h 28"/>
                <a:gd name="T34" fmla="*/ 23 w 32"/>
                <a:gd name="T35" fmla="*/ 0 h 28"/>
                <a:gd name="T36" fmla="*/ 10 w 32"/>
                <a:gd name="T37" fmla="*/ 9 h 28"/>
                <a:gd name="T38" fmla="*/ 26 w 32"/>
                <a:gd name="T39" fmla="*/ 0 h 28"/>
                <a:gd name="T40" fmla="*/ 10 w 32"/>
                <a:gd name="T41" fmla="*/ 16 h 28"/>
                <a:gd name="T42" fmla="*/ 29 w 32"/>
                <a:gd name="T43" fmla="*/ 3 h 28"/>
                <a:gd name="T44" fmla="*/ 13 w 32"/>
                <a:gd name="T45" fmla="*/ 19 h 28"/>
                <a:gd name="T46" fmla="*/ 32 w 32"/>
                <a:gd name="T47" fmla="*/ 9 h 28"/>
                <a:gd name="T48" fmla="*/ 20 w 32"/>
                <a:gd name="T49" fmla="*/ 19 h 28"/>
                <a:gd name="T50" fmla="*/ 32 w 32"/>
                <a:gd name="T51" fmla="*/ 12 h 28"/>
                <a:gd name="T52" fmla="*/ 32 w 32"/>
                <a:gd name="T53" fmla="*/ 12 h 28"/>
                <a:gd name="T54" fmla="*/ 20 w 32"/>
                <a:gd name="T55" fmla="*/ 22 h 28"/>
                <a:gd name="T56" fmla="*/ 32 w 32"/>
                <a:gd name="T57" fmla="*/ 16 h 28"/>
                <a:gd name="T58" fmla="*/ 32 w 32"/>
                <a:gd name="T59" fmla="*/ 16 h 28"/>
                <a:gd name="T60" fmla="*/ 29 w 32"/>
                <a:gd name="T61" fmla="*/ 22 h 28"/>
                <a:gd name="T62" fmla="*/ 29 w 32"/>
                <a:gd name="T63" fmla="*/ 22 h 28"/>
                <a:gd name="T64" fmla="*/ 16 w 32"/>
                <a:gd name="T65" fmla="*/ 28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28"/>
                <a:gd name="T101" fmla="*/ 32 w 32"/>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28">
                  <a:moveTo>
                    <a:pt x="16" y="28"/>
                  </a:moveTo>
                  <a:lnTo>
                    <a:pt x="16" y="28"/>
                  </a:lnTo>
                  <a:lnTo>
                    <a:pt x="26" y="19"/>
                  </a:lnTo>
                  <a:lnTo>
                    <a:pt x="13" y="28"/>
                  </a:lnTo>
                  <a:lnTo>
                    <a:pt x="13" y="28"/>
                  </a:lnTo>
                  <a:lnTo>
                    <a:pt x="13" y="25"/>
                  </a:lnTo>
                  <a:lnTo>
                    <a:pt x="23" y="19"/>
                  </a:lnTo>
                  <a:lnTo>
                    <a:pt x="10" y="25"/>
                  </a:lnTo>
                  <a:lnTo>
                    <a:pt x="7" y="25"/>
                  </a:lnTo>
                  <a:lnTo>
                    <a:pt x="7" y="25"/>
                  </a:lnTo>
                  <a:lnTo>
                    <a:pt x="20" y="16"/>
                  </a:lnTo>
                  <a:lnTo>
                    <a:pt x="7" y="25"/>
                  </a:lnTo>
                  <a:lnTo>
                    <a:pt x="7" y="22"/>
                  </a:lnTo>
                  <a:lnTo>
                    <a:pt x="7" y="22"/>
                  </a:lnTo>
                  <a:lnTo>
                    <a:pt x="23" y="9"/>
                  </a:lnTo>
                  <a:lnTo>
                    <a:pt x="4" y="19"/>
                  </a:lnTo>
                  <a:lnTo>
                    <a:pt x="4" y="19"/>
                  </a:lnTo>
                  <a:lnTo>
                    <a:pt x="4" y="19"/>
                  </a:lnTo>
                  <a:lnTo>
                    <a:pt x="20" y="6"/>
                  </a:lnTo>
                  <a:lnTo>
                    <a:pt x="4" y="16"/>
                  </a:lnTo>
                  <a:lnTo>
                    <a:pt x="0" y="16"/>
                  </a:lnTo>
                  <a:lnTo>
                    <a:pt x="0" y="16"/>
                  </a:lnTo>
                  <a:lnTo>
                    <a:pt x="13" y="3"/>
                  </a:lnTo>
                  <a:lnTo>
                    <a:pt x="4" y="9"/>
                  </a:lnTo>
                  <a:lnTo>
                    <a:pt x="4" y="9"/>
                  </a:lnTo>
                  <a:lnTo>
                    <a:pt x="4" y="9"/>
                  </a:lnTo>
                  <a:lnTo>
                    <a:pt x="10" y="3"/>
                  </a:lnTo>
                  <a:lnTo>
                    <a:pt x="7" y="3"/>
                  </a:lnTo>
                  <a:lnTo>
                    <a:pt x="7" y="3"/>
                  </a:lnTo>
                  <a:lnTo>
                    <a:pt x="7" y="3"/>
                  </a:lnTo>
                  <a:lnTo>
                    <a:pt x="13" y="0"/>
                  </a:lnTo>
                  <a:lnTo>
                    <a:pt x="13" y="0"/>
                  </a:lnTo>
                  <a:lnTo>
                    <a:pt x="13" y="0"/>
                  </a:lnTo>
                  <a:lnTo>
                    <a:pt x="7" y="6"/>
                  </a:lnTo>
                  <a:lnTo>
                    <a:pt x="20" y="0"/>
                  </a:lnTo>
                  <a:lnTo>
                    <a:pt x="23" y="0"/>
                  </a:lnTo>
                  <a:lnTo>
                    <a:pt x="23" y="0"/>
                  </a:lnTo>
                  <a:lnTo>
                    <a:pt x="10" y="9"/>
                  </a:lnTo>
                  <a:lnTo>
                    <a:pt x="26" y="0"/>
                  </a:lnTo>
                  <a:lnTo>
                    <a:pt x="26" y="0"/>
                  </a:lnTo>
                  <a:lnTo>
                    <a:pt x="26" y="3"/>
                  </a:lnTo>
                  <a:lnTo>
                    <a:pt x="10" y="16"/>
                  </a:lnTo>
                  <a:lnTo>
                    <a:pt x="29" y="3"/>
                  </a:lnTo>
                  <a:lnTo>
                    <a:pt x="29" y="3"/>
                  </a:lnTo>
                  <a:lnTo>
                    <a:pt x="29" y="6"/>
                  </a:lnTo>
                  <a:lnTo>
                    <a:pt x="13" y="19"/>
                  </a:lnTo>
                  <a:lnTo>
                    <a:pt x="29" y="9"/>
                  </a:lnTo>
                  <a:lnTo>
                    <a:pt x="32" y="9"/>
                  </a:lnTo>
                  <a:lnTo>
                    <a:pt x="32" y="9"/>
                  </a:lnTo>
                  <a:lnTo>
                    <a:pt x="20" y="19"/>
                  </a:lnTo>
                  <a:lnTo>
                    <a:pt x="32" y="12"/>
                  </a:lnTo>
                  <a:lnTo>
                    <a:pt x="32" y="12"/>
                  </a:lnTo>
                  <a:lnTo>
                    <a:pt x="32" y="12"/>
                  </a:lnTo>
                  <a:lnTo>
                    <a:pt x="32" y="12"/>
                  </a:lnTo>
                  <a:lnTo>
                    <a:pt x="32" y="12"/>
                  </a:lnTo>
                  <a:lnTo>
                    <a:pt x="20" y="22"/>
                  </a:lnTo>
                  <a:lnTo>
                    <a:pt x="29" y="16"/>
                  </a:lnTo>
                  <a:lnTo>
                    <a:pt x="32" y="16"/>
                  </a:lnTo>
                  <a:lnTo>
                    <a:pt x="32" y="16"/>
                  </a:lnTo>
                  <a:lnTo>
                    <a:pt x="32" y="16"/>
                  </a:lnTo>
                  <a:lnTo>
                    <a:pt x="23" y="22"/>
                  </a:lnTo>
                  <a:lnTo>
                    <a:pt x="29" y="22"/>
                  </a:lnTo>
                  <a:lnTo>
                    <a:pt x="29" y="22"/>
                  </a:lnTo>
                  <a:lnTo>
                    <a:pt x="29" y="22"/>
                  </a:lnTo>
                  <a:lnTo>
                    <a:pt x="20" y="28"/>
                  </a:lnTo>
                  <a:lnTo>
                    <a:pt x="16" y="28"/>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3" name="Freeform 45"/>
            <p:cNvSpPr>
              <a:spLocks noChangeArrowheads="1"/>
            </p:cNvSpPr>
            <p:nvPr/>
          </p:nvSpPr>
          <p:spPr bwMode="auto">
            <a:xfrm>
              <a:off x="197977" y="246500"/>
              <a:ext cx="56287" cy="62110"/>
            </a:xfrm>
            <a:custGeom>
              <a:avLst/>
              <a:gdLst>
                <a:gd name="T0" fmla="*/ 16 w 29"/>
                <a:gd name="T1" fmla="*/ 29 h 32"/>
                <a:gd name="T2" fmla="*/ 10 w 29"/>
                <a:gd name="T3" fmla="*/ 32 h 32"/>
                <a:gd name="T4" fmla="*/ 10 w 29"/>
                <a:gd name="T5" fmla="*/ 29 h 32"/>
                <a:gd name="T6" fmla="*/ 19 w 29"/>
                <a:gd name="T7" fmla="*/ 23 h 32"/>
                <a:gd name="T8" fmla="*/ 6 w 29"/>
                <a:gd name="T9" fmla="*/ 29 h 32"/>
                <a:gd name="T10" fmla="*/ 19 w 29"/>
                <a:gd name="T11" fmla="*/ 20 h 32"/>
                <a:gd name="T12" fmla="*/ 3 w 29"/>
                <a:gd name="T13" fmla="*/ 26 h 32"/>
                <a:gd name="T14" fmla="*/ 19 w 29"/>
                <a:gd name="T15" fmla="*/ 13 h 32"/>
                <a:gd name="T16" fmla="*/ 0 w 29"/>
                <a:gd name="T17" fmla="*/ 26 h 32"/>
                <a:gd name="T18" fmla="*/ 16 w 29"/>
                <a:gd name="T19" fmla="*/ 13 h 32"/>
                <a:gd name="T20" fmla="*/ 0 w 29"/>
                <a:gd name="T21" fmla="*/ 23 h 32"/>
                <a:gd name="T22" fmla="*/ 0 w 29"/>
                <a:gd name="T23" fmla="*/ 20 h 32"/>
                <a:gd name="T24" fmla="*/ 0 w 29"/>
                <a:gd name="T25" fmla="*/ 16 h 32"/>
                <a:gd name="T26" fmla="*/ 0 w 29"/>
                <a:gd name="T27" fmla="*/ 16 h 32"/>
                <a:gd name="T28" fmla="*/ 0 w 29"/>
                <a:gd name="T29" fmla="*/ 13 h 32"/>
                <a:gd name="T30" fmla="*/ 0 w 29"/>
                <a:gd name="T31" fmla="*/ 10 h 32"/>
                <a:gd name="T32" fmla="*/ 3 w 29"/>
                <a:gd name="T33" fmla="*/ 7 h 32"/>
                <a:gd name="T34" fmla="*/ 3 w 29"/>
                <a:gd name="T35" fmla="*/ 7 h 32"/>
                <a:gd name="T36" fmla="*/ 10 w 29"/>
                <a:gd name="T37" fmla="*/ 0 h 32"/>
                <a:gd name="T38" fmla="*/ 10 w 29"/>
                <a:gd name="T39" fmla="*/ 4 h 32"/>
                <a:gd name="T40" fmla="*/ 16 w 29"/>
                <a:gd name="T41" fmla="*/ 0 h 32"/>
                <a:gd name="T42" fmla="*/ 19 w 29"/>
                <a:gd name="T43" fmla="*/ 4 h 32"/>
                <a:gd name="T44" fmla="*/ 22 w 29"/>
                <a:gd name="T45" fmla="*/ 4 h 32"/>
                <a:gd name="T46" fmla="*/ 22 w 29"/>
                <a:gd name="T47" fmla="*/ 4 h 32"/>
                <a:gd name="T48" fmla="*/ 6 w 29"/>
                <a:gd name="T49" fmla="*/ 16 h 32"/>
                <a:gd name="T50" fmla="*/ 26 w 29"/>
                <a:gd name="T51" fmla="*/ 7 h 32"/>
                <a:gd name="T52" fmla="*/ 10 w 29"/>
                <a:gd name="T53" fmla="*/ 16 h 32"/>
                <a:gd name="T54" fmla="*/ 29 w 29"/>
                <a:gd name="T55" fmla="*/ 10 h 32"/>
                <a:gd name="T56" fmla="*/ 13 w 29"/>
                <a:gd name="T57" fmla="*/ 23 h 32"/>
                <a:gd name="T58" fmla="*/ 29 w 29"/>
                <a:gd name="T59" fmla="*/ 13 h 32"/>
                <a:gd name="T60" fmla="*/ 16 w 29"/>
                <a:gd name="T61" fmla="*/ 23 h 32"/>
                <a:gd name="T62" fmla="*/ 29 w 29"/>
                <a:gd name="T63" fmla="*/ 16 h 32"/>
                <a:gd name="T64" fmla="*/ 19 w 29"/>
                <a:gd name="T65" fmla="*/ 23 h 32"/>
                <a:gd name="T66" fmla="*/ 29 w 29"/>
                <a:gd name="T67" fmla="*/ 20 h 32"/>
                <a:gd name="T68" fmla="*/ 22 w 29"/>
                <a:gd name="T69" fmla="*/ 26 h 32"/>
                <a:gd name="T70" fmla="*/ 26 w 29"/>
                <a:gd name="T71" fmla="*/ 23 h 32"/>
                <a:gd name="T72" fmla="*/ 16 w 29"/>
                <a:gd name="T73" fmla="*/ 32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
                <a:gd name="T112" fmla="*/ 0 h 32"/>
                <a:gd name="T113" fmla="*/ 29 w 29"/>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 h="32">
                  <a:moveTo>
                    <a:pt x="16" y="32"/>
                  </a:moveTo>
                  <a:lnTo>
                    <a:pt x="16" y="29"/>
                  </a:lnTo>
                  <a:lnTo>
                    <a:pt x="22" y="26"/>
                  </a:lnTo>
                  <a:lnTo>
                    <a:pt x="10" y="32"/>
                  </a:lnTo>
                  <a:lnTo>
                    <a:pt x="10" y="32"/>
                  </a:lnTo>
                  <a:lnTo>
                    <a:pt x="10" y="29"/>
                  </a:lnTo>
                  <a:lnTo>
                    <a:pt x="10" y="29"/>
                  </a:lnTo>
                  <a:lnTo>
                    <a:pt x="19" y="23"/>
                  </a:lnTo>
                  <a:lnTo>
                    <a:pt x="6" y="29"/>
                  </a:lnTo>
                  <a:lnTo>
                    <a:pt x="6" y="29"/>
                  </a:lnTo>
                  <a:lnTo>
                    <a:pt x="6" y="29"/>
                  </a:lnTo>
                  <a:lnTo>
                    <a:pt x="19" y="20"/>
                  </a:lnTo>
                  <a:lnTo>
                    <a:pt x="3" y="26"/>
                  </a:lnTo>
                  <a:lnTo>
                    <a:pt x="3" y="26"/>
                  </a:lnTo>
                  <a:lnTo>
                    <a:pt x="3" y="26"/>
                  </a:lnTo>
                  <a:lnTo>
                    <a:pt x="19" y="13"/>
                  </a:lnTo>
                  <a:lnTo>
                    <a:pt x="3" y="26"/>
                  </a:lnTo>
                  <a:lnTo>
                    <a:pt x="0" y="26"/>
                  </a:lnTo>
                  <a:lnTo>
                    <a:pt x="0" y="23"/>
                  </a:lnTo>
                  <a:lnTo>
                    <a:pt x="16" y="13"/>
                  </a:lnTo>
                  <a:lnTo>
                    <a:pt x="0" y="23"/>
                  </a:lnTo>
                  <a:lnTo>
                    <a:pt x="0" y="23"/>
                  </a:lnTo>
                  <a:lnTo>
                    <a:pt x="0" y="23"/>
                  </a:lnTo>
                  <a:lnTo>
                    <a:pt x="0" y="20"/>
                  </a:lnTo>
                  <a:lnTo>
                    <a:pt x="16" y="10"/>
                  </a:lnTo>
                  <a:lnTo>
                    <a:pt x="0" y="16"/>
                  </a:lnTo>
                  <a:lnTo>
                    <a:pt x="0" y="16"/>
                  </a:lnTo>
                  <a:lnTo>
                    <a:pt x="0" y="16"/>
                  </a:lnTo>
                  <a:lnTo>
                    <a:pt x="10" y="7"/>
                  </a:lnTo>
                  <a:lnTo>
                    <a:pt x="0" y="13"/>
                  </a:lnTo>
                  <a:lnTo>
                    <a:pt x="0" y="13"/>
                  </a:lnTo>
                  <a:lnTo>
                    <a:pt x="0" y="10"/>
                  </a:lnTo>
                  <a:lnTo>
                    <a:pt x="6" y="4"/>
                  </a:lnTo>
                  <a:lnTo>
                    <a:pt x="3" y="7"/>
                  </a:lnTo>
                  <a:lnTo>
                    <a:pt x="3" y="7"/>
                  </a:lnTo>
                  <a:lnTo>
                    <a:pt x="3" y="7"/>
                  </a:lnTo>
                  <a:lnTo>
                    <a:pt x="3" y="4"/>
                  </a:lnTo>
                  <a:lnTo>
                    <a:pt x="10" y="0"/>
                  </a:lnTo>
                  <a:lnTo>
                    <a:pt x="10" y="0"/>
                  </a:lnTo>
                  <a:lnTo>
                    <a:pt x="10" y="4"/>
                  </a:lnTo>
                  <a:lnTo>
                    <a:pt x="3" y="10"/>
                  </a:lnTo>
                  <a:lnTo>
                    <a:pt x="16" y="0"/>
                  </a:lnTo>
                  <a:lnTo>
                    <a:pt x="19" y="0"/>
                  </a:lnTo>
                  <a:lnTo>
                    <a:pt x="19" y="4"/>
                  </a:lnTo>
                  <a:lnTo>
                    <a:pt x="6" y="10"/>
                  </a:lnTo>
                  <a:lnTo>
                    <a:pt x="22" y="4"/>
                  </a:lnTo>
                  <a:lnTo>
                    <a:pt x="22" y="4"/>
                  </a:lnTo>
                  <a:lnTo>
                    <a:pt x="22" y="4"/>
                  </a:lnTo>
                  <a:lnTo>
                    <a:pt x="22" y="4"/>
                  </a:lnTo>
                  <a:lnTo>
                    <a:pt x="6" y="16"/>
                  </a:lnTo>
                  <a:lnTo>
                    <a:pt x="26" y="7"/>
                  </a:lnTo>
                  <a:lnTo>
                    <a:pt x="26" y="7"/>
                  </a:lnTo>
                  <a:lnTo>
                    <a:pt x="26" y="7"/>
                  </a:lnTo>
                  <a:lnTo>
                    <a:pt x="10" y="16"/>
                  </a:lnTo>
                  <a:lnTo>
                    <a:pt x="26" y="10"/>
                  </a:lnTo>
                  <a:lnTo>
                    <a:pt x="29" y="10"/>
                  </a:lnTo>
                  <a:lnTo>
                    <a:pt x="29" y="10"/>
                  </a:lnTo>
                  <a:lnTo>
                    <a:pt x="13" y="23"/>
                  </a:lnTo>
                  <a:lnTo>
                    <a:pt x="29" y="13"/>
                  </a:lnTo>
                  <a:lnTo>
                    <a:pt x="29" y="13"/>
                  </a:lnTo>
                  <a:lnTo>
                    <a:pt x="29" y="13"/>
                  </a:lnTo>
                  <a:lnTo>
                    <a:pt x="16" y="23"/>
                  </a:lnTo>
                  <a:lnTo>
                    <a:pt x="29" y="16"/>
                  </a:lnTo>
                  <a:lnTo>
                    <a:pt x="29" y="16"/>
                  </a:lnTo>
                  <a:lnTo>
                    <a:pt x="29" y="16"/>
                  </a:lnTo>
                  <a:lnTo>
                    <a:pt x="19" y="23"/>
                  </a:lnTo>
                  <a:lnTo>
                    <a:pt x="29" y="20"/>
                  </a:lnTo>
                  <a:lnTo>
                    <a:pt x="29" y="20"/>
                  </a:lnTo>
                  <a:lnTo>
                    <a:pt x="29" y="20"/>
                  </a:lnTo>
                  <a:lnTo>
                    <a:pt x="22" y="26"/>
                  </a:lnTo>
                  <a:lnTo>
                    <a:pt x="26" y="23"/>
                  </a:lnTo>
                  <a:lnTo>
                    <a:pt x="26" y="23"/>
                  </a:lnTo>
                  <a:lnTo>
                    <a:pt x="26" y="26"/>
                  </a:lnTo>
                  <a:lnTo>
                    <a:pt x="16" y="32"/>
                  </a:lnTo>
                  <a:lnTo>
                    <a:pt x="16" y="32"/>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4" name="Freeform 46"/>
            <p:cNvSpPr>
              <a:spLocks noChangeArrowheads="1"/>
            </p:cNvSpPr>
            <p:nvPr/>
          </p:nvSpPr>
          <p:spPr bwMode="auto">
            <a:xfrm>
              <a:off x="234855" y="192154"/>
              <a:ext cx="56287" cy="54347"/>
            </a:xfrm>
            <a:custGeom>
              <a:avLst/>
              <a:gdLst>
                <a:gd name="T0" fmla="*/ 13 w 29"/>
                <a:gd name="T1" fmla="*/ 28 h 28"/>
                <a:gd name="T2" fmla="*/ 7 w 29"/>
                <a:gd name="T3" fmla="*/ 25 h 28"/>
                <a:gd name="T4" fmla="*/ 7 w 29"/>
                <a:gd name="T5" fmla="*/ 25 h 28"/>
                <a:gd name="T6" fmla="*/ 3 w 29"/>
                <a:gd name="T7" fmla="*/ 22 h 28"/>
                <a:gd name="T8" fmla="*/ 3 w 29"/>
                <a:gd name="T9" fmla="*/ 19 h 28"/>
                <a:gd name="T10" fmla="*/ 19 w 29"/>
                <a:gd name="T11" fmla="*/ 9 h 28"/>
                <a:gd name="T12" fmla="*/ 0 w 29"/>
                <a:gd name="T13" fmla="*/ 16 h 28"/>
                <a:gd name="T14" fmla="*/ 13 w 29"/>
                <a:gd name="T15" fmla="*/ 6 h 28"/>
                <a:gd name="T16" fmla="*/ 0 w 29"/>
                <a:gd name="T17" fmla="*/ 12 h 28"/>
                <a:gd name="T18" fmla="*/ 13 w 29"/>
                <a:gd name="T19" fmla="*/ 3 h 28"/>
                <a:gd name="T20" fmla="*/ 0 w 29"/>
                <a:gd name="T21" fmla="*/ 9 h 28"/>
                <a:gd name="T22" fmla="*/ 0 w 29"/>
                <a:gd name="T23" fmla="*/ 9 h 28"/>
                <a:gd name="T24" fmla="*/ 7 w 29"/>
                <a:gd name="T25" fmla="*/ 3 h 28"/>
                <a:gd name="T26" fmla="*/ 3 w 29"/>
                <a:gd name="T27" fmla="*/ 3 h 28"/>
                <a:gd name="T28" fmla="*/ 13 w 29"/>
                <a:gd name="T29" fmla="*/ 0 h 28"/>
                <a:gd name="T30" fmla="*/ 7 w 29"/>
                <a:gd name="T31" fmla="*/ 6 h 28"/>
                <a:gd name="T32" fmla="*/ 19 w 29"/>
                <a:gd name="T33" fmla="*/ 0 h 28"/>
                <a:gd name="T34" fmla="*/ 7 w 29"/>
                <a:gd name="T35" fmla="*/ 9 h 28"/>
                <a:gd name="T36" fmla="*/ 22 w 29"/>
                <a:gd name="T37" fmla="*/ 0 h 28"/>
                <a:gd name="T38" fmla="*/ 22 w 29"/>
                <a:gd name="T39" fmla="*/ 0 h 28"/>
                <a:gd name="T40" fmla="*/ 26 w 29"/>
                <a:gd name="T41" fmla="*/ 3 h 28"/>
                <a:gd name="T42" fmla="*/ 26 w 29"/>
                <a:gd name="T43" fmla="*/ 3 h 28"/>
                <a:gd name="T44" fmla="*/ 29 w 29"/>
                <a:gd name="T45" fmla="*/ 6 h 28"/>
                <a:gd name="T46" fmla="*/ 29 w 29"/>
                <a:gd name="T47" fmla="*/ 6 h 28"/>
                <a:gd name="T48" fmla="*/ 13 w 29"/>
                <a:gd name="T49" fmla="*/ 22 h 28"/>
                <a:gd name="T50" fmla="*/ 29 w 29"/>
                <a:gd name="T51" fmla="*/ 9 h 28"/>
                <a:gd name="T52" fmla="*/ 16 w 29"/>
                <a:gd name="T53" fmla="*/ 22 h 28"/>
                <a:gd name="T54" fmla="*/ 29 w 29"/>
                <a:gd name="T55" fmla="*/ 16 h 28"/>
                <a:gd name="T56" fmla="*/ 29 w 29"/>
                <a:gd name="T57" fmla="*/ 19 h 28"/>
                <a:gd name="T58" fmla="*/ 26 w 29"/>
                <a:gd name="T59" fmla="*/ 22 h 28"/>
                <a:gd name="T60" fmla="*/ 26 w 29"/>
                <a:gd name="T61" fmla="*/ 22 h 28"/>
                <a:gd name="T62" fmla="*/ 19 w 29"/>
                <a:gd name="T63" fmla="*/ 28 h 28"/>
                <a:gd name="T64" fmla="*/ 19 w 29"/>
                <a:gd name="T65" fmla="*/ 25 h 28"/>
                <a:gd name="T66" fmla="*/ 13 w 29"/>
                <a:gd name="T67" fmla="*/ 28 h 28"/>
                <a:gd name="T68" fmla="*/ 13 w 29"/>
                <a:gd name="T69" fmla="*/ 28 h 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
                <a:gd name="T106" fmla="*/ 0 h 28"/>
                <a:gd name="T107" fmla="*/ 29 w 29"/>
                <a:gd name="T108" fmla="*/ 28 h 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 h="28">
                  <a:moveTo>
                    <a:pt x="13" y="28"/>
                  </a:moveTo>
                  <a:lnTo>
                    <a:pt x="13" y="28"/>
                  </a:lnTo>
                  <a:lnTo>
                    <a:pt x="26" y="16"/>
                  </a:lnTo>
                  <a:lnTo>
                    <a:pt x="7" y="25"/>
                  </a:lnTo>
                  <a:lnTo>
                    <a:pt x="7" y="25"/>
                  </a:lnTo>
                  <a:lnTo>
                    <a:pt x="7" y="25"/>
                  </a:lnTo>
                  <a:lnTo>
                    <a:pt x="22" y="9"/>
                  </a:lnTo>
                  <a:lnTo>
                    <a:pt x="3" y="22"/>
                  </a:lnTo>
                  <a:lnTo>
                    <a:pt x="3" y="22"/>
                  </a:lnTo>
                  <a:lnTo>
                    <a:pt x="3" y="19"/>
                  </a:lnTo>
                  <a:lnTo>
                    <a:pt x="3" y="19"/>
                  </a:lnTo>
                  <a:lnTo>
                    <a:pt x="19" y="9"/>
                  </a:lnTo>
                  <a:lnTo>
                    <a:pt x="0" y="16"/>
                  </a:lnTo>
                  <a:lnTo>
                    <a:pt x="0" y="16"/>
                  </a:lnTo>
                  <a:lnTo>
                    <a:pt x="0" y="16"/>
                  </a:lnTo>
                  <a:lnTo>
                    <a:pt x="13" y="6"/>
                  </a:lnTo>
                  <a:lnTo>
                    <a:pt x="0" y="12"/>
                  </a:lnTo>
                  <a:lnTo>
                    <a:pt x="0" y="12"/>
                  </a:lnTo>
                  <a:lnTo>
                    <a:pt x="0" y="12"/>
                  </a:lnTo>
                  <a:lnTo>
                    <a:pt x="13" y="3"/>
                  </a:lnTo>
                  <a:lnTo>
                    <a:pt x="3" y="9"/>
                  </a:lnTo>
                  <a:lnTo>
                    <a:pt x="0" y="9"/>
                  </a:lnTo>
                  <a:lnTo>
                    <a:pt x="0" y="9"/>
                  </a:lnTo>
                  <a:lnTo>
                    <a:pt x="0" y="9"/>
                  </a:lnTo>
                  <a:lnTo>
                    <a:pt x="7" y="3"/>
                  </a:lnTo>
                  <a:lnTo>
                    <a:pt x="7" y="3"/>
                  </a:lnTo>
                  <a:lnTo>
                    <a:pt x="3" y="3"/>
                  </a:lnTo>
                  <a:lnTo>
                    <a:pt x="3" y="3"/>
                  </a:lnTo>
                  <a:lnTo>
                    <a:pt x="13" y="0"/>
                  </a:lnTo>
                  <a:lnTo>
                    <a:pt x="13" y="0"/>
                  </a:lnTo>
                  <a:lnTo>
                    <a:pt x="13" y="0"/>
                  </a:lnTo>
                  <a:lnTo>
                    <a:pt x="7" y="6"/>
                  </a:lnTo>
                  <a:lnTo>
                    <a:pt x="19" y="0"/>
                  </a:lnTo>
                  <a:lnTo>
                    <a:pt x="19" y="0"/>
                  </a:lnTo>
                  <a:lnTo>
                    <a:pt x="19" y="0"/>
                  </a:lnTo>
                  <a:lnTo>
                    <a:pt x="7" y="9"/>
                  </a:lnTo>
                  <a:lnTo>
                    <a:pt x="22" y="0"/>
                  </a:lnTo>
                  <a:lnTo>
                    <a:pt x="22" y="0"/>
                  </a:lnTo>
                  <a:lnTo>
                    <a:pt x="22" y="0"/>
                  </a:lnTo>
                  <a:lnTo>
                    <a:pt x="22" y="0"/>
                  </a:lnTo>
                  <a:lnTo>
                    <a:pt x="10" y="12"/>
                  </a:lnTo>
                  <a:lnTo>
                    <a:pt x="26" y="3"/>
                  </a:lnTo>
                  <a:lnTo>
                    <a:pt x="26" y="3"/>
                  </a:lnTo>
                  <a:lnTo>
                    <a:pt x="26" y="3"/>
                  </a:lnTo>
                  <a:lnTo>
                    <a:pt x="10" y="16"/>
                  </a:lnTo>
                  <a:lnTo>
                    <a:pt x="29" y="6"/>
                  </a:lnTo>
                  <a:lnTo>
                    <a:pt x="29" y="6"/>
                  </a:lnTo>
                  <a:lnTo>
                    <a:pt x="29" y="6"/>
                  </a:lnTo>
                  <a:lnTo>
                    <a:pt x="29" y="6"/>
                  </a:lnTo>
                  <a:lnTo>
                    <a:pt x="13" y="22"/>
                  </a:lnTo>
                  <a:lnTo>
                    <a:pt x="29" y="9"/>
                  </a:lnTo>
                  <a:lnTo>
                    <a:pt x="29" y="9"/>
                  </a:lnTo>
                  <a:lnTo>
                    <a:pt x="29" y="12"/>
                  </a:lnTo>
                  <a:lnTo>
                    <a:pt x="16" y="22"/>
                  </a:lnTo>
                  <a:lnTo>
                    <a:pt x="29" y="16"/>
                  </a:lnTo>
                  <a:lnTo>
                    <a:pt x="29" y="16"/>
                  </a:lnTo>
                  <a:lnTo>
                    <a:pt x="29" y="16"/>
                  </a:lnTo>
                  <a:lnTo>
                    <a:pt x="29" y="19"/>
                  </a:lnTo>
                  <a:lnTo>
                    <a:pt x="22" y="22"/>
                  </a:lnTo>
                  <a:lnTo>
                    <a:pt x="26" y="22"/>
                  </a:lnTo>
                  <a:lnTo>
                    <a:pt x="26" y="22"/>
                  </a:lnTo>
                  <a:lnTo>
                    <a:pt x="26" y="22"/>
                  </a:lnTo>
                  <a:lnTo>
                    <a:pt x="26" y="22"/>
                  </a:lnTo>
                  <a:lnTo>
                    <a:pt x="19" y="28"/>
                  </a:lnTo>
                  <a:lnTo>
                    <a:pt x="19" y="28"/>
                  </a:lnTo>
                  <a:lnTo>
                    <a:pt x="19" y="25"/>
                  </a:lnTo>
                  <a:lnTo>
                    <a:pt x="26" y="22"/>
                  </a:lnTo>
                  <a:lnTo>
                    <a:pt x="13" y="28"/>
                  </a:lnTo>
                  <a:lnTo>
                    <a:pt x="13" y="28"/>
                  </a:lnTo>
                  <a:lnTo>
                    <a:pt x="13" y="28"/>
                  </a:ln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65" name="Freeform 47"/>
            <p:cNvSpPr>
              <a:spLocks noEditPoints="1" noChangeArrowheads="1"/>
            </p:cNvSpPr>
            <p:nvPr/>
          </p:nvSpPr>
          <p:spPr bwMode="auto">
            <a:xfrm>
              <a:off x="98988" y="104811"/>
              <a:ext cx="409540" cy="401776"/>
            </a:xfrm>
            <a:custGeom>
              <a:avLst/>
              <a:gdLst>
                <a:gd name="T0" fmla="*/ 40 w 66"/>
                <a:gd name="T1" fmla="*/ 63 h 65"/>
                <a:gd name="T2" fmla="*/ 35 w 66"/>
                <a:gd name="T3" fmla="*/ 65 h 65"/>
                <a:gd name="T4" fmla="*/ 24 w 66"/>
                <a:gd name="T5" fmla="*/ 64 h 65"/>
                <a:gd name="T6" fmla="*/ 30 w 66"/>
                <a:gd name="T7" fmla="*/ 64 h 65"/>
                <a:gd name="T8" fmla="*/ 24 w 66"/>
                <a:gd name="T9" fmla="*/ 64 h 65"/>
                <a:gd name="T10" fmla="*/ 50 w 66"/>
                <a:gd name="T11" fmla="*/ 59 h 65"/>
                <a:gd name="T12" fmla="*/ 46 w 66"/>
                <a:gd name="T13" fmla="*/ 63 h 65"/>
                <a:gd name="T14" fmla="*/ 14 w 66"/>
                <a:gd name="T15" fmla="*/ 60 h 65"/>
                <a:gd name="T16" fmla="*/ 19 w 66"/>
                <a:gd name="T17" fmla="*/ 61 h 65"/>
                <a:gd name="T18" fmla="*/ 14 w 66"/>
                <a:gd name="T19" fmla="*/ 60 h 65"/>
                <a:gd name="T20" fmla="*/ 58 w 66"/>
                <a:gd name="T21" fmla="*/ 52 h 65"/>
                <a:gd name="T22" fmla="*/ 55 w 66"/>
                <a:gd name="T23" fmla="*/ 57 h 65"/>
                <a:gd name="T24" fmla="*/ 7 w 66"/>
                <a:gd name="T25" fmla="*/ 52 h 65"/>
                <a:gd name="T26" fmla="*/ 11 w 66"/>
                <a:gd name="T27" fmla="*/ 55 h 65"/>
                <a:gd name="T28" fmla="*/ 7 w 66"/>
                <a:gd name="T29" fmla="*/ 52 h 65"/>
                <a:gd name="T30" fmla="*/ 63 w 66"/>
                <a:gd name="T31" fmla="*/ 43 h 65"/>
                <a:gd name="T32" fmla="*/ 62 w 66"/>
                <a:gd name="T33" fmla="*/ 48 h 65"/>
                <a:gd name="T34" fmla="*/ 1 w 66"/>
                <a:gd name="T35" fmla="*/ 43 h 65"/>
                <a:gd name="T36" fmla="*/ 5 w 66"/>
                <a:gd name="T37" fmla="*/ 47 h 65"/>
                <a:gd name="T38" fmla="*/ 1 w 66"/>
                <a:gd name="T39" fmla="*/ 43 h 65"/>
                <a:gd name="T40" fmla="*/ 64 w 66"/>
                <a:gd name="T41" fmla="*/ 33 h 65"/>
                <a:gd name="T42" fmla="*/ 65 w 66"/>
                <a:gd name="T43" fmla="*/ 38 h 65"/>
                <a:gd name="T44" fmla="*/ 0 w 66"/>
                <a:gd name="T45" fmla="*/ 33 h 65"/>
                <a:gd name="T46" fmla="*/ 1 w 66"/>
                <a:gd name="T47" fmla="*/ 32 h 65"/>
                <a:gd name="T48" fmla="*/ 1 w 66"/>
                <a:gd name="T49" fmla="*/ 37 h 65"/>
                <a:gd name="T50" fmla="*/ 0 w 66"/>
                <a:gd name="T51" fmla="*/ 33 h 65"/>
                <a:gd name="T52" fmla="*/ 64 w 66"/>
                <a:gd name="T53" fmla="*/ 23 h 65"/>
                <a:gd name="T54" fmla="*/ 64 w 66"/>
                <a:gd name="T55" fmla="*/ 29 h 65"/>
                <a:gd name="T56" fmla="*/ 0 w 66"/>
                <a:gd name="T57" fmla="*/ 26 h 65"/>
                <a:gd name="T58" fmla="*/ 3 w 66"/>
                <a:gd name="T59" fmla="*/ 21 h 65"/>
                <a:gd name="T60" fmla="*/ 0 w 66"/>
                <a:gd name="T61" fmla="*/ 26 h 65"/>
                <a:gd name="T62" fmla="*/ 59 w 66"/>
                <a:gd name="T63" fmla="*/ 13 h 65"/>
                <a:gd name="T64" fmla="*/ 61 w 66"/>
                <a:gd name="T65" fmla="*/ 19 h 65"/>
                <a:gd name="T66" fmla="*/ 4 w 66"/>
                <a:gd name="T67" fmla="*/ 16 h 65"/>
                <a:gd name="T68" fmla="*/ 8 w 66"/>
                <a:gd name="T69" fmla="*/ 12 h 65"/>
                <a:gd name="T70" fmla="*/ 4 w 66"/>
                <a:gd name="T71" fmla="*/ 16 h 65"/>
                <a:gd name="T72" fmla="*/ 51 w 66"/>
                <a:gd name="T73" fmla="*/ 7 h 65"/>
                <a:gd name="T74" fmla="*/ 56 w 66"/>
                <a:gd name="T75" fmla="*/ 9 h 65"/>
                <a:gd name="T76" fmla="*/ 51 w 66"/>
                <a:gd name="T77" fmla="*/ 7 h 65"/>
                <a:gd name="T78" fmla="*/ 11 w 66"/>
                <a:gd name="T79" fmla="*/ 8 h 65"/>
                <a:gd name="T80" fmla="*/ 16 w 66"/>
                <a:gd name="T81" fmla="*/ 5 h 65"/>
                <a:gd name="T82" fmla="*/ 42 w 66"/>
                <a:gd name="T83" fmla="*/ 2 h 65"/>
                <a:gd name="T84" fmla="*/ 47 w 66"/>
                <a:gd name="T85" fmla="*/ 3 h 65"/>
                <a:gd name="T86" fmla="*/ 42 w 66"/>
                <a:gd name="T87" fmla="*/ 2 h 65"/>
                <a:gd name="T88" fmla="*/ 26 w 66"/>
                <a:gd name="T89" fmla="*/ 0 h 65"/>
                <a:gd name="T90" fmla="*/ 21 w 66"/>
                <a:gd name="T91" fmla="*/ 3 h 65"/>
                <a:gd name="T92" fmla="*/ 33 w 66"/>
                <a:gd name="T93" fmla="*/ 1 h 65"/>
                <a:gd name="T94" fmla="*/ 31 w 66"/>
                <a:gd name="T95" fmla="*/ 0 h 65"/>
                <a:gd name="T96" fmla="*/ 37 w 66"/>
                <a:gd name="T97" fmla="*/ 0 h 65"/>
                <a:gd name="T98" fmla="*/ 33 w 66"/>
                <a:gd name="T99" fmla="*/ 1 h 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6"/>
                <a:gd name="T151" fmla="*/ 0 h 65"/>
                <a:gd name="T152" fmla="*/ 66 w 66"/>
                <a:gd name="T153" fmla="*/ 65 h 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6" h="65">
                  <a:moveTo>
                    <a:pt x="35" y="64"/>
                  </a:moveTo>
                  <a:cubicBezTo>
                    <a:pt x="37" y="64"/>
                    <a:pt x="38" y="64"/>
                    <a:pt x="40" y="63"/>
                  </a:cubicBezTo>
                  <a:cubicBezTo>
                    <a:pt x="40" y="64"/>
                    <a:pt x="40" y="64"/>
                    <a:pt x="40" y="64"/>
                  </a:cubicBezTo>
                  <a:cubicBezTo>
                    <a:pt x="39" y="65"/>
                    <a:pt x="37" y="65"/>
                    <a:pt x="35" y="65"/>
                  </a:cubicBezTo>
                  <a:lnTo>
                    <a:pt x="35" y="64"/>
                  </a:lnTo>
                  <a:close/>
                  <a:moveTo>
                    <a:pt x="24" y="64"/>
                  </a:moveTo>
                  <a:cubicBezTo>
                    <a:pt x="24" y="63"/>
                    <a:pt x="24" y="63"/>
                    <a:pt x="24" y="63"/>
                  </a:cubicBezTo>
                  <a:cubicBezTo>
                    <a:pt x="26" y="64"/>
                    <a:pt x="28" y="64"/>
                    <a:pt x="30" y="64"/>
                  </a:cubicBezTo>
                  <a:cubicBezTo>
                    <a:pt x="30" y="65"/>
                    <a:pt x="30" y="65"/>
                    <a:pt x="30" y="65"/>
                  </a:cubicBezTo>
                  <a:cubicBezTo>
                    <a:pt x="28" y="65"/>
                    <a:pt x="26" y="65"/>
                    <a:pt x="24" y="64"/>
                  </a:cubicBezTo>
                  <a:close/>
                  <a:moveTo>
                    <a:pt x="45" y="62"/>
                  </a:moveTo>
                  <a:cubicBezTo>
                    <a:pt x="47" y="61"/>
                    <a:pt x="48" y="60"/>
                    <a:pt x="50" y="59"/>
                  </a:cubicBezTo>
                  <a:cubicBezTo>
                    <a:pt x="50" y="60"/>
                    <a:pt x="50" y="60"/>
                    <a:pt x="50" y="60"/>
                  </a:cubicBezTo>
                  <a:cubicBezTo>
                    <a:pt x="49" y="61"/>
                    <a:pt x="47" y="62"/>
                    <a:pt x="46" y="63"/>
                  </a:cubicBezTo>
                  <a:lnTo>
                    <a:pt x="45" y="62"/>
                  </a:lnTo>
                  <a:close/>
                  <a:moveTo>
                    <a:pt x="14" y="60"/>
                  </a:moveTo>
                  <a:cubicBezTo>
                    <a:pt x="15" y="59"/>
                    <a:pt x="15" y="59"/>
                    <a:pt x="15" y="59"/>
                  </a:cubicBezTo>
                  <a:cubicBezTo>
                    <a:pt x="16" y="60"/>
                    <a:pt x="18" y="61"/>
                    <a:pt x="19" y="61"/>
                  </a:cubicBezTo>
                  <a:cubicBezTo>
                    <a:pt x="19" y="62"/>
                    <a:pt x="19" y="62"/>
                    <a:pt x="19" y="62"/>
                  </a:cubicBezTo>
                  <a:cubicBezTo>
                    <a:pt x="17" y="61"/>
                    <a:pt x="16" y="61"/>
                    <a:pt x="14" y="60"/>
                  </a:cubicBezTo>
                  <a:close/>
                  <a:moveTo>
                    <a:pt x="54" y="56"/>
                  </a:moveTo>
                  <a:cubicBezTo>
                    <a:pt x="55" y="55"/>
                    <a:pt x="56" y="53"/>
                    <a:pt x="58" y="52"/>
                  </a:cubicBezTo>
                  <a:cubicBezTo>
                    <a:pt x="59" y="53"/>
                    <a:pt x="59" y="53"/>
                    <a:pt x="59" y="53"/>
                  </a:cubicBezTo>
                  <a:cubicBezTo>
                    <a:pt x="57" y="54"/>
                    <a:pt x="56" y="56"/>
                    <a:pt x="55" y="57"/>
                  </a:cubicBezTo>
                  <a:lnTo>
                    <a:pt x="54" y="56"/>
                  </a:lnTo>
                  <a:close/>
                  <a:moveTo>
                    <a:pt x="7" y="52"/>
                  </a:moveTo>
                  <a:cubicBezTo>
                    <a:pt x="7" y="52"/>
                    <a:pt x="7" y="52"/>
                    <a:pt x="7" y="52"/>
                  </a:cubicBezTo>
                  <a:cubicBezTo>
                    <a:pt x="8" y="53"/>
                    <a:pt x="9" y="54"/>
                    <a:pt x="11" y="55"/>
                  </a:cubicBezTo>
                  <a:cubicBezTo>
                    <a:pt x="10" y="56"/>
                    <a:pt x="10" y="56"/>
                    <a:pt x="10" y="56"/>
                  </a:cubicBezTo>
                  <a:cubicBezTo>
                    <a:pt x="9" y="55"/>
                    <a:pt x="8" y="54"/>
                    <a:pt x="7" y="52"/>
                  </a:cubicBezTo>
                  <a:close/>
                  <a:moveTo>
                    <a:pt x="61" y="48"/>
                  </a:moveTo>
                  <a:cubicBezTo>
                    <a:pt x="61" y="46"/>
                    <a:pt x="62" y="45"/>
                    <a:pt x="63" y="43"/>
                  </a:cubicBezTo>
                  <a:cubicBezTo>
                    <a:pt x="64" y="43"/>
                    <a:pt x="64" y="43"/>
                    <a:pt x="64" y="43"/>
                  </a:cubicBezTo>
                  <a:cubicBezTo>
                    <a:pt x="63" y="45"/>
                    <a:pt x="62" y="47"/>
                    <a:pt x="62" y="48"/>
                  </a:cubicBezTo>
                  <a:lnTo>
                    <a:pt x="61" y="48"/>
                  </a:lnTo>
                  <a:close/>
                  <a:moveTo>
                    <a:pt x="1" y="43"/>
                  </a:moveTo>
                  <a:cubicBezTo>
                    <a:pt x="2" y="42"/>
                    <a:pt x="2" y="42"/>
                    <a:pt x="2" y="42"/>
                  </a:cubicBezTo>
                  <a:cubicBezTo>
                    <a:pt x="3" y="44"/>
                    <a:pt x="4" y="45"/>
                    <a:pt x="5" y="47"/>
                  </a:cubicBezTo>
                  <a:cubicBezTo>
                    <a:pt x="4" y="47"/>
                    <a:pt x="4" y="47"/>
                    <a:pt x="4" y="47"/>
                  </a:cubicBezTo>
                  <a:cubicBezTo>
                    <a:pt x="3" y="46"/>
                    <a:pt x="2" y="44"/>
                    <a:pt x="1" y="43"/>
                  </a:cubicBezTo>
                  <a:close/>
                  <a:moveTo>
                    <a:pt x="64" y="38"/>
                  </a:moveTo>
                  <a:cubicBezTo>
                    <a:pt x="64" y="36"/>
                    <a:pt x="64" y="34"/>
                    <a:pt x="64" y="33"/>
                  </a:cubicBezTo>
                  <a:cubicBezTo>
                    <a:pt x="66" y="33"/>
                    <a:pt x="66" y="33"/>
                    <a:pt x="66" y="33"/>
                  </a:cubicBezTo>
                  <a:cubicBezTo>
                    <a:pt x="66" y="34"/>
                    <a:pt x="65" y="36"/>
                    <a:pt x="65" y="38"/>
                  </a:cubicBezTo>
                  <a:lnTo>
                    <a:pt x="64" y="38"/>
                  </a:lnTo>
                  <a:close/>
                  <a:moveTo>
                    <a:pt x="0" y="33"/>
                  </a:moveTo>
                  <a:cubicBezTo>
                    <a:pt x="0" y="32"/>
                    <a:pt x="0" y="32"/>
                    <a:pt x="0" y="32"/>
                  </a:cubicBezTo>
                  <a:cubicBezTo>
                    <a:pt x="1" y="32"/>
                    <a:pt x="1" y="32"/>
                    <a:pt x="1" y="32"/>
                  </a:cubicBezTo>
                  <a:cubicBezTo>
                    <a:pt x="1" y="33"/>
                    <a:pt x="1" y="33"/>
                    <a:pt x="1" y="33"/>
                  </a:cubicBezTo>
                  <a:cubicBezTo>
                    <a:pt x="1" y="34"/>
                    <a:pt x="1" y="36"/>
                    <a:pt x="1" y="37"/>
                  </a:cubicBezTo>
                  <a:cubicBezTo>
                    <a:pt x="0" y="37"/>
                    <a:pt x="0" y="37"/>
                    <a:pt x="0" y="37"/>
                  </a:cubicBezTo>
                  <a:cubicBezTo>
                    <a:pt x="0" y="36"/>
                    <a:pt x="0" y="34"/>
                    <a:pt x="0" y="33"/>
                  </a:cubicBezTo>
                  <a:close/>
                  <a:moveTo>
                    <a:pt x="63" y="24"/>
                  </a:moveTo>
                  <a:cubicBezTo>
                    <a:pt x="64" y="23"/>
                    <a:pt x="64" y="23"/>
                    <a:pt x="64" y="23"/>
                  </a:cubicBezTo>
                  <a:cubicBezTo>
                    <a:pt x="65" y="25"/>
                    <a:pt x="65" y="27"/>
                    <a:pt x="65" y="28"/>
                  </a:cubicBezTo>
                  <a:cubicBezTo>
                    <a:pt x="64" y="29"/>
                    <a:pt x="64" y="29"/>
                    <a:pt x="64" y="29"/>
                  </a:cubicBezTo>
                  <a:cubicBezTo>
                    <a:pt x="64" y="27"/>
                    <a:pt x="64" y="25"/>
                    <a:pt x="63" y="24"/>
                  </a:cubicBezTo>
                  <a:close/>
                  <a:moveTo>
                    <a:pt x="0" y="26"/>
                  </a:moveTo>
                  <a:cubicBezTo>
                    <a:pt x="1" y="24"/>
                    <a:pt x="1" y="23"/>
                    <a:pt x="2" y="21"/>
                  </a:cubicBezTo>
                  <a:cubicBezTo>
                    <a:pt x="3" y="21"/>
                    <a:pt x="3" y="21"/>
                    <a:pt x="3" y="21"/>
                  </a:cubicBezTo>
                  <a:cubicBezTo>
                    <a:pt x="2" y="23"/>
                    <a:pt x="2" y="25"/>
                    <a:pt x="2" y="26"/>
                  </a:cubicBezTo>
                  <a:lnTo>
                    <a:pt x="0" y="26"/>
                  </a:lnTo>
                  <a:close/>
                  <a:moveTo>
                    <a:pt x="59" y="14"/>
                  </a:moveTo>
                  <a:cubicBezTo>
                    <a:pt x="59" y="13"/>
                    <a:pt x="59" y="13"/>
                    <a:pt x="59" y="13"/>
                  </a:cubicBezTo>
                  <a:cubicBezTo>
                    <a:pt x="60" y="15"/>
                    <a:pt x="61" y="17"/>
                    <a:pt x="62" y="18"/>
                  </a:cubicBezTo>
                  <a:cubicBezTo>
                    <a:pt x="61" y="19"/>
                    <a:pt x="61" y="19"/>
                    <a:pt x="61" y="19"/>
                  </a:cubicBezTo>
                  <a:cubicBezTo>
                    <a:pt x="60" y="17"/>
                    <a:pt x="59" y="16"/>
                    <a:pt x="59" y="14"/>
                  </a:cubicBezTo>
                  <a:close/>
                  <a:moveTo>
                    <a:pt x="4" y="16"/>
                  </a:moveTo>
                  <a:cubicBezTo>
                    <a:pt x="5" y="14"/>
                    <a:pt x="6" y="13"/>
                    <a:pt x="8" y="12"/>
                  </a:cubicBezTo>
                  <a:cubicBezTo>
                    <a:pt x="8" y="12"/>
                    <a:pt x="8" y="12"/>
                    <a:pt x="8" y="12"/>
                  </a:cubicBezTo>
                  <a:cubicBezTo>
                    <a:pt x="7" y="14"/>
                    <a:pt x="6" y="15"/>
                    <a:pt x="5" y="17"/>
                  </a:cubicBezTo>
                  <a:lnTo>
                    <a:pt x="4" y="16"/>
                  </a:lnTo>
                  <a:close/>
                  <a:moveTo>
                    <a:pt x="51" y="7"/>
                  </a:moveTo>
                  <a:cubicBezTo>
                    <a:pt x="51" y="7"/>
                    <a:pt x="51" y="7"/>
                    <a:pt x="51" y="7"/>
                  </a:cubicBezTo>
                  <a:cubicBezTo>
                    <a:pt x="52" y="6"/>
                    <a:pt x="52" y="6"/>
                    <a:pt x="52" y="6"/>
                  </a:cubicBezTo>
                  <a:cubicBezTo>
                    <a:pt x="53" y="7"/>
                    <a:pt x="55" y="8"/>
                    <a:pt x="56" y="9"/>
                  </a:cubicBezTo>
                  <a:cubicBezTo>
                    <a:pt x="55" y="10"/>
                    <a:pt x="55" y="10"/>
                    <a:pt x="55" y="10"/>
                  </a:cubicBezTo>
                  <a:cubicBezTo>
                    <a:pt x="54" y="9"/>
                    <a:pt x="52" y="8"/>
                    <a:pt x="51" y="7"/>
                  </a:cubicBezTo>
                  <a:close/>
                  <a:moveTo>
                    <a:pt x="12" y="9"/>
                  </a:moveTo>
                  <a:cubicBezTo>
                    <a:pt x="11" y="8"/>
                    <a:pt x="11" y="8"/>
                    <a:pt x="11" y="8"/>
                  </a:cubicBezTo>
                  <a:cubicBezTo>
                    <a:pt x="13" y="7"/>
                    <a:pt x="14" y="5"/>
                    <a:pt x="16" y="4"/>
                  </a:cubicBezTo>
                  <a:cubicBezTo>
                    <a:pt x="16" y="5"/>
                    <a:pt x="16" y="5"/>
                    <a:pt x="16" y="5"/>
                  </a:cubicBezTo>
                  <a:cubicBezTo>
                    <a:pt x="15" y="6"/>
                    <a:pt x="13" y="7"/>
                    <a:pt x="12" y="9"/>
                  </a:cubicBezTo>
                  <a:close/>
                  <a:moveTo>
                    <a:pt x="42" y="2"/>
                  </a:moveTo>
                  <a:cubicBezTo>
                    <a:pt x="42" y="1"/>
                    <a:pt x="42" y="1"/>
                    <a:pt x="42" y="1"/>
                  </a:cubicBezTo>
                  <a:cubicBezTo>
                    <a:pt x="44" y="2"/>
                    <a:pt x="45" y="2"/>
                    <a:pt x="47" y="3"/>
                  </a:cubicBezTo>
                  <a:cubicBezTo>
                    <a:pt x="47" y="4"/>
                    <a:pt x="47" y="4"/>
                    <a:pt x="47" y="4"/>
                  </a:cubicBezTo>
                  <a:cubicBezTo>
                    <a:pt x="45" y="3"/>
                    <a:pt x="43" y="3"/>
                    <a:pt x="42" y="2"/>
                  </a:cubicBezTo>
                  <a:close/>
                  <a:moveTo>
                    <a:pt x="21" y="2"/>
                  </a:moveTo>
                  <a:cubicBezTo>
                    <a:pt x="22" y="1"/>
                    <a:pt x="24" y="1"/>
                    <a:pt x="26" y="0"/>
                  </a:cubicBezTo>
                  <a:cubicBezTo>
                    <a:pt x="26" y="2"/>
                    <a:pt x="26" y="2"/>
                    <a:pt x="26" y="2"/>
                  </a:cubicBezTo>
                  <a:cubicBezTo>
                    <a:pt x="24" y="2"/>
                    <a:pt x="23" y="2"/>
                    <a:pt x="21" y="3"/>
                  </a:cubicBezTo>
                  <a:lnTo>
                    <a:pt x="21" y="2"/>
                  </a:lnTo>
                  <a:close/>
                  <a:moveTo>
                    <a:pt x="33" y="1"/>
                  </a:moveTo>
                  <a:cubicBezTo>
                    <a:pt x="32" y="1"/>
                    <a:pt x="32" y="1"/>
                    <a:pt x="31" y="1"/>
                  </a:cubicBezTo>
                  <a:cubicBezTo>
                    <a:pt x="31" y="0"/>
                    <a:pt x="31" y="0"/>
                    <a:pt x="31" y="0"/>
                  </a:cubicBezTo>
                  <a:cubicBezTo>
                    <a:pt x="32" y="0"/>
                    <a:pt x="32" y="0"/>
                    <a:pt x="33" y="0"/>
                  </a:cubicBezTo>
                  <a:cubicBezTo>
                    <a:pt x="34" y="0"/>
                    <a:pt x="35" y="0"/>
                    <a:pt x="37" y="0"/>
                  </a:cubicBezTo>
                  <a:cubicBezTo>
                    <a:pt x="36" y="1"/>
                    <a:pt x="36" y="1"/>
                    <a:pt x="36" y="1"/>
                  </a:cubicBezTo>
                  <a:cubicBezTo>
                    <a:pt x="35" y="1"/>
                    <a:pt x="34" y="1"/>
                    <a:pt x="33" y="1"/>
                  </a:cubicBezTo>
                  <a:close/>
                </a:path>
              </a:pathLst>
            </a:custGeom>
            <a:solidFill>
              <a:srgbClr val="EFE9E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grpSp>
      <p:sp>
        <p:nvSpPr>
          <p:cNvPr id="77" name="矩形 1"/>
          <p:cNvSpPr>
            <a:spLocks noChangeArrowheads="1"/>
          </p:cNvSpPr>
          <p:nvPr/>
        </p:nvSpPr>
        <p:spPr bwMode="auto">
          <a:xfrm>
            <a:off x="2196825" y="1713687"/>
            <a:ext cx="28612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sz="1600" b="1" dirty="0">
                <a:latin typeface="Proxima Nova" panose="020B0604020202020204" charset="0"/>
              </a:rPr>
              <a:t>Urgent need to promote healthy lifestyle behaviors</a:t>
            </a:r>
          </a:p>
        </p:txBody>
      </p:sp>
      <p:sp>
        <p:nvSpPr>
          <p:cNvPr id="84" name="直接连接符 1422"/>
          <p:cNvSpPr>
            <a:spLocks noChangeShapeType="1"/>
          </p:cNvSpPr>
          <p:nvPr/>
        </p:nvSpPr>
        <p:spPr bwMode="auto">
          <a:xfrm flipH="1">
            <a:off x="1501339" y="2463738"/>
            <a:ext cx="3232679" cy="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600" b="1">
              <a:latin typeface="Proxima Nova" panose="020B0604020202020204" charset="0"/>
            </a:endParaRPr>
          </a:p>
        </p:txBody>
      </p:sp>
      <p:sp>
        <p:nvSpPr>
          <p:cNvPr id="91" name="矩形 1"/>
          <p:cNvSpPr>
            <a:spLocks noChangeArrowheads="1"/>
          </p:cNvSpPr>
          <p:nvPr/>
        </p:nvSpPr>
        <p:spPr bwMode="auto">
          <a:xfrm>
            <a:off x="2195736" y="2841781"/>
            <a:ext cx="22931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sz="1600" b="1" dirty="0">
                <a:latin typeface="Proxima Nova" panose="020B0604020202020204" charset="0"/>
              </a:rPr>
              <a:t>Tailored interventions on specific sub-groups</a:t>
            </a:r>
          </a:p>
        </p:txBody>
      </p:sp>
      <p:sp>
        <p:nvSpPr>
          <p:cNvPr id="92" name="直接连接符 1422"/>
          <p:cNvSpPr>
            <a:spLocks noChangeShapeType="1"/>
          </p:cNvSpPr>
          <p:nvPr/>
        </p:nvSpPr>
        <p:spPr bwMode="auto">
          <a:xfrm flipH="1">
            <a:off x="1493658" y="3597864"/>
            <a:ext cx="3240359" cy="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endParaRPr lang="en-US" sz="1600" b="1">
              <a:latin typeface="Proxima Nova" panose="020B0604020202020204" charset="0"/>
            </a:endParaRPr>
          </a:p>
        </p:txBody>
      </p:sp>
      <p:sp>
        <p:nvSpPr>
          <p:cNvPr id="93" name="Freeform 12"/>
          <p:cNvSpPr>
            <a:spLocks noChangeArrowheads="1"/>
          </p:cNvSpPr>
          <p:nvPr/>
        </p:nvSpPr>
        <p:spPr bwMode="auto">
          <a:xfrm>
            <a:off x="4842030" y="1443275"/>
            <a:ext cx="493582" cy="985181"/>
          </a:xfrm>
          <a:custGeom>
            <a:avLst/>
            <a:gdLst>
              <a:gd name="T0" fmla="*/ 0 w 498"/>
              <a:gd name="T1" fmla="*/ 0 h 994"/>
              <a:gd name="T2" fmla="*/ 498 w 498"/>
              <a:gd name="T3" fmla="*/ 498 h 994"/>
              <a:gd name="T4" fmla="*/ 0 w 498"/>
              <a:gd name="T5" fmla="*/ 994 h 994"/>
              <a:gd name="T6" fmla="*/ 0 w 498"/>
              <a:gd name="T7" fmla="*/ 0 h 994"/>
              <a:gd name="T8" fmla="*/ 0 60000 65536"/>
              <a:gd name="T9" fmla="*/ 0 60000 65536"/>
              <a:gd name="T10" fmla="*/ 0 60000 65536"/>
              <a:gd name="T11" fmla="*/ 0 60000 65536"/>
              <a:gd name="T12" fmla="*/ 0 w 498"/>
              <a:gd name="T13" fmla="*/ 0 h 994"/>
              <a:gd name="T14" fmla="*/ 498 w 498"/>
              <a:gd name="T15" fmla="*/ 994 h 994"/>
            </a:gdLst>
            <a:ahLst/>
            <a:cxnLst>
              <a:cxn ang="T8">
                <a:pos x="T0" y="T1"/>
              </a:cxn>
              <a:cxn ang="T9">
                <a:pos x="T2" y="T3"/>
              </a:cxn>
              <a:cxn ang="T10">
                <a:pos x="T4" y="T5"/>
              </a:cxn>
              <a:cxn ang="T11">
                <a:pos x="T6" y="T7"/>
              </a:cxn>
            </a:cxnLst>
            <a:rect l="T12" t="T13" r="T14" b="T15"/>
            <a:pathLst>
              <a:path w="498" h="994">
                <a:moveTo>
                  <a:pt x="0" y="0"/>
                </a:moveTo>
                <a:lnTo>
                  <a:pt x="498" y="498"/>
                </a:lnTo>
                <a:lnTo>
                  <a:pt x="0" y="994"/>
                </a:lnTo>
                <a:lnTo>
                  <a:pt x="0" y="0"/>
                </a:lnTo>
                <a:close/>
              </a:path>
            </a:pathLst>
          </a:custGeom>
          <a:solidFill>
            <a:srgbClr val="F8300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en-US" altLang="en-US" sz="1600" b="1">
              <a:latin typeface="Proxima Nova" panose="020B0604020202020204" charset="0"/>
              <a:sym typeface="宋体" pitchFamily="2" charset="-122"/>
            </a:endParaRPr>
          </a:p>
        </p:txBody>
      </p:sp>
      <p:sp>
        <p:nvSpPr>
          <p:cNvPr id="94" name="矩形 1"/>
          <p:cNvSpPr>
            <a:spLocks noChangeArrowheads="1"/>
          </p:cNvSpPr>
          <p:nvPr/>
        </p:nvSpPr>
        <p:spPr bwMode="auto">
          <a:xfrm>
            <a:off x="5328085" y="1707655"/>
            <a:ext cx="29586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sz="1600" b="1" dirty="0">
                <a:latin typeface="Proxima Nova" panose="020B0604020202020204" charset="0"/>
              </a:rPr>
              <a:t>Limited healthcare facilities,</a:t>
            </a:r>
          </a:p>
          <a:p>
            <a:r>
              <a:rPr lang="en-US" sz="1600" b="1" dirty="0">
                <a:latin typeface="Proxima Nova" panose="020B0604020202020204" charset="0"/>
              </a:rPr>
              <a:t>s</a:t>
            </a:r>
            <a:r>
              <a:rPr lang="en-US" sz="1600" b="1" dirty="0" smtClean="0">
                <a:latin typeface="Proxima Nova" panose="020B0604020202020204" charset="0"/>
              </a:rPr>
              <a:t>ocial </a:t>
            </a:r>
            <a:r>
              <a:rPr lang="en-US" sz="1600" b="1" dirty="0">
                <a:latin typeface="Proxima Nova" panose="020B0604020202020204" charset="0"/>
              </a:rPr>
              <a:t>network and education</a:t>
            </a:r>
          </a:p>
        </p:txBody>
      </p:sp>
      <p:sp>
        <p:nvSpPr>
          <p:cNvPr id="95" name="直接连接符 1422"/>
          <p:cNvSpPr>
            <a:spLocks noChangeShapeType="1"/>
          </p:cNvSpPr>
          <p:nvPr/>
        </p:nvSpPr>
        <p:spPr bwMode="auto">
          <a:xfrm flipH="1">
            <a:off x="4849711" y="2463738"/>
            <a:ext cx="3232679" cy="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r>
              <a:rPr lang="en-US" sz="1600" b="1" dirty="0">
                <a:latin typeface="Proxima Nova" panose="020B0604020202020204" charset="0"/>
              </a:rPr>
              <a:t>`</a:t>
            </a:r>
          </a:p>
        </p:txBody>
      </p:sp>
      <p:sp>
        <p:nvSpPr>
          <p:cNvPr id="96" name="Freeform 12"/>
          <p:cNvSpPr>
            <a:spLocks noChangeArrowheads="1"/>
          </p:cNvSpPr>
          <p:nvPr/>
        </p:nvSpPr>
        <p:spPr bwMode="auto">
          <a:xfrm>
            <a:off x="4842030" y="2558677"/>
            <a:ext cx="493582" cy="985181"/>
          </a:xfrm>
          <a:custGeom>
            <a:avLst/>
            <a:gdLst>
              <a:gd name="T0" fmla="*/ 0 w 498"/>
              <a:gd name="T1" fmla="*/ 0 h 994"/>
              <a:gd name="T2" fmla="*/ 498 w 498"/>
              <a:gd name="T3" fmla="*/ 498 h 994"/>
              <a:gd name="T4" fmla="*/ 0 w 498"/>
              <a:gd name="T5" fmla="*/ 994 h 994"/>
              <a:gd name="T6" fmla="*/ 0 w 498"/>
              <a:gd name="T7" fmla="*/ 0 h 994"/>
              <a:gd name="T8" fmla="*/ 0 60000 65536"/>
              <a:gd name="T9" fmla="*/ 0 60000 65536"/>
              <a:gd name="T10" fmla="*/ 0 60000 65536"/>
              <a:gd name="T11" fmla="*/ 0 60000 65536"/>
              <a:gd name="T12" fmla="*/ 0 w 498"/>
              <a:gd name="T13" fmla="*/ 0 h 994"/>
              <a:gd name="T14" fmla="*/ 498 w 498"/>
              <a:gd name="T15" fmla="*/ 994 h 994"/>
            </a:gdLst>
            <a:ahLst/>
            <a:cxnLst>
              <a:cxn ang="T8">
                <a:pos x="T0" y="T1"/>
              </a:cxn>
              <a:cxn ang="T9">
                <a:pos x="T2" y="T3"/>
              </a:cxn>
              <a:cxn ang="T10">
                <a:pos x="T4" y="T5"/>
              </a:cxn>
              <a:cxn ang="T11">
                <a:pos x="T6" y="T7"/>
              </a:cxn>
            </a:cxnLst>
            <a:rect l="T12" t="T13" r="T14" b="T15"/>
            <a:pathLst>
              <a:path w="498" h="994">
                <a:moveTo>
                  <a:pt x="0" y="0"/>
                </a:moveTo>
                <a:lnTo>
                  <a:pt x="498" y="498"/>
                </a:lnTo>
                <a:lnTo>
                  <a:pt x="0" y="994"/>
                </a:lnTo>
                <a:lnTo>
                  <a:pt x="0" y="0"/>
                </a:lnTo>
                <a:close/>
              </a:path>
            </a:pathLst>
          </a:custGeom>
          <a:solidFill>
            <a:srgbClr val="EBAC0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0" fontAlgn="base" hangingPunct="0">
              <a:spcBef>
                <a:spcPct val="0"/>
              </a:spcBef>
              <a:spcAft>
                <a:spcPct val="0"/>
              </a:spcAft>
              <a:buFont typeface="Arial" pitchFamily="34" charset="0"/>
            </a:pPr>
            <a:endParaRPr lang="en-US" altLang="en-US" sz="1600" b="1">
              <a:latin typeface="Proxima Nova" panose="020B0604020202020204" charset="0"/>
              <a:ea typeface="宋体" pitchFamily="2" charset="-122"/>
              <a:sym typeface="宋体" pitchFamily="2" charset="-122"/>
            </a:endParaRPr>
          </a:p>
        </p:txBody>
      </p:sp>
      <p:sp>
        <p:nvSpPr>
          <p:cNvPr id="97" name="直接连接符 1422"/>
          <p:cNvSpPr>
            <a:spLocks noChangeShapeType="1"/>
          </p:cNvSpPr>
          <p:nvPr/>
        </p:nvSpPr>
        <p:spPr bwMode="auto">
          <a:xfrm flipH="1">
            <a:off x="4842030" y="3597864"/>
            <a:ext cx="3232679" cy="0"/>
          </a:xfrm>
          <a:prstGeom prst="line">
            <a:avLst/>
          </a:prstGeom>
          <a:noFill/>
          <a:ln w="15875" cap="flat" cmpd="sng">
            <a:solidFill>
              <a:srgbClr val="7F7F7F"/>
            </a:solidFill>
            <a:prstDash val="dash"/>
            <a:bevel/>
            <a:headEnd/>
            <a:tailEnd/>
          </a:ln>
          <a:extLst>
            <a:ext uri="{909E8E84-426E-40DD-AFC4-6F175D3DCCD1}">
              <a14:hiddenFill xmlns:a14="http://schemas.microsoft.com/office/drawing/2010/main">
                <a:noFill/>
              </a14:hiddenFill>
            </a:ext>
          </a:extLst>
        </p:spPr>
        <p:txBody>
          <a:bodyPr/>
          <a:lstStyle/>
          <a:p>
            <a:r>
              <a:rPr lang="en-US" sz="1600" b="1" dirty="0">
                <a:latin typeface="Proxima Nova" panose="020B0604020202020204" charset="0"/>
              </a:rPr>
              <a:t>`</a:t>
            </a:r>
          </a:p>
        </p:txBody>
      </p:sp>
      <p:sp>
        <p:nvSpPr>
          <p:cNvPr id="98" name="矩形 1"/>
          <p:cNvSpPr>
            <a:spLocks noChangeArrowheads="1"/>
          </p:cNvSpPr>
          <p:nvPr/>
        </p:nvSpPr>
        <p:spPr bwMode="auto">
          <a:xfrm>
            <a:off x="5328084" y="2841781"/>
            <a:ext cx="29586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sz="1600" b="1" dirty="0">
                <a:latin typeface="Proxima Nova" panose="020B0604020202020204" charset="0"/>
              </a:rPr>
              <a:t>Recreation/ leisure sector</a:t>
            </a:r>
          </a:p>
          <a:p>
            <a:r>
              <a:rPr lang="en-US" sz="1600" b="1" dirty="0">
                <a:latin typeface="Proxima Nova" panose="020B0604020202020204" charset="0"/>
              </a:rPr>
              <a:t>Single women</a:t>
            </a:r>
          </a:p>
        </p:txBody>
      </p:sp>
      <p:grpSp>
        <p:nvGrpSpPr>
          <p:cNvPr id="32" name="组合 31"/>
          <p:cNvGrpSpPr/>
          <p:nvPr/>
        </p:nvGrpSpPr>
        <p:grpSpPr>
          <a:xfrm>
            <a:off x="571500" y="-10114"/>
            <a:ext cx="8082901" cy="317891"/>
            <a:chOff x="571500" y="-10114"/>
            <a:chExt cx="8082901" cy="317891"/>
          </a:xfrm>
        </p:grpSpPr>
        <p:grpSp>
          <p:nvGrpSpPr>
            <p:cNvPr id="33" name="组合 32"/>
            <p:cNvGrpSpPr/>
            <p:nvPr/>
          </p:nvGrpSpPr>
          <p:grpSpPr>
            <a:xfrm>
              <a:off x="571500" y="-10114"/>
              <a:ext cx="8082901" cy="317891"/>
              <a:chOff x="0" y="-10114"/>
              <a:chExt cx="8082901" cy="317891"/>
            </a:xfrm>
          </p:grpSpPr>
          <p:sp>
            <p:nvSpPr>
              <p:cNvPr id="71"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2"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3"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4"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5"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6"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Evaluation</a:t>
                </a:r>
                <a:endParaRPr lang="en-US" altLang="en-US" i="1" dirty="0">
                  <a:solidFill>
                    <a:srgbClr val="4D8FB7"/>
                  </a:solidFill>
                  <a:latin typeface="微软雅黑" pitchFamily="34" charset="-122"/>
                  <a:ea typeface="微软雅黑" pitchFamily="34" charset="-122"/>
                  <a:sym typeface="微软雅黑" pitchFamily="34" charset="-122"/>
                </a:endParaRPr>
              </a:p>
            </p:txBody>
          </p:sp>
        </p:grpSp>
        <p:grpSp>
          <p:nvGrpSpPr>
            <p:cNvPr id="34" name="组合 33"/>
            <p:cNvGrpSpPr/>
            <p:nvPr/>
          </p:nvGrpSpPr>
          <p:grpSpPr>
            <a:xfrm>
              <a:off x="573888" y="104482"/>
              <a:ext cx="78583" cy="78583"/>
              <a:chOff x="523873" y="1335916"/>
              <a:chExt cx="200025" cy="200025"/>
            </a:xfrm>
          </p:grpSpPr>
          <p:sp>
            <p:nvSpPr>
              <p:cNvPr id="69" name="椭圆 68"/>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椭圆 69"/>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p:cNvGrpSpPr/>
            <p:nvPr/>
          </p:nvGrpSpPr>
          <p:grpSpPr>
            <a:xfrm>
              <a:off x="1751375" y="112519"/>
              <a:ext cx="78583" cy="78583"/>
              <a:chOff x="523873" y="1335916"/>
              <a:chExt cx="200025" cy="200025"/>
            </a:xfrm>
            <a:noFill/>
          </p:grpSpPr>
          <p:sp>
            <p:nvSpPr>
              <p:cNvPr id="67" name="椭圆 6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椭圆 67"/>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组合 35"/>
            <p:cNvGrpSpPr/>
            <p:nvPr/>
          </p:nvGrpSpPr>
          <p:grpSpPr>
            <a:xfrm>
              <a:off x="3424877" y="104482"/>
              <a:ext cx="78583" cy="78583"/>
              <a:chOff x="523873" y="1335916"/>
              <a:chExt cx="200025" cy="200025"/>
            </a:xfrm>
            <a:noFill/>
          </p:grpSpPr>
          <p:sp>
            <p:nvSpPr>
              <p:cNvPr id="54" name="椭圆 53"/>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椭圆 65"/>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p:cNvGrpSpPr/>
            <p:nvPr/>
          </p:nvGrpSpPr>
          <p:grpSpPr>
            <a:xfrm>
              <a:off x="5019381" y="110738"/>
              <a:ext cx="78583" cy="78583"/>
              <a:chOff x="523873" y="1335916"/>
              <a:chExt cx="200025" cy="200025"/>
            </a:xfrm>
            <a:noFill/>
          </p:grpSpPr>
          <p:sp>
            <p:nvSpPr>
              <p:cNvPr id="52" name="椭圆 5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p:cNvGrpSpPr/>
            <p:nvPr/>
          </p:nvGrpSpPr>
          <p:grpSpPr>
            <a:xfrm>
              <a:off x="6718637" y="104481"/>
              <a:ext cx="78583" cy="78583"/>
              <a:chOff x="523873" y="1335916"/>
              <a:chExt cx="200025" cy="200025"/>
            </a:xfrm>
            <a:noFill/>
          </p:grpSpPr>
          <p:sp>
            <p:nvSpPr>
              <p:cNvPr id="50" name="椭圆 4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组合 38"/>
            <p:cNvGrpSpPr/>
            <p:nvPr/>
          </p:nvGrpSpPr>
          <p:grpSpPr>
            <a:xfrm>
              <a:off x="7468255" y="104481"/>
              <a:ext cx="78583" cy="78583"/>
              <a:chOff x="523873" y="1335916"/>
              <a:chExt cx="200025" cy="200025"/>
            </a:xfrm>
            <a:noFill/>
          </p:grpSpPr>
          <p:sp>
            <p:nvSpPr>
              <p:cNvPr id="40" name="椭圆 39"/>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94132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latin typeface="+mn-lt"/>
              </a:rPr>
              <a:t>Contributions</a:t>
            </a:r>
            <a:endParaRPr lang="en-US" dirty="0">
              <a:latin typeface="+mn-lt"/>
            </a:endParaRPr>
          </a:p>
        </p:txBody>
      </p:sp>
      <p:sp>
        <p:nvSpPr>
          <p:cNvPr id="42" name="Freeform 85"/>
          <p:cNvSpPr>
            <a:spLocks noChangeArrowheads="1"/>
          </p:cNvSpPr>
          <p:nvPr/>
        </p:nvSpPr>
        <p:spPr bwMode="auto">
          <a:xfrm>
            <a:off x="2553702" y="1332518"/>
            <a:ext cx="435691" cy="751751"/>
          </a:xfrm>
          <a:custGeom>
            <a:avLst/>
            <a:gdLst>
              <a:gd name="T0" fmla="*/ 0 w 295"/>
              <a:gd name="T1" fmla="*/ 380 h 509"/>
              <a:gd name="T2" fmla="*/ 295 w 295"/>
              <a:gd name="T3" fmla="*/ 509 h 509"/>
              <a:gd name="T4" fmla="*/ 295 w 295"/>
              <a:gd name="T5" fmla="*/ 0 h 509"/>
              <a:gd name="T6" fmla="*/ 0 w 295"/>
              <a:gd name="T7" fmla="*/ 380 h 509"/>
              <a:gd name="T8" fmla="*/ 0 60000 65536"/>
              <a:gd name="T9" fmla="*/ 0 60000 65536"/>
              <a:gd name="T10" fmla="*/ 0 60000 65536"/>
              <a:gd name="T11" fmla="*/ 0 60000 65536"/>
              <a:gd name="T12" fmla="*/ 0 w 295"/>
              <a:gd name="T13" fmla="*/ 0 h 509"/>
              <a:gd name="T14" fmla="*/ 295 w 295"/>
              <a:gd name="T15" fmla="*/ 509 h 509"/>
            </a:gdLst>
            <a:ahLst/>
            <a:cxnLst>
              <a:cxn ang="T8">
                <a:pos x="T0" y="T1"/>
              </a:cxn>
              <a:cxn ang="T9">
                <a:pos x="T2" y="T3"/>
              </a:cxn>
              <a:cxn ang="T10">
                <a:pos x="T4" y="T5"/>
              </a:cxn>
              <a:cxn ang="T11">
                <a:pos x="T6" y="T7"/>
              </a:cxn>
            </a:cxnLst>
            <a:rect l="T12" t="T13" r="T14" b="T15"/>
            <a:pathLst>
              <a:path w="295" h="509">
                <a:moveTo>
                  <a:pt x="0" y="380"/>
                </a:moveTo>
                <a:lnTo>
                  <a:pt x="295" y="509"/>
                </a:lnTo>
                <a:lnTo>
                  <a:pt x="295" y="0"/>
                </a:lnTo>
                <a:lnTo>
                  <a:pt x="0" y="380"/>
                </a:lnTo>
                <a:close/>
              </a:path>
            </a:pathLst>
          </a:custGeom>
          <a:solidFill>
            <a:srgbClr val="F83003"/>
          </a:solidFill>
          <a:ln w="9525"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43" name="Freeform 86"/>
          <p:cNvSpPr>
            <a:spLocks noChangeArrowheads="1"/>
          </p:cNvSpPr>
          <p:nvPr/>
        </p:nvSpPr>
        <p:spPr bwMode="auto">
          <a:xfrm>
            <a:off x="2986440" y="1332518"/>
            <a:ext cx="440122" cy="751751"/>
          </a:xfrm>
          <a:custGeom>
            <a:avLst/>
            <a:gdLst>
              <a:gd name="T0" fmla="*/ 0 w 298"/>
              <a:gd name="T1" fmla="*/ 509 h 509"/>
              <a:gd name="T2" fmla="*/ 298 w 298"/>
              <a:gd name="T3" fmla="*/ 380 h 509"/>
              <a:gd name="T4" fmla="*/ 0 w 298"/>
              <a:gd name="T5" fmla="*/ 0 h 509"/>
              <a:gd name="T6" fmla="*/ 0 w 298"/>
              <a:gd name="T7" fmla="*/ 509 h 509"/>
              <a:gd name="T8" fmla="*/ 0 60000 65536"/>
              <a:gd name="T9" fmla="*/ 0 60000 65536"/>
              <a:gd name="T10" fmla="*/ 0 60000 65536"/>
              <a:gd name="T11" fmla="*/ 0 60000 65536"/>
              <a:gd name="T12" fmla="*/ 0 w 298"/>
              <a:gd name="T13" fmla="*/ 0 h 509"/>
              <a:gd name="T14" fmla="*/ 298 w 298"/>
              <a:gd name="T15" fmla="*/ 509 h 509"/>
            </a:gdLst>
            <a:ahLst/>
            <a:cxnLst>
              <a:cxn ang="T8">
                <a:pos x="T0" y="T1"/>
              </a:cxn>
              <a:cxn ang="T9">
                <a:pos x="T2" y="T3"/>
              </a:cxn>
              <a:cxn ang="T10">
                <a:pos x="T4" y="T5"/>
              </a:cxn>
              <a:cxn ang="T11">
                <a:pos x="T6" y="T7"/>
              </a:cxn>
            </a:cxnLst>
            <a:rect l="T12" t="T13" r="T14" b="T15"/>
            <a:pathLst>
              <a:path w="298" h="509">
                <a:moveTo>
                  <a:pt x="0" y="509"/>
                </a:moveTo>
                <a:lnTo>
                  <a:pt x="298" y="380"/>
                </a:lnTo>
                <a:lnTo>
                  <a:pt x="0" y="0"/>
                </a:lnTo>
                <a:lnTo>
                  <a:pt x="0" y="509"/>
                </a:lnTo>
                <a:close/>
              </a:path>
            </a:pathLst>
          </a:custGeom>
          <a:solidFill>
            <a:srgbClr val="F83003"/>
          </a:solidFill>
          <a:ln w="9525"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44" name="Freeform 87"/>
          <p:cNvSpPr>
            <a:spLocks noChangeArrowheads="1"/>
          </p:cNvSpPr>
          <p:nvPr/>
        </p:nvSpPr>
        <p:spPr bwMode="auto">
          <a:xfrm>
            <a:off x="2113580" y="1896701"/>
            <a:ext cx="875813" cy="937843"/>
          </a:xfrm>
          <a:custGeom>
            <a:avLst/>
            <a:gdLst>
              <a:gd name="T0" fmla="*/ 0 w 593"/>
              <a:gd name="T1" fmla="*/ 381 h 635"/>
              <a:gd name="T2" fmla="*/ 593 w 593"/>
              <a:gd name="T3" fmla="*/ 635 h 635"/>
              <a:gd name="T4" fmla="*/ 593 w 593"/>
              <a:gd name="T5" fmla="*/ 127 h 635"/>
              <a:gd name="T6" fmla="*/ 298 w 593"/>
              <a:gd name="T7" fmla="*/ 0 h 635"/>
              <a:gd name="T8" fmla="*/ 0 w 593"/>
              <a:gd name="T9" fmla="*/ 381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381"/>
                </a:moveTo>
                <a:lnTo>
                  <a:pt x="593" y="635"/>
                </a:lnTo>
                <a:lnTo>
                  <a:pt x="593" y="127"/>
                </a:lnTo>
                <a:lnTo>
                  <a:pt x="298" y="0"/>
                </a:lnTo>
                <a:lnTo>
                  <a:pt x="0" y="381"/>
                </a:lnTo>
                <a:close/>
              </a:path>
            </a:pathLst>
          </a:custGeom>
          <a:solidFill>
            <a:srgbClr val="EBAC07"/>
          </a:solidFill>
          <a:ln w="9525" cmpd="sng">
            <a:solidFill>
              <a:schemeClr val="bg1"/>
            </a:solidFill>
            <a:bevel/>
            <a:headEnd/>
            <a:tailEnd/>
          </a:ln>
        </p:spPr>
        <p:txBody>
          <a:bodyPr/>
          <a:lstStyle/>
          <a:p>
            <a:endParaRPr lang="en-US" altLang="en-US" sz="1200" b="1">
              <a:latin typeface="Proxima Nova" panose="020B0604020202020204" charset="0"/>
              <a:sym typeface="宋体" pitchFamily="2" charset="-122"/>
            </a:endParaRPr>
          </a:p>
        </p:txBody>
      </p:sp>
      <p:sp>
        <p:nvSpPr>
          <p:cNvPr id="45" name="Freeform 88"/>
          <p:cNvSpPr>
            <a:spLocks noChangeArrowheads="1"/>
          </p:cNvSpPr>
          <p:nvPr/>
        </p:nvSpPr>
        <p:spPr bwMode="auto">
          <a:xfrm>
            <a:off x="2989393" y="1896701"/>
            <a:ext cx="877290" cy="937843"/>
          </a:xfrm>
          <a:custGeom>
            <a:avLst/>
            <a:gdLst>
              <a:gd name="T0" fmla="*/ 0 w 593"/>
              <a:gd name="T1" fmla="*/ 635 h 635"/>
              <a:gd name="T2" fmla="*/ 593 w 593"/>
              <a:gd name="T3" fmla="*/ 381 h 635"/>
              <a:gd name="T4" fmla="*/ 298 w 593"/>
              <a:gd name="T5" fmla="*/ 0 h 635"/>
              <a:gd name="T6" fmla="*/ 0 w 593"/>
              <a:gd name="T7" fmla="*/ 127 h 635"/>
              <a:gd name="T8" fmla="*/ 0 w 593"/>
              <a:gd name="T9" fmla="*/ 635 h 635"/>
              <a:gd name="T10" fmla="*/ 0 60000 65536"/>
              <a:gd name="T11" fmla="*/ 0 60000 65536"/>
              <a:gd name="T12" fmla="*/ 0 60000 65536"/>
              <a:gd name="T13" fmla="*/ 0 60000 65536"/>
              <a:gd name="T14" fmla="*/ 0 60000 65536"/>
              <a:gd name="T15" fmla="*/ 0 w 593"/>
              <a:gd name="T16" fmla="*/ 0 h 635"/>
              <a:gd name="T17" fmla="*/ 593 w 593"/>
              <a:gd name="T18" fmla="*/ 635 h 635"/>
            </a:gdLst>
            <a:ahLst/>
            <a:cxnLst>
              <a:cxn ang="T10">
                <a:pos x="T0" y="T1"/>
              </a:cxn>
              <a:cxn ang="T11">
                <a:pos x="T2" y="T3"/>
              </a:cxn>
              <a:cxn ang="T12">
                <a:pos x="T4" y="T5"/>
              </a:cxn>
              <a:cxn ang="T13">
                <a:pos x="T6" y="T7"/>
              </a:cxn>
              <a:cxn ang="T14">
                <a:pos x="T8" y="T9"/>
              </a:cxn>
            </a:cxnLst>
            <a:rect l="T15" t="T16" r="T17" b="T18"/>
            <a:pathLst>
              <a:path w="593" h="635">
                <a:moveTo>
                  <a:pt x="0" y="635"/>
                </a:moveTo>
                <a:lnTo>
                  <a:pt x="593" y="381"/>
                </a:lnTo>
                <a:lnTo>
                  <a:pt x="298" y="0"/>
                </a:lnTo>
                <a:lnTo>
                  <a:pt x="0" y="127"/>
                </a:lnTo>
                <a:lnTo>
                  <a:pt x="0" y="635"/>
                </a:lnTo>
                <a:close/>
              </a:path>
            </a:pathLst>
          </a:custGeom>
          <a:solidFill>
            <a:srgbClr val="EBAC07"/>
          </a:solidFill>
          <a:ln w="9525" cmpd="sng">
            <a:solidFill>
              <a:schemeClr val="bg1"/>
            </a:solidFill>
            <a:bevel/>
            <a:headEnd/>
            <a:tailEnd/>
          </a:ln>
        </p:spPr>
        <p:txBody>
          <a:bodyPr/>
          <a:lstStyle/>
          <a:p>
            <a:endParaRPr lang="en-US" altLang="en-US" sz="1200" b="1">
              <a:latin typeface="Proxima Nova" panose="020B0604020202020204" charset="0"/>
              <a:sym typeface="宋体" pitchFamily="2" charset="-122"/>
            </a:endParaRPr>
          </a:p>
        </p:txBody>
      </p:sp>
      <p:sp>
        <p:nvSpPr>
          <p:cNvPr id="46" name="Freeform 89"/>
          <p:cNvSpPr>
            <a:spLocks noChangeArrowheads="1"/>
          </p:cNvSpPr>
          <p:nvPr/>
        </p:nvSpPr>
        <p:spPr bwMode="auto">
          <a:xfrm>
            <a:off x="1674935" y="2459406"/>
            <a:ext cx="1314458" cy="1123936"/>
          </a:xfrm>
          <a:custGeom>
            <a:avLst/>
            <a:gdLst>
              <a:gd name="T0" fmla="*/ 0 w 890"/>
              <a:gd name="T1" fmla="*/ 381 h 761"/>
              <a:gd name="T2" fmla="*/ 890 w 890"/>
              <a:gd name="T3" fmla="*/ 761 h 761"/>
              <a:gd name="T4" fmla="*/ 890 w 890"/>
              <a:gd name="T5" fmla="*/ 254 h 761"/>
              <a:gd name="T6" fmla="*/ 297 w 890"/>
              <a:gd name="T7" fmla="*/ 0 h 761"/>
              <a:gd name="T8" fmla="*/ 0 w 890"/>
              <a:gd name="T9" fmla="*/ 381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381"/>
                </a:moveTo>
                <a:lnTo>
                  <a:pt x="890" y="761"/>
                </a:lnTo>
                <a:lnTo>
                  <a:pt x="890" y="254"/>
                </a:lnTo>
                <a:lnTo>
                  <a:pt x="297" y="0"/>
                </a:lnTo>
                <a:lnTo>
                  <a:pt x="0" y="381"/>
                </a:lnTo>
                <a:close/>
              </a:path>
            </a:pathLst>
          </a:custGeom>
          <a:solidFill>
            <a:srgbClr val="A2B932"/>
          </a:solidFill>
          <a:ln w="2" cap="flat"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47" name="Freeform 90"/>
          <p:cNvSpPr>
            <a:spLocks noChangeArrowheads="1"/>
          </p:cNvSpPr>
          <p:nvPr/>
        </p:nvSpPr>
        <p:spPr bwMode="auto">
          <a:xfrm>
            <a:off x="2989393" y="2459406"/>
            <a:ext cx="1314458" cy="1123936"/>
          </a:xfrm>
          <a:custGeom>
            <a:avLst/>
            <a:gdLst>
              <a:gd name="T0" fmla="*/ 0 w 890"/>
              <a:gd name="T1" fmla="*/ 761 h 761"/>
              <a:gd name="T2" fmla="*/ 890 w 890"/>
              <a:gd name="T3" fmla="*/ 381 h 761"/>
              <a:gd name="T4" fmla="*/ 593 w 890"/>
              <a:gd name="T5" fmla="*/ 0 h 761"/>
              <a:gd name="T6" fmla="*/ 0 w 890"/>
              <a:gd name="T7" fmla="*/ 254 h 761"/>
              <a:gd name="T8" fmla="*/ 0 w 890"/>
              <a:gd name="T9" fmla="*/ 761 h 761"/>
              <a:gd name="T10" fmla="*/ 0 60000 65536"/>
              <a:gd name="T11" fmla="*/ 0 60000 65536"/>
              <a:gd name="T12" fmla="*/ 0 60000 65536"/>
              <a:gd name="T13" fmla="*/ 0 60000 65536"/>
              <a:gd name="T14" fmla="*/ 0 60000 65536"/>
              <a:gd name="T15" fmla="*/ 0 w 890"/>
              <a:gd name="T16" fmla="*/ 0 h 761"/>
              <a:gd name="T17" fmla="*/ 890 w 890"/>
              <a:gd name="T18" fmla="*/ 761 h 761"/>
            </a:gdLst>
            <a:ahLst/>
            <a:cxnLst>
              <a:cxn ang="T10">
                <a:pos x="T0" y="T1"/>
              </a:cxn>
              <a:cxn ang="T11">
                <a:pos x="T2" y="T3"/>
              </a:cxn>
              <a:cxn ang="T12">
                <a:pos x="T4" y="T5"/>
              </a:cxn>
              <a:cxn ang="T13">
                <a:pos x="T6" y="T7"/>
              </a:cxn>
              <a:cxn ang="T14">
                <a:pos x="T8" y="T9"/>
              </a:cxn>
            </a:cxnLst>
            <a:rect l="T15" t="T16" r="T17" b="T18"/>
            <a:pathLst>
              <a:path w="890" h="761">
                <a:moveTo>
                  <a:pt x="0" y="761"/>
                </a:moveTo>
                <a:lnTo>
                  <a:pt x="890" y="381"/>
                </a:lnTo>
                <a:lnTo>
                  <a:pt x="593" y="0"/>
                </a:lnTo>
                <a:lnTo>
                  <a:pt x="0" y="254"/>
                </a:lnTo>
                <a:lnTo>
                  <a:pt x="0" y="761"/>
                </a:lnTo>
                <a:close/>
              </a:path>
            </a:pathLst>
          </a:custGeom>
          <a:solidFill>
            <a:srgbClr val="A2B932"/>
          </a:solidFill>
          <a:ln w="2" cap="flat"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48" name="Freeform 91"/>
          <p:cNvSpPr>
            <a:spLocks noChangeArrowheads="1"/>
          </p:cNvSpPr>
          <p:nvPr/>
        </p:nvSpPr>
        <p:spPr bwMode="auto">
          <a:xfrm>
            <a:off x="1239245" y="3022113"/>
            <a:ext cx="1750148" cy="1314458"/>
          </a:xfrm>
          <a:custGeom>
            <a:avLst/>
            <a:gdLst>
              <a:gd name="T0" fmla="*/ 0 w 1185"/>
              <a:gd name="T1" fmla="*/ 380 h 890"/>
              <a:gd name="T2" fmla="*/ 1185 w 1185"/>
              <a:gd name="T3" fmla="*/ 890 h 890"/>
              <a:gd name="T4" fmla="*/ 1185 w 1185"/>
              <a:gd name="T5" fmla="*/ 380 h 890"/>
              <a:gd name="T6" fmla="*/ 295 w 1185"/>
              <a:gd name="T7" fmla="*/ 0 h 890"/>
              <a:gd name="T8" fmla="*/ 0 w 1185"/>
              <a:gd name="T9" fmla="*/ 380 h 890"/>
              <a:gd name="T10" fmla="*/ 0 60000 65536"/>
              <a:gd name="T11" fmla="*/ 0 60000 65536"/>
              <a:gd name="T12" fmla="*/ 0 60000 65536"/>
              <a:gd name="T13" fmla="*/ 0 60000 65536"/>
              <a:gd name="T14" fmla="*/ 0 60000 65536"/>
              <a:gd name="T15" fmla="*/ 0 w 1185"/>
              <a:gd name="T16" fmla="*/ 0 h 890"/>
              <a:gd name="T17" fmla="*/ 1185 w 1185"/>
              <a:gd name="T18" fmla="*/ 890 h 890"/>
            </a:gdLst>
            <a:ahLst/>
            <a:cxnLst>
              <a:cxn ang="T10">
                <a:pos x="T0" y="T1"/>
              </a:cxn>
              <a:cxn ang="T11">
                <a:pos x="T2" y="T3"/>
              </a:cxn>
              <a:cxn ang="T12">
                <a:pos x="T4" y="T5"/>
              </a:cxn>
              <a:cxn ang="T13">
                <a:pos x="T6" y="T7"/>
              </a:cxn>
              <a:cxn ang="T14">
                <a:pos x="T8" y="T9"/>
              </a:cxn>
            </a:cxnLst>
            <a:rect l="T15" t="T16" r="T17" b="T18"/>
            <a:pathLst>
              <a:path w="1185" h="890">
                <a:moveTo>
                  <a:pt x="0" y="380"/>
                </a:moveTo>
                <a:lnTo>
                  <a:pt x="1185" y="890"/>
                </a:lnTo>
                <a:lnTo>
                  <a:pt x="1185" y="380"/>
                </a:lnTo>
                <a:lnTo>
                  <a:pt x="295" y="0"/>
                </a:lnTo>
                <a:lnTo>
                  <a:pt x="0" y="380"/>
                </a:lnTo>
                <a:close/>
              </a:path>
            </a:pathLst>
          </a:custGeom>
          <a:solidFill>
            <a:srgbClr val="4C6062"/>
          </a:solidFill>
          <a:ln w="2" cap="flat"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49" name="Freeform 92"/>
          <p:cNvSpPr>
            <a:spLocks noChangeArrowheads="1"/>
          </p:cNvSpPr>
          <p:nvPr/>
        </p:nvSpPr>
        <p:spPr bwMode="auto">
          <a:xfrm>
            <a:off x="2989393" y="3022113"/>
            <a:ext cx="1751626" cy="1314458"/>
          </a:xfrm>
          <a:custGeom>
            <a:avLst/>
            <a:gdLst>
              <a:gd name="T0" fmla="*/ 0 w 1186"/>
              <a:gd name="T1" fmla="*/ 890 h 890"/>
              <a:gd name="T2" fmla="*/ 1186 w 1186"/>
              <a:gd name="T3" fmla="*/ 380 h 890"/>
              <a:gd name="T4" fmla="*/ 890 w 1186"/>
              <a:gd name="T5" fmla="*/ 0 h 890"/>
              <a:gd name="T6" fmla="*/ 0 w 1186"/>
              <a:gd name="T7" fmla="*/ 380 h 890"/>
              <a:gd name="T8" fmla="*/ 0 w 1186"/>
              <a:gd name="T9" fmla="*/ 890 h 890"/>
              <a:gd name="T10" fmla="*/ 0 60000 65536"/>
              <a:gd name="T11" fmla="*/ 0 60000 65536"/>
              <a:gd name="T12" fmla="*/ 0 60000 65536"/>
              <a:gd name="T13" fmla="*/ 0 60000 65536"/>
              <a:gd name="T14" fmla="*/ 0 60000 65536"/>
              <a:gd name="T15" fmla="*/ 0 w 1186"/>
              <a:gd name="T16" fmla="*/ 0 h 890"/>
              <a:gd name="T17" fmla="*/ 1186 w 1186"/>
              <a:gd name="T18" fmla="*/ 890 h 890"/>
            </a:gdLst>
            <a:ahLst/>
            <a:cxnLst>
              <a:cxn ang="T10">
                <a:pos x="T0" y="T1"/>
              </a:cxn>
              <a:cxn ang="T11">
                <a:pos x="T2" y="T3"/>
              </a:cxn>
              <a:cxn ang="T12">
                <a:pos x="T4" y="T5"/>
              </a:cxn>
              <a:cxn ang="T13">
                <a:pos x="T6" y="T7"/>
              </a:cxn>
              <a:cxn ang="T14">
                <a:pos x="T8" y="T9"/>
              </a:cxn>
            </a:cxnLst>
            <a:rect l="T15" t="T16" r="T17" b="T18"/>
            <a:pathLst>
              <a:path w="1186" h="890">
                <a:moveTo>
                  <a:pt x="0" y="890"/>
                </a:moveTo>
                <a:lnTo>
                  <a:pt x="1186" y="380"/>
                </a:lnTo>
                <a:lnTo>
                  <a:pt x="890" y="0"/>
                </a:lnTo>
                <a:lnTo>
                  <a:pt x="0" y="380"/>
                </a:lnTo>
                <a:lnTo>
                  <a:pt x="0" y="890"/>
                </a:lnTo>
                <a:close/>
              </a:path>
            </a:pathLst>
          </a:custGeom>
          <a:solidFill>
            <a:srgbClr val="4C6062"/>
          </a:solidFill>
          <a:ln w="2" cap="flat" cmpd="sng">
            <a:solidFill>
              <a:schemeClr val="bg1"/>
            </a:solidFill>
            <a:miter lim="800000"/>
            <a:headEnd/>
            <a:tailEnd/>
          </a:ln>
        </p:spPr>
        <p:txBody>
          <a:bodyPr/>
          <a:lstStyle/>
          <a:p>
            <a:endParaRPr lang="en-US" altLang="en-US" sz="1200" b="1">
              <a:latin typeface="Proxima Nova" panose="020B0604020202020204" charset="0"/>
              <a:sym typeface="宋体" pitchFamily="2" charset="-122"/>
            </a:endParaRPr>
          </a:p>
        </p:txBody>
      </p:sp>
      <p:sp>
        <p:nvSpPr>
          <p:cNvPr id="50" name="矩形 1"/>
          <p:cNvSpPr>
            <a:spLocks noChangeArrowheads="1"/>
          </p:cNvSpPr>
          <p:nvPr/>
        </p:nvSpPr>
        <p:spPr bwMode="auto">
          <a:xfrm>
            <a:off x="5311109" y="1203598"/>
            <a:ext cx="32042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b="1" dirty="0">
                <a:latin typeface="Proxima Nova" panose="020B0604020202020204" charset="0"/>
              </a:rPr>
              <a:t>Provide foundation for future studies</a:t>
            </a:r>
          </a:p>
        </p:txBody>
      </p:sp>
      <p:sp>
        <p:nvSpPr>
          <p:cNvPr id="52" name="矩形 1"/>
          <p:cNvSpPr>
            <a:spLocks noChangeArrowheads="1"/>
          </p:cNvSpPr>
          <p:nvPr/>
        </p:nvSpPr>
        <p:spPr bwMode="auto">
          <a:xfrm>
            <a:off x="5328084" y="1816864"/>
            <a:ext cx="31872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b="1" dirty="0" smtClean="0">
                <a:latin typeface="Proxima Nova" panose="020B0604020202020204" charset="0"/>
              </a:rPr>
              <a:t>Help direct healthcare </a:t>
            </a:r>
            <a:r>
              <a:rPr lang="en-US" b="1" dirty="0">
                <a:latin typeface="Proxima Nova" panose="020B0604020202020204" charset="0"/>
              </a:rPr>
              <a:t>resources more effectively</a:t>
            </a:r>
          </a:p>
        </p:txBody>
      </p:sp>
      <p:sp>
        <p:nvSpPr>
          <p:cNvPr id="54" name="矩形 1"/>
          <p:cNvSpPr>
            <a:spLocks noChangeArrowheads="1"/>
          </p:cNvSpPr>
          <p:nvPr/>
        </p:nvSpPr>
        <p:spPr bwMode="auto">
          <a:xfrm>
            <a:off x="5311108" y="2542569"/>
            <a:ext cx="32042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b="1" dirty="0">
                <a:latin typeface="Proxima Nova" panose="020B0604020202020204" charset="0"/>
              </a:rPr>
              <a:t>Identify relationships between health conditions and lifestyle behaviors</a:t>
            </a:r>
          </a:p>
        </p:txBody>
      </p:sp>
      <p:sp>
        <p:nvSpPr>
          <p:cNvPr id="55" name="矩形 1"/>
          <p:cNvSpPr>
            <a:spLocks noChangeArrowheads="1"/>
          </p:cNvSpPr>
          <p:nvPr/>
        </p:nvSpPr>
        <p:spPr bwMode="auto">
          <a:xfrm>
            <a:off x="5311109" y="3281233"/>
            <a:ext cx="31098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b="1" dirty="0">
                <a:latin typeface="Proxima Nova" panose="020B0604020202020204" charset="0"/>
              </a:rPr>
              <a:t>Study migrant workers: traditionally neglected</a:t>
            </a:r>
          </a:p>
        </p:txBody>
      </p:sp>
      <p:sp>
        <p:nvSpPr>
          <p:cNvPr id="56" name="任意多边形 137"/>
          <p:cNvSpPr>
            <a:spLocks noChangeArrowheads="1"/>
          </p:cNvSpPr>
          <p:nvPr/>
        </p:nvSpPr>
        <p:spPr bwMode="auto">
          <a:xfrm>
            <a:off x="3218315" y="1378301"/>
            <a:ext cx="1863872" cy="274707"/>
          </a:xfrm>
          <a:custGeom>
            <a:avLst/>
            <a:gdLst>
              <a:gd name="T0" fmla="*/ 0 w 2004060"/>
              <a:gd name="T1" fmla="*/ 472440 h 472440"/>
              <a:gd name="T2" fmla="*/ 182880 w 2004060"/>
              <a:gd name="T3" fmla="*/ 0 h 472440"/>
              <a:gd name="T4" fmla="*/ 2004060 w 2004060"/>
              <a:gd name="T5" fmla="*/ 0 h 472440"/>
              <a:gd name="T6" fmla="*/ 0 60000 65536"/>
              <a:gd name="T7" fmla="*/ 0 60000 65536"/>
              <a:gd name="T8" fmla="*/ 0 60000 65536"/>
              <a:gd name="T9" fmla="*/ 0 w 2004060"/>
              <a:gd name="T10" fmla="*/ 0 h 472440"/>
              <a:gd name="T11" fmla="*/ 2004060 w 2004060"/>
              <a:gd name="T12" fmla="*/ 472440 h 472440"/>
            </a:gdLst>
            <a:ahLst/>
            <a:cxnLst>
              <a:cxn ang="T6">
                <a:pos x="T0" y="T1"/>
              </a:cxn>
              <a:cxn ang="T7">
                <a:pos x="T2" y="T3"/>
              </a:cxn>
              <a:cxn ang="T8">
                <a:pos x="T4" y="T5"/>
              </a:cxn>
            </a:cxnLst>
            <a:rect l="T9" t="T10" r="T11" b="T12"/>
            <a:pathLst>
              <a:path w="2004060" h="472440">
                <a:moveTo>
                  <a:pt x="0" y="472440"/>
                </a:moveTo>
                <a:lnTo>
                  <a:pt x="182880" y="0"/>
                </a:lnTo>
                <a:lnTo>
                  <a:pt x="2004060" y="0"/>
                </a:lnTo>
              </a:path>
            </a:pathLst>
          </a:custGeom>
          <a:noFill/>
          <a:ln w="12700" cap="flat" cmpd="sng">
            <a:solidFill>
              <a:srgbClr val="7F7F7F"/>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ltLang="en-US" sz="1200" b="1">
              <a:solidFill>
                <a:srgbClr val="FFFFFF"/>
              </a:solidFill>
              <a:latin typeface="Proxima Nova" panose="020B0604020202020204" charset="0"/>
              <a:sym typeface="宋体" pitchFamily="2" charset="-122"/>
            </a:endParaRPr>
          </a:p>
        </p:txBody>
      </p:sp>
      <p:sp>
        <p:nvSpPr>
          <p:cNvPr id="57" name="任意多边形 138"/>
          <p:cNvSpPr>
            <a:spLocks noChangeArrowheads="1"/>
          </p:cNvSpPr>
          <p:nvPr/>
        </p:nvSpPr>
        <p:spPr bwMode="auto">
          <a:xfrm>
            <a:off x="3525849" y="2044342"/>
            <a:ext cx="1586211" cy="41354"/>
          </a:xfrm>
          <a:custGeom>
            <a:avLst/>
            <a:gdLst>
              <a:gd name="T0" fmla="*/ 0 w 1577340"/>
              <a:gd name="T1" fmla="*/ 0 h 45720"/>
              <a:gd name="T2" fmla="*/ 1577340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12700" cap="flat" cmpd="sng">
            <a:solidFill>
              <a:srgbClr val="7F7F7F"/>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ltLang="en-US" sz="1200" b="1">
              <a:solidFill>
                <a:srgbClr val="FFFFFF"/>
              </a:solidFill>
              <a:latin typeface="Proxima Nova" panose="020B0604020202020204" charset="0"/>
              <a:sym typeface="宋体" pitchFamily="2" charset="-122"/>
            </a:endParaRPr>
          </a:p>
        </p:txBody>
      </p:sp>
      <p:sp>
        <p:nvSpPr>
          <p:cNvPr id="58" name="任意多边形 144"/>
          <p:cNvSpPr>
            <a:spLocks noChangeArrowheads="1"/>
          </p:cNvSpPr>
          <p:nvPr/>
        </p:nvSpPr>
        <p:spPr bwMode="auto">
          <a:xfrm>
            <a:off x="4065121" y="2690937"/>
            <a:ext cx="1154951" cy="42831"/>
          </a:xfrm>
          <a:custGeom>
            <a:avLst/>
            <a:gdLst>
              <a:gd name="T0" fmla="*/ 0 w 1577340"/>
              <a:gd name="T1" fmla="*/ 0 h 45720"/>
              <a:gd name="T2" fmla="*/ 1577340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12700" cap="flat" cmpd="sng">
            <a:solidFill>
              <a:srgbClr val="7F7F7F"/>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ltLang="en-US" sz="1200" b="1">
              <a:solidFill>
                <a:srgbClr val="FFFFFF"/>
              </a:solidFill>
              <a:latin typeface="Proxima Nova" panose="020B0604020202020204" charset="0"/>
              <a:sym typeface="宋体" pitchFamily="2" charset="-122"/>
            </a:endParaRPr>
          </a:p>
        </p:txBody>
      </p:sp>
      <p:sp>
        <p:nvSpPr>
          <p:cNvPr id="59" name="任意多边形 145"/>
          <p:cNvSpPr>
            <a:spLocks noChangeArrowheads="1"/>
          </p:cNvSpPr>
          <p:nvPr/>
        </p:nvSpPr>
        <p:spPr bwMode="auto">
          <a:xfrm>
            <a:off x="4517700" y="3284820"/>
            <a:ext cx="648367" cy="42831"/>
          </a:xfrm>
          <a:custGeom>
            <a:avLst/>
            <a:gdLst>
              <a:gd name="T0" fmla="*/ 0 w 1577340"/>
              <a:gd name="T1" fmla="*/ 0 h 45720"/>
              <a:gd name="T2" fmla="*/ 1577340 w 1577340"/>
              <a:gd name="T3" fmla="*/ 0 h 45720"/>
              <a:gd name="T4" fmla="*/ 0 60000 65536"/>
              <a:gd name="T5" fmla="*/ 0 60000 65536"/>
              <a:gd name="T6" fmla="*/ 0 w 1577340"/>
              <a:gd name="T7" fmla="*/ 0 h 45720"/>
              <a:gd name="T8" fmla="*/ 1577340 w 1577340"/>
              <a:gd name="T9" fmla="*/ 45720 h 45720"/>
            </a:gdLst>
            <a:ahLst/>
            <a:cxnLst>
              <a:cxn ang="T4">
                <a:pos x="T0" y="T1"/>
              </a:cxn>
              <a:cxn ang="T5">
                <a:pos x="T2" y="T3"/>
              </a:cxn>
            </a:cxnLst>
            <a:rect l="T6" t="T7" r="T8" b="T9"/>
            <a:pathLst>
              <a:path w="1577340" h="45720">
                <a:moveTo>
                  <a:pt x="0" y="0"/>
                </a:moveTo>
                <a:lnTo>
                  <a:pt x="1577340" y="0"/>
                </a:lnTo>
              </a:path>
            </a:pathLst>
          </a:custGeom>
          <a:noFill/>
          <a:ln w="12700" cap="flat" cmpd="sng">
            <a:solidFill>
              <a:srgbClr val="7F7F7F"/>
            </a:solidFill>
            <a:prstDash val="sys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ltLang="en-US" sz="1200" b="1">
              <a:solidFill>
                <a:srgbClr val="FFFFFF"/>
              </a:solidFill>
              <a:latin typeface="Proxima Nova" panose="020B0604020202020204" charset="0"/>
              <a:sym typeface="宋体" pitchFamily="2" charset="-122"/>
            </a:endParaRPr>
          </a:p>
        </p:txBody>
      </p:sp>
      <p:sp>
        <p:nvSpPr>
          <p:cNvPr id="64" name="TextBox 682"/>
          <p:cNvSpPr>
            <a:spLocks noChangeArrowheads="1"/>
          </p:cNvSpPr>
          <p:nvPr/>
        </p:nvSpPr>
        <p:spPr bwMode="auto">
          <a:xfrm>
            <a:off x="2987971" y="1514178"/>
            <a:ext cx="2952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200" b="1" dirty="0">
                <a:solidFill>
                  <a:schemeClr val="bg1"/>
                </a:solidFill>
                <a:latin typeface="Proxima Nova" panose="020B0604020202020204" charset="0"/>
                <a:ea typeface="方正中等线简体" pitchFamily="1" charset="-122"/>
              </a:rPr>
              <a:t>D</a:t>
            </a:r>
            <a:endParaRPr lang="zh-CN" altLang="en-US" sz="1200" b="1" dirty="0">
              <a:solidFill>
                <a:schemeClr val="bg1"/>
              </a:solidFill>
              <a:latin typeface="Proxima Nova" panose="020B0604020202020204" charset="0"/>
              <a:ea typeface="方正中等线简体" pitchFamily="1" charset="-122"/>
            </a:endParaRPr>
          </a:p>
        </p:txBody>
      </p:sp>
      <p:sp>
        <p:nvSpPr>
          <p:cNvPr id="65" name="TextBox 682"/>
          <p:cNvSpPr>
            <a:spLocks noChangeArrowheads="1"/>
          </p:cNvSpPr>
          <p:nvPr/>
        </p:nvSpPr>
        <p:spPr bwMode="auto">
          <a:xfrm>
            <a:off x="3203052" y="2093130"/>
            <a:ext cx="2904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200" b="1" dirty="0">
                <a:solidFill>
                  <a:schemeClr val="bg1"/>
                </a:solidFill>
                <a:latin typeface="Proxima Nova" panose="020B0604020202020204" charset="0"/>
                <a:ea typeface="方正中等线简体" pitchFamily="1" charset="-122"/>
              </a:rPr>
              <a:t>C</a:t>
            </a:r>
            <a:endParaRPr lang="zh-CN" altLang="en-US" sz="1200" b="1" dirty="0">
              <a:solidFill>
                <a:schemeClr val="bg1"/>
              </a:solidFill>
              <a:latin typeface="Proxima Nova" panose="020B0604020202020204" charset="0"/>
              <a:ea typeface="方正中等线简体" pitchFamily="1" charset="-122"/>
            </a:endParaRPr>
          </a:p>
        </p:txBody>
      </p:sp>
      <p:sp>
        <p:nvSpPr>
          <p:cNvPr id="66" name="TextBox 682"/>
          <p:cNvSpPr>
            <a:spLocks noChangeArrowheads="1"/>
          </p:cNvSpPr>
          <p:nvPr/>
        </p:nvSpPr>
        <p:spPr bwMode="auto">
          <a:xfrm>
            <a:off x="3476409" y="2700145"/>
            <a:ext cx="2872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200" b="1" dirty="0">
                <a:solidFill>
                  <a:schemeClr val="bg1"/>
                </a:solidFill>
                <a:latin typeface="Proxima Nova" panose="020B0604020202020204" charset="0"/>
                <a:ea typeface="方正中等线简体" pitchFamily="1" charset="-122"/>
              </a:rPr>
              <a:t>B</a:t>
            </a:r>
            <a:endParaRPr lang="zh-CN" altLang="en-US" sz="1200" b="1" dirty="0">
              <a:solidFill>
                <a:schemeClr val="bg1"/>
              </a:solidFill>
              <a:latin typeface="Proxima Nova" panose="020B0604020202020204" charset="0"/>
              <a:ea typeface="方正中等线简体" pitchFamily="1" charset="-122"/>
            </a:endParaRPr>
          </a:p>
        </p:txBody>
      </p:sp>
      <p:sp>
        <p:nvSpPr>
          <p:cNvPr id="67" name="TextBox 682"/>
          <p:cNvSpPr>
            <a:spLocks noChangeArrowheads="1"/>
          </p:cNvSpPr>
          <p:nvPr/>
        </p:nvSpPr>
        <p:spPr bwMode="auto">
          <a:xfrm>
            <a:off x="3754682" y="3339650"/>
            <a:ext cx="2904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200" b="1" dirty="0">
                <a:solidFill>
                  <a:schemeClr val="bg1"/>
                </a:solidFill>
                <a:latin typeface="Proxima Nova" panose="020B0604020202020204" charset="0"/>
                <a:ea typeface="方正中等线简体" pitchFamily="1" charset="-122"/>
              </a:rPr>
              <a:t>A</a:t>
            </a:r>
            <a:endParaRPr lang="zh-CN" altLang="en-US" sz="1200" b="1" dirty="0">
              <a:solidFill>
                <a:schemeClr val="bg1"/>
              </a:solidFill>
              <a:latin typeface="Proxima Nova" panose="020B0604020202020204" charset="0"/>
              <a:ea typeface="方正中等线简体" pitchFamily="1" charset="-122"/>
            </a:endParaRPr>
          </a:p>
        </p:txBody>
      </p:sp>
      <p:grpSp>
        <p:nvGrpSpPr>
          <p:cNvPr id="23" name="组合 22"/>
          <p:cNvGrpSpPr/>
          <p:nvPr/>
        </p:nvGrpSpPr>
        <p:grpSpPr>
          <a:xfrm>
            <a:off x="571500" y="-10114"/>
            <a:ext cx="8082901" cy="317891"/>
            <a:chOff x="571500" y="-10114"/>
            <a:chExt cx="8082901" cy="317891"/>
          </a:xfrm>
        </p:grpSpPr>
        <p:grpSp>
          <p:nvGrpSpPr>
            <p:cNvPr id="24" name="组合 23"/>
            <p:cNvGrpSpPr/>
            <p:nvPr/>
          </p:nvGrpSpPr>
          <p:grpSpPr>
            <a:xfrm>
              <a:off x="571500" y="-10114"/>
              <a:ext cx="8082901" cy="317891"/>
              <a:chOff x="0" y="-10114"/>
              <a:chExt cx="8082901" cy="317891"/>
            </a:xfrm>
          </p:grpSpPr>
          <p:sp>
            <p:nvSpPr>
              <p:cNvPr id="53"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0"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1"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2"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3"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8"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Evaluation</a:t>
                </a:r>
                <a:endParaRPr lang="en-US" altLang="en-US" i="1" dirty="0">
                  <a:solidFill>
                    <a:srgbClr val="4D8FB7"/>
                  </a:solidFill>
                  <a:latin typeface="微软雅黑" pitchFamily="34" charset="-122"/>
                  <a:ea typeface="微软雅黑" pitchFamily="34" charset="-122"/>
                  <a:sym typeface="微软雅黑" pitchFamily="34" charset="-122"/>
                </a:endParaRPr>
              </a:p>
            </p:txBody>
          </p:sp>
        </p:grpSp>
        <p:grpSp>
          <p:nvGrpSpPr>
            <p:cNvPr id="25" name="组合 24"/>
            <p:cNvGrpSpPr/>
            <p:nvPr/>
          </p:nvGrpSpPr>
          <p:grpSpPr>
            <a:xfrm>
              <a:off x="573888" y="104482"/>
              <a:ext cx="78583" cy="78583"/>
              <a:chOff x="523873" y="1335916"/>
              <a:chExt cx="200025" cy="200025"/>
            </a:xfrm>
          </p:grpSpPr>
          <p:sp>
            <p:nvSpPr>
              <p:cNvPr id="41" name="椭圆 40"/>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组合 25"/>
            <p:cNvGrpSpPr/>
            <p:nvPr/>
          </p:nvGrpSpPr>
          <p:grpSpPr>
            <a:xfrm>
              <a:off x="1751375" y="112519"/>
              <a:ext cx="78583" cy="78583"/>
              <a:chOff x="523873" y="1335916"/>
              <a:chExt cx="200025" cy="200025"/>
            </a:xfrm>
            <a:noFill/>
          </p:grpSpPr>
          <p:sp>
            <p:nvSpPr>
              <p:cNvPr id="39" name="椭圆 3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组合 26"/>
            <p:cNvGrpSpPr/>
            <p:nvPr/>
          </p:nvGrpSpPr>
          <p:grpSpPr>
            <a:xfrm>
              <a:off x="3424877" y="104482"/>
              <a:ext cx="78583" cy="78583"/>
              <a:chOff x="523873" y="1335916"/>
              <a:chExt cx="200025" cy="200025"/>
            </a:xfrm>
            <a:noFill/>
          </p:grpSpPr>
          <p:sp>
            <p:nvSpPr>
              <p:cNvPr id="37" name="椭圆 36"/>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组合 27"/>
            <p:cNvGrpSpPr/>
            <p:nvPr/>
          </p:nvGrpSpPr>
          <p:grpSpPr>
            <a:xfrm>
              <a:off x="5019381" y="110738"/>
              <a:ext cx="78583" cy="78583"/>
              <a:chOff x="523873" y="1335916"/>
              <a:chExt cx="200025" cy="200025"/>
            </a:xfrm>
            <a:noFill/>
          </p:grpSpPr>
          <p:sp>
            <p:nvSpPr>
              <p:cNvPr id="35" name="椭圆 3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组合 28"/>
            <p:cNvGrpSpPr/>
            <p:nvPr/>
          </p:nvGrpSpPr>
          <p:grpSpPr>
            <a:xfrm>
              <a:off x="6718637" y="104481"/>
              <a:ext cx="78583" cy="78583"/>
              <a:chOff x="523873" y="1335916"/>
              <a:chExt cx="200025" cy="200025"/>
            </a:xfrm>
            <a:noFill/>
          </p:grpSpPr>
          <p:sp>
            <p:nvSpPr>
              <p:cNvPr id="33" name="椭圆 3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p:cNvGrpSpPr/>
            <p:nvPr/>
          </p:nvGrpSpPr>
          <p:grpSpPr>
            <a:xfrm>
              <a:off x="7468255" y="104481"/>
              <a:ext cx="78583" cy="78583"/>
              <a:chOff x="523873" y="1335916"/>
              <a:chExt cx="200025" cy="200025"/>
            </a:xfrm>
            <a:noFill/>
          </p:grpSpPr>
          <p:sp>
            <p:nvSpPr>
              <p:cNvPr id="31" name="椭圆 30"/>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11191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latin typeface="+mn-lt"/>
              </a:rPr>
              <a:t>Limitations</a:t>
            </a:r>
            <a:endParaRPr lang="en-US" dirty="0">
              <a:latin typeface="+mn-lt"/>
            </a:endParaRPr>
          </a:p>
        </p:txBody>
      </p:sp>
      <p:sp>
        <p:nvSpPr>
          <p:cNvPr id="31" name="AutoShape 5"/>
          <p:cNvSpPr>
            <a:spLocks noChangeArrowheads="1"/>
          </p:cNvSpPr>
          <p:nvPr/>
        </p:nvSpPr>
        <p:spPr bwMode="auto">
          <a:xfrm>
            <a:off x="1385647" y="2537313"/>
            <a:ext cx="6291575" cy="466540"/>
          </a:xfrm>
          <a:prstGeom prst="roundRect">
            <a:avLst>
              <a:gd name="adj" fmla="val 42329"/>
            </a:avLst>
          </a:prstGeom>
          <a:solidFill>
            <a:srgbClr val="F2F2F2"/>
          </a:solidFill>
          <a:ln w="19050" cmpd="sng">
            <a:solidFill>
              <a:srgbClr val="7F7F7F"/>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32" name="AutoShape 5"/>
          <p:cNvSpPr>
            <a:spLocks noChangeArrowheads="1"/>
          </p:cNvSpPr>
          <p:nvPr/>
        </p:nvSpPr>
        <p:spPr bwMode="auto">
          <a:xfrm>
            <a:off x="1385647" y="3384804"/>
            <a:ext cx="6291575" cy="466540"/>
          </a:xfrm>
          <a:prstGeom prst="roundRect">
            <a:avLst>
              <a:gd name="adj" fmla="val 42329"/>
            </a:avLst>
          </a:prstGeom>
          <a:solidFill>
            <a:srgbClr val="F2F2F2"/>
          </a:solidFill>
          <a:ln w="19050" cmpd="sng">
            <a:solidFill>
              <a:srgbClr val="7F7F7F"/>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35" name="AutoShape 5"/>
          <p:cNvSpPr>
            <a:spLocks noChangeArrowheads="1"/>
          </p:cNvSpPr>
          <p:nvPr/>
        </p:nvSpPr>
        <p:spPr bwMode="auto">
          <a:xfrm>
            <a:off x="1385647" y="1720028"/>
            <a:ext cx="6291575" cy="466540"/>
          </a:xfrm>
          <a:prstGeom prst="roundRect">
            <a:avLst>
              <a:gd name="adj" fmla="val 42329"/>
            </a:avLst>
          </a:prstGeom>
          <a:solidFill>
            <a:srgbClr val="F2F2F2"/>
          </a:solidFill>
          <a:ln w="19050" cmpd="sng">
            <a:solidFill>
              <a:srgbClr val="7F7F7F"/>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36" name="Text Box 23"/>
          <p:cNvSpPr txBox="1">
            <a:spLocks noChangeArrowheads="1"/>
          </p:cNvSpPr>
          <p:nvPr/>
        </p:nvSpPr>
        <p:spPr bwMode="auto">
          <a:xfrm>
            <a:off x="2191183" y="1748558"/>
            <a:ext cx="54860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spcBef>
                <a:spcPct val="50000"/>
              </a:spcBef>
              <a:buClr>
                <a:schemeClr val="tx1"/>
              </a:buClr>
            </a:pPr>
            <a:r>
              <a:rPr lang="en-US" b="1" dirty="0">
                <a:latin typeface="Proxima Nova" panose="020B0604020202020204" charset="0"/>
              </a:rPr>
              <a:t>Lifestyle data was not collected from non-migrant residents</a:t>
            </a:r>
            <a:endParaRPr lang="en-US" altLang="en-US" b="1" dirty="0">
              <a:latin typeface="Proxima Nova" panose="020B0604020202020204" charset="0"/>
              <a:ea typeface="黑体" pitchFamily="49" charset="-122"/>
            </a:endParaRPr>
          </a:p>
        </p:txBody>
      </p:sp>
      <p:grpSp>
        <p:nvGrpSpPr>
          <p:cNvPr id="37" name="Group 8"/>
          <p:cNvGrpSpPr>
            <a:grpSpLocks/>
          </p:cNvGrpSpPr>
          <p:nvPr/>
        </p:nvGrpSpPr>
        <p:grpSpPr bwMode="auto">
          <a:xfrm>
            <a:off x="1444384" y="3324388"/>
            <a:ext cx="780363" cy="595762"/>
            <a:chOff x="0" y="0"/>
            <a:chExt cx="1350" cy="1030"/>
          </a:xfrm>
        </p:grpSpPr>
        <p:sp>
          <p:nvSpPr>
            <p:cNvPr id="38" name="Oval 5"/>
            <p:cNvSpPr>
              <a:spLocks noChangeArrowheads="1"/>
            </p:cNvSpPr>
            <p:nvPr/>
          </p:nvSpPr>
          <p:spPr bwMode="auto">
            <a:xfrm>
              <a:off x="122" y="0"/>
              <a:ext cx="1019" cy="1030"/>
            </a:xfrm>
            <a:prstGeom prst="ellipse">
              <a:avLst/>
            </a:prstGeom>
            <a:solidFill>
              <a:srgbClr val="A2B932"/>
            </a:solidFill>
            <a:ln w="2" cap="flat" cmpd="sng">
              <a:solidFill>
                <a:schemeClr val="bg1"/>
              </a:solidFill>
              <a:miter lim="800000"/>
              <a:headEnd/>
              <a:tailEnd/>
            </a:ln>
          </p:spPr>
          <p:txBody>
            <a:bodyPr/>
            <a:lstStyle/>
            <a:p>
              <a:endParaRPr lang="zh-CN" altLang="en-US" b="1">
                <a:latin typeface="Proxima Nova" panose="020B0604020202020204" charset="0"/>
              </a:endParaRPr>
            </a:p>
          </p:txBody>
        </p:sp>
        <p:grpSp>
          <p:nvGrpSpPr>
            <p:cNvPr id="39" name="Group 10"/>
            <p:cNvGrpSpPr>
              <a:grpSpLocks/>
            </p:cNvGrpSpPr>
            <p:nvPr/>
          </p:nvGrpSpPr>
          <p:grpSpPr bwMode="auto">
            <a:xfrm rot="10082854">
              <a:off x="-2" y="741"/>
              <a:ext cx="931" cy="229"/>
              <a:chOff x="0" y="0"/>
              <a:chExt cx="962" cy="234"/>
            </a:xfrm>
          </p:grpSpPr>
          <p:grpSp>
            <p:nvGrpSpPr>
              <p:cNvPr id="63" name="Group 11"/>
              <p:cNvGrpSpPr>
                <a:grpSpLocks/>
              </p:cNvGrpSpPr>
              <p:nvPr/>
            </p:nvGrpSpPr>
            <p:grpSpPr bwMode="auto">
              <a:xfrm rot="-9970459" flipH="1" flipV="1">
                <a:off x="0" y="0"/>
                <a:ext cx="962" cy="234"/>
                <a:chOff x="0" y="0"/>
                <a:chExt cx="898" cy="236"/>
              </a:xfrm>
            </p:grpSpPr>
            <p:grpSp>
              <p:nvGrpSpPr>
                <p:cNvPr id="75" name="Group 12"/>
                <p:cNvGrpSpPr>
                  <a:grpSpLocks/>
                </p:cNvGrpSpPr>
                <p:nvPr/>
              </p:nvGrpSpPr>
              <p:grpSpPr bwMode="auto">
                <a:xfrm>
                  <a:off x="0" y="0"/>
                  <a:ext cx="742" cy="186"/>
                  <a:chOff x="0" y="0"/>
                  <a:chExt cx="1118" cy="279"/>
                </a:xfrm>
              </p:grpSpPr>
              <p:sp>
                <p:nvSpPr>
                  <p:cNvPr id="81" name="AutoShape 9"/>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82" name="AutoShape 10"/>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83" name="AutoShape 11"/>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84" name="AutoShape 12"/>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76" name="Group 17"/>
                <p:cNvGrpSpPr>
                  <a:grpSpLocks/>
                </p:cNvGrpSpPr>
                <p:nvPr/>
              </p:nvGrpSpPr>
              <p:grpSpPr bwMode="auto">
                <a:xfrm rot="1353540">
                  <a:off x="156" y="50"/>
                  <a:ext cx="742" cy="186"/>
                  <a:chOff x="0" y="0"/>
                  <a:chExt cx="1118" cy="279"/>
                </a:xfrm>
              </p:grpSpPr>
              <p:sp>
                <p:nvSpPr>
                  <p:cNvPr id="77" name="AutoShape 14"/>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8" name="AutoShape 15"/>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9" name="AutoShape 16"/>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80" name="AutoShape 17"/>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64" name="Group 22"/>
              <p:cNvGrpSpPr>
                <a:grpSpLocks/>
              </p:cNvGrpSpPr>
              <p:nvPr/>
            </p:nvGrpSpPr>
            <p:grpSpPr bwMode="auto">
              <a:xfrm rot="-9970459" flipH="1" flipV="1">
                <a:off x="83" y="26"/>
                <a:ext cx="788" cy="191"/>
                <a:chOff x="0" y="0"/>
                <a:chExt cx="898" cy="236"/>
              </a:xfrm>
            </p:grpSpPr>
            <p:grpSp>
              <p:nvGrpSpPr>
                <p:cNvPr id="65" name="Group 23"/>
                <p:cNvGrpSpPr>
                  <a:grpSpLocks/>
                </p:cNvGrpSpPr>
                <p:nvPr/>
              </p:nvGrpSpPr>
              <p:grpSpPr bwMode="auto">
                <a:xfrm>
                  <a:off x="0" y="0"/>
                  <a:ext cx="742" cy="186"/>
                  <a:chOff x="0" y="0"/>
                  <a:chExt cx="1118" cy="279"/>
                </a:xfrm>
              </p:grpSpPr>
              <p:sp>
                <p:nvSpPr>
                  <p:cNvPr id="71" name="AutoShape 20"/>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2" name="AutoShape 21"/>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3" name="AutoShape 22"/>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4" name="AutoShape 23"/>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66" name="Group 28"/>
                <p:cNvGrpSpPr>
                  <a:grpSpLocks/>
                </p:cNvGrpSpPr>
                <p:nvPr/>
              </p:nvGrpSpPr>
              <p:grpSpPr bwMode="auto">
                <a:xfrm rot="1353540">
                  <a:off x="156" y="50"/>
                  <a:ext cx="742" cy="186"/>
                  <a:chOff x="0" y="0"/>
                  <a:chExt cx="1118" cy="279"/>
                </a:xfrm>
              </p:grpSpPr>
              <p:sp>
                <p:nvSpPr>
                  <p:cNvPr id="67" name="AutoShape 25"/>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68" name="AutoShape 26"/>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69" name="AutoShape 27"/>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70" name="AutoShape 28"/>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nvGrpSpPr>
            <p:cNvPr id="40" name="Group 33"/>
            <p:cNvGrpSpPr>
              <a:grpSpLocks/>
            </p:cNvGrpSpPr>
            <p:nvPr/>
          </p:nvGrpSpPr>
          <p:grpSpPr bwMode="auto">
            <a:xfrm>
              <a:off x="417" y="106"/>
              <a:ext cx="931" cy="229"/>
              <a:chOff x="0" y="0"/>
              <a:chExt cx="962" cy="234"/>
            </a:xfrm>
          </p:grpSpPr>
          <p:grpSp>
            <p:nvGrpSpPr>
              <p:cNvPr id="41" name="Group 34"/>
              <p:cNvGrpSpPr>
                <a:grpSpLocks/>
              </p:cNvGrpSpPr>
              <p:nvPr/>
            </p:nvGrpSpPr>
            <p:grpSpPr bwMode="auto">
              <a:xfrm rot="-9970459" flipH="1" flipV="1">
                <a:off x="0" y="0"/>
                <a:ext cx="962" cy="234"/>
                <a:chOff x="0" y="0"/>
                <a:chExt cx="898" cy="236"/>
              </a:xfrm>
            </p:grpSpPr>
            <p:grpSp>
              <p:nvGrpSpPr>
                <p:cNvPr id="53" name="Group 35"/>
                <p:cNvGrpSpPr>
                  <a:grpSpLocks/>
                </p:cNvGrpSpPr>
                <p:nvPr/>
              </p:nvGrpSpPr>
              <p:grpSpPr bwMode="auto">
                <a:xfrm>
                  <a:off x="0" y="0"/>
                  <a:ext cx="742" cy="186"/>
                  <a:chOff x="0" y="0"/>
                  <a:chExt cx="1118" cy="279"/>
                </a:xfrm>
              </p:grpSpPr>
              <p:sp>
                <p:nvSpPr>
                  <p:cNvPr id="59" name="AutoShape 32"/>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60" name="AutoShape 33"/>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61" name="AutoShape 34"/>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62" name="AutoShape 35"/>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54" name="Group 40"/>
                <p:cNvGrpSpPr>
                  <a:grpSpLocks/>
                </p:cNvGrpSpPr>
                <p:nvPr/>
              </p:nvGrpSpPr>
              <p:grpSpPr bwMode="auto">
                <a:xfrm rot="1353540">
                  <a:off x="156" y="50"/>
                  <a:ext cx="742" cy="186"/>
                  <a:chOff x="0" y="0"/>
                  <a:chExt cx="1118" cy="279"/>
                </a:xfrm>
              </p:grpSpPr>
              <p:sp>
                <p:nvSpPr>
                  <p:cNvPr id="55" name="AutoShape 37"/>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6" name="AutoShape 38"/>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7" name="AutoShape 39"/>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8" name="AutoShape 40"/>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42" name="Group 45"/>
              <p:cNvGrpSpPr>
                <a:grpSpLocks/>
              </p:cNvGrpSpPr>
              <p:nvPr/>
            </p:nvGrpSpPr>
            <p:grpSpPr bwMode="auto">
              <a:xfrm rot="-9970459" flipH="1" flipV="1">
                <a:off x="83" y="26"/>
                <a:ext cx="788" cy="191"/>
                <a:chOff x="0" y="0"/>
                <a:chExt cx="898" cy="236"/>
              </a:xfrm>
            </p:grpSpPr>
            <p:grpSp>
              <p:nvGrpSpPr>
                <p:cNvPr id="43" name="Group 46"/>
                <p:cNvGrpSpPr>
                  <a:grpSpLocks/>
                </p:cNvGrpSpPr>
                <p:nvPr/>
              </p:nvGrpSpPr>
              <p:grpSpPr bwMode="auto">
                <a:xfrm>
                  <a:off x="0" y="0"/>
                  <a:ext cx="742" cy="186"/>
                  <a:chOff x="0" y="0"/>
                  <a:chExt cx="1118" cy="279"/>
                </a:xfrm>
              </p:grpSpPr>
              <p:sp>
                <p:nvSpPr>
                  <p:cNvPr id="49" name="AutoShape 43"/>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0" name="AutoShape 44"/>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1" name="AutoShape 45"/>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52" name="AutoShape 46"/>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44" name="Group 51"/>
                <p:cNvGrpSpPr>
                  <a:grpSpLocks/>
                </p:cNvGrpSpPr>
                <p:nvPr/>
              </p:nvGrpSpPr>
              <p:grpSpPr bwMode="auto">
                <a:xfrm rot="1353540">
                  <a:off x="156" y="50"/>
                  <a:ext cx="742" cy="186"/>
                  <a:chOff x="0" y="0"/>
                  <a:chExt cx="1118" cy="279"/>
                </a:xfrm>
              </p:grpSpPr>
              <p:sp>
                <p:nvSpPr>
                  <p:cNvPr id="45" name="AutoShape 48"/>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46" name="AutoShape 49"/>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47" name="AutoShape 50"/>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48" name="AutoShape 51"/>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grpSp>
        <p:nvGrpSpPr>
          <p:cNvPr id="85" name="Group 56"/>
          <p:cNvGrpSpPr>
            <a:grpSpLocks/>
          </p:cNvGrpSpPr>
          <p:nvPr/>
        </p:nvGrpSpPr>
        <p:grpSpPr bwMode="auto">
          <a:xfrm>
            <a:off x="1449418" y="2470184"/>
            <a:ext cx="770295" cy="585692"/>
            <a:chOff x="0" y="0"/>
            <a:chExt cx="1354" cy="1031"/>
          </a:xfrm>
        </p:grpSpPr>
        <p:sp>
          <p:nvSpPr>
            <p:cNvPr id="86" name="Oval 53"/>
            <p:cNvSpPr>
              <a:spLocks noChangeArrowheads="1"/>
            </p:cNvSpPr>
            <p:nvPr/>
          </p:nvSpPr>
          <p:spPr bwMode="auto">
            <a:xfrm>
              <a:off x="103" y="0"/>
              <a:ext cx="1024" cy="1031"/>
            </a:xfrm>
            <a:prstGeom prst="ellipse">
              <a:avLst/>
            </a:prstGeom>
            <a:solidFill>
              <a:srgbClr val="EBAC07"/>
            </a:solidFill>
            <a:ln w="9525" cmpd="sng">
              <a:solidFill>
                <a:schemeClr val="bg1"/>
              </a:solidFill>
              <a:bevel/>
              <a:headEnd/>
              <a:tailEnd/>
            </a:ln>
          </p:spPr>
          <p:txBody>
            <a:bodyPr/>
            <a:lstStyle/>
            <a:p>
              <a:endParaRPr lang="zh-CN" altLang="en-US" b="1">
                <a:latin typeface="Proxima Nova" panose="020B0604020202020204" charset="0"/>
              </a:endParaRPr>
            </a:p>
          </p:txBody>
        </p:sp>
        <p:grpSp>
          <p:nvGrpSpPr>
            <p:cNvPr id="87" name="Group 58"/>
            <p:cNvGrpSpPr>
              <a:grpSpLocks/>
            </p:cNvGrpSpPr>
            <p:nvPr/>
          </p:nvGrpSpPr>
          <p:grpSpPr bwMode="auto">
            <a:xfrm rot="10082854">
              <a:off x="-2" y="746"/>
              <a:ext cx="931" cy="229"/>
              <a:chOff x="0" y="0"/>
              <a:chExt cx="962" cy="234"/>
            </a:xfrm>
          </p:grpSpPr>
          <p:grpSp>
            <p:nvGrpSpPr>
              <p:cNvPr id="111" name="Group 59"/>
              <p:cNvGrpSpPr>
                <a:grpSpLocks/>
              </p:cNvGrpSpPr>
              <p:nvPr/>
            </p:nvGrpSpPr>
            <p:grpSpPr bwMode="auto">
              <a:xfrm rot="-9970459" flipH="1" flipV="1">
                <a:off x="0" y="0"/>
                <a:ext cx="962" cy="234"/>
                <a:chOff x="0" y="0"/>
                <a:chExt cx="898" cy="236"/>
              </a:xfrm>
            </p:grpSpPr>
            <p:grpSp>
              <p:nvGrpSpPr>
                <p:cNvPr id="123" name="Group 60"/>
                <p:cNvGrpSpPr>
                  <a:grpSpLocks/>
                </p:cNvGrpSpPr>
                <p:nvPr/>
              </p:nvGrpSpPr>
              <p:grpSpPr bwMode="auto">
                <a:xfrm>
                  <a:off x="0" y="0"/>
                  <a:ext cx="742" cy="186"/>
                  <a:chOff x="0" y="0"/>
                  <a:chExt cx="1118" cy="279"/>
                </a:xfrm>
              </p:grpSpPr>
              <p:sp>
                <p:nvSpPr>
                  <p:cNvPr id="129" name="AutoShape 57"/>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30" name="AutoShape 58"/>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31" name="AutoShape 59"/>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32" name="AutoShape 60"/>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124" name="Group 65"/>
                <p:cNvGrpSpPr>
                  <a:grpSpLocks/>
                </p:cNvGrpSpPr>
                <p:nvPr/>
              </p:nvGrpSpPr>
              <p:grpSpPr bwMode="auto">
                <a:xfrm rot="1353540">
                  <a:off x="156" y="50"/>
                  <a:ext cx="742" cy="186"/>
                  <a:chOff x="0" y="0"/>
                  <a:chExt cx="1118" cy="279"/>
                </a:xfrm>
              </p:grpSpPr>
              <p:sp>
                <p:nvSpPr>
                  <p:cNvPr id="125" name="AutoShape 62"/>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6" name="AutoShape 63"/>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7" name="AutoShape 64"/>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8" name="AutoShape 65"/>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112" name="Group 70"/>
              <p:cNvGrpSpPr>
                <a:grpSpLocks/>
              </p:cNvGrpSpPr>
              <p:nvPr/>
            </p:nvGrpSpPr>
            <p:grpSpPr bwMode="auto">
              <a:xfrm rot="-9970459" flipH="1" flipV="1">
                <a:off x="83" y="26"/>
                <a:ext cx="788" cy="191"/>
                <a:chOff x="0" y="0"/>
                <a:chExt cx="898" cy="236"/>
              </a:xfrm>
            </p:grpSpPr>
            <p:grpSp>
              <p:nvGrpSpPr>
                <p:cNvPr id="113" name="Group 71"/>
                <p:cNvGrpSpPr>
                  <a:grpSpLocks/>
                </p:cNvGrpSpPr>
                <p:nvPr/>
              </p:nvGrpSpPr>
              <p:grpSpPr bwMode="auto">
                <a:xfrm>
                  <a:off x="0" y="0"/>
                  <a:ext cx="742" cy="186"/>
                  <a:chOff x="0" y="0"/>
                  <a:chExt cx="1118" cy="279"/>
                </a:xfrm>
              </p:grpSpPr>
              <p:sp>
                <p:nvSpPr>
                  <p:cNvPr id="119" name="AutoShape 68"/>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0" name="AutoShape 69"/>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1" name="AutoShape 70"/>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22" name="AutoShape 71"/>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114" name="Group 76"/>
                <p:cNvGrpSpPr>
                  <a:grpSpLocks/>
                </p:cNvGrpSpPr>
                <p:nvPr/>
              </p:nvGrpSpPr>
              <p:grpSpPr bwMode="auto">
                <a:xfrm rot="1353540">
                  <a:off x="156" y="50"/>
                  <a:ext cx="742" cy="186"/>
                  <a:chOff x="0" y="0"/>
                  <a:chExt cx="1118" cy="279"/>
                </a:xfrm>
              </p:grpSpPr>
              <p:sp>
                <p:nvSpPr>
                  <p:cNvPr id="115" name="AutoShape 73"/>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16" name="AutoShape 74"/>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17" name="AutoShape 75"/>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18" name="AutoShape 76"/>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nvGrpSpPr>
            <p:cNvPr id="88" name="Group 81"/>
            <p:cNvGrpSpPr>
              <a:grpSpLocks/>
            </p:cNvGrpSpPr>
            <p:nvPr/>
          </p:nvGrpSpPr>
          <p:grpSpPr bwMode="auto">
            <a:xfrm rot="344040">
              <a:off x="418" y="124"/>
              <a:ext cx="933" cy="229"/>
              <a:chOff x="0" y="0"/>
              <a:chExt cx="962" cy="234"/>
            </a:xfrm>
          </p:grpSpPr>
          <p:grpSp>
            <p:nvGrpSpPr>
              <p:cNvPr id="89" name="Group 82"/>
              <p:cNvGrpSpPr>
                <a:grpSpLocks/>
              </p:cNvGrpSpPr>
              <p:nvPr/>
            </p:nvGrpSpPr>
            <p:grpSpPr bwMode="auto">
              <a:xfrm rot="-9970459" flipH="1" flipV="1">
                <a:off x="0" y="0"/>
                <a:ext cx="962" cy="234"/>
                <a:chOff x="0" y="0"/>
                <a:chExt cx="898" cy="236"/>
              </a:xfrm>
            </p:grpSpPr>
            <p:grpSp>
              <p:nvGrpSpPr>
                <p:cNvPr id="101" name="Group 83"/>
                <p:cNvGrpSpPr>
                  <a:grpSpLocks/>
                </p:cNvGrpSpPr>
                <p:nvPr/>
              </p:nvGrpSpPr>
              <p:grpSpPr bwMode="auto">
                <a:xfrm>
                  <a:off x="0" y="0"/>
                  <a:ext cx="742" cy="186"/>
                  <a:chOff x="0" y="0"/>
                  <a:chExt cx="1118" cy="279"/>
                </a:xfrm>
              </p:grpSpPr>
              <p:sp>
                <p:nvSpPr>
                  <p:cNvPr id="107" name="AutoShape 80"/>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8" name="AutoShape 81"/>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9" name="AutoShape 82"/>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10" name="AutoShape 83"/>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102" name="Group 88"/>
                <p:cNvGrpSpPr>
                  <a:grpSpLocks/>
                </p:cNvGrpSpPr>
                <p:nvPr/>
              </p:nvGrpSpPr>
              <p:grpSpPr bwMode="auto">
                <a:xfrm rot="1353540">
                  <a:off x="156" y="50"/>
                  <a:ext cx="742" cy="186"/>
                  <a:chOff x="0" y="0"/>
                  <a:chExt cx="1118" cy="279"/>
                </a:xfrm>
              </p:grpSpPr>
              <p:sp>
                <p:nvSpPr>
                  <p:cNvPr id="103" name="AutoShape 85"/>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4" name="AutoShape 86"/>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5" name="AutoShape 87"/>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6" name="AutoShape 88"/>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90" name="Group 93"/>
              <p:cNvGrpSpPr>
                <a:grpSpLocks/>
              </p:cNvGrpSpPr>
              <p:nvPr/>
            </p:nvGrpSpPr>
            <p:grpSpPr bwMode="auto">
              <a:xfrm rot="-9970459" flipH="1" flipV="1">
                <a:off x="83" y="26"/>
                <a:ext cx="788" cy="191"/>
                <a:chOff x="0" y="0"/>
                <a:chExt cx="898" cy="236"/>
              </a:xfrm>
            </p:grpSpPr>
            <p:grpSp>
              <p:nvGrpSpPr>
                <p:cNvPr id="91" name="Group 94"/>
                <p:cNvGrpSpPr>
                  <a:grpSpLocks/>
                </p:cNvGrpSpPr>
                <p:nvPr/>
              </p:nvGrpSpPr>
              <p:grpSpPr bwMode="auto">
                <a:xfrm>
                  <a:off x="0" y="0"/>
                  <a:ext cx="742" cy="186"/>
                  <a:chOff x="0" y="0"/>
                  <a:chExt cx="1118" cy="279"/>
                </a:xfrm>
              </p:grpSpPr>
              <p:sp>
                <p:nvSpPr>
                  <p:cNvPr id="97" name="AutoShape 91"/>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98" name="AutoShape 92"/>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99" name="AutoShape 93"/>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100" name="AutoShape 94"/>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92" name="Group 99"/>
                <p:cNvGrpSpPr>
                  <a:grpSpLocks/>
                </p:cNvGrpSpPr>
                <p:nvPr/>
              </p:nvGrpSpPr>
              <p:grpSpPr bwMode="auto">
                <a:xfrm rot="1353540">
                  <a:off x="156" y="50"/>
                  <a:ext cx="742" cy="186"/>
                  <a:chOff x="0" y="0"/>
                  <a:chExt cx="1118" cy="279"/>
                </a:xfrm>
              </p:grpSpPr>
              <p:sp>
                <p:nvSpPr>
                  <p:cNvPr id="93" name="AutoShape 96"/>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94" name="AutoShape 97"/>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95" name="AutoShape 98"/>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96" name="AutoShape 99"/>
                  <p:cNvSpPr>
                    <a:spLocks noChangeArrowheads="1"/>
                  </p:cNvSpPr>
                  <p:nvPr/>
                </p:nvSpPr>
                <p:spPr bwMode="auto">
                  <a:xfrm rot="6906312">
                    <a:off x="594" y="-24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grpSp>
        <p:nvGrpSpPr>
          <p:cNvPr id="205" name="Group 176"/>
          <p:cNvGrpSpPr>
            <a:grpSpLocks/>
          </p:cNvGrpSpPr>
          <p:nvPr/>
        </p:nvGrpSpPr>
        <p:grpSpPr bwMode="auto">
          <a:xfrm>
            <a:off x="1435992" y="1629405"/>
            <a:ext cx="797146" cy="604152"/>
            <a:chOff x="0" y="0"/>
            <a:chExt cx="1358" cy="1030"/>
          </a:xfrm>
        </p:grpSpPr>
        <p:sp>
          <p:nvSpPr>
            <p:cNvPr id="206" name="Oval 173"/>
            <p:cNvSpPr>
              <a:spLocks noChangeArrowheads="1"/>
            </p:cNvSpPr>
            <p:nvPr/>
          </p:nvSpPr>
          <p:spPr bwMode="auto">
            <a:xfrm>
              <a:off x="117" y="0"/>
              <a:ext cx="1022" cy="1030"/>
            </a:xfrm>
            <a:prstGeom prst="ellipse">
              <a:avLst/>
            </a:prstGeom>
            <a:solidFill>
              <a:srgbClr val="F83003"/>
            </a:solidFill>
            <a:ln w="9525" cmpd="sng">
              <a:solidFill>
                <a:schemeClr val="bg1"/>
              </a:solidFill>
              <a:miter lim="800000"/>
              <a:headEnd/>
              <a:tailEnd/>
            </a:ln>
          </p:spPr>
          <p:txBody>
            <a:bodyPr/>
            <a:lstStyle/>
            <a:p>
              <a:endParaRPr lang="zh-CN" altLang="en-US" b="1">
                <a:latin typeface="Proxima Nova" panose="020B0604020202020204" charset="0"/>
              </a:endParaRPr>
            </a:p>
          </p:txBody>
        </p:sp>
        <p:grpSp>
          <p:nvGrpSpPr>
            <p:cNvPr id="207" name="Group 178"/>
            <p:cNvGrpSpPr>
              <a:grpSpLocks/>
            </p:cNvGrpSpPr>
            <p:nvPr/>
          </p:nvGrpSpPr>
          <p:grpSpPr bwMode="auto">
            <a:xfrm rot="10082854">
              <a:off x="-3" y="743"/>
              <a:ext cx="933" cy="228"/>
              <a:chOff x="0" y="0"/>
              <a:chExt cx="962" cy="234"/>
            </a:xfrm>
          </p:grpSpPr>
          <p:grpSp>
            <p:nvGrpSpPr>
              <p:cNvPr id="255" name="Group 179"/>
              <p:cNvGrpSpPr>
                <a:grpSpLocks/>
              </p:cNvGrpSpPr>
              <p:nvPr/>
            </p:nvGrpSpPr>
            <p:grpSpPr bwMode="auto">
              <a:xfrm rot="-9970459" flipH="1" flipV="1">
                <a:off x="0" y="0"/>
                <a:ext cx="962" cy="234"/>
                <a:chOff x="0" y="0"/>
                <a:chExt cx="898" cy="236"/>
              </a:xfrm>
            </p:grpSpPr>
            <p:grpSp>
              <p:nvGrpSpPr>
                <p:cNvPr id="267" name="Group 180"/>
                <p:cNvGrpSpPr>
                  <a:grpSpLocks/>
                </p:cNvGrpSpPr>
                <p:nvPr/>
              </p:nvGrpSpPr>
              <p:grpSpPr bwMode="auto">
                <a:xfrm>
                  <a:off x="0" y="0"/>
                  <a:ext cx="742" cy="186"/>
                  <a:chOff x="0" y="0"/>
                  <a:chExt cx="1118" cy="279"/>
                </a:xfrm>
              </p:grpSpPr>
              <p:sp>
                <p:nvSpPr>
                  <p:cNvPr id="273" name="AutoShape 177"/>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4" name="AutoShape 178"/>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5" name="AutoShape 179"/>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6" name="AutoShape 180"/>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68" name="Group 185"/>
                <p:cNvGrpSpPr>
                  <a:grpSpLocks/>
                </p:cNvGrpSpPr>
                <p:nvPr/>
              </p:nvGrpSpPr>
              <p:grpSpPr bwMode="auto">
                <a:xfrm rot="1353540">
                  <a:off x="156" y="50"/>
                  <a:ext cx="742" cy="186"/>
                  <a:chOff x="0" y="0"/>
                  <a:chExt cx="1118" cy="279"/>
                </a:xfrm>
              </p:grpSpPr>
              <p:sp>
                <p:nvSpPr>
                  <p:cNvPr id="269" name="AutoShape 182"/>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0" name="AutoShape 183"/>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1" name="AutoShape 184"/>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72" name="AutoShape 185"/>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256" name="Group 190"/>
              <p:cNvGrpSpPr>
                <a:grpSpLocks/>
              </p:cNvGrpSpPr>
              <p:nvPr/>
            </p:nvGrpSpPr>
            <p:grpSpPr bwMode="auto">
              <a:xfrm rot="-9970459" flipH="1" flipV="1">
                <a:off x="83" y="26"/>
                <a:ext cx="788" cy="191"/>
                <a:chOff x="0" y="0"/>
                <a:chExt cx="898" cy="236"/>
              </a:xfrm>
            </p:grpSpPr>
            <p:grpSp>
              <p:nvGrpSpPr>
                <p:cNvPr id="257" name="Group 191"/>
                <p:cNvGrpSpPr>
                  <a:grpSpLocks/>
                </p:cNvGrpSpPr>
                <p:nvPr/>
              </p:nvGrpSpPr>
              <p:grpSpPr bwMode="auto">
                <a:xfrm>
                  <a:off x="0" y="0"/>
                  <a:ext cx="742" cy="186"/>
                  <a:chOff x="0" y="0"/>
                  <a:chExt cx="1118" cy="279"/>
                </a:xfrm>
              </p:grpSpPr>
              <p:sp>
                <p:nvSpPr>
                  <p:cNvPr id="263" name="AutoShape 188"/>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4" name="AutoShape 189"/>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5" name="AutoShape 190"/>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6" name="AutoShape 191"/>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58" name="Group 196"/>
                <p:cNvGrpSpPr>
                  <a:grpSpLocks/>
                </p:cNvGrpSpPr>
                <p:nvPr/>
              </p:nvGrpSpPr>
              <p:grpSpPr bwMode="auto">
                <a:xfrm rot="1353540">
                  <a:off x="156" y="50"/>
                  <a:ext cx="742" cy="186"/>
                  <a:chOff x="0" y="0"/>
                  <a:chExt cx="1118" cy="279"/>
                </a:xfrm>
              </p:grpSpPr>
              <p:sp>
                <p:nvSpPr>
                  <p:cNvPr id="259" name="AutoShape 193"/>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0" name="AutoShape 194"/>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1" name="AutoShape 195"/>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62" name="AutoShape 196"/>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nvGrpSpPr>
            <p:cNvPr id="208" name="Group 201"/>
            <p:cNvGrpSpPr>
              <a:grpSpLocks/>
            </p:cNvGrpSpPr>
            <p:nvPr/>
          </p:nvGrpSpPr>
          <p:grpSpPr bwMode="auto">
            <a:xfrm rot="-232145">
              <a:off x="380" y="64"/>
              <a:ext cx="961" cy="247"/>
              <a:chOff x="0" y="0"/>
              <a:chExt cx="992" cy="258"/>
            </a:xfrm>
          </p:grpSpPr>
          <p:grpSp>
            <p:nvGrpSpPr>
              <p:cNvPr id="209" name="Group 202"/>
              <p:cNvGrpSpPr>
                <a:grpSpLocks/>
              </p:cNvGrpSpPr>
              <p:nvPr/>
            </p:nvGrpSpPr>
            <p:grpSpPr bwMode="auto">
              <a:xfrm rot="513316">
                <a:off x="0" y="0"/>
                <a:ext cx="962" cy="234"/>
                <a:chOff x="0" y="0"/>
                <a:chExt cx="962" cy="234"/>
              </a:xfrm>
            </p:grpSpPr>
            <p:grpSp>
              <p:nvGrpSpPr>
                <p:cNvPr id="233" name="Group 203"/>
                <p:cNvGrpSpPr>
                  <a:grpSpLocks/>
                </p:cNvGrpSpPr>
                <p:nvPr/>
              </p:nvGrpSpPr>
              <p:grpSpPr bwMode="auto">
                <a:xfrm rot="-9970459" flipH="1" flipV="1">
                  <a:off x="0" y="0"/>
                  <a:ext cx="962" cy="234"/>
                  <a:chOff x="0" y="0"/>
                  <a:chExt cx="898" cy="236"/>
                </a:xfrm>
              </p:grpSpPr>
              <p:grpSp>
                <p:nvGrpSpPr>
                  <p:cNvPr id="245" name="Group 204"/>
                  <p:cNvGrpSpPr>
                    <a:grpSpLocks/>
                  </p:cNvGrpSpPr>
                  <p:nvPr/>
                </p:nvGrpSpPr>
                <p:grpSpPr bwMode="auto">
                  <a:xfrm>
                    <a:off x="0" y="0"/>
                    <a:ext cx="742" cy="186"/>
                    <a:chOff x="0" y="0"/>
                    <a:chExt cx="1118" cy="279"/>
                  </a:xfrm>
                </p:grpSpPr>
                <p:sp>
                  <p:nvSpPr>
                    <p:cNvPr id="251" name="AutoShape 201"/>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52" name="AutoShape 202"/>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53" name="AutoShape 203"/>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54" name="AutoShape 204"/>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46" name="Group 209"/>
                  <p:cNvGrpSpPr>
                    <a:grpSpLocks/>
                  </p:cNvGrpSpPr>
                  <p:nvPr/>
                </p:nvGrpSpPr>
                <p:grpSpPr bwMode="auto">
                  <a:xfrm rot="1353540">
                    <a:off x="156" y="50"/>
                    <a:ext cx="742" cy="186"/>
                    <a:chOff x="0" y="0"/>
                    <a:chExt cx="1118" cy="279"/>
                  </a:xfrm>
                </p:grpSpPr>
                <p:sp>
                  <p:nvSpPr>
                    <p:cNvPr id="247" name="AutoShape 206"/>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8" name="AutoShape 207"/>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9" name="AutoShape 208"/>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50" name="AutoShape 209"/>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234" name="Group 214"/>
                <p:cNvGrpSpPr>
                  <a:grpSpLocks/>
                </p:cNvGrpSpPr>
                <p:nvPr/>
              </p:nvGrpSpPr>
              <p:grpSpPr bwMode="auto">
                <a:xfrm rot="-9970459" flipH="1" flipV="1">
                  <a:off x="83" y="26"/>
                  <a:ext cx="788" cy="191"/>
                  <a:chOff x="0" y="0"/>
                  <a:chExt cx="898" cy="236"/>
                </a:xfrm>
              </p:grpSpPr>
              <p:grpSp>
                <p:nvGrpSpPr>
                  <p:cNvPr id="235" name="Group 215"/>
                  <p:cNvGrpSpPr>
                    <a:grpSpLocks/>
                  </p:cNvGrpSpPr>
                  <p:nvPr/>
                </p:nvGrpSpPr>
                <p:grpSpPr bwMode="auto">
                  <a:xfrm>
                    <a:off x="0" y="0"/>
                    <a:ext cx="742" cy="186"/>
                    <a:chOff x="0" y="0"/>
                    <a:chExt cx="1118" cy="279"/>
                  </a:xfrm>
                </p:grpSpPr>
                <p:sp>
                  <p:nvSpPr>
                    <p:cNvPr id="241" name="AutoShape 212"/>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2" name="AutoShape 213"/>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3" name="AutoShape 214"/>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4" name="AutoShape 215"/>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36" name="Group 220"/>
                  <p:cNvGrpSpPr>
                    <a:grpSpLocks/>
                  </p:cNvGrpSpPr>
                  <p:nvPr/>
                </p:nvGrpSpPr>
                <p:grpSpPr bwMode="auto">
                  <a:xfrm rot="1353540">
                    <a:off x="156" y="50"/>
                    <a:ext cx="742" cy="186"/>
                    <a:chOff x="0" y="0"/>
                    <a:chExt cx="1118" cy="279"/>
                  </a:xfrm>
                </p:grpSpPr>
                <p:sp>
                  <p:nvSpPr>
                    <p:cNvPr id="237" name="AutoShape 217"/>
                    <p:cNvSpPr>
                      <a:spLocks noChangeArrowheads="1"/>
                    </p:cNvSpPr>
                    <p:nvPr/>
                  </p:nvSpPr>
                  <p:spPr bwMode="auto">
                    <a:xfrm rot="5263130">
                      <a:off x="292"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38" name="AutoShape 218"/>
                    <p:cNvSpPr>
                      <a:spLocks noChangeArrowheads="1"/>
                    </p:cNvSpPr>
                    <p:nvPr/>
                  </p:nvSpPr>
                  <p:spPr bwMode="auto">
                    <a:xfrm rot="6078281">
                      <a:off x="428" y="-294"/>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39" name="AutoShape 219"/>
                    <p:cNvSpPr>
                      <a:spLocks noChangeArrowheads="1"/>
                    </p:cNvSpPr>
                    <p:nvPr/>
                  </p:nvSpPr>
                  <p:spPr bwMode="auto">
                    <a:xfrm rot="6373927">
                      <a:off x="504" y="-27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40" name="AutoShape 220"/>
                    <p:cNvSpPr>
                      <a:spLocks noChangeArrowheads="1"/>
                    </p:cNvSpPr>
                    <p:nvPr/>
                  </p:nvSpPr>
                  <p:spPr bwMode="auto">
                    <a:xfrm rot="6906312">
                      <a:off x="594" y="-242"/>
                      <a:ext cx="227" cy="816"/>
                    </a:xfrm>
                    <a:prstGeom prst="moon">
                      <a:avLst>
                        <a:gd name="adj" fmla="val 49773"/>
                      </a:avLst>
                    </a:prstGeom>
                    <a:solidFill>
                      <a:srgbClr val="FFFFFF">
                        <a:alpha val="3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nvGrpSpPr>
              <p:cNvPr id="210" name="Group 225"/>
              <p:cNvGrpSpPr>
                <a:grpSpLocks/>
              </p:cNvGrpSpPr>
              <p:nvPr/>
            </p:nvGrpSpPr>
            <p:grpSpPr bwMode="auto">
              <a:xfrm rot="513316">
                <a:off x="30" y="24"/>
                <a:ext cx="962" cy="234"/>
                <a:chOff x="0" y="0"/>
                <a:chExt cx="962" cy="234"/>
              </a:xfrm>
            </p:grpSpPr>
            <p:grpSp>
              <p:nvGrpSpPr>
                <p:cNvPr id="211" name="Group 226"/>
                <p:cNvGrpSpPr>
                  <a:grpSpLocks/>
                </p:cNvGrpSpPr>
                <p:nvPr/>
              </p:nvGrpSpPr>
              <p:grpSpPr bwMode="auto">
                <a:xfrm rot="-9970459" flipH="1" flipV="1">
                  <a:off x="0" y="0"/>
                  <a:ext cx="962" cy="234"/>
                  <a:chOff x="0" y="0"/>
                  <a:chExt cx="898" cy="236"/>
                </a:xfrm>
              </p:grpSpPr>
              <p:grpSp>
                <p:nvGrpSpPr>
                  <p:cNvPr id="223" name="Group 227"/>
                  <p:cNvGrpSpPr>
                    <a:grpSpLocks/>
                  </p:cNvGrpSpPr>
                  <p:nvPr/>
                </p:nvGrpSpPr>
                <p:grpSpPr bwMode="auto">
                  <a:xfrm>
                    <a:off x="0" y="0"/>
                    <a:ext cx="742" cy="186"/>
                    <a:chOff x="0" y="0"/>
                    <a:chExt cx="1118" cy="279"/>
                  </a:xfrm>
                </p:grpSpPr>
                <p:sp>
                  <p:nvSpPr>
                    <p:cNvPr id="229" name="AutoShape 224"/>
                    <p:cNvSpPr>
                      <a:spLocks noChangeArrowheads="1"/>
                    </p:cNvSpPr>
                    <p:nvPr/>
                  </p:nvSpPr>
                  <p:spPr bwMode="auto">
                    <a:xfrm rot="5263130">
                      <a:off x="292"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30" name="AutoShape 225"/>
                    <p:cNvSpPr>
                      <a:spLocks noChangeArrowheads="1"/>
                    </p:cNvSpPr>
                    <p:nvPr/>
                  </p:nvSpPr>
                  <p:spPr bwMode="auto">
                    <a:xfrm rot="6078281">
                      <a:off x="428"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31" name="AutoShape 226"/>
                    <p:cNvSpPr>
                      <a:spLocks noChangeArrowheads="1"/>
                    </p:cNvSpPr>
                    <p:nvPr/>
                  </p:nvSpPr>
                  <p:spPr bwMode="auto">
                    <a:xfrm rot="6373927">
                      <a:off x="504" y="-27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32" name="AutoShape 227"/>
                    <p:cNvSpPr>
                      <a:spLocks noChangeArrowheads="1"/>
                    </p:cNvSpPr>
                    <p:nvPr/>
                  </p:nvSpPr>
                  <p:spPr bwMode="auto">
                    <a:xfrm rot="6906312">
                      <a:off x="594" y="-24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24" name="Group 232"/>
                  <p:cNvGrpSpPr>
                    <a:grpSpLocks/>
                  </p:cNvGrpSpPr>
                  <p:nvPr/>
                </p:nvGrpSpPr>
                <p:grpSpPr bwMode="auto">
                  <a:xfrm rot="1353540">
                    <a:off x="156" y="50"/>
                    <a:ext cx="742" cy="186"/>
                    <a:chOff x="0" y="0"/>
                    <a:chExt cx="1118" cy="279"/>
                  </a:xfrm>
                </p:grpSpPr>
                <p:sp>
                  <p:nvSpPr>
                    <p:cNvPr id="225" name="AutoShape 229"/>
                    <p:cNvSpPr>
                      <a:spLocks noChangeArrowheads="1"/>
                    </p:cNvSpPr>
                    <p:nvPr/>
                  </p:nvSpPr>
                  <p:spPr bwMode="auto">
                    <a:xfrm rot="5263130">
                      <a:off x="292"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6" name="AutoShape 230"/>
                    <p:cNvSpPr>
                      <a:spLocks noChangeArrowheads="1"/>
                    </p:cNvSpPr>
                    <p:nvPr/>
                  </p:nvSpPr>
                  <p:spPr bwMode="auto">
                    <a:xfrm rot="6078281">
                      <a:off x="428"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7" name="AutoShape 231"/>
                    <p:cNvSpPr>
                      <a:spLocks noChangeArrowheads="1"/>
                    </p:cNvSpPr>
                    <p:nvPr/>
                  </p:nvSpPr>
                  <p:spPr bwMode="auto">
                    <a:xfrm rot="6373927">
                      <a:off x="504" y="-27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8" name="AutoShape 232"/>
                    <p:cNvSpPr>
                      <a:spLocks noChangeArrowheads="1"/>
                    </p:cNvSpPr>
                    <p:nvPr/>
                  </p:nvSpPr>
                  <p:spPr bwMode="auto">
                    <a:xfrm rot="6906312">
                      <a:off x="594" y="-24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nvGrpSpPr>
                <p:cNvPr id="212" name="Group 237"/>
                <p:cNvGrpSpPr>
                  <a:grpSpLocks/>
                </p:cNvGrpSpPr>
                <p:nvPr/>
              </p:nvGrpSpPr>
              <p:grpSpPr bwMode="auto">
                <a:xfrm rot="-9970459" flipH="1" flipV="1">
                  <a:off x="83" y="26"/>
                  <a:ext cx="788" cy="191"/>
                  <a:chOff x="0" y="0"/>
                  <a:chExt cx="898" cy="236"/>
                </a:xfrm>
              </p:grpSpPr>
              <p:grpSp>
                <p:nvGrpSpPr>
                  <p:cNvPr id="213" name="Group 238"/>
                  <p:cNvGrpSpPr>
                    <a:grpSpLocks/>
                  </p:cNvGrpSpPr>
                  <p:nvPr/>
                </p:nvGrpSpPr>
                <p:grpSpPr bwMode="auto">
                  <a:xfrm>
                    <a:off x="0" y="0"/>
                    <a:ext cx="742" cy="186"/>
                    <a:chOff x="0" y="0"/>
                    <a:chExt cx="1118" cy="279"/>
                  </a:xfrm>
                </p:grpSpPr>
                <p:sp>
                  <p:nvSpPr>
                    <p:cNvPr id="219" name="AutoShape 235"/>
                    <p:cNvSpPr>
                      <a:spLocks noChangeArrowheads="1"/>
                    </p:cNvSpPr>
                    <p:nvPr/>
                  </p:nvSpPr>
                  <p:spPr bwMode="auto">
                    <a:xfrm rot="5263130">
                      <a:off x="292"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0" name="AutoShape 236"/>
                    <p:cNvSpPr>
                      <a:spLocks noChangeArrowheads="1"/>
                    </p:cNvSpPr>
                    <p:nvPr/>
                  </p:nvSpPr>
                  <p:spPr bwMode="auto">
                    <a:xfrm rot="6078281">
                      <a:off x="428"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1" name="AutoShape 237"/>
                    <p:cNvSpPr>
                      <a:spLocks noChangeArrowheads="1"/>
                    </p:cNvSpPr>
                    <p:nvPr/>
                  </p:nvSpPr>
                  <p:spPr bwMode="auto">
                    <a:xfrm rot="6373927">
                      <a:off x="504" y="-27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22" name="AutoShape 238"/>
                    <p:cNvSpPr>
                      <a:spLocks noChangeArrowheads="1"/>
                    </p:cNvSpPr>
                    <p:nvPr/>
                  </p:nvSpPr>
                  <p:spPr bwMode="auto">
                    <a:xfrm rot="6906312">
                      <a:off x="594" y="-24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nvGrpSpPr>
                  <p:cNvPr id="214" name="Group 243"/>
                  <p:cNvGrpSpPr>
                    <a:grpSpLocks/>
                  </p:cNvGrpSpPr>
                  <p:nvPr/>
                </p:nvGrpSpPr>
                <p:grpSpPr bwMode="auto">
                  <a:xfrm rot="1353540">
                    <a:off x="156" y="50"/>
                    <a:ext cx="742" cy="186"/>
                    <a:chOff x="0" y="0"/>
                    <a:chExt cx="1118" cy="279"/>
                  </a:xfrm>
                </p:grpSpPr>
                <p:sp>
                  <p:nvSpPr>
                    <p:cNvPr id="215" name="AutoShape 240"/>
                    <p:cNvSpPr>
                      <a:spLocks noChangeArrowheads="1"/>
                    </p:cNvSpPr>
                    <p:nvPr/>
                  </p:nvSpPr>
                  <p:spPr bwMode="auto">
                    <a:xfrm rot="5263130">
                      <a:off x="292"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16" name="AutoShape 241"/>
                    <p:cNvSpPr>
                      <a:spLocks noChangeArrowheads="1"/>
                    </p:cNvSpPr>
                    <p:nvPr/>
                  </p:nvSpPr>
                  <p:spPr bwMode="auto">
                    <a:xfrm rot="6078281">
                      <a:off x="428" y="-294"/>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17" name="AutoShape 242"/>
                    <p:cNvSpPr>
                      <a:spLocks noChangeArrowheads="1"/>
                    </p:cNvSpPr>
                    <p:nvPr/>
                  </p:nvSpPr>
                  <p:spPr bwMode="auto">
                    <a:xfrm rot="6373927">
                      <a:off x="504" y="-27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sp>
                  <p:nvSpPr>
                    <p:cNvPr id="218" name="AutoShape 243"/>
                    <p:cNvSpPr>
                      <a:spLocks noChangeArrowheads="1"/>
                    </p:cNvSpPr>
                    <p:nvPr/>
                  </p:nvSpPr>
                  <p:spPr bwMode="auto">
                    <a:xfrm rot="6906312">
                      <a:off x="594" y="-242"/>
                      <a:ext cx="227" cy="816"/>
                    </a:xfrm>
                    <a:prstGeom prst="moon">
                      <a:avLst>
                        <a:gd name="adj" fmla="val 49773"/>
                      </a:avLst>
                    </a:prstGeom>
                    <a:solidFill>
                      <a:srgbClr val="FFFFFF">
                        <a:alpha val="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b="1">
                        <a:latin typeface="Proxima Nova" panose="020B0604020202020204" charset="0"/>
                      </a:endParaRPr>
                    </a:p>
                  </p:txBody>
                </p:sp>
              </p:grpSp>
            </p:grpSp>
          </p:grpSp>
        </p:grpSp>
      </p:grpSp>
      <p:sp>
        <p:nvSpPr>
          <p:cNvPr id="277" name="Text Box 23"/>
          <p:cNvSpPr txBox="1">
            <a:spLocks noChangeArrowheads="1"/>
          </p:cNvSpPr>
          <p:nvPr/>
        </p:nvSpPr>
        <p:spPr bwMode="auto">
          <a:xfrm>
            <a:off x="2191183" y="2562485"/>
            <a:ext cx="52863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a:spcBef>
                <a:spcPct val="50000"/>
              </a:spcBef>
              <a:buClr>
                <a:schemeClr val="tx1"/>
              </a:buClr>
              <a:defRPr sz="2200">
                <a:ea typeface="宋体" pitchFamily="2"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sz="1400" b="1" dirty="0">
                <a:latin typeface="Proxima Nova" panose="020B0604020202020204" charset="0"/>
                <a:sym typeface="Wingdings" panose="05000000000000000000" pitchFamily="2" charset="2"/>
              </a:rPr>
              <a:t>Information bias due to self-reported lifestyle information</a:t>
            </a:r>
          </a:p>
        </p:txBody>
      </p:sp>
      <p:sp>
        <p:nvSpPr>
          <p:cNvPr id="278" name="Text Box 23"/>
          <p:cNvSpPr txBox="1">
            <a:spLocks noChangeArrowheads="1"/>
          </p:cNvSpPr>
          <p:nvPr/>
        </p:nvSpPr>
        <p:spPr bwMode="auto">
          <a:xfrm>
            <a:off x="2191183" y="3396552"/>
            <a:ext cx="52863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457200" indent="-457200">
              <a:spcBef>
                <a:spcPct val="50000"/>
              </a:spcBef>
              <a:buClr>
                <a:schemeClr val="tx1"/>
              </a:buClr>
              <a:defRPr sz="2200">
                <a:ea typeface="宋体" pitchFamily="2"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en-US" altLang="zh-CN" sz="1400" b="1" dirty="0">
                <a:latin typeface="Proxima Nova" panose="020B0604020202020204" charset="0"/>
              </a:rPr>
              <a:t>Cross-sectional study in nature: only association evaluated</a:t>
            </a:r>
            <a:endParaRPr lang="en-US" altLang="en-US" sz="1400" b="1" dirty="0">
              <a:latin typeface="Proxima Nova" panose="020B0604020202020204" charset="0"/>
            </a:endParaRPr>
          </a:p>
        </p:txBody>
      </p:sp>
      <p:sp>
        <p:nvSpPr>
          <p:cNvPr id="353" name="Text Box 10"/>
          <p:cNvSpPr txBox="1">
            <a:spLocks noChangeArrowheads="1"/>
          </p:cNvSpPr>
          <p:nvPr/>
        </p:nvSpPr>
        <p:spPr bwMode="auto">
          <a:xfrm>
            <a:off x="1613881" y="1674717"/>
            <a:ext cx="3457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Bef>
                <a:spcPct val="50000"/>
              </a:spcBef>
            </a:pPr>
            <a:r>
              <a:rPr lang="en-US" altLang="en-US" b="1" i="1" dirty="0">
                <a:solidFill>
                  <a:schemeClr val="bg1"/>
                </a:solidFill>
                <a:latin typeface="Proxima Nova" panose="020B0604020202020204" charset="0"/>
                <a:cs typeface="Arial" pitchFamily="34" charset="0"/>
              </a:rPr>
              <a:t>1</a:t>
            </a:r>
          </a:p>
        </p:txBody>
      </p:sp>
      <p:sp>
        <p:nvSpPr>
          <p:cNvPr id="354" name="Text Box 14"/>
          <p:cNvSpPr txBox="1">
            <a:spLocks noChangeArrowheads="1"/>
          </p:cNvSpPr>
          <p:nvPr/>
        </p:nvSpPr>
        <p:spPr bwMode="auto">
          <a:xfrm>
            <a:off x="1610526" y="2493679"/>
            <a:ext cx="3658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Bef>
                <a:spcPct val="50000"/>
              </a:spcBef>
            </a:pPr>
            <a:r>
              <a:rPr lang="en-US" altLang="en-US" b="1" i="1">
                <a:solidFill>
                  <a:schemeClr val="bg1"/>
                </a:solidFill>
                <a:latin typeface="Proxima Nova" panose="020B0604020202020204" charset="0"/>
                <a:cs typeface="Arial" pitchFamily="34" charset="0"/>
              </a:rPr>
              <a:t>2</a:t>
            </a:r>
          </a:p>
        </p:txBody>
      </p:sp>
      <p:sp>
        <p:nvSpPr>
          <p:cNvPr id="355" name="Text Box 18"/>
          <p:cNvSpPr txBox="1">
            <a:spLocks noChangeArrowheads="1"/>
          </p:cNvSpPr>
          <p:nvPr/>
        </p:nvSpPr>
        <p:spPr bwMode="auto">
          <a:xfrm>
            <a:off x="1615560" y="3371378"/>
            <a:ext cx="3322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Bef>
                <a:spcPct val="50000"/>
              </a:spcBef>
            </a:pPr>
            <a:r>
              <a:rPr lang="en-US" altLang="en-US" b="1" i="1">
                <a:solidFill>
                  <a:schemeClr val="bg1"/>
                </a:solidFill>
                <a:latin typeface="Proxima Nova" panose="020B0604020202020204" charset="0"/>
                <a:cs typeface="Arial" pitchFamily="34" charset="0"/>
              </a:rPr>
              <a:t>3</a:t>
            </a:r>
          </a:p>
        </p:txBody>
      </p:sp>
      <p:grpSp>
        <p:nvGrpSpPr>
          <p:cNvPr id="180" name="组合 179"/>
          <p:cNvGrpSpPr/>
          <p:nvPr/>
        </p:nvGrpSpPr>
        <p:grpSpPr>
          <a:xfrm>
            <a:off x="571500" y="-10114"/>
            <a:ext cx="8082901" cy="317891"/>
            <a:chOff x="571500" y="-10114"/>
            <a:chExt cx="8082901" cy="317891"/>
          </a:xfrm>
        </p:grpSpPr>
        <p:grpSp>
          <p:nvGrpSpPr>
            <p:cNvPr id="181" name="组合 180"/>
            <p:cNvGrpSpPr/>
            <p:nvPr/>
          </p:nvGrpSpPr>
          <p:grpSpPr>
            <a:xfrm>
              <a:off x="571500" y="-10114"/>
              <a:ext cx="8082901" cy="317891"/>
              <a:chOff x="0" y="-10114"/>
              <a:chExt cx="8082901" cy="317891"/>
            </a:xfrm>
          </p:grpSpPr>
          <p:sp>
            <p:nvSpPr>
              <p:cNvPr id="200"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01"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02"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03"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04"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79"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Evaluation</a:t>
                </a:r>
                <a:endParaRPr lang="en-US" altLang="en-US" i="1" dirty="0">
                  <a:solidFill>
                    <a:srgbClr val="4D8FB7"/>
                  </a:solidFill>
                  <a:latin typeface="微软雅黑" pitchFamily="34" charset="-122"/>
                  <a:ea typeface="微软雅黑" pitchFamily="34" charset="-122"/>
                  <a:sym typeface="微软雅黑" pitchFamily="34" charset="-122"/>
                </a:endParaRPr>
              </a:p>
            </p:txBody>
          </p:sp>
        </p:grpSp>
        <p:grpSp>
          <p:nvGrpSpPr>
            <p:cNvPr id="182" name="组合 181"/>
            <p:cNvGrpSpPr/>
            <p:nvPr/>
          </p:nvGrpSpPr>
          <p:grpSpPr>
            <a:xfrm>
              <a:off x="573888" y="104482"/>
              <a:ext cx="78583" cy="78583"/>
              <a:chOff x="523873" y="1335916"/>
              <a:chExt cx="200025" cy="200025"/>
            </a:xfrm>
          </p:grpSpPr>
          <p:sp>
            <p:nvSpPr>
              <p:cNvPr id="198" name="椭圆 197"/>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椭圆 198"/>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组合 182"/>
            <p:cNvGrpSpPr/>
            <p:nvPr/>
          </p:nvGrpSpPr>
          <p:grpSpPr>
            <a:xfrm>
              <a:off x="1751375" y="112519"/>
              <a:ext cx="78583" cy="78583"/>
              <a:chOff x="523873" y="1335916"/>
              <a:chExt cx="200025" cy="200025"/>
            </a:xfrm>
            <a:noFill/>
          </p:grpSpPr>
          <p:sp>
            <p:nvSpPr>
              <p:cNvPr id="196" name="椭圆 19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椭圆 196"/>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组合 183"/>
            <p:cNvGrpSpPr/>
            <p:nvPr/>
          </p:nvGrpSpPr>
          <p:grpSpPr>
            <a:xfrm>
              <a:off x="3424877" y="104482"/>
              <a:ext cx="78583" cy="78583"/>
              <a:chOff x="523873" y="1335916"/>
              <a:chExt cx="200025" cy="200025"/>
            </a:xfrm>
            <a:noFill/>
          </p:grpSpPr>
          <p:sp>
            <p:nvSpPr>
              <p:cNvPr id="194" name="椭圆 193"/>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椭圆 194"/>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组合 184"/>
            <p:cNvGrpSpPr/>
            <p:nvPr/>
          </p:nvGrpSpPr>
          <p:grpSpPr>
            <a:xfrm>
              <a:off x="5019381" y="110738"/>
              <a:ext cx="78583" cy="78583"/>
              <a:chOff x="523873" y="1335916"/>
              <a:chExt cx="200025" cy="200025"/>
            </a:xfrm>
            <a:noFill/>
          </p:grpSpPr>
          <p:sp>
            <p:nvSpPr>
              <p:cNvPr id="192" name="椭圆 19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椭圆 192"/>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组合 185"/>
            <p:cNvGrpSpPr/>
            <p:nvPr/>
          </p:nvGrpSpPr>
          <p:grpSpPr>
            <a:xfrm>
              <a:off x="6718637" y="104481"/>
              <a:ext cx="78583" cy="78583"/>
              <a:chOff x="523873" y="1335916"/>
              <a:chExt cx="200025" cy="200025"/>
            </a:xfrm>
            <a:noFill/>
          </p:grpSpPr>
          <p:sp>
            <p:nvSpPr>
              <p:cNvPr id="190" name="椭圆 18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椭圆 190"/>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组合 186"/>
            <p:cNvGrpSpPr/>
            <p:nvPr/>
          </p:nvGrpSpPr>
          <p:grpSpPr>
            <a:xfrm>
              <a:off x="7468255" y="104481"/>
              <a:ext cx="78583" cy="78583"/>
              <a:chOff x="523873" y="1335916"/>
              <a:chExt cx="200025" cy="200025"/>
            </a:xfrm>
            <a:noFill/>
          </p:grpSpPr>
          <p:sp>
            <p:nvSpPr>
              <p:cNvPr id="188" name="椭圆 187"/>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椭圆 188"/>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99761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组合 8"/>
          <p:cNvGrpSpPr/>
          <p:nvPr/>
        </p:nvGrpSpPr>
        <p:grpSpPr>
          <a:xfrm>
            <a:off x="5851897" y="1590050"/>
            <a:ext cx="4018360" cy="1015663"/>
            <a:chOff x="4089400" y="2089150"/>
            <a:chExt cx="5357813" cy="1354218"/>
          </a:xfrm>
        </p:grpSpPr>
        <p:sp>
          <p:nvSpPr>
            <p:cNvPr id="8" name="矩形 15"/>
            <p:cNvSpPr>
              <a:spLocks noChangeArrowheads="1"/>
            </p:cNvSpPr>
            <p:nvPr/>
          </p:nvSpPr>
          <p:spPr bwMode="auto">
            <a:xfrm>
              <a:off x="4140200" y="2136775"/>
              <a:ext cx="3529013" cy="1225550"/>
            </a:xfrm>
            <a:prstGeom prst="rect">
              <a:avLst/>
            </a:prstGeom>
            <a:solidFill>
              <a:srgbClr val="000000">
                <a:alpha val="59999"/>
              </a:srgbClr>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ctr"/>
              <a:endParaRPr lang="en-US" altLang="en-US" sz="1050">
                <a:solidFill>
                  <a:srgbClr val="FFFFFF"/>
                </a:solidFill>
                <a:latin typeface="宋体" pitchFamily="2" charset="-122"/>
                <a:sym typeface="宋体" pitchFamily="2" charset="-122"/>
              </a:endParaRPr>
            </a:p>
          </p:txBody>
        </p:sp>
        <p:sp>
          <p:nvSpPr>
            <p:cNvPr id="7" name="TextBox 12"/>
            <p:cNvSpPr>
              <a:spLocks noChangeArrowheads="1"/>
            </p:cNvSpPr>
            <p:nvPr/>
          </p:nvSpPr>
          <p:spPr bwMode="auto">
            <a:xfrm>
              <a:off x="4089400" y="2089150"/>
              <a:ext cx="5357813" cy="135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000" dirty="0">
                  <a:solidFill>
                    <a:schemeClr val="bg1"/>
                  </a:solidFill>
                  <a:latin typeface="+mn-lt"/>
                  <a:sym typeface="Segoe UI Light" pitchFamily="34" charset="0"/>
                </a:rPr>
                <a:t>Thank you.</a:t>
              </a:r>
            </a:p>
            <a:p>
              <a:r>
                <a:rPr lang="en-US" altLang="zh-CN" sz="3000" dirty="0">
                  <a:solidFill>
                    <a:schemeClr val="bg1"/>
                  </a:solidFill>
                  <a:latin typeface="+mn-lt"/>
                  <a:sym typeface="Segoe UI Light" pitchFamily="34" charset="0"/>
                </a:rPr>
                <a:t>Questions?</a:t>
              </a:r>
              <a:endParaRPr lang="zh-CN" altLang="en-US" sz="3000" dirty="0">
                <a:solidFill>
                  <a:schemeClr val="bg1"/>
                </a:solidFill>
                <a:latin typeface="+mn-lt"/>
                <a:sym typeface="Segoe UI Light" pitchFamily="34" charset="0"/>
              </a:endParaRPr>
            </a:p>
          </p:txBody>
        </p:sp>
      </p:grpSp>
    </p:spTree>
    <p:extLst>
      <p:ext uri="{BB962C8B-B14F-4D97-AF65-F5344CB8AC3E}">
        <p14:creationId xmlns:p14="http://schemas.microsoft.com/office/powerpoint/2010/main" val="73634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GB" sz="1800" smtClean="0">
                <a:latin typeface="+mn-lt"/>
              </a:rPr>
              <a:t>Sampling Method -</a:t>
            </a:r>
            <a:r>
              <a:rPr lang="en-GB" smtClean="0">
                <a:latin typeface="+mn-lt"/>
              </a:rPr>
              <a:t> </a:t>
            </a:r>
            <a:r>
              <a:rPr lang="en-GB" sz="1800" i="1" smtClean="0">
                <a:latin typeface="+mn-lt"/>
              </a:rPr>
              <a:t>stratified multistage cluster random sampling</a:t>
            </a:r>
            <a:endParaRPr lang="en-GB" sz="1800" i="1">
              <a:latin typeface="+mn-lt"/>
            </a:endParaRPr>
          </a:p>
        </p:txBody>
      </p:sp>
      <p:sp>
        <p:nvSpPr>
          <p:cNvPr id="86" name="Shape 86"/>
          <p:cNvSpPr txBox="1">
            <a:spLocks noGrp="1"/>
          </p:cNvSpPr>
          <p:nvPr>
            <p:ph type="body" idx="1"/>
          </p:nvPr>
        </p:nvSpPr>
        <p:spPr>
          <a:prstGeom prst="rect">
            <a:avLst/>
          </a:prstGeom>
        </p:spPr>
        <p:txBody>
          <a:bodyPr lIns="91425" tIns="91425" rIns="91425" bIns="91425" anchor="t" anchorCtr="0">
            <a:noAutofit/>
          </a:bodyPr>
          <a:lstStyle/>
          <a:p>
            <a:pPr marL="457200" lvl="0" indent="-228600" rtl="0">
              <a:lnSpc>
                <a:spcPct val="100000"/>
              </a:lnSpc>
              <a:spcBef>
                <a:spcPts val="0"/>
              </a:spcBef>
              <a:spcAft>
                <a:spcPts val="0"/>
              </a:spcAft>
              <a:buClr>
                <a:schemeClr val="dk1"/>
              </a:buClr>
            </a:pPr>
            <a:r>
              <a:rPr lang="en-GB" smtClean="0">
                <a:solidFill>
                  <a:schemeClr val="dk1"/>
                </a:solidFill>
                <a:latin typeface="+mn-lt"/>
              </a:rPr>
              <a:t>District - 7 out of 16 district</a:t>
            </a:r>
          </a:p>
          <a:p>
            <a:pPr marL="457200" lvl="0" indent="-228600" rtl="0">
              <a:lnSpc>
                <a:spcPct val="100000"/>
              </a:lnSpc>
              <a:spcBef>
                <a:spcPts val="0"/>
              </a:spcBef>
              <a:spcAft>
                <a:spcPts val="0"/>
              </a:spcAft>
              <a:buClr>
                <a:schemeClr val="dk1"/>
              </a:buClr>
            </a:pPr>
            <a:r>
              <a:rPr lang="en-GB" smtClean="0">
                <a:solidFill>
                  <a:schemeClr val="dk1"/>
                </a:solidFill>
                <a:latin typeface="+mn-lt"/>
              </a:rPr>
              <a:t>1 community health service center randomly selected for 1 district</a:t>
            </a:r>
          </a:p>
          <a:p>
            <a:pPr marL="457200" lvl="0" indent="-228600" rtl="0">
              <a:lnSpc>
                <a:spcPct val="100000"/>
              </a:lnSpc>
              <a:spcBef>
                <a:spcPts val="0"/>
              </a:spcBef>
              <a:spcAft>
                <a:spcPts val="0"/>
              </a:spcAft>
              <a:buClr>
                <a:schemeClr val="dk1"/>
              </a:buClr>
            </a:pPr>
            <a:r>
              <a:rPr lang="en-GB" smtClean="0">
                <a:solidFill>
                  <a:schemeClr val="dk1"/>
                </a:solidFill>
                <a:latin typeface="+mn-lt"/>
              </a:rPr>
              <a:t>Occupation </a:t>
            </a:r>
          </a:p>
          <a:p>
            <a:pPr lvl="0" indent="457200" rtl="0">
              <a:lnSpc>
                <a:spcPct val="100000"/>
              </a:lnSpc>
              <a:spcBef>
                <a:spcPts val="0"/>
              </a:spcBef>
              <a:spcAft>
                <a:spcPts val="0"/>
              </a:spcAft>
              <a:buNone/>
            </a:pPr>
            <a:r>
              <a:rPr lang="en-GB" smtClean="0">
                <a:solidFill>
                  <a:schemeClr val="dk1"/>
                </a:solidFill>
                <a:latin typeface="+mn-lt"/>
              </a:rPr>
              <a:t>1) manufacturing, 2) construction, 3) hospitality, </a:t>
            </a:r>
          </a:p>
          <a:p>
            <a:pPr lvl="0" indent="457200" rtl="0">
              <a:lnSpc>
                <a:spcPct val="100000"/>
              </a:lnSpc>
              <a:spcBef>
                <a:spcPts val="0"/>
              </a:spcBef>
              <a:spcAft>
                <a:spcPts val="0"/>
              </a:spcAft>
              <a:buNone/>
            </a:pPr>
            <a:r>
              <a:rPr lang="en-GB" smtClean="0">
                <a:solidFill>
                  <a:schemeClr val="dk1"/>
                </a:solidFill>
                <a:latin typeface="+mn-lt"/>
              </a:rPr>
              <a:t>4) domestic service, 5) small business 6) recreation/leisure</a:t>
            </a:r>
          </a:p>
          <a:p>
            <a:pPr marL="457200" lvl="0" indent="-228600" rtl="0">
              <a:lnSpc>
                <a:spcPct val="100000"/>
              </a:lnSpc>
              <a:spcBef>
                <a:spcPts val="0"/>
              </a:spcBef>
              <a:spcAft>
                <a:spcPts val="0"/>
              </a:spcAft>
              <a:buClr>
                <a:schemeClr val="dk1"/>
              </a:buClr>
            </a:pPr>
            <a:r>
              <a:rPr lang="en-GB" smtClean="0">
                <a:solidFill>
                  <a:schemeClr val="dk1"/>
                </a:solidFill>
                <a:latin typeface="+mn-lt"/>
              </a:rPr>
              <a:t>Workplace </a:t>
            </a:r>
          </a:p>
          <a:p>
            <a:pPr lvl="0" indent="457200" rtl="0">
              <a:lnSpc>
                <a:spcPct val="100000"/>
              </a:lnSpc>
              <a:spcBef>
                <a:spcPts val="0"/>
              </a:spcBef>
              <a:spcAft>
                <a:spcPts val="0"/>
              </a:spcAft>
              <a:buNone/>
            </a:pPr>
            <a:r>
              <a:rPr lang="en-GB" smtClean="0">
                <a:solidFill>
                  <a:schemeClr val="dk1"/>
                </a:solidFill>
                <a:latin typeface="+mn-lt"/>
              </a:rPr>
              <a:t>- more than 50% of employees were migrants </a:t>
            </a:r>
          </a:p>
          <a:p>
            <a:pPr lvl="0" indent="457200" rtl="0">
              <a:lnSpc>
                <a:spcPct val="100000"/>
              </a:lnSpc>
              <a:spcBef>
                <a:spcPts val="0"/>
              </a:spcBef>
              <a:spcAft>
                <a:spcPts val="0"/>
              </a:spcAft>
              <a:buNone/>
            </a:pPr>
            <a:r>
              <a:rPr lang="en-GB" smtClean="0">
                <a:solidFill>
                  <a:schemeClr val="dk1"/>
                </a:solidFill>
                <a:latin typeface="+mn-lt"/>
              </a:rPr>
              <a:t>1) large, &gt; 500 employees</a:t>
            </a:r>
          </a:p>
          <a:p>
            <a:pPr lvl="0" indent="457200" rtl="0">
              <a:lnSpc>
                <a:spcPct val="100000"/>
              </a:lnSpc>
              <a:spcBef>
                <a:spcPts val="0"/>
              </a:spcBef>
              <a:spcAft>
                <a:spcPts val="0"/>
              </a:spcAft>
              <a:buNone/>
            </a:pPr>
            <a:r>
              <a:rPr lang="en-GB" smtClean="0">
                <a:solidFill>
                  <a:schemeClr val="dk1"/>
                </a:solidFill>
                <a:latin typeface="+mn-lt"/>
              </a:rPr>
              <a:t>2) moderate, 100–500 employees</a:t>
            </a:r>
          </a:p>
          <a:p>
            <a:pPr lvl="0" indent="457200" rtl="0">
              <a:lnSpc>
                <a:spcPct val="100000"/>
              </a:lnSpc>
              <a:spcBef>
                <a:spcPts val="0"/>
              </a:spcBef>
              <a:spcAft>
                <a:spcPts val="0"/>
              </a:spcAft>
              <a:buNone/>
            </a:pPr>
            <a:r>
              <a:rPr lang="en-GB" smtClean="0">
                <a:solidFill>
                  <a:schemeClr val="dk1"/>
                </a:solidFill>
                <a:latin typeface="+mn-lt"/>
              </a:rPr>
              <a:t>3) small, &lt; 100 employees </a:t>
            </a:r>
            <a:endParaRPr lang="en-GB" dirty="0">
              <a:solidFill>
                <a:schemeClr val="dk1"/>
              </a:solidFill>
              <a:latin typeface="+mn-lt"/>
            </a:endParaRPr>
          </a:p>
        </p:txBody>
      </p:sp>
    </p:spTree>
    <p:extLst>
      <p:ext uri="{BB962C8B-B14F-4D97-AF65-F5344CB8AC3E}">
        <p14:creationId xmlns:p14="http://schemas.microsoft.com/office/powerpoint/2010/main" val="396526031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0850" y="445025"/>
            <a:ext cx="4503300" cy="572700"/>
          </a:xfrm>
          <a:prstGeom prst="rect">
            <a:avLst/>
          </a:prstGeom>
        </p:spPr>
        <p:txBody>
          <a:bodyPr lIns="91425" tIns="91425" rIns="91425" bIns="91425" anchor="t" anchorCtr="0">
            <a:noAutofit/>
          </a:bodyPr>
          <a:lstStyle/>
          <a:p>
            <a:pPr lvl="0">
              <a:spcBef>
                <a:spcPts val="0"/>
              </a:spcBef>
              <a:buNone/>
            </a:pPr>
            <a:r>
              <a:rPr lang="en-GB" sz="1800" smtClean="0">
                <a:latin typeface="+mn-lt"/>
              </a:rPr>
              <a:t>Socio-demographic Characteristics</a:t>
            </a:r>
            <a:endParaRPr lang="en-GB" sz="1800">
              <a:latin typeface="+mn-lt"/>
            </a:endParaRPr>
          </a:p>
        </p:txBody>
      </p:sp>
      <p:sp>
        <p:nvSpPr>
          <p:cNvPr id="104" name="Shape 104"/>
          <p:cNvSpPr txBox="1">
            <a:spLocks noGrp="1"/>
          </p:cNvSpPr>
          <p:nvPr>
            <p:ph type="body" idx="1"/>
          </p:nvPr>
        </p:nvSpPr>
        <p:spPr>
          <a:xfrm>
            <a:off x="4822550" y="1017725"/>
            <a:ext cx="3999900" cy="3085924"/>
          </a:xfrm>
          <a:prstGeom prst="rect">
            <a:avLst/>
          </a:prstGeom>
        </p:spPr>
        <p:txBody>
          <a:bodyPr lIns="91425" tIns="91425" rIns="91425" bIns="91425" anchor="t" anchorCtr="0">
            <a:noAutofit/>
          </a:bodyPr>
          <a:lstStyle/>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Age</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Occupation</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Workplace Scale</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Educational Attainment</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Marital Status</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Accompanying Children</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Salary</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Years of Residency</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Number of Cities Resided</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Daily Working Hours</a:t>
            </a:r>
          </a:p>
          <a:p>
            <a:pPr marL="457200" lvl="0" indent="-342900" rtl="0">
              <a:lnSpc>
                <a:spcPct val="100000"/>
              </a:lnSpc>
              <a:spcBef>
                <a:spcPts val="0"/>
              </a:spcBef>
              <a:spcAft>
                <a:spcPts val="0"/>
              </a:spcAft>
              <a:buSzPct val="100000"/>
              <a:buFont typeface="Arial" panose="020B0604020202020204" pitchFamily="34" charset="0"/>
              <a:buChar char="•"/>
            </a:pPr>
            <a:r>
              <a:rPr lang="en-GB" dirty="0" smtClean="0">
                <a:latin typeface="+mn-lt"/>
              </a:rPr>
              <a:t>Weekly Working Days</a:t>
            </a:r>
          </a:p>
          <a:p>
            <a:pPr marL="457200" lvl="0" indent="-342900">
              <a:lnSpc>
                <a:spcPct val="100000"/>
              </a:lnSpc>
              <a:spcBef>
                <a:spcPts val="0"/>
              </a:spcBef>
              <a:spcAft>
                <a:spcPts val="0"/>
              </a:spcAft>
              <a:buSzPct val="100000"/>
              <a:buFont typeface="Arial" panose="020B0604020202020204" pitchFamily="34" charset="0"/>
              <a:buChar char="•"/>
            </a:pPr>
            <a:r>
              <a:rPr lang="en-GB" dirty="0" smtClean="0">
                <a:latin typeface="+mn-lt"/>
              </a:rPr>
              <a:t>Type of Residence</a:t>
            </a:r>
            <a:endParaRPr lang="en-GB" dirty="0">
              <a:latin typeface="+mn-lt"/>
            </a:endParaRPr>
          </a:p>
        </p:txBody>
      </p:sp>
      <p:pic>
        <p:nvPicPr>
          <p:cNvPr id="105" name="Shape 105"/>
          <p:cNvPicPr preferRelativeResize="0"/>
          <p:nvPr/>
        </p:nvPicPr>
        <p:blipFill rotWithShape="1">
          <a:blip r:embed="rId3">
            <a:alphaModFix/>
          </a:blip>
          <a:srcRect t="872"/>
          <a:stretch/>
        </p:blipFill>
        <p:spPr>
          <a:xfrm>
            <a:off x="230250" y="45050"/>
            <a:ext cx="4261999" cy="5098449"/>
          </a:xfrm>
          <a:prstGeom prst="rect">
            <a:avLst/>
          </a:prstGeom>
          <a:noFill/>
          <a:ln>
            <a:noFill/>
          </a:ln>
        </p:spPr>
      </p:pic>
    </p:spTree>
    <p:extLst>
      <p:ext uri="{BB962C8B-B14F-4D97-AF65-F5344CB8AC3E}">
        <p14:creationId xmlns:p14="http://schemas.microsoft.com/office/powerpoint/2010/main" val="258316877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189850" y="445025"/>
            <a:ext cx="4503300" cy="572700"/>
          </a:xfrm>
          <a:prstGeom prst="rect">
            <a:avLst/>
          </a:prstGeom>
        </p:spPr>
        <p:txBody>
          <a:bodyPr lIns="91425" tIns="91425" rIns="91425" bIns="91425" anchor="t" anchorCtr="0">
            <a:noAutofit/>
          </a:bodyPr>
          <a:lstStyle/>
          <a:p>
            <a:pPr lvl="0" rtl="0">
              <a:spcBef>
                <a:spcPts val="0"/>
              </a:spcBef>
              <a:buNone/>
            </a:pPr>
            <a:r>
              <a:rPr lang="en-GB" sz="1800" smtClean="0">
                <a:latin typeface="+mn-lt"/>
              </a:rPr>
              <a:t>Physical and Mental Health Status</a:t>
            </a:r>
            <a:endParaRPr lang="en-GB" sz="1800">
              <a:latin typeface="+mn-lt"/>
            </a:endParaRPr>
          </a:p>
        </p:txBody>
      </p:sp>
      <p:sp>
        <p:nvSpPr>
          <p:cNvPr id="111" name="Shape 111"/>
          <p:cNvSpPr txBox="1">
            <a:spLocks noGrp="1"/>
          </p:cNvSpPr>
          <p:nvPr>
            <p:ph type="body" idx="1"/>
          </p:nvPr>
        </p:nvSpPr>
        <p:spPr>
          <a:xfrm>
            <a:off x="3913250" y="1152475"/>
            <a:ext cx="4935900" cy="3416400"/>
          </a:xfrm>
          <a:prstGeom prst="rect">
            <a:avLst/>
          </a:prstGeom>
        </p:spPr>
        <p:txBody>
          <a:bodyPr lIns="91425" tIns="91425" rIns="91425" bIns="91425" anchor="t" anchorCtr="0">
            <a:noAutofit/>
          </a:bodyPr>
          <a:lstStyle/>
          <a:p>
            <a:pPr lvl="0" rtl="0">
              <a:spcBef>
                <a:spcPts val="0"/>
              </a:spcBef>
              <a:buNone/>
            </a:pPr>
            <a:r>
              <a:rPr lang="en-GB" sz="1800" smtClean="0">
                <a:latin typeface="+mn-lt"/>
              </a:rPr>
              <a:t>BMI - (kg/m^2)</a:t>
            </a:r>
          </a:p>
          <a:p>
            <a:pPr marL="457200" lvl="0" indent="-342900" rtl="0">
              <a:spcBef>
                <a:spcPts val="0"/>
              </a:spcBef>
              <a:buSzPct val="100000"/>
              <a:buChar char="-"/>
            </a:pPr>
            <a:r>
              <a:rPr lang="en-GB" sz="1800" smtClean="0">
                <a:latin typeface="+mn-lt"/>
              </a:rPr>
              <a:t>&lt;18.5 underweight</a:t>
            </a:r>
          </a:p>
          <a:p>
            <a:pPr marL="457200" lvl="0" indent="-342900" rtl="0">
              <a:spcBef>
                <a:spcPts val="0"/>
              </a:spcBef>
              <a:buSzPct val="100000"/>
              <a:buChar char="-"/>
            </a:pPr>
            <a:r>
              <a:rPr lang="en-GB" sz="1800" smtClean="0">
                <a:latin typeface="+mn-lt"/>
              </a:rPr>
              <a:t>18.5 - 24 normal</a:t>
            </a:r>
          </a:p>
          <a:p>
            <a:pPr marL="457200" lvl="0" indent="-342900" rtl="0">
              <a:spcBef>
                <a:spcPts val="0"/>
              </a:spcBef>
              <a:buSzPct val="100000"/>
              <a:buChar char="-"/>
            </a:pPr>
            <a:r>
              <a:rPr lang="en-GB" sz="1800" smtClean="0">
                <a:latin typeface="+mn-lt"/>
              </a:rPr>
              <a:t>&gt;24 overweight</a:t>
            </a:r>
          </a:p>
          <a:p>
            <a:pPr lvl="0" rtl="0">
              <a:spcBef>
                <a:spcPts val="0"/>
              </a:spcBef>
              <a:buNone/>
            </a:pPr>
            <a:r>
              <a:rPr lang="en-GB" sz="1800" smtClean="0">
                <a:latin typeface="+mn-lt"/>
              </a:rPr>
              <a:t>Mental State - Symptom Checklist-90-Revised</a:t>
            </a:r>
          </a:p>
          <a:p>
            <a:pPr marL="457200" lvl="0" indent="-342900" rtl="0">
              <a:spcBef>
                <a:spcPts val="0"/>
              </a:spcBef>
              <a:buSzPct val="100000"/>
              <a:buChar char="-"/>
            </a:pPr>
            <a:r>
              <a:rPr lang="en-GB" sz="1800" smtClean="0">
                <a:latin typeface="+mn-lt"/>
              </a:rPr>
              <a:t>&lt;= 160 normal</a:t>
            </a:r>
          </a:p>
          <a:p>
            <a:pPr marL="457200" lvl="0" indent="-342900" rtl="0">
              <a:spcBef>
                <a:spcPts val="0"/>
              </a:spcBef>
              <a:buSzPct val="100000"/>
              <a:buChar char="-"/>
            </a:pPr>
            <a:r>
              <a:rPr lang="en-GB" sz="1800" smtClean="0">
                <a:latin typeface="+mn-lt"/>
              </a:rPr>
              <a:t>&gt;160 abnormal</a:t>
            </a:r>
            <a:endParaRPr lang="en-GB" sz="1800" dirty="0">
              <a:latin typeface="+mn-lt"/>
            </a:endParaRPr>
          </a:p>
        </p:txBody>
      </p:sp>
      <p:pic>
        <p:nvPicPr>
          <p:cNvPr id="112" name="Shape 112"/>
          <p:cNvPicPr preferRelativeResize="0"/>
          <p:nvPr/>
        </p:nvPicPr>
        <p:blipFill>
          <a:blip r:embed="rId3">
            <a:alphaModFix/>
          </a:blip>
          <a:stretch>
            <a:fillRect/>
          </a:stretch>
        </p:blipFill>
        <p:spPr>
          <a:xfrm>
            <a:off x="1039575" y="735800"/>
            <a:ext cx="2309375" cy="3671899"/>
          </a:xfrm>
          <a:prstGeom prst="rect">
            <a:avLst/>
          </a:prstGeom>
          <a:noFill/>
          <a:ln>
            <a:noFill/>
          </a:ln>
        </p:spPr>
      </p:pic>
    </p:spTree>
    <p:extLst>
      <p:ext uri="{BB962C8B-B14F-4D97-AF65-F5344CB8AC3E}">
        <p14:creationId xmlns:p14="http://schemas.microsoft.com/office/powerpoint/2010/main" val="1449038660"/>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4189850" y="445025"/>
            <a:ext cx="4503300" cy="572700"/>
          </a:xfrm>
          <a:prstGeom prst="rect">
            <a:avLst/>
          </a:prstGeom>
        </p:spPr>
        <p:txBody>
          <a:bodyPr lIns="91425" tIns="91425" rIns="91425" bIns="91425" anchor="t" anchorCtr="0">
            <a:noAutofit/>
          </a:bodyPr>
          <a:lstStyle/>
          <a:p>
            <a:pPr lvl="0" rtl="0">
              <a:spcBef>
                <a:spcPts val="0"/>
              </a:spcBef>
              <a:buNone/>
            </a:pPr>
            <a:r>
              <a:rPr lang="en-GB" sz="1800" smtClean="0">
                <a:latin typeface="+mn-lt"/>
              </a:rPr>
              <a:t>Lifestyle Behaviours</a:t>
            </a:r>
            <a:endParaRPr lang="en-GB" sz="1800" dirty="0">
              <a:latin typeface="+mn-lt"/>
            </a:endParaRPr>
          </a:p>
        </p:txBody>
      </p:sp>
      <p:sp>
        <p:nvSpPr>
          <p:cNvPr id="118" name="Shape 118"/>
          <p:cNvSpPr txBox="1">
            <a:spLocks noGrp="1"/>
          </p:cNvSpPr>
          <p:nvPr>
            <p:ph type="body" idx="1"/>
          </p:nvPr>
        </p:nvSpPr>
        <p:spPr>
          <a:xfrm>
            <a:off x="3995975" y="1152475"/>
            <a:ext cx="4836300" cy="3416400"/>
          </a:xfrm>
          <a:prstGeom prst="rect">
            <a:avLst/>
          </a:prstGeom>
        </p:spPr>
        <p:txBody>
          <a:bodyPr lIns="91425" tIns="91425" rIns="91425" bIns="91425" anchor="t" anchorCtr="0">
            <a:noAutofit/>
          </a:bodyPr>
          <a:lstStyle/>
          <a:p>
            <a:pPr marL="457200" lvl="0" indent="-342900" rtl="0">
              <a:spcBef>
                <a:spcPts val="0"/>
              </a:spcBef>
              <a:buSzPct val="100000"/>
            </a:pPr>
            <a:r>
              <a:rPr lang="en-GB" sz="1800" dirty="0" smtClean="0">
                <a:latin typeface="+mn-lt"/>
              </a:rPr>
              <a:t>Smoking Status</a:t>
            </a:r>
          </a:p>
          <a:p>
            <a:pPr marL="457200" lvl="0" indent="-342900" rtl="0">
              <a:spcBef>
                <a:spcPts val="0"/>
              </a:spcBef>
              <a:buSzPct val="100000"/>
            </a:pPr>
            <a:r>
              <a:rPr lang="en-GB" sz="1800" dirty="0" smtClean="0">
                <a:latin typeface="+mn-lt"/>
              </a:rPr>
              <a:t>Alcohol Consumption</a:t>
            </a:r>
          </a:p>
          <a:p>
            <a:pPr marL="457200" lvl="0" indent="-342900" rtl="0">
              <a:spcBef>
                <a:spcPts val="0"/>
              </a:spcBef>
              <a:buSzPct val="100000"/>
            </a:pPr>
            <a:r>
              <a:rPr lang="en-GB" sz="1800" dirty="0" smtClean="0">
                <a:latin typeface="+mn-lt"/>
              </a:rPr>
              <a:t>Duration and Quality of Sleep </a:t>
            </a:r>
          </a:p>
          <a:p>
            <a:pPr marL="457200" lvl="0" indent="-342900" rtl="0">
              <a:spcBef>
                <a:spcPts val="0"/>
              </a:spcBef>
              <a:buSzPct val="100000"/>
            </a:pPr>
            <a:r>
              <a:rPr lang="en-GB" sz="1800" dirty="0" smtClean="0">
                <a:latin typeface="+mn-lt"/>
              </a:rPr>
              <a:t>Diet Habits</a:t>
            </a:r>
          </a:p>
          <a:p>
            <a:pPr marL="457200" lvl="0" indent="-342900" rtl="0">
              <a:spcBef>
                <a:spcPts val="0"/>
              </a:spcBef>
              <a:buSzPct val="100000"/>
            </a:pPr>
            <a:r>
              <a:rPr lang="en-GB" sz="1800" dirty="0" smtClean="0">
                <a:latin typeface="+mn-lt"/>
              </a:rPr>
              <a:t>Physical Activities</a:t>
            </a:r>
            <a:endParaRPr lang="en-GB" sz="1800" dirty="0">
              <a:latin typeface="+mn-lt"/>
            </a:endParaRPr>
          </a:p>
        </p:txBody>
      </p:sp>
      <p:pic>
        <p:nvPicPr>
          <p:cNvPr id="119" name="Shape 119"/>
          <p:cNvPicPr preferRelativeResize="0"/>
          <p:nvPr/>
        </p:nvPicPr>
        <p:blipFill>
          <a:blip r:embed="rId3">
            <a:alphaModFix/>
          </a:blip>
          <a:stretch>
            <a:fillRect/>
          </a:stretch>
        </p:blipFill>
        <p:spPr>
          <a:xfrm>
            <a:off x="717150" y="340187"/>
            <a:ext cx="2738250" cy="4463124"/>
          </a:xfrm>
          <a:prstGeom prst="rect">
            <a:avLst/>
          </a:prstGeom>
          <a:noFill/>
          <a:ln>
            <a:noFill/>
          </a:ln>
        </p:spPr>
      </p:pic>
    </p:spTree>
    <p:extLst>
      <p:ext uri="{BB962C8B-B14F-4D97-AF65-F5344CB8AC3E}">
        <p14:creationId xmlns:p14="http://schemas.microsoft.com/office/powerpoint/2010/main" val="326850161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4"/>
          <p:cNvSpPr/>
          <p:nvPr/>
        </p:nvSpPr>
        <p:spPr>
          <a:xfrm>
            <a:off x="303337" y="1594246"/>
            <a:ext cx="3066865" cy="369332"/>
          </a:xfrm>
          <a:prstGeom prst="rect">
            <a:avLst/>
          </a:prstGeom>
        </p:spPr>
        <p:txBody>
          <a:bodyPr wrap="none">
            <a:spAutoFit/>
          </a:bodyPr>
          <a:lstStyle/>
          <a:p>
            <a:r>
              <a:rPr lang="en-US" sz="1800" kern="1200" dirty="0">
                <a:solidFill>
                  <a:schemeClr val="tx1"/>
                </a:solidFill>
                <a:latin typeface="+mn-lt"/>
                <a:ea typeface="+mn-ea"/>
                <a:cs typeface="+mn-cs"/>
              </a:rPr>
              <a:t>The associated </a:t>
            </a:r>
            <a:r>
              <a:rPr lang="en-US" sz="1800" kern="1200" dirty="0" smtClean="0">
                <a:solidFill>
                  <a:schemeClr val="tx1"/>
                </a:solidFill>
                <a:latin typeface="+mn-lt"/>
                <a:ea typeface="+mn-ea"/>
                <a:cs typeface="+mn-cs"/>
              </a:rPr>
              <a:t>probabilities:</a:t>
            </a:r>
            <a:endParaRPr lang="en-US" sz="1800" kern="1200" dirty="0">
              <a:solidFill>
                <a:schemeClr val="tx1"/>
              </a:solidFill>
              <a:latin typeface="+mn-lt"/>
              <a:ea typeface="+mn-ea"/>
              <a:cs typeface="+mn-cs"/>
            </a:endParaRPr>
          </a:p>
        </p:txBody>
      </p:sp>
      <p:sp>
        <p:nvSpPr>
          <p:cNvPr id="2" name="标题 1"/>
          <p:cNvSpPr>
            <a:spLocks noGrp="1"/>
          </p:cNvSpPr>
          <p:nvPr>
            <p:ph type="title"/>
          </p:nvPr>
        </p:nvSpPr>
        <p:spPr/>
        <p:txBody>
          <a:bodyPr>
            <a:normAutofit fontScale="90000"/>
          </a:bodyPr>
          <a:lstStyle/>
          <a:p>
            <a:r>
              <a:rPr lang="en-US" dirty="0" smtClean="0">
                <a:latin typeface="+mn-lt"/>
              </a:rPr>
              <a:t>The Proportional-Odds Cumulative Logit Model</a:t>
            </a:r>
            <a:endParaRPr lang="en-US" dirty="0">
              <a:latin typeface="+mn-lt"/>
            </a:endParaRPr>
          </a:p>
        </p:txBody>
      </p:sp>
      <p:sp>
        <p:nvSpPr>
          <p:cNvPr id="3" name="文本占位符 2"/>
          <p:cNvSpPr>
            <a:spLocks noGrp="1"/>
          </p:cNvSpPr>
          <p:nvPr>
            <p:ph type="body" idx="1"/>
          </p:nvPr>
        </p:nvSpPr>
        <p:spPr/>
        <p:txBody>
          <a:bodyPr vert="horz" lIns="91425" tIns="91425" rIns="91425" bIns="91425" rtlCol="0" anchor="t" anchorCtr="0">
            <a:normAutofit/>
          </a:bodyPr>
          <a:lstStyle/>
          <a:p>
            <a:pPr marL="0" indent="0">
              <a:buNone/>
            </a:pPr>
            <a:r>
              <a:rPr lang="en-US" sz="1800" dirty="0"/>
              <a:t>For Ordinal data: lifestyle score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259" y="1982627"/>
            <a:ext cx="42195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6" y="1563528"/>
            <a:ext cx="17621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7613" y="3449836"/>
            <a:ext cx="23336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586" y="2635449"/>
            <a:ext cx="2790825"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306102" y="2080022"/>
            <a:ext cx="3366627" cy="369332"/>
          </a:xfrm>
          <a:prstGeom prst="rect">
            <a:avLst/>
          </a:prstGeom>
        </p:spPr>
        <p:txBody>
          <a:bodyPr wrap="none">
            <a:spAutoFit/>
          </a:bodyPr>
          <a:lstStyle/>
          <a:p>
            <a:r>
              <a:rPr lang="en-US" sz="1800" kern="1200" dirty="0">
                <a:solidFill>
                  <a:schemeClr val="tx1"/>
                </a:solidFill>
                <a:latin typeface="+mn-lt"/>
                <a:ea typeface="+mn-ea"/>
                <a:cs typeface="+mn-cs"/>
              </a:rPr>
              <a:t>A cumulative logit is defined </a:t>
            </a:r>
            <a:r>
              <a:rPr lang="en-US" sz="1800" kern="1200" dirty="0" smtClean="0">
                <a:solidFill>
                  <a:schemeClr val="tx1"/>
                </a:solidFill>
                <a:latin typeface="+mn-lt"/>
                <a:ea typeface="+mn-ea"/>
                <a:cs typeface="+mn-cs"/>
              </a:rPr>
              <a:t>as:</a:t>
            </a:r>
            <a:endParaRPr lang="en-US" sz="1800" kern="1200" dirty="0">
              <a:solidFill>
                <a:schemeClr val="tx1"/>
              </a:solidFill>
              <a:latin typeface="+mn-lt"/>
              <a:ea typeface="+mn-ea"/>
              <a:cs typeface="+mn-cs"/>
            </a:endParaRPr>
          </a:p>
        </p:txBody>
      </p:sp>
      <p:sp>
        <p:nvSpPr>
          <p:cNvPr id="7" name="矩形 6"/>
          <p:cNvSpPr/>
          <p:nvPr/>
        </p:nvSpPr>
        <p:spPr>
          <a:xfrm>
            <a:off x="306102" y="2635449"/>
            <a:ext cx="5606022" cy="369332"/>
          </a:xfrm>
          <a:prstGeom prst="rect">
            <a:avLst/>
          </a:prstGeom>
        </p:spPr>
        <p:txBody>
          <a:bodyPr wrap="none">
            <a:spAutoFit/>
          </a:bodyPr>
          <a:lstStyle/>
          <a:p>
            <a:r>
              <a:rPr lang="en-US" sz="1800" kern="1200" dirty="0">
                <a:solidFill>
                  <a:schemeClr val="tx1"/>
                </a:solidFill>
                <a:latin typeface="+mn-lt"/>
                <a:ea typeface="+mn-ea"/>
                <a:cs typeface="+mn-cs"/>
              </a:rPr>
              <a:t>The sequence of cumulative logits may be defined as:</a:t>
            </a:r>
          </a:p>
        </p:txBody>
      </p:sp>
      <p:sp>
        <p:nvSpPr>
          <p:cNvPr id="12" name="矩形 11"/>
          <p:cNvSpPr/>
          <p:nvPr/>
        </p:nvSpPr>
        <p:spPr>
          <a:xfrm>
            <a:off x="306102" y="3397449"/>
            <a:ext cx="2204450" cy="369332"/>
          </a:xfrm>
          <a:prstGeom prst="rect">
            <a:avLst/>
          </a:prstGeom>
        </p:spPr>
        <p:txBody>
          <a:bodyPr wrap="none">
            <a:spAutoFit/>
          </a:bodyPr>
          <a:lstStyle/>
          <a:p>
            <a:r>
              <a:rPr lang="en-US" sz="1800" kern="1200" dirty="0" smtClean="0">
                <a:solidFill>
                  <a:schemeClr val="tx1"/>
                </a:solidFill>
                <a:latin typeface="+mn-lt"/>
                <a:ea typeface="+mn-ea"/>
                <a:cs typeface="+mn-cs"/>
              </a:rPr>
              <a:t>Logistic Regression:</a:t>
            </a:r>
            <a:endParaRPr 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2599754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93925" y="445025"/>
            <a:ext cx="8792100" cy="572700"/>
          </a:xfrm>
          <a:prstGeom prst="rect">
            <a:avLst/>
          </a:prstGeom>
        </p:spPr>
        <p:txBody>
          <a:bodyPr lIns="91425" tIns="91425" rIns="91425" bIns="91425" anchor="t" anchorCtr="0">
            <a:noAutofit/>
          </a:bodyPr>
          <a:lstStyle/>
          <a:p>
            <a:pPr lvl="0" rtl="0">
              <a:spcBef>
                <a:spcPts val="0"/>
              </a:spcBef>
              <a:buNone/>
            </a:pPr>
            <a:r>
              <a:rPr lang="en-GB" sz="2800" smtClean="0">
                <a:latin typeface="+mn-lt"/>
              </a:rPr>
              <a:t>Rural-to-Urban Migrants in Shanghai, China</a:t>
            </a:r>
            <a:endParaRPr lang="en-GB" sz="2800" dirty="0">
              <a:latin typeface="+mn-lt"/>
            </a:endParaRPr>
          </a:p>
        </p:txBody>
      </p:sp>
      <p:grpSp>
        <p:nvGrpSpPr>
          <p:cNvPr id="2" name="组合 1"/>
          <p:cNvGrpSpPr/>
          <p:nvPr/>
        </p:nvGrpSpPr>
        <p:grpSpPr>
          <a:xfrm>
            <a:off x="412690" y="1198438"/>
            <a:ext cx="8294245" cy="3522091"/>
            <a:chOff x="368300" y="648009"/>
            <a:chExt cx="8294245" cy="3522091"/>
          </a:xfrm>
        </p:grpSpPr>
        <p:grpSp>
          <p:nvGrpSpPr>
            <p:cNvPr id="4" name="组合 3"/>
            <p:cNvGrpSpPr/>
            <p:nvPr/>
          </p:nvGrpSpPr>
          <p:grpSpPr>
            <a:xfrm>
              <a:off x="368300" y="1001976"/>
              <a:ext cx="6046308" cy="3168124"/>
              <a:chOff x="2714625" y="1347788"/>
              <a:chExt cx="4071937" cy="2133600"/>
            </a:xfrm>
          </p:grpSpPr>
          <p:grpSp>
            <p:nvGrpSpPr>
              <p:cNvPr id="5" name="Group 205"/>
              <p:cNvGrpSpPr>
                <a:grpSpLocks/>
              </p:cNvGrpSpPr>
              <p:nvPr/>
            </p:nvGrpSpPr>
            <p:grpSpPr bwMode="auto">
              <a:xfrm>
                <a:off x="2714625" y="1552575"/>
                <a:ext cx="3727450" cy="1928813"/>
                <a:chOff x="0" y="0"/>
                <a:chExt cx="2348" cy="1215"/>
              </a:xfrm>
            </p:grpSpPr>
            <p:sp>
              <p:nvSpPr>
                <p:cNvPr id="551" name="Freeform 5"/>
                <p:cNvSpPr>
                  <a:spLocks noChangeArrowheads="1"/>
                </p:cNvSpPr>
                <p:nvPr/>
              </p:nvSpPr>
              <p:spPr bwMode="auto">
                <a:xfrm>
                  <a:off x="2307" y="1010"/>
                  <a:ext cx="41" cy="65"/>
                </a:xfrm>
                <a:custGeom>
                  <a:avLst/>
                  <a:gdLst>
                    <a:gd name="T0" fmla="*/ 1 w 24"/>
                    <a:gd name="T1" fmla="*/ 0 h 38"/>
                    <a:gd name="T2" fmla="*/ 8 w 24"/>
                    <a:gd name="T3" fmla="*/ 7 h 38"/>
                    <a:gd name="T4" fmla="*/ 7 w 24"/>
                    <a:gd name="T5" fmla="*/ 7 h 38"/>
                    <a:gd name="T6" fmla="*/ 9 w 24"/>
                    <a:gd name="T7" fmla="*/ 12 h 38"/>
                    <a:gd name="T8" fmla="*/ 11 w 24"/>
                    <a:gd name="T9" fmla="*/ 14 h 38"/>
                    <a:gd name="T10" fmla="*/ 11 w 24"/>
                    <a:gd name="T11" fmla="*/ 11 h 38"/>
                    <a:gd name="T12" fmla="*/ 18 w 24"/>
                    <a:gd name="T13" fmla="*/ 17 h 38"/>
                    <a:gd name="T14" fmla="*/ 23 w 24"/>
                    <a:gd name="T15" fmla="*/ 17 h 38"/>
                    <a:gd name="T16" fmla="*/ 21 w 24"/>
                    <a:gd name="T17" fmla="*/ 22 h 38"/>
                    <a:gd name="T18" fmla="*/ 18 w 24"/>
                    <a:gd name="T19" fmla="*/ 24 h 38"/>
                    <a:gd name="T20" fmla="*/ 17 w 24"/>
                    <a:gd name="T21" fmla="*/ 28 h 38"/>
                    <a:gd name="T22" fmla="*/ 9 w 24"/>
                    <a:gd name="T23" fmla="*/ 34 h 38"/>
                    <a:gd name="T24" fmla="*/ 6 w 24"/>
                    <a:gd name="T25" fmla="*/ 23 h 38"/>
                    <a:gd name="T26" fmla="*/ 9 w 24"/>
                    <a:gd name="T27" fmla="*/ 18 h 38"/>
                    <a:gd name="T28" fmla="*/ 9 w 24"/>
                    <a:gd name="T29" fmla="*/ 13 h 38"/>
                    <a:gd name="T30" fmla="*/ 6 w 24"/>
                    <a:gd name="T31" fmla="*/ 9 h 38"/>
                    <a:gd name="T32" fmla="*/ 6 w 24"/>
                    <a:gd name="T33" fmla="*/ 10 h 38"/>
                    <a:gd name="T34" fmla="*/ 4 w 24"/>
                    <a:gd name="T35" fmla="*/ 5 h 38"/>
                    <a:gd name="T36" fmla="*/ 3 w 24"/>
                    <a:gd name="T37" fmla="*/ 5 h 38"/>
                    <a:gd name="T38" fmla="*/ 1 w 24"/>
                    <a:gd name="T39" fmla="*/ 0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
                    <a:gd name="T61" fmla="*/ 0 h 38"/>
                    <a:gd name="T62" fmla="*/ 24 w 24"/>
                    <a:gd name="T63" fmla="*/ 38 h 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 h="38">
                      <a:moveTo>
                        <a:pt x="1" y="0"/>
                      </a:moveTo>
                      <a:cubicBezTo>
                        <a:pt x="2" y="4"/>
                        <a:pt x="7" y="3"/>
                        <a:pt x="8" y="7"/>
                      </a:cubicBezTo>
                      <a:cubicBezTo>
                        <a:pt x="7" y="7"/>
                        <a:pt x="7" y="7"/>
                        <a:pt x="7" y="7"/>
                      </a:cubicBezTo>
                      <a:cubicBezTo>
                        <a:pt x="8" y="9"/>
                        <a:pt x="10" y="10"/>
                        <a:pt x="9" y="12"/>
                      </a:cubicBezTo>
                      <a:cubicBezTo>
                        <a:pt x="10" y="13"/>
                        <a:pt x="10" y="13"/>
                        <a:pt x="11" y="14"/>
                      </a:cubicBezTo>
                      <a:cubicBezTo>
                        <a:pt x="11" y="13"/>
                        <a:pt x="11" y="12"/>
                        <a:pt x="11" y="11"/>
                      </a:cubicBezTo>
                      <a:cubicBezTo>
                        <a:pt x="13" y="12"/>
                        <a:pt x="14" y="20"/>
                        <a:pt x="18" y="17"/>
                      </a:cubicBezTo>
                      <a:cubicBezTo>
                        <a:pt x="19" y="17"/>
                        <a:pt x="24" y="14"/>
                        <a:pt x="23" y="17"/>
                      </a:cubicBezTo>
                      <a:cubicBezTo>
                        <a:pt x="23" y="18"/>
                        <a:pt x="21" y="21"/>
                        <a:pt x="21" y="22"/>
                      </a:cubicBezTo>
                      <a:cubicBezTo>
                        <a:pt x="21" y="25"/>
                        <a:pt x="20" y="22"/>
                        <a:pt x="18" y="24"/>
                      </a:cubicBezTo>
                      <a:cubicBezTo>
                        <a:pt x="16" y="25"/>
                        <a:pt x="18" y="26"/>
                        <a:pt x="17" y="28"/>
                      </a:cubicBezTo>
                      <a:cubicBezTo>
                        <a:pt x="15" y="32"/>
                        <a:pt x="12" y="38"/>
                        <a:pt x="9" y="34"/>
                      </a:cubicBezTo>
                      <a:cubicBezTo>
                        <a:pt x="14" y="28"/>
                        <a:pt x="5" y="28"/>
                        <a:pt x="6" y="23"/>
                      </a:cubicBezTo>
                      <a:cubicBezTo>
                        <a:pt x="5" y="24"/>
                        <a:pt x="10" y="18"/>
                        <a:pt x="9" y="18"/>
                      </a:cubicBezTo>
                      <a:cubicBezTo>
                        <a:pt x="10" y="18"/>
                        <a:pt x="9" y="13"/>
                        <a:pt x="9" y="13"/>
                      </a:cubicBezTo>
                      <a:cubicBezTo>
                        <a:pt x="6" y="13"/>
                        <a:pt x="8" y="9"/>
                        <a:pt x="6" y="9"/>
                      </a:cubicBezTo>
                      <a:cubicBezTo>
                        <a:pt x="6" y="9"/>
                        <a:pt x="6" y="9"/>
                        <a:pt x="6" y="10"/>
                      </a:cubicBezTo>
                      <a:cubicBezTo>
                        <a:pt x="5" y="8"/>
                        <a:pt x="3" y="7"/>
                        <a:pt x="4" y="5"/>
                      </a:cubicBezTo>
                      <a:cubicBezTo>
                        <a:pt x="4" y="5"/>
                        <a:pt x="3" y="5"/>
                        <a:pt x="3" y="5"/>
                      </a:cubicBezTo>
                      <a:cubicBezTo>
                        <a:pt x="2" y="4"/>
                        <a:pt x="0"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2" name="Freeform 6"/>
                <p:cNvSpPr>
                  <a:spLocks noEditPoints="1" noChangeArrowheads="1"/>
                </p:cNvSpPr>
                <p:nvPr/>
              </p:nvSpPr>
              <p:spPr bwMode="auto">
                <a:xfrm>
                  <a:off x="2305" y="1006"/>
                  <a:ext cx="43" cy="66"/>
                </a:xfrm>
                <a:custGeom>
                  <a:avLst/>
                  <a:gdLst>
                    <a:gd name="T0" fmla="*/ 9 w 25"/>
                    <a:gd name="T1" fmla="*/ 37 h 38"/>
                    <a:gd name="T2" fmla="*/ 9 w 25"/>
                    <a:gd name="T3" fmla="*/ 36 h 38"/>
                    <a:gd name="T4" fmla="*/ 8 w 25"/>
                    <a:gd name="T5" fmla="*/ 30 h 38"/>
                    <a:gd name="T6" fmla="*/ 6 w 25"/>
                    <a:gd name="T7" fmla="*/ 25 h 38"/>
                    <a:gd name="T8" fmla="*/ 6 w 25"/>
                    <a:gd name="T9" fmla="*/ 25 h 38"/>
                    <a:gd name="T10" fmla="*/ 6 w 25"/>
                    <a:gd name="T11" fmla="*/ 25 h 38"/>
                    <a:gd name="T12" fmla="*/ 6 w 25"/>
                    <a:gd name="T13" fmla="*/ 24 h 38"/>
                    <a:gd name="T14" fmla="*/ 10 w 25"/>
                    <a:gd name="T15" fmla="*/ 20 h 38"/>
                    <a:gd name="T16" fmla="*/ 10 w 25"/>
                    <a:gd name="T17" fmla="*/ 19 h 38"/>
                    <a:gd name="T18" fmla="*/ 9 w 25"/>
                    <a:gd name="T19" fmla="*/ 16 h 38"/>
                    <a:gd name="T20" fmla="*/ 7 w 25"/>
                    <a:gd name="T21" fmla="*/ 13 h 38"/>
                    <a:gd name="T22" fmla="*/ 6 w 25"/>
                    <a:gd name="T23" fmla="*/ 12 h 38"/>
                    <a:gd name="T24" fmla="*/ 4 w 25"/>
                    <a:gd name="T25" fmla="*/ 8 h 38"/>
                    <a:gd name="T26" fmla="*/ 2 w 25"/>
                    <a:gd name="T27" fmla="*/ 2 h 38"/>
                    <a:gd name="T28" fmla="*/ 3 w 25"/>
                    <a:gd name="T29" fmla="*/ 2 h 38"/>
                    <a:gd name="T30" fmla="*/ 8 w 25"/>
                    <a:gd name="T31" fmla="*/ 0 h 38"/>
                    <a:gd name="T32" fmla="*/ 10 w 25"/>
                    <a:gd name="T33" fmla="*/ 9 h 38"/>
                    <a:gd name="T34" fmla="*/ 11 w 25"/>
                    <a:gd name="T35" fmla="*/ 14 h 38"/>
                    <a:gd name="T36" fmla="*/ 11 w 25"/>
                    <a:gd name="T37" fmla="*/ 13 h 38"/>
                    <a:gd name="T38" fmla="*/ 13 w 25"/>
                    <a:gd name="T39" fmla="*/ 12 h 38"/>
                    <a:gd name="T40" fmla="*/ 18 w 25"/>
                    <a:gd name="T41" fmla="*/ 19 h 38"/>
                    <a:gd name="T42" fmla="*/ 23 w 25"/>
                    <a:gd name="T43" fmla="*/ 16 h 38"/>
                    <a:gd name="T44" fmla="*/ 25 w 25"/>
                    <a:gd name="T45" fmla="*/ 19 h 38"/>
                    <a:gd name="T46" fmla="*/ 23 w 25"/>
                    <a:gd name="T47" fmla="*/ 24 h 38"/>
                    <a:gd name="T48" fmla="*/ 21 w 25"/>
                    <a:gd name="T49" fmla="*/ 26 h 38"/>
                    <a:gd name="T50" fmla="*/ 20 w 25"/>
                    <a:gd name="T51" fmla="*/ 26 h 38"/>
                    <a:gd name="T52" fmla="*/ 19 w 25"/>
                    <a:gd name="T53" fmla="*/ 31 h 38"/>
                    <a:gd name="T54" fmla="*/ 11 w 25"/>
                    <a:gd name="T55" fmla="*/ 36 h 38"/>
                    <a:gd name="T56" fmla="*/ 17 w 25"/>
                    <a:gd name="T57" fmla="*/ 30 h 38"/>
                    <a:gd name="T58" fmla="*/ 18 w 25"/>
                    <a:gd name="T59" fmla="*/ 25 h 38"/>
                    <a:gd name="T60" fmla="*/ 21 w 25"/>
                    <a:gd name="T61" fmla="*/ 24 h 38"/>
                    <a:gd name="T62" fmla="*/ 23 w 25"/>
                    <a:gd name="T63" fmla="*/ 18 h 38"/>
                    <a:gd name="T64" fmla="*/ 14 w 25"/>
                    <a:gd name="T65" fmla="*/ 17 h 38"/>
                    <a:gd name="T66" fmla="*/ 11 w 25"/>
                    <a:gd name="T67" fmla="*/ 16 h 38"/>
                    <a:gd name="T68" fmla="*/ 11 w 25"/>
                    <a:gd name="T69" fmla="*/ 16 h 38"/>
                    <a:gd name="T70" fmla="*/ 11 w 25"/>
                    <a:gd name="T71" fmla="*/ 18 h 38"/>
                    <a:gd name="T72" fmla="*/ 11 w 25"/>
                    <a:gd name="T73" fmla="*/ 20 h 38"/>
                    <a:gd name="T74" fmla="*/ 10 w 25"/>
                    <a:gd name="T75" fmla="*/ 28 h 38"/>
                    <a:gd name="T76" fmla="*/ 11 w 25"/>
                    <a:gd name="T77" fmla="*/ 36 h 38"/>
                    <a:gd name="T78" fmla="*/ 8 w 25"/>
                    <a:gd name="T79" fmla="*/ 8 h 38"/>
                    <a:gd name="T80" fmla="*/ 6 w 25"/>
                    <a:gd name="T81" fmla="*/ 7 h 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
                    <a:gd name="T124" fmla="*/ 0 h 38"/>
                    <a:gd name="T125" fmla="*/ 25 w 25"/>
                    <a:gd name="T126" fmla="*/ 38 h 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 h="38">
                      <a:moveTo>
                        <a:pt x="12" y="38"/>
                      </a:moveTo>
                      <a:cubicBezTo>
                        <a:pt x="11" y="38"/>
                        <a:pt x="10" y="38"/>
                        <a:pt x="9" y="37"/>
                      </a:cubicBezTo>
                      <a:cubicBezTo>
                        <a:pt x="8" y="36"/>
                        <a:pt x="8" y="36"/>
                        <a:pt x="8" y="36"/>
                      </a:cubicBezTo>
                      <a:cubicBezTo>
                        <a:pt x="9" y="36"/>
                        <a:pt x="9" y="36"/>
                        <a:pt x="9" y="36"/>
                      </a:cubicBezTo>
                      <a:cubicBezTo>
                        <a:pt x="10" y="34"/>
                        <a:pt x="10" y="33"/>
                        <a:pt x="10" y="32"/>
                      </a:cubicBezTo>
                      <a:cubicBezTo>
                        <a:pt x="10" y="32"/>
                        <a:pt x="9" y="31"/>
                        <a:pt x="8" y="30"/>
                      </a:cubicBezTo>
                      <a:cubicBezTo>
                        <a:pt x="7" y="29"/>
                        <a:pt x="5" y="28"/>
                        <a:pt x="6"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7" y="25"/>
                        <a:pt x="7" y="25"/>
                        <a:pt x="7" y="25"/>
                      </a:cubicBezTo>
                      <a:cubicBezTo>
                        <a:pt x="6" y="24"/>
                        <a:pt x="6" y="24"/>
                        <a:pt x="6" y="24"/>
                      </a:cubicBezTo>
                      <a:cubicBezTo>
                        <a:pt x="7" y="24"/>
                        <a:pt x="9" y="21"/>
                        <a:pt x="9" y="20"/>
                      </a:cubicBezTo>
                      <a:cubicBezTo>
                        <a:pt x="10" y="20"/>
                        <a:pt x="10" y="20"/>
                        <a:pt x="10" y="20"/>
                      </a:cubicBezTo>
                      <a:cubicBezTo>
                        <a:pt x="10" y="20"/>
                        <a:pt x="10" y="20"/>
                        <a:pt x="10" y="20"/>
                      </a:cubicBezTo>
                      <a:cubicBezTo>
                        <a:pt x="10" y="19"/>
                        <a:pt x="10" y="19"/>
                        <a:pt x="10" y="19"/>
                      </a:cubicBezTo>
                      <a:cubicBezTo>
                        <a:pt x="9" y="19"/>
                        <a:pt x="9" y="19"/>
                        <a:pt x="9" y="20"/>
                      </a:cubicBezTo>
                      <a:cubicBezTo>
                        <a:pt x="9" y="19"/>
                        <a:pt x="9" y="17"/>
                        <a:pt x="9" y="16"/>
                      </a:cubicBezTo>
                      <a:cubicBezTo>
                        <a:pt x="9" y="16"/>
                        <a:pt x="9" y="16"/>
                        <a:pt x="9" y="15"/>
                      </a:cubicBezTo>
                      <a:cubicBezTo>
                        <a:pt x="7" y="15"/>
                        <a:pt x="7" y="14"/>
                        <a:pt x="7" y="13"/>
                      </a:cubicBezTo>
                      <a:cubicBezTo>
                        <a:pt x="7" y="13"/>
                        <a:pt x="7" y="13"/>
                        <a:pt x="7" y="13"/>
                      </a:cubicBezTo>
                      <a:cubicBezTo>
                        <a:pt x="6" y="12"/>
                        <a:pt x="6" y="12"/>
                        <a:pt x="6" y="12"/>
                      </a:cubicBezTo>
                      <a:cubicBezTo>
                        <a:pt x="6" y="12"/>
                        <a:pt x="6" y="12"/>
                        <a:pt x="6" y="11"/>
                      </a:cubicBezTo>
                      <a:cubicBezTo>
                        <a:pt x="5" y="11"/>
                        <a:pt x="4" y="10"/>
                        <a:pt x="4" y="8"/>
                      </a:cubicBezTo>
                      <a:cubicBezTo>
                        <a:pt x="3" y="8"/>
                        <a:pt x="3" y="8"/>
                        <a:pt x="3" y="8"/>
                      </a:cubicBezTo>
                      <a:cubicBezTo>
                        <a:pt x="2" y="6"/>
                        <a:pt x="0" y="3"/>
                        <a:pt x="2" y="2"/>
                      </a:cubicBezTo>
                      <a:cubicBezTo>
                        <a:pt x="3" y="0"/>
                        <a:pt x="3" y="0"/>
                        <a:pt x="3" y="0"/>
                      </a:cubicBezTo>
                      <a:cubicBezTo>
                        <a:pt x="3" y="2"/>
                        <a:pt x="3" y="2"/>
                        <a:pt x="3" y="2"/>
                      </a:cubicBezTo>
                      <a:cubicBezTo>
                        <a:pt x="4" y="3"/>
                        <a:pt x="4" y="4"/>
                        <a:pt x="5" y="4"/>
                      </a:cubicBezTo>
                      <a:cubicBezTo>
                        <a:pt x="8" y="0"/>
                        <a:pt x="8" y="0"/>
                        <a:pt x="8" y="0"/>
                      </a:cubicBezTo>
                      <a:cubicBezTo>
                        <a:pt x="7" y="5"/>
                        <a:pt x="7" y="5"/>
                        <a:pt x="7" y="5"/>
                      </a:cubicBezTo>
                      <a:cubicBezTo>
                        <a:pt x="8" y="6"/>
                        <a:pt x="10" y="7"/>
                        <a:pt x="10" y="9"/>
                      </a:cubicBezTo>
                      <a:cubicBezTo>
                        <a:pt x="10" y="10"/>
                        <a:pt x="10" y="10"/>
                        <a:pt x="10" y="10"/>
                      </a:cubicBezTo>
                      <a:cubicBezTo>
                        <a:pt x="11" y="11"/>
                        <a:pt x="11" y="12"/>
                        <a:pt x="11" y="14"/>
                      </a:cubicBezTo>
                      <a:cubicBezTo>
                        <a:pt x="11" y="14"/>
                        <a:pt x="11" y="14"/>
                        <a:pt x="11" y="14"/>
                      </a:cubicBezTo>
                      <a:cubicBezTo>
                        <a:pt x="11" y="13"/>
                        <a:pt x="11" y="13"/>
                        <a:pt x="11" y="13"/>
                      </a:cubicBezTo>
                      <a:cubicBezTo>
                        <a:pt x="11" y="11"/>
                        <a:pt x="11" y="11"/>
                        <a:pt x="11" y="11"/>
                      </a:cubicBezTo>
                      <a:cubicBezTo>
                        <a:pt x="13" y="12"/>
                        <a:pt x="13" y="12"/>
                        <a:pt x="13" y="12"/>
                      </a:cubicBezTo>
                      <a:cubicBezTo>
                        <a:pt x="14" y="12"/>
                        <a:pt x="14" y="14"/>
                        <a:pt x="15" y="15"/>
                      </a:cubicBezTo>
                      <a:cubicBezTo>
                        <a:pt x="16" y="17"/>
                        <a:pt x="16" y="19"/>
                        <a:pt x="18" y="19"/>
                      </a:cubicBezTo>
                      <a:cubicBezTo>
                        <a:pt x="18" y="19"/>
                        <a:pt x="18" y="19"/>
                        <a:pt x="19" y="18"/>
                      </a:cubicBezTo>
                      <a:cubicBezTo>
                        <a:pt x="21" y="17"/>
                        <a:pt x="22" y="16"/>
                        <a:pt x="23" y="16"/>
                      </a:cubicBezTo>
                      <a:cubicBezTo>
                        <a:pt x="24" y="16"/>
                        <a:pt x="25" y="17"/>
                        <a:pt x="25" y="17"/>
                      </a:cubicBezTo>
                      <a:cubicBezTo>
                        <a:pt x="25" y="17"/>
                        <a:pt x="25" y="18"/>
                        <a:pt x="25" y="19"/>
                      </a:cubicBezTo>
                      <a:cubicBezTo>
                        <a:pt x="25" y="20"/>
                        <a:pt x="24" y="21"/>
                        <a:pt x="24" y="22"/>
                      </a:cubicBezTo>
                      <a:cubicBezTo>
                        <a:pt x="24" y="23"/>
                        <a:pt x="23" y="23"/>
                        <a:pt x="23" y="24"/>
                      </a:cubicBezTo>
                      <a:cubicBezTo>
                        <a:pt x="23" y="24"/>
                        <a:pt x="23" y="26"/>
                        <a:pt x="22" y="26"/>
                      </a:cubicBezTo>
                      <a:cubicBezTo>
                        <a:pt x="21" y="26"/>
                        <a:pt x="21" y="26"/>
                        <a:pt x="21" y="26"/>
                      </a:cubicBezTo>
                      <a:cubicBezTo>
                        <a:pt x="21" y="26"/>
                        <a:pt x="20" y="26"/>
                        <a:pt x="20" y="26"/>
                      </a:cubicBezTo>
                      <a:cubicBezTo>
                        <a:pt x="20" y="26"/>
                        <a:pt x="20" y="26"/>
                        <a:pt x="20" y="26"/>
                      </a:cubicBezTo>
                      <a:cubicBezTo>
                        <a:pt x="19" y="27"/>
                        <a:pt x="19" y="27"/>
                        <a:pt x="19" y="28"/>
                      </a:cubicBezTo>
                      <a:cubicBezTo>
                        <a:pt x="19" y="29"/>
                        <a:pt x="19" y="30"/>
                        <a:pt x="19" y="31"/>
                      </a:cubicBezTo>
                      <a:cubicBezTo>
                        <a:pt x="17" y="34"/>
                        <a:pt x="15" y="38"/>
                        <a:pt x="12" y="38"/>
                      </a:cubicBezTo>
                      <a:close/>
                      <a:moveTo>
                        <a:pt x="11" y="36"/>
                      </a:moveTo>
                      <a:cubicBezTo>
                        <a:pt x="11" y="36"/>
                        <a:pt x="12" y="36"/>
                        <a:pt x="12" y="36"/>
                      </a:cubicBezTo>
                      <a:cubicBezTo>
                        <a:pt x="13" y="36"/>
                        <a:pt x="15" y="34"/>
                        <a:pt x="17" y="30"/>
                      </a:cubicBezTo>
                      <a:cubicBezTo>
                        <a:pt x="17" y="29"/>
                        <a:pt x="17" y="29"/>
                        <a:pt x="17" y="28"/>
                      </a:cubicBezTo>
                      <a:cubicBezTo>
                        <a:pt x="17" y="27"/>
                        <a:pt x="17" y="26"/>
                        <a:pt x="18" y="25"/>
                      </a:cubicBezTo>
                      <a:cubicBezTo>
                        <a:pt x="19" y="24"/>
                        <a:pt x="21" y="24"/>
                        <a:pt x="21" y="24"/>
                      </a:cubicBezTo>
                      <a:cubicBezTo>
                        <a:pt x="21" y="24"/>
                        <a:pt x="21" y="24"/>
                        <a:pt x="21" y="24"/>
                      </a:cubicBezTo>
                      <a:cubicBezTo>
                        <a:pt x="21" y="23"/>
                        <a:pt x="22" y="22"/>
                        <a:pt x="22" y="21"/>
                      </a:cubicBezTo>
                      <a:cubicBezTo>
                        <a:pt x="23" y="20"/>
                        <a:pt x="23" y="19"/>
                        <a:pt x="23" y="18"/>
                      </a:cubicBezTo>
                      <a:cubicBezTo>
                        <a:pt x="23" y="19"/>
                        <a:pt x="22" y="19"/>
                        <a:pt x="20" y="20"/>
                      </a:cubicBezTo>
                      <a:cubicBezTo>
                        <a:pt x="16" y="22"/>
                        <a:pt x="15" y="19"/>
                        <a:pt x="14" y="17"/>
                      </a:cubicBezTo>
                      <a:cubicBezTo>
                        <a:pt x="14" y="19"/>
                        <a:pt x="14" y="19"/>
                        <a:pt x="14" y="19"/>
                      </a:cubicBezTo>
                      <a:cubicBezTo>
                        <a:pt x="11" y="16"/>
                        <a:pt x="11" y="16"/>
                        <a:pt x="11" y="16"/>
                      </a:cubicBezTo>
                      <a:cubicBezTo>
                        <a:pt x="11" y="16"/>
                        <a:pt x="11" y="16"/>
                        <a:pt x="11" y="16"/>
                      </a:cubicBezTo>
                      <a:cubicBezTo>
                        <a:pt x="11" y="16"/>
                        <a:pt x="11" y="16"/>
                        <a:pt x="11" y="16"/>
                      </a:cubicBezTo>
                      <a:cubicBezTo>
                        <a:pt x="11" y="17"/>
                        <a:pt x="11" y="17"/>
                        <a:pt x="11" y="18"/>
                      </a:cubicBezTo>
                      <a:cubicBezTo>
                        <a:pt x="11" y="18"/>
                        <a:pt x="11" y="18"/>
                        <a:pt x="11" y="18"/>
                      </a:cubicBezTo>
                      <a:cubicBezTo>
                        <a:pt x="11" y="18"/>
                        <a:pt x="11" y="18"/>
                        <a:pt x="11" y="18"/>
                      </a:cubicBezTo>
                      <a:cubicBezTo>
                        <a:pt x="11" y="19"/>
                        <a:pt x="11" y="20"/>
                        <a:pt x="11" y="20"/>
                      </a:cubicBezTo>
                      <a:cubicBezTo>
                        <a:pt x="11" y="21"/>
                        <a:pt x="9" y="24"/>
                        <a:pt x="8" y="26"/>
                      </a:cubicBezTo>
                      <a:cubicBezTo>
                        <a:pt x="8" y="27"/>
                        <a:pt x="8" y="27"/>
                        <a:pt x="10" y="28"/>
                      </a:cubicBezTo>
                      <a:cubicBezTo>
                        <a:pt x="11" y="29"/>
                        <a:pt x="12" y="31"/>
                        <a:pt x="12" y="32"/>
                      </a:cubicBezTo>
                      <a:cubicBezTo>
                        <a:pt x="12" y="33"/>
                        <a:pt x="12" y="35"/>
                        <a:pt x="11" y="36"/>
                      </a:cubicBezTo>
                      <a:close/>
                      <a:moveTo>
                        <a:pt x="6" y="8"/>
                      </a:moveTo>
                      <a:cubicBezTo>
                        <a:pt x="8" y="8"/>
                        <a:pt x="8" y="8"/>
                        <a:pt x="8" y="8"/>
                      </a:cubicBezTo>
                      <a:cubicBezTo>
                        <a:pt x="7" y="8"/>
                        <a:pt x="7" y="7"/>
                        <a:pt x="6" y="7"/>
                      </a:cubicBezTo>
                      <a:cubicBezTo>
                        <a:pt x="6" y="7"/>
                        <a:pt x="6" y="7"/>
                        <a:pt x="6" y="7"/>
                      </a:cubicBezTo>
                      <a:cubicBezTo>
                        <a:pt x="6" y="7"/>
                        <a:pt x="6" y="8"/>
                        <a:pt x="6"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3" name="Freeform 7"/>
                <p:cNvSpPr>
                  <a:spLocks noChangeArrowheads="1"/>
                </p:cNvSpPr>
                <p:nvPr/>
              </p:nvSpPr>
              <p:spPr bwMode="auto">
                <a:xfrm>
                  <a:off x="2265" y="1061"/>
                  <a:ext cx="54" cy="62"/>
                </a:xfrm>
                <a:custGeom>
                  <a:avLst/>
                  <a:gdLst>
                    <a:gd name="T0" fmla="*/ 22 w 31"/>
                    <a:gd name="T1" fmla="*/ 3 h 36"/>
                    <a:gd name="T2" fmla="*/ 24 w 31"/>
                    <a:gd name="T3" fmla="*/ 0 h 36"/>
                    <a:gd name="T4" fmla="*/ 27 w 31"/>
                    <a:gd name="T5" fmla="*/ 4 h 36"/>
                    <a:gd name="T6" fmla="*/ 29 w 31"/>
                    <a:gd name="T7" fmla="*/ 3 h 36"/>
                    <a:gd name="T8" fmla="*/ 29 w 31"/>
                    <a:gd name="T9" fmla="*/ 4 h 36"/>
                    <a:gd name="T10" fmla="*/ 30 w 31"/>
                    <a:gd name="T11" fmla="*/ 3 h 36"/>
                    <a:gd name="T12" fmla="*/ 31 w 31"/>
                    <a:gd name="T13" fmla="*/ 3 h 36"/>
                    <a:gd name="T14" fmla="*/ 31 w 31"/>
                    <a:gd name="T15" fmla="*/ 7 h 36"/>
                    <a:gd name="T16" fmla="*/ 28 w 31"/>
                    <a:gd name="T17" fmla="*/ 12 h 36"/>
                    <a:gd name="T18" fmla="*/ 26 w 31"/>
                    <a:gd name="T19" fmla="*/ 18 h 36"/>
                    <a:gd name="T20" fmla="*/ 20 w 31"/>
                    <a:gd name="T21" fmla="*/ 19 h 36"/>
                    <a:gd name="T22" fmla="*/ 14 w 31"/>
                    <a:gd name="T23" fmla="*/ 32 h 36"/>
                    <a:gd name="T24" fmla="*/ 1 w 31"/>
                    <a:gd name="T25" fmla="*/ 31 h 36"/>
                    <a:gd name="T26" fmla="*/ 2 w 31"/>
                    <a:gd name="T27" fmla="*/ 29 h 36"/>
                    <a:gd name="T28" fmla="*/ 1 w 31"/>
                    <a:gd name="T29" fmla="*/ 30 h 36"/>
                    <a:gd name="T30" fmla="*/ 1 w 31"/>
                    <a:gd name="T31" fmla="*/ 29 h 36"/>
                    <a:gd name="T32" fmla="*/ 3 w 31"/>
                    <a:gd name="T33" fmla="*/ 26 h 36"/>
                    <a:gd name="T34" fmla="*/ 4 w 31"/>
                    <a:gd name="T35" fmla="*/ 24 h 36"/>
                    <a:gd name="T36" fmla="*/ 15 w 31"/>
                    <a:gd name="T37" fmla="*/ 15 h 36"/>
                    <a:gd name="T38" fmla="*/ 19 w 31"/>
                    <a:gd name="T39" fmla="*/ 9 h 36"/>
                    <a:gd name="T40" fmla="*/ 22 w 31"/>
                    <a:gd name="T41" fmla="*/ 3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36"/>
                    <a:gd name="T65" fmla="*/ 31 w 31"/>
                    <a:gd name="T66" fmla="*/ 36 h 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36">
                      <a:moveTo>
                        <a:pt x="22" y="3"/>
                      </a:moveTo>
                      <a:cubicBezTo>
                        <a:pt x="23" y="2"/>
                        <a:pt x="24" y="1"/>
                        <a:pt x="24" y="0"/>
                      </a:cubicBezTo>
                      <a:cubicBezTo>
                        <a:pt x="25" y="2"/>
                        <a:pt x="26" y="3"/>
                        <a:pt x="27" y="4"/>
                      </a:cubicBezTo>
                      <a:cubicBezTo>
                        <a:pt x="27" y="4"/>
                        <a:pt x="29" y="3"/>
                        <a:pt x="29" y="3"/>
                      </a:cubicBezTo>
                      <a:cubicBezTo>
                        <a:pt x="29" y="3"/>
                        <a:pt x="29" y="4"/>
                        <a:pt x="29" y="4"/>
                      </a:cubicBezTo>
                      <a:cubicBezTo>
                        <a:pt x="29" y="4"/>
                        <a:pt x="30" y="4"/>
                        <a:pt x="30" y="3"/>
                      </a:cubicBezTo>
                      <a:cubicBezTo>
                        <a:pt x="30" y="3"/>
                        <a:pt x="30" y="3"/>
                        <a:pt x="31" y="3"/>
                      </a:cubicBezTo>
                      <a:cubicBezTo>
                        <a:pt x="30" y="5"/>
                        <a:pt x="31" y="6"/>
                        <a:pt x="31" y="7"/>
                      </a:cubicBezTo>
                      <a:cubicBezTo>
                        <a:pt x="30" y="9"/>
                        <a:pt x="29" y="10"/>
                        <a:pt x="28" y="12"/>
                      </a:cubicBezTo>
                      <a:cubicBezTo>
                        <a:pt x="27" y="14"/>
                        <a:pt x="23" y="16"/>
                        <a:pt x="26" y="18"/>
                      </a:cubicBezTo>
                      <a:cubicBezTo>
                        <a:pt x="23" y="16"/>
                        <a:pt x="22" y="20"/>
                        <a:pt x="20" y="19"/>
                      </a:cubicBezTo>
                      <a:cubicBezTo>
                        <a:pt x="18" y="24"/>
                        <a:pt x="18" y="29"/>
                        <a:pt x="14" y="32"/>
                      </a:cubicBezTo>
                      <a:cubicBezTo>
                        <a:pt x="9" y="36"/>
                        <a:pt x="6" y="30"/>
                        <a:pt x="1" y="31"/>
                      </a:cubicBezTo>
                      <a:cubicBezTo>
                        <a:pt x="2" y="30"/>
                        <a:pt x="2" y="30"/>
                        <a:pt x="2" y="29"/>
                      </a:cubicBezTo>
                      <a:cubicBezTo>
                        <a:pt x="2" y="30"/>
                        <a:pt x="1" y="30"/>
                        <a:pt x="1" y="30"/>
                      </a:cubicBezTo>
                      <a:cubicBezTo>
                        <a:pt x="1" y="29"/>
                        <a:pt x="2" y="30"/>
                        <a:pt x="1" y="29"/>
                      </a:cubicBezTo>
                      <a:cubicBezTo>
                        <a:pt x="3" y="28"/>
                        <a:pt x="0" y="26"/>
                        <a:pt x="3" y="26"/>
                      </a:cubicBezTo>
                      <a:cubicBezTo>
                        <a:pt x="2" y="24"/>
                        <a:pt x="3" y="24"/>
                        <a:pt x="4" y="24"/>
                      </a:cubicBezTo>
                      <a:cubicBezTo>
                        <a:pt x="4" y="19"/>
                        <a:pt x="11" y="18"/>
                        <a:pt x="15" y="15"/>
                      </a:cubicBezTo>
                      <a:cubicBezTo>
                        <a:pt x="17" y="13"/>
                        <a:pt x="18" y="12"/>
                        <a:pt x="19" y="9"/>
                      </a:cubicBezTo>
                      <a:cubicBezTo>
                        <a:pt x="20" y="6"/>
                        <a:pt x="22" y="6"/>
                        <a:pt x="2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4" name="Freeform 8"/>
                <p:cNvSpPr>
                  <a:spLocks noEditPoints="1" noChangeArrowheads="1"/>
                </p:cNvSpPr>
                <p:nvPr/>
              </p:nvSpPr>
              <p:spPr bwMode="auto">
                <a:xfrm>
                  <a:off x="2262" y="1060"/>
                  <a:ext cx="59" cy="62"/>
                </a:xfrm>
                <a:custGeom>
                  <a:avLst/>
                  <a:gdLst>
                    <a:gd name="T0" fmla="*/ 8 w 34"/>
                    <a:gd name="T1" fmla="*/ 34 h 36"/>
                    <a:gd name="T2" fmla="*/ 2 w 34"/>
                    <a:gd name="T3" fmla="*/ 33 h 36"/>
                    <a:gd name="T4" fmla="*/ 2 w 34"/>
                    <a:gd name="T5" fmla="*/ 33 h 36"/>
                    <a:gd name="T6" fmla="*/ 2 w 34"/>
                    <a:gd name="T7" fmla="*/ 32 h 36"/>
                    <a:gd name="T8" fmla="*/ 0 w 34"/>
                    <a:gd name="T9" fmla="*/ 30 h 36"/>
                    <a:gd name="T10" fmla="*/ 3 w 34"/>
                    <a:gd name="T11" fmla="*/ 28 h 36"/>
                    <a:gd name="T12" fmla="*/ 4 w 34"/>
                    <a:gd name="T13" fmla="*/ 26 h 36"/>
                    <a:gd name="T14" fmla="*/ 5 w 34"/>
                    <a:gd name="T15" fmla="*/ 24 h 36"/>
                    <a:gd name="T16" fmla="*/ 16 w 34"/>
                    <a:gd name="T17" fmla="*/ 15 h 36"/>
                    <a:gd name="T18" fmla="*/ 22 w 34"/>
                    <a:gd name="T19" fmla="*/ 7 h 36"/>
                    <a:gd name="T20" fmla="*/ 24 w 34"/>
                    <a:gd name="T21" fmla="*/ 4 h 36"/>
                    <a:gd name="T22" fmla="*/ 26 w 34"/>
                    <a:gd name="T23" fmla="*/ 1 h 36"/>
                    <a:gd name="T24" fmla="*/ 29 w 34"/>
                    <a:gd name="T25" fmla="*/ 4 h 36"/>
                    <a:gd name="T26" fmla="*/ 31 w 34"/>
                    <a:gd name="T27" fmla="*/ 3 h 36"/>
                    <a:gd name="T28" fmla="*/ 32 w 34"/>
                    <a:gd name="T29" fmla="*/ 3 h 36"/>
                    <a:gd name="T30" fmla="*/ 33 w 34"/>
                    <a:gd name="T31" fmla="*/ 4 h 36"/>
                    <a:gd name="T32" fmla="*/ 34 w 34"/>
                    <a:gd name="T33" fmla="*/ 5 h 36"/>
                    <a:gd name="T34" fmla="*/ 34 w 34"/>
                    <a:gd name="T35" fmla="*/ 9 h 36"/>
                    <a:gd name="T36" fmla="*/ 31 w 34"/>
                    <a:gd name="T37" fmla="*/ 13 h 36"/>
                    <a:gd name="T38" fmla="*/ 28 w 34"/>
                    <a:gd name="T39" fmla="*/ 17 h 36"/>
                    <a:gd name="T40" fmla="*/ 29 w 34"/>
                    <a:gd name="T41" fmla="*/ 19 h 36"/>
                    <a:gd name="T42" fmla="*/ 27 w 34"/>
                    <a:gd name="T43" fmla="*/ 20 h 36"/>
                    <a:gd name="T44" fmla="*/ 23 w 34"/>
                    <a:gd name="T45" fmla="*/ 21 h 36"/>
                    <a:gd name="T46" fmla="*/ 16 w 34"/>
                    <a:gd name="T47" fmla="*/ 34 h 36"/>
                    <a:gd name="T48" fmla="*/ 5 w 34"/>
                    <a:gd name="T49" fmla="*/ 31 h 36"/>
                    <a:gd name="T50" fmla="*/ 15 w 34"/>
                    <a:gd name="T51" fmla="*/ 33 h 36"/>
                    <a:gd name="T52" fmla="*/ 21 w 34"/>
                    <a:gd name="T53" fmla="*/ 20 h 36"/>
                    <a:gd name="T54" fmla="*/ 22 w 34"/>
                    <a:gd name="T55" fmla="*/ 19 h 36"/>
                    <a:gd name="T56" fmla="*/ 26 w 34"/>
                    <a:gd name="T57" fmla="*/ 18 h 36"/>
                    <a:gd name="T58" fmla="*/ 28 w 34"/>
                    <a:gd name="T59" fmla="*/ 13 h 36"/>
                    <a:gd name="T60" fmla="*/ 29 w 34"/>
                    <a:gd name="T61" fmla="*/ 12 h 36"/>
                    <a:gd name="T62" fmla="*/ 29 w 34"/>
                    <a:gd name="T63" fmla="*/ 6 h 36"/>
                    <a:gd name="T64" fmla="*/ 26 w 34"/>
                    <a:gd name="T65" fmla="*/ 3 h 36"/>
                    <a:gd name="T66" fmla="*/ 23 w 34"/>
                    <a:gd name="T67" fmla="*/ 8 h 36"/>
                    <a:gd name="T68" fmla="*/ 17 w 34"/>
                    <a:gd name="T69" fmla="*/ 17 h 36"/>
                    <a:gd name="T70" fmla="*/ 7 w 34"/>
                    <a:gd name="T71" fmla="*/ 25 h 36"/>
                    <a:gd name="T72" fmla="*/ 6 w 34"/>
                    <a:gd name="T73" fmla="*/ 26 h 36"/>
                    <a:gd name="T74" fmla="*/ 7 w 34"/>
                    <a:gd name="T75" fmla="*/ 28 h 36"/>
                    <a:gd name="T76" fmla="*/ 5 w 34"/>
                    <a:gd name="T77" fmla="*/ 31 h 36"/>
                    <a:gd name="T78" fmla="*/ 30 w 34"/>
                    <a:gd name="T79" fmla="*/ 10 h 36"/>
                    <a:gd name="T80" fmla="*/ 32 w 34"/>
                    <a:gd name="T81" fmla="*/ 7 h 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
                    <a:gd name="T124" fmla="*/ 0 h 36"/>
                    <a:gd name="T125" fmla="*/ 34 w 34"/>
                    <a:gd name="T126" fmla="*/ 36 h 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 h="36">
                      <a:moveTo>
                        <a:pt x="13" y="36"/>
                      </a:moveTo>
                      <a:cubicBezTo>
                        <a:pt x="11" y="36"/>
                        <a:pt x="10" y="35"/>
                        <a:pt x="8" y="34"/>
                      </a:cubicBezTo>
                      <a:cubicBezTo>
                        <a:pt x="7" y="33"/>
                        <a:pt x="5" y="33"/>
                        <a:pt x="4" y="33"/>
                      </a:cubicBezTo>
                      <a:cubicBezTo>
                        <a:pt x="2" y="33"/>
                        <a:pt x="2" y="33"/>
                        <a:pt x="2" y="33"/>
                      </a:cubicBezTo>
                      <a:cubicBezTo>
                        <a:pt x="2" y="33"/>
                        <a:pt x="2" y="33"/>
                        <a:pt x="2" y="33"/>
                      </a:cubicBezTo>
                      <a:cubicBezTo>
                        <a:pt x="2" y="33"/>
                        <a:pt x="2" y="33"/>
                        <a:pt x="2" y="33"/>
                      </a:cubicBezTo>
                      <a:cubicBezTo>
                        <a:pt x="2" y="32"/>
                        <a:pt x="2" y="32"/>
                        <a:pt x="2" y="32"/>
                      </a:cubicBezTo>
                      <a:cubicBezTo>
                        <a:pt x="2" y="32"/>
                        <a:pt x="2" y="32"/>
                        <a:pt x="2" y="32"/>
                      </a:cubicBezTo>
                      <a:cubicBezTo>
                        <a:pt x="2" y="32"/>
                        <a:pt x="2" y="31"/>
                        <a:pt x="2" y="31"/>
                      </a:cubicBezTo>
                      <a:cubicBezTo>
                        <a:pt x="0" y="30"/>
                        <a:pt x="0" y="30"/>
                        <a:pt x="0" y="30"/>
                      </a:cubicBezTo>
                      <a:cubicBezTo>
                        <a:pt x="2" y="29"/>
                        <a:pt x="2" y="29"/>
                        <a:pt x="2" y="29"/>
                      </a:cubicBezTo>
                      <a:cubicBezTo>
                        <a:pt x="3" y="29"/>
                        <a:pt x="3" y="29"/>
                        <a:pt x="3" y="28"/>
                      </a:cubicBezTo>
                      <a:cubicBezTo>
                        <a:pt x="3" y="28"/>
                        <a:pt x="3" y="27"/>
                        <a:pt x="3" y="27"/>
                      </a:cubicBezTo>
                      <a:cubicBezTo>
                        <a:pt x="3" y="26"/>
                        <a:pt x="4" y="26"/>
                        <a:pt x="4" y="26"/>
                      </a:cubicBezTo>
                      <a:cubicBezTo>
                        <a:pt x="4" y="26"/>
                        <a:pt x="4" y="25"/>
                        <a:pt x="4" y="25"/>
                      </a:cubicBezTo>
                      <a:cubicBezTo>
                        <a:pt x="4" y="25"/>
                        <a:pt x="4" y="24"/>
                        <a:pt x="5" y="24"/>
                      </a:cubicBezTo>
                      <a:cubicBezTo>
                        <a:pt x="6" y="21"/>
                        <a:pt x="10" y="19"/>
                        <a:pt x="13" y="17"/>
                      </a:cubicBezTo>
                      <a:cubicBezTo>
                        <a:pt x="14" y="17"/>
                        <a:pt x="15" y="16"/>
                        <a:pt x="16" y="15"/>
                      </a:cubicBezTo>
                      <a:cubicBezTo>
                        <a:pt x="19" y="13"/>
                        <a:pt x="19" y="12"/>
                        <a:pt x="20" y="9"/>
                      </a:cubicBezTo>
                      <a:cubicBezTo>
                        <a:pt x="21" y="8"/>
                        <a:pt x="21" y="7"/>
                        <a:pt x="22" y="7"/>
                      </a:cubicBezTo>
                      <a:cubicBezTo>
                        <a:pt x="23" y="6"/>
                        <a:pt x="23" y="5"/>
                        <a:pt x="23" y="4"/>
                      </a:cubicBezTo>
                      <a:cubicBezTo>
                        <a:pt x="24" y="4"/>
                        <a:pt x="24" y="4"/>
                        <a:pt x="24" y="4"/>
                      </a:cubicBezTo>
                      <a:cubicBezTo>
                        <a:pt x="24" y="3"/>
                        <a:pt x="24" y="2"/>
                        <a:pt x="25" y="2"/>
                      </a:cubicBezTo>
                      <a:cubicBezTo>
                        <a:pt x="25" y="1"/>
                        <a:pt x="25" y="1"/>
                        <a:pt x="26" y="1"/>
                      </a:cubicBezTo>
                      <a:cubicBezTo>
                        <a:pt x="27" y="0"/>
                        <a:pt x="27" y="0"/>
                        <a:pt x="27" y="0"/>
                      </a:cubicBezTo>
                      <a:cubicBezTo>
                        <a:pt x="29" y="4"/>
                        <a:pt x="29" y="4"/>
                        <a:pt x="29" y="4"/>
                      </a:cubicBezTo>
                      <a:cubicBezTo>
                        <a:pt x="29" y="4"/>
                        <a:pt x="29" y="4"/>
                        <a:pt x="30" y="4"/>
                      </a:cubicBezTo>
                      <a:cubicBezTo>
                        <a:pt x="30" y="3"/>
                        <a:pt x="31" y="3"/>
                        <a:pt x="31" y="3"/>
                      </a:cubicBezTo>
                      <a:cubicBezTo>
                        <a:pt x="33" y="1"/>
                        <a:pt x="33" y="1"/>
                        <a:pt x="33" y="1"/>
                      </a:cubicBezTo>
                      <a:cubicBezTo>
                        <a:pt x="32" y="3"/>
                        <a:pt x="32" y="3"/>
                        <a:pt x="32" y="3"/>
                      </a:cubicBezTo>
                      <a:cubicBezTo>
                        <a:pt x="32" y="3"/>
                        <a:pt x="32" y="3"/>
                        <a:pt x="32" y="3"/>
                      </a:cubicBezTo>
                      <a:cubicBezTo>
                        <a:pt x="33" y="3"/>
                        <a:pt x="33" y="3"/>
                        <a:pt x="33" y="4"/>
                      </a:cubicBezTo>
                      <a:cubicBezTo>
                        <a:pt x="34" y="4"/>
                        <a:pt x="34" y="4"/>
                        <a:pt x="34" y="4"/>
                      </a:cubicBezTo>
                      <a:cubicBezTo>
                        <a:pt x="34" y="5"/>
                        <a:pt x="34" y="5"/>
                        <a:pt x="34" y="5"/>
                      </a:cubicBezTo>
                      <a:cubicBezTo>
                        <a:pt x="33" y="5"/>
                        <a:pt x="33" y="6"/>
                        <a:pt x="34" y="6"/>
                      </a:cubicBezTo>
                      <a:cubicBezTo>
                        <a:pt x="34" y="7"/>
                        <a:pt x="34" y="8"/>
                        <a:pt x="34" y="9"/>
                      </a:cubicBezTo>
                      <a:cubicBezTo>
                        <a:pt x="33" y="10"/>
                        <a:pt x="32" y="11"/>
                        <a:pt x="32" y="12"/>
                      </a:cubicBezTo>
                      <a:cubicBezTo>
                        <a:pt x="31" y="12"/>
                        <a:pt x="31" y="13"/>
                        <a:pt x="31" y="13"/>
                      </a:cubicBezTo>
                      <a:cubicBezTo>
                        <a:pt x="30" y="14"/>
                        <a:pt x="30" y="14"/>
                        <a:pt x="29" y="15"/>
                      </a:cubicBezTo>
                      <a:cubicBezTo>
                        <a:pt x="29" y="16"/>
                        <a:pt x="28" y="17"/>
                        <a:pt x="28" y="17"/>
                      </a:cubicBezTo>
                      <a:cubicBezTo>
                        <a:pt x="28" y="18"/>
                        <a:pt x="28" y="18"/>
                        <a:pt x="28" y="18"/>
                      </a:cubicBezTo>
                      <a:cubicBezTo>
                        <a:pt x="28" y="18"/>
                        <a:pt x="29" y="19"/>
                        <a:pt x="29" y="19"/>
                      </a:cubicBezTo>
                      <a:cubicBezTo>
                        <a:pt x="28" y="20"/>
                        <a:pt x="28" y="20"/>
                        <a:pt x="28" y="20"/>
                      </a:cubicBezTo>
                      <a:cubicBezTo>
                        <a:pt x="28" y="20"/>
                        <a:pt x="27" y="20"/>
                        <a:pt x="27" y="20"/>
                      </a:cubicBezTo>
                      <a:cubicBezTo>
                        <a:pt x="26" y="19"/>
                        <a:pt x="26" y="20"/>
                        <a:pt x="25" y="20"/>
                      </a:cubicBezTo>
                      <a:cubicBezTo>
                        <a:pt x="24" y="21"/>
                        <a:pt x="24" y="21"/>
                        <a:pt x="23" y="21"/>
                      </a:cubicBezTo>
                      <a:cubicBezTo>
                        <a:pt x="22" y="22"/>
                        <a:pt x="22" y="23"/>
                        <a:pt x="22" y="23"/>
                      </a:cubicBezTo>
                      <a:cubicBezTo>
                        <a:pt x="21" y="27"/>
                        <a:pt x="20" y="31"/>
                        <a:pt x="16" y="34"/>
                      </a:cubicBezTo>
                      <a:cubicBezTo>
                        <a:pt x="15" y="35"/>
                        <a:pt x="14" y="36"/>
                        <a:pt x="13" y="36"/>
                      </a:cubicBezTo>
                      <a:close/>
                      <a:moveTo>
                        <a:pt x="5" y="31"/>
                      </a:moveTo>
                      <a:cubicBezTo>
                        <a:pt x="6" y="31"/>
                        <a:pt x="8" y="32"/>
                        <a:pt x="9" y="32"/>
                      </a:cubicBezTo>
                      <a:cubicBezTo>
                        <a:pt x="11" y="33"/>
                        <a:pt x="13" y="34"/>
                        <a:pt x="15" y="33"/>
                      </a:cubicBezTo>
                      <a:cubicBezTo>
                        <a:pt x="18" y="30"/>
                        <a:pt x="19" y="27"/>
                        <a:pt x="20" y="23"/>
                      </a:cubicBezTo>
                      <a:cubicBezTo>
                        <a:pt x="20" y="22"/>
                        <a:pt x="21" y="21"/>
                        <a:pt x="21" y="20"/>
                      </a:cubicBezTo>
                      <a:cubicBezTo>
                        <a:pt x="21" y="19"/>
                        <a:pt x="21" y="19"/>
                        <a:pt x="21" y="19"/>
                      </a:cubicBezTo>
                      <a:cubicBezTo>
                        <a:pt x="22" y="19"/>
                        <a:pt x="22" y="19"/>
                        <a:pt x="22" y="19"/>
                      </a:cubicBezTo>
                      <a:cubicBezTo>
                        <a:pt x="23" y="19"/>
                        <a:pt x="23" y="19"/>
                        <a:pt x="24" y="19"/>
                      </a:cubicBezTo>
                      <a:cubicBezTo>
                        <a:pt x="24" y="18"/>
                        <a:pt x="25" y="18"/>
                        <a:pt x="26" y="18"/>
                      </a:cubicBezTo>
                      <a:cubicBezTo>
                        <a:pt x="26" y="18"/>
                        <a:pt x="26" y="18"/>
                        <a:pt x="26" y="18"/>
                      </a:cubicBezTo>
                      <a:cubicBezTo>
                        <a:pt x="26" y="16"/>
                        <a:pt x="27" y="15"/>
                        <a:pt x="28" y="13"/>
                      </a:cubicBezTo>
                      <a:cubicBezTo>
                        <a:pt x="28" y="13"/>
                        <a:pt x="29" y="12"/>
                        <a:pt x="29" y="12"/>
                      </a:cubicBezTo>
                      <a:cubicBezTo>
                        <a:pt x="29" y="12"/>
                        <a:pt x="29" y="12"/>
                        <a:pt x="29" y="12"/>
                      </a:cubicBezTo>
                      <a:cubicBezTo>
                        <a:pt x="30" y="6"/>
                        <a:pt x="30" y="6"/>
                        <a:pt x="30" y="6"/>
                      </a:cubicBezTo>
                      <a:cubicBezTo>
                        <a:pt x="30" y="6"/>
                        <a:pt x="30" y="6"/>
                        <a:pt x="29" y="6"/>
                      </a:cubicBezTo>
                      <a:cubicBezTo>
                        <a:pt x="28" y="7"/>
                        <a:pt x="28" y="7"/>
                        <a:pt x="28" y="7"/>
                      </a:cubicBezTo>
                      <a:cubicBezTo>
                        <a:pt x="26" y="3"/>
                        <a:pt x="26" y="3"/>
                        <a:pt x="26" y="3"/>
                      </a:cubicBezTo>
                      <a:cubicBezTo>
                        <a:pt x="26" y="4"/>
                        <a:pt x="26" y="4"/>
                        <a:pt x="25" y="4"/>
                      </a:cubicBezTo>
                      <a:cubicBezTo>
                        <a:pt x="25" y="6"/>
                        <a:pt x="24" y="7"/>
                        <a:pt x="23" y="8"/>
                      </a:cubicBezTo>
                      <a:cubicBezTo>
                        <a:pt x="23" y="9"/>
                        <a:pt x="22" y="9"/>
                        <a:pt x="22" y="10"/>
                      </a:cubicBezTo>
                      <a:cubicBezTo>
                        <a:pt x="21" y="13"/>
                        <a:pt x="20" y="14"/>
                        <a:pt x="17" y="17"/>
                      </a:cubicBezTo>
                      <a:cubicBezTo>
                        <a:pt x="16" y="17"/>
                        <a:pt x="15" y="18"/>
                        <a:pt x="13" y="19"/>
                      </a:cubicBezTo>
                      <a:cubicBezTo>
                        <a:pt x="10" y="21"/>
                        <a:pt x="7" y="22"/>
                        <a:pt x="7" y="25"/>
                      </a:cubicBezTo>
                      <a:cubicBezTo>
                        <a:pt x="7" y="27"/>
                        <a:pt x="7" y="27"/>
                        <a:pt x="7" y="27"/>
                      </a:cubicBezTo>
                      <a:cubicBezTo>
                        <a:pt x="6" y="26"/>
                        <a:pt x="6" y="26"/>
                        <a:pt x="6" y="26"/>
                      </a:cubicBezTo>
                      <a:cubicBezTo>
                        <a:pt x="6" y="26"/>
                        <a:pt x="6" y="26"/>
                        <a:pt x="6" y="26"/>
                      </a:cubicBezTo>
                      <a:cubicBezTo>
                        <a:pt x="7" y="28"/>
                        <a:pt x="7" y="28"/>
                        <a:pt x="7" y="28"/>
                      </a:cubicBezTo>
                      <a:cubicBezTo>
                        <a:pt x="6" y="28"/>
                        <a:pt x="6" y="28"/>
                        <a:pt x="6" y="28"/>
                      </a:cubicBezTo>
                      <a:lnTo>
                        <a:pt x="5" y="31"/>
                      </a:lnTo>
                      <a:close/>
                      <a:moveTo>
                        <a:pt x="32" y="7"/>
                      </a:moveTo>
                      <a:cubicBezTo>
                        <a:pt x="30" y="10"/>
                        <a:pt x="30" y="10"/>
                        <a:pt x="30" y="10"/>
                      </a:cubicBezTo>
                      <a:cubicBezTo>
                        <a:pt x="31" y="9"/>
                        <a:pt x="31" y="9"/>
                        <a:pt x="32" y="8"/>
                      </a:cubicBezTo>
                      <a:cubicBezTo>
                        <a:pt x="32" y="8"/>
                        <a:pt x="32" y="7"/>
                        <a:pt x="32"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5" name="Freeform 9"/>
                <p:cNvSpPr>
                  <a:spLocks noChangeArrowheads="1"/>
                </p:cNvSpPr>
                <p:nvPr/>
              </p:nvSpPr>
              <p:spPr bwMode="auto">
                <a:xfrm>
                  <a:off x="2274" y="1120"/>
                  <a:ext cx="3" cy="5"/>
                </a:xfrm>
                <a:custGeom>
                  <a:avLst/>
                  <a:gdLst>
                    <a:gd name="T0" fmla="*/ 1 w 2"/>
                    <a:gd name="T1" fmla="*/ 0 h 3"/>
                    <a:gd name="T2" fmla="*/ 0 w 2"/>
                    <a:gd name="T3" fmla="*/ 3 h 3"/>
                    <a:gd name="T4" fmla="*/ 1 w 2"/>
                    <a:gd name="T5" fmla="*/ 0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1" y="0"/>
                      </a:moveTo>
                      <a:cubicBezTo>
                        <a:pt x="2" y="2"/>
                        <a:pt x="1" y="3"/>
                        <a:pt x="0" y="3"/>
                      </a:cubicBezTo>
                      <a:cubicBezTo>
                        <a:pt x="0" y="2"/>
                        <a:pt x="0"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6" name="Freeform 10"/>
                <p:cNvSpPr>
                  <a:spLocks noChangeArrowheads="1"/>
                </p:cNvSpPr>
                <p:nvPr/>
              </p:nvSpPr>
              <p:spPr bwMode="auto">
                <a:xfrm>
                  <a:off x="2271" y="1118"/>
                  <a:ext cx="8" cy="9"/>
                </a:xfrm>
                <a:custGeom>
                  <a:avLst/>
                  <a:gdLst>
                    <a:gd name="T0" fmla="*/ 0 w 5"/>
                    <a:gd name="T1" fmla="*/ 5 h 5"/>
                    <a:gd name="T2" fmla="*/ 1 w 5"/>
                    <a:gd name="T3" fmla="*/ 4 h 5"/>
                    <a:gd name="T4" fmla="*/ 3 w 5"/>
                    <a:gd name="T5" fmla="*/ 0 h 5"/>
                    <a:gd name="T6" fmla="*/ 3 w 5"/>
                    <a:gd name="T7" fmla="*/ 0 h 5"/>
                    <a:gd name="T8" fmla="*/ 4 w 5"/>
                    <a:gd name="T9" fmla="*/ 1 h 5"/>
                    <a:gd name="T10" fmla="*/ 4 w 5"/>
                    <a:gd name="T11" fmla="*/ 3 h 5"/>
                    <a:gd name="T12" fmla="*/ 2 w 5"/>
                    <a:gd name="T13" fmla="*/ 5 h 5"/>
                    <a:gd name="T14" fmla="*/ 0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0" y="5"/>
                      </a:moveTo>
                      <a:cubicBezTo>
                        <a:pt x="1" y="4"/>
                        <a:pt x="1" y="4"/>
                        <a:pt x="1" y="4"/>
                      </a:cubicBezTo>
                      <a:cubicBezTo>
                        <a:pt x="1" y="2"/>
                        <a:pt x="1" y="0"/>
                        <a:pt x="3" y="0"/>
                      </a:cubicBezTo>
                      <a:cubicBezTo>
                        <a:pt x="3" y="0"/>
                        <a:pt x="3" y="0"/>
                        <a:pt x="3" y="0"/>
                      </a:cubicBezTo>
                      <a:cubicBezTo>
                        <a:pt x="4" y="1"/>
                        <a:pt x="4" y="1"/>
                        <a:pt x="4" y="1"/>
                      </a:cubicBezTo>
                      <a:cubicBezTo>
                        <a:pt x="5" y="2"/>
                        <a:pt x="5" y="3"/>
                        <a:pt x="4" y="3"/>
                      </a:cubicBezTo>
                      <a:cubicBezTo>
                        <a:pt x="4" y="4"/>
                        <a:pt x="3" y="5"/>
                        <a:pt x="2" y="5"/>
                      </a:cubicBezTo>
                      <a:lnTo>
                        <a:pt x="0"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7" name="Freeform 11"/>
                <p:cNvSpPr>
                  <a:spLocks noChangeArrowheads="1"/>
                </p:cNvSpPr>
                <p:nvPr/>
              </p:nvSpPr>
              <p:spPr bwMode="auto">
                <a:xfrm>
                  <a:off x="1676" y="696"/>
                  <a:ext cx="26" cy="28"/>
                </a:xfrm>
                <a:custGeom>
                  <a:avLst/>
                  <a:gdLst>
                    <a:gd name="T0" fmla="*/ 3 w 15"/>
                    <a:gd name="T1" fmla="*/ 0 h 16"/>
                    <a:gd name="T2" fmla="*/ 4 w 15"/>
                    <a:gd name="T3" fmla="*/ 2 h 16"/>
                    <a:gd name="T4" fmla="*/ 6 w 15"/>
                    <a:gd name="T5" fmla="*/ 16 h 16"/>
                    <a:gd name="T6" fmla="*/ 3 w 15"/>
                    <a:gd name="T7" fmla="*/ 0 h 16"/>
                    <a:gd name="T8" fmla="*/ 0 60000 65536"/>
                    <a:gd name="T9" fmla="*/ 0 60000 65536"/>
                    <a:gd name="T10" fmla="*/ 0 60000 65536"/>
                    <a:gd name="T11" fmla="*/ 0 60000 65536"/>
                    <a:gd name="T12" fmla="*/ 0 w 15"/>
                    <a:gd name="T13" fmla="*/ 0 h 16"/>
                    <a:gd name="T14" fmla="*/ 15 w 15"/>
                    <a:gd name="T15" fmla="*/ 16 h 16"/>
                  </a:gdLst>
                  <a:ahLst/>
                  <a:cxnLst>
                    <a:cxn ang="T8">
                      <a:pos x="T0" y="T1"/>
                    </a:cxn>
                    <a:cxn ang="T9">
                      <a:pos x="T2" y="T3"/>
                    </a:cxn>
                    <a:cxn ang="T10">
                      <a:pos x="T4" y="T5"/>
                    </a:cxn>
                    <a:cxn ang="T11">
                      <a:pos x="T6" y="T7"/>
                    </a:cxn>
                  </a:cxnLst>
                  <a:rect l="T12" t="T13" r="T14" b="T15"/>
                  <a:pathLst>
                    <a:path w="15" h="16">
                      <a:moveTo>
                        <a:pt x="3" y="0"/>
                      </a:moveTo>
                      <a:cubicBezTo>
                        <a:pt x="3" y="1"/>
                        <a:pt x="3" y="1"/>
                        <a:pt x="4" y="2"/>
                      </a:cubicBezTo>
                      <a:cubicBezTo>
                        <a:pt x="1" y="4"/>
                        <a:pt x="0" y="16"/>
                        <a:pt x="6" y="16"/>
                      </a:cubicBezTo>
                      <a:cubicBezTo>
                        <a:pt x="15" y="15"/>
                        <a:pt x="7" y="2"/>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8" name="Freeform 12"/>
                <p:cNvSpPr>
                  <a:spLocks noEditPoints="1" noChangeArrowheads="1"/>
                </p:cNvSpPr>
                <p:nvPr/>
              </p:nvSpPr>
              <p:spPr bwMode="auto">
                <a:xfrm>
                  <a:off x="1676" y="693"/>
                  <a:ext cx="21" cy="32"/>
                </a:xfrm>
                <a:custGeom>
                  <a:avLst/>
                  <a:gdLst>
                    <a:gd name="T0" fmla="*/ 6 w 12"/>
                    <a:gd name="T1" fmla="*/ 19 h 19"/>
                    <a:gd name="T2" fmla="*/ 1 w 12"/>
                    <a:gd name="T3" fmla="*/ 15 h 19"/>
                    <a:gd name="T4" fmla="*/ 2 w 12"/>
                    <a:gd name="T5" fmla="*/ 4 h 19"/>
                    <a:gd name="T6" fmla="*/ 2 w 12"/>
                    <a:gd name="T7" fmla="*/ 3 h 19"/>
                    <a:gd name="T8" fmla="*/ 0 w 12"/>
                    <a:gd name="T9" fmla="*/ 0 h 19"/>
                    <a:gd name="T10" fmla="*/ 3 w 12"/>
                    <a:gd name="T11" fmla="*/ 2 h 19"/>
                    <a:gd name="T12" fmla="*/ 11 w 12"/>
                    <a:gd name="T13" fmla="*/ 15 h 19"/>
                    <a:gd name="T14" fmla="*/ 6 w 12"/>
                    <a:gd name="T15" fmla="*/ 19 h 19"/>
                    <a:gd name="T16" fmla="*/ 4 w 12"/>
                    <a:gd name="T17" fmla="*/ 5 h 19"/>
                    <a:gd name="T18" fmla="*/ 3 w 12"/>
                    <a:gd name="T19" fmla="*/ 14 h 19"/>
                    <a:gd name="T20" fmla="*/ 6 w 12"/>
                    <a:gd name="T21" fmla="*/ 17 h 19"/>
                    <a:gd name="T22" fmla="*/ 6 w 12"/>
                    <a:gd name="T23" fmla="*/ 18 h 19"/>
                    <a:gd name="T24" fmla="*/ 6 w 12"/>
                    <a:gd name="T25" fmla="*/ 17 h 19"/>
                    <a:gd name="T26" fmla="*/ 9 w 12"/>
                    <a:gd name="T27" fmla="*/ 15 h 19"/>
                    <a:gd name="T28" fmla="*/ 4 w 12"/>
                    <a:gd name="T29" fmla="*/ 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9"/>
                    <a:gd name="T47" fmla="*/ 12 w 12"/>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9">
                      <a:moveTo>
                        <a:pt x="6" y="19"/>
                      </a:moveTo>
                      <a:cubicBezTo>
                        <a:pt x="3" y="19"/>
                        <a:pt x="2" y="17"/>
                        <a:pt x="1" y="15"/>
                      </a:cubicBezTo>
                      <a:cubicBezTo>
                        <a:pt x="0" y="11"/>
                        <a:pt x="1" y="6"/>
                        <a:pt x="2" y="4"/>
                      </a:cubicBezTo>
                      <a:cubicBezTo>
                        <a:pt x="2" y="4"/>
                        <a:pt x="2" y="3"/>
                        <a:pt x="2" y="3"/>
                      </a:cubicBezTo>
                      <a:cubicBezTo>
                        <a:pt x="0" y="0"/>
                        <a:pt x="0" y="0"/>
                        <a:pt x="0" y="0"/>
                      </a:cubicBezTo>
                      <a:cubicBezTo>
                        <a:pt x="3" y="2"/>
                        <a:pt x="3" y="2"/>
                        <a:pt x="3" y="2"/>
                      </a:cubicBezTo>
                      <a:cubicBezTo>
                        <a:pt x="7" y="3"/>
                        <a:pt x="12" y="10"/>
                        <a:pt x="11" y="15"/>
                      </a:cubicBezTo>
                      <a:cubicBezTo>
                        <a:pt x="11" y="16"/>
                        <a:pt x="10" y="18"/>
                        <a:pt x="6" y="19"/>
                      </a:cubicBezTo>
                      <a:close/>
                      <a:moveTo>
                        <a:pt x="4" y="5"/>
                      </a:moveTo>
                      <a:cubicBezTo>
                        <a:pt x="3" y="6"/>
                        <a:pt x="2" y="11"/>
                        <a:pt x="3" y="14"/>
                      </a:cubicBezTo>
                      <a:cubicBezTo>
                        <a:pt x="3" y="16"/>
                        <a:pt x="4" y="17"/>
                        <a:pt x="6" y="17"/>
                      </a:cubicBezTo>
                      <a:cubicBezTo>
                        <a:pt x="6" y="18"/>
                        <a:pt x="6" y="18"/>
                        <a:pt x="6" y="18"/>
                      </a:cubicBezTo>
                      <a:cubicBezTo>
                        <a:pt x="6" y="17"/>
                        <a:pt x="6" y="17"/>
                        <a:pt x="6" y="17"/>
                      </a:cubicBezTo>
                      <a:cubicBezTo>
                        <a:pt x="8" y="17"/>
                        <a:pt x="9" y="15"/>
                        <a:pt x="9" y="15"/>
                      </a:cubicBezTo>
                      <a:cubicBezTo>
                        <a:pt x="9" y="12"/>
                        <a:pt x="7" y="7"/>
                        <a:pt x="4"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9" name="Freeform 13"/>
                <p:cNvSpPr>
                  <a:spLocks noChangeArrowheads="1"/>
                </p:cNvSpPr>
                <p:nvPr/>
              </p:nvSpPr>
              <p:spPr bwMode="auto">
                <a:xfrm>
                  <a:off x="673" y="636"/>
                  <a:ext cx="23" cy="7"/>
                </a:xfrm>
                <a:custGeom>
                  <a:avLst/>
                  <a:gdLst>
                    <a:gd name="T0" fmla="*/ 12 w 13"/>
                    <a:gd name="T1" fmla="*/ 1 h 4"/>
                    <a:gd name="T2" fmla="*/ 12 w 13"/>
                    <a:gd name="T3" fmla="*/ 1 h 4"/>
                    <a:gd name="T4" fmla="*/ 0 60000 65536"/>
                    <a:gd name="T5" fmla="*/ 0 60000 65536"/>
                    <a:gd name="T6" fmla="*/ 0 w 13"/>
                    <a:gd name="T7" fmla="*/ 0 h 4"/>
                    <a:gd name="T8" fmla="*/ 13 w 13"/>
                    <a:gd name="T9" fmla="*/ 4 h 4"/>
                  </a:gdLst>
                  <a:ahLst/>
                  <a:cxnLst>
                    <a:cxn ang="T4">
                      <a:pos x="T0" y="T1"/>
                    </a:cxn>
                    <a:cxn ang="T5">
                      <a:pos x="T2" y="T3"/>
                    </a:cxn>
                  </a:cxnLst>
                  <a:rect l="T6" t="T7" r="T8" b="T9"/>
                  <a:pathLst>
                    <a:path w="13" h="4">
                      <a:moveTo>
                        <a:pt x="12" y="1"/>
                      </a:moveTo>
                      <a:cubicBezTo>
                        <a:pt x="13" y="4"/>
                        <a:pt x="0" y="0"/>
                        <a:pt x="1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0" name="Freeform 14"/>
                <p:cNvSpPr>
                  <a:spLocks noChangeArrowheads="1"/>
                </p:cNvSpPr>
                <p:nvPr/>
              </p:nvSpPr>
              <p:spPr bwMode="auto">
                <a:xfrm>
                  <a:off x="684" y="636"/>
                  <a:ext cx="7" cy="5"/>
                </a:xfrm>
                <a:custGeom>
                  <a:avLst/>
                  <a:gdLst>
                    <a:gd name="T0" fmla="*/ 4 w 4"/>
                    <a:gd name="T1" fmla="*/ 3 h 3"/>
                    <a:gd name="T2" fmla="*/ 2 w 4"/>
                    <a:gd name="T3" fmla="*/ 3 h 3"/>
                    <a:gd name="T4" fmla="*/ 0 w 4"/>
                    <a:gd name="T5" fmla="*/ 1 h 3"/>
                    <a:gd name="T6" fmla="*/ 4 w 4"/>
                    <a:gd name="T7" fmla="*/ 0 h 3"/>
                    <a:gd name="T8" fmla="*/ 4 w 4"/>
                    <a:gd name="T9" fmla="*/ 2 h 3"/>
                    <a:gd name="T10" fmla="*/ 4 w 4"/>
                    <a:gd name="T11" fmla="*/ 2 h 3"/>
                    <a:gd name="T12" fmla="*/ 4 w 4"/>
                    <a:gd name="T13" fmla="*/ 3 h 3"/>
                    <a:gd name="T14" fmla="*/ 0 60000 65536"/>
                    <a:gd name="T15" fmla="*/ 0 60000 65536"/>
                    <a:gd name="T16" fmla="*/ 0 60000 65536"/>
                    <a:gd name="T17" fmla="*/ 0 60000 65536"/>
                    <a:gd name="T18" fmla="*/ 0 60000 65536"/>
                    <a:gd name="T19" fmla="*/ 0 60000 65536"/>
                    <a:gd name="T20" fmla="*/ 0 60000 65536"/>
                    <a:gd name="T21" fmla="*/ 0 w 4"/>
                    <a:gd name="T22" fmla="*/ 0 h 3"/>
                    <a:gd name="T23" fmla="*/ 4 w 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
                      <a:moveTo>
                        <a:pt x="4" y="3"/>
                      </a:moveTo>
                      <a:cubicBezTo>
                        <a:pt x="3" y="3"/>
                        <a:pt x="2" y="3"/>
                        <a:pt x="2" y="3"/>
                      </a:cubicBezTo>
                      <a:cubicBezTo>
                        <a:pt x="1" y="3"/>
                        <a:pt x="0" y="2"/>
                        <a:pt x="0" y="1"/>
                      </a:cubicBezTo>
                      <a:cubicBezTo>
                        <a:pt x="0" y="0"/>
                        <a:pt x="2" y="0"/>
                        <a:pt x="4" y="0"/>
                      </a:cubicBezTo>
                      <a:cubicBezTo>
                        <a:pt x="4" y="2"/>
                        <a:pt x="4" y="2"/>
                        <a:pt x="4" y="2"/>
                      </a:cubicBezTo>
                      <a:cubicBezTo>
                        <a:pt x="4" y="2"/>
                        <a:pt x="4" y="2"/>
                        <a:pt x="4" y="2"/>
                      </a:cubicBezTo>
                      <a:lnTo>
                        <a:pt x="4"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1" name="Freeform 15"/>
                <p:cNvSpPr>
                  <a:spLocks noChangeArrowheads="1"/>
                </p:cNvSpPr>
                <p:nvPr/>
              </p:nvSpPr>
              <p:spPr bwMode="auto">
                <a:xfrm>
                  <a:off x="296" y="379"/>
                  <a:ext cx="391" cy="210"/>
                </a:xfrm>
                <a:custGeom>
                  <a:avLst/>
                  <a:gdLst>
                    <a:gd name="T0" fmla="*/ 150 w 227"/>
                    <a:gd name="T1" fmla="*/ 17 h 122"/>
                    <a:gd name="T2" fmla="*/ 145 w 227"/>
                    <a:gd name="T3" fmla="*/ 12 h 122"/>
                    <a:gd name="T4" fmla="*/ 128 w 227"/>
                    <a:gd name="T5" fmla="*/ 17 h 122"/>
                    <a:gd name="T6" fmla="*/ 126 w 227"/>
                    <a:gd name="T7" fmla="*/ 6 h 122"/>
                    <a:gd name="T8" fmla="*/ 116 w 227"/>
                    <a:gd name="T9" fmla="*/ 0 h 122"/>
                    <a:gd name="T10" fmla="*/ 64 w 227"/>
                    <a:gd name="T11" fmla="*/ 3 h 122"/>
                    <a:gd name="T12" fmla="*/ 9 w 227"/>
                    <a:gd name="T13" fmla="*/ 6 h 122"/>
                    <a:gd name="T14" fmla="*/ 8 w 227"/>
                    <a:gd name="T15" fmla="*/ 8 h 122"/>
                    <a:gd name="T16" fmla="*/ 4 w 227"/>
                    <a:gd name="T17" fmla="*/ 17 h 122"/>
                    <a:gd name="T18" fmla="*/ 6 w 227"/>
                    <a:gd name="T19" fmla="*/ 19 h 122"/>
                    <a:gd name="T20" fmla="*/ 4 w 227"/>
                    <a:gd name="T21" fmla="*/ 53 h 122"/>
                    <a:gd name="T22" fmla="*/ 11 w 227"/>
                    <a:gd name="T23" fmla="*/ 62 h 122"/>
                    <a:gd name="T24" fmla="*/ 9 w 227"/>
                    <a:gd name="T25" fmla="*/ 64 h 122"/>
                    <a:gd name="T26" fmla="*/ 12 w 227"/>
                    <a:gd name="T27" fmla="*/ 71 h 122"/>
                    <a:gd name="T28" fmla="*/ 17 w 227"/>
                    <a:gd name="T29" fmla="*/ 79 h 122"/>
                    <a:gd name="T30" fmla="*/ 29 w 227"/>
                    <a:gd name="T31" fmla="*/ 86 h 122"/>
                    <a:gd name="T32" fmla="*/ 54 w 227"/>
                    <a:gd name="T33" fmla="*/ 94 h 122"/>
                    <a:gd name="T34" fmla="*/ 70 w 227"/>
                    <a:gd name="T35" fmla="*/ 92 h 122"/>
                    <a:gd name="T36" fmla="*/ 84 w 227"/>
                    <a:gd name="T37" fmla="*/ 105 h 122"/>
                    <a:gd name="T38" fmla="*/ 101 w 227"/>
                    <a:gd name="T39" fmla="*/ 116 h 122"/>
                    <a:gd name="T40" fmla="*/ 107 w 227"/>
                    <a:gd name="T41" fmla="*/ 113 h 122"/>
                    <a:gd name="T42" fmla="*/ 111 w 227"/>
                    <a:gd name="T43" fmla="*/ 106 h 122"/>
                    <a:gd name="T44" fmla="*/ 118 w 227"/>
                    <a:gd name="T45" fmla="*/ 102 h 122"/>
                    <a:gd name="T46" fmla="*/ 127 w 227"/>
                    <a:gd name="T47" fmla="*/ 102 h 122"/>
                    <a:gd name="T48" fmla="*/ 133 w 227"/>
                    <a:gd name="T49" fmla="*/ 104 h 122"/>
                    <a:gd name="T50" fmla="*/ 139 w 227"/>
                    <a:gd name="T51" fmla="*/ 104 h 122"/>
                    <a:gd name="T52" fmla="*/ 135 w 227"/>
                    <a:gd name="T53" fmla="*/ 99 h 122"/>
                    <a:gd name="T54" fmla="*/ 144 w 227"/>
                    <a:gd name="T55" fmla="*/ 99 h 122"/>
                    <a:gd name="T56" fmla="*/ 156 w 227"/>
                    <a:gd name="T57" fmla="*/ 101 h 122"/>
                    <a:gd name="T58" fmla="*/ 166 w 227"/>
                    <a:gd name="T59" fmla="*/ 110 h 122"/>
                    <a:gd name="T60" fmla="*/ 174 w 227"/>
                    <a:gd name="T61" fmla="*/ 121 h 122"/>
                    <a:gd name="T62" fmla="*/ 170 w 227"/>
                    <a:gd name="T63" fmla="*/ 99 h 122"/>
                    <a:gd name="T64" fmla="*/ 183 w 227"/>
                    <a:gd name="T65" fmla="*/ 82 h 122"/>
                    <a:gd name="T66" fmla="*/ 190 w 227"/>
                    <a:gd name="T67" fmla="*/ 76 h 122"/>
                    <a:gd name="T68" fmla="*/ 192 w 227"/>
                    <a:gd name="T69" fmla="*/ 73 h 122"/>
                    <a:gd name="T70" fmla="*/ 189 w 227"/>
                    <a:gd name="T71" fmla="*/ 73 h 122"/>
                    <a:gd name="T72" fmla="*/ 192 w 227"/>
                    <a:gd name="T73" fmla="*/ 72 h 122"/>
                    <a:gd name="T74" fmla="*/ 186 w 227"/>
                    <a:gd name="T75" fmla="*/ 60 h 122"/>
                    <a:gd name="T76" fmla="*/ 192 w 227"/>
                    <a:gd name="T77" fmla="*/ 55 h 122"/>
                    <a:gd name="T78" fmla="*/ 193 w 227"/>
                    <a:gd name="T79" fmla="*/ 63 h 122"/>
                    <a:gd name="T80" fmla="*/ 193 w 227"/>
                    <a:gd name="T81" fmla="*/ 54 h 122"/>
                    <a:gd name="T82" fmla="*/ 199 w 227"/>
                    <a:gd name="T83" fmla="*/ 53 h 122"/>
                    <a:gd name="T84" fmla="*/ 205 w 227"/>
                    <a:gd name="T85" fmla="*/ 46 h 122"/>
                    <a:gd name="T86" fmla="*/ 215 w 227"/>
                    <a:gd name="T87" fmla="*/ 42 h 122"/>
                    <a:gd name="T88" fmla="*/ 213 w 227"/>
                    <a:gd name="T89" fmla="*/ 37 h 122"/>
                    <a:gd name="T90" fmla="*/ 220 w 227"/>
                    <a:gd name="T91" fmla="*/ 28 h 122"/>
                    <a:gd name="T92" fmla="*/ 226 w 227"/>
                    <a:gd name="T93" fmla="*/ 26 h 122"/>
                    <a:gd name="T94" fmla="*/ 224 w 227"/>
                    <a:gd name="T95" fmla="*/ 15 h 122"/>
                    <a:gd name="T96" fmla="*/ 213 w 227"/>
                    <a:gd name="T97" fmla="*/ 20 h 122"/>
                    <a:gd name="T98" fmla="*/ 208 w 227"/>
                    <a:gd name="T99" fmla="*/ 26 h 122"/>
                    <a:gd name="T100" fmla="*/ 191 w 227"/>
                    <a:gd name="T101" fmla="*/ 31 h 122"/>
                    <a:gd name="T102" fmla="*/ 162 w 227"/>
                    <a:gd name="T103" fmla="*/ 43 h 122"/>
                    <a:gd name="T104" fmla="*/ 160 w 227"/>
                    <a:gd name="T105" fmla="*/ 33 h 122"/>
                    <a:gd name="T106" fmla="*/ 153 w 227"/>
                    <a:gd name="T107" fmla="*/ 27 h 122"/>
                    <a:gd name="T108" fmla="*/ 150 w 227"/>
                    <a:gd name="T109" fmla="*/ 35 h 122"/>
                    <a:gd name="T110" fmla="*/ 147 w 227"/>
                    <a:gd name="T111" fmla="*/ 24 h 122"/>
                    <a:gd name="T112" fmla="*/ 149 w 227"/>
                    <a:gd name="T113" fmla="*/ 21 h 122"/>
                    <a:gd name="T114" fmla="*/ 155 w 227"/>
                    <a:gd name="T115" fmla="*/ 20 h 122"/>
                    <a:gd name="T116" fmla="*/ 158 w 227"/>
                    <a:gd name="T117" fmla="*/ 18 h 1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7"/>
                    <a:gd name="T178" fmla="*/ 0 h 122"/>
                    <a:gd name="T179" fmla="*/ 227 w 227"/>
                    <a:gd name="T180" fmla="*/ 122 h 1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7" h="122">
                      <a:moveTo>
                        <a:pt x="158" y="18"/>
                      </a:moveTo>
                      <a:cubicBezTo>
                        <a:pt x="155" y="17"/>
                        <a:pt x="153" y="15"/>
                        <a:pt x="150" y="17"/>
                      </a:cubicBezTo>
                      <a:cubicBezTo>
                        <a:pt x="146" y="20"/>
                        <a:pt x="145" y="14"/>
                        <a:pt x="142" y="16"/>
                      </a:cubicBezTo>
                      <a:cubicBezTo>
                        <a:pt x="142" y="14"/>
                        <a:pt x="144" y="13"/>
                        <a:pt x="145" y="12"/>
                      </a:cubicBezTo>
                      <a:cubicBezTo>
                        <a:pt x="143" y="13"/>
                        <a:pt x="132" y="20"/>
                        <a:pt x="133" y="15"/>
                      </a:cubicBezTo>
                      <a:cubicBezTo>
                        <a:pt x="131" y="16"/>
                        <a:pt x="130" y="16"/>
                        <a:pt x="128" y="17"/>
                      </a:cubicBezTo>
                      <a:cubicBezTo>
                        <a:pt x="131" y="13"/>
                        <a:pt x="134" y="11"/>
                        <a:pt x="137" y="9"/>
                      </a:cubicBezTo>
                      <a:cubicBezTo>
                        <a:pt x="133" y="8"/>
                        <a:pt x="130" y="8"/>
                        <a:pt x="126" y="6"/>
                      </a:cubicBezTo>
                      <a:cubicBezTo>
                        <a:pt x="124" y="5"/>
                        <a:pt x="122" y="5"/>
                        <a:pt x="120" y="5"/>
                      </a:cubicBezTo>
                      <a:cubicBezTo>
                        <a:pt x="117" y="4"/>
                        <a:pt x="117" y="2"/>
                        <a:pt x="116" y="0"/>
                      </a:cubicBezTo>
                      <a:cubicBezTo>
                        <a:pt x="118" y="5"/>
                        <a:pt x="105" y="3"/>
                        <a:pt x="102" y="3"/>
                      </a:cubicBezTo>
                      <a:cubicBezTo>
                        <a:pt x="89" y="3"/>
                        <a:pt x="77" y="3"/>
                        <a:pt x="64" y="3"/>
                      </a:cubicBezTo>
                      <a:cubicBezTo>
                        <a:pt x="45" y="3"/>
                        <a:pt x="26" y="3"/>
                        <a:pt x="8" y="3"/>
                      </a:cubicBezTo>
                      <a:cubicBezTo>
                        <a:pt x="10" y="4"/>
                        <a:pt x="9" y="5"/>
                        <a:pt x="9" y="6"/>
                      </a:cubicBezTo>
                      <a:cubicBezTo>
                        <a:pt x="10" y="9"/>
                        <a:pt x="9" y="9"/>
                        <a:pt x="7" y="12"/>
                      </a:cubicBezTo>
                      <a:cubicBezTo>
                        <a:pt x="7" y="11"/>
                        <a:pt x="8" y="8"/>
                        <a:pt x="8" y="8"/>
                      </a:cubicBezTo>
                      <a:cubicBezTo>
                        <a:pt x="6" y="7"/>
                        <a:pt x="1" y="6"/>
                        <a:pt x="1" y="7"/>
                      </a:cubicBezTo>
                      <a:cubicBezTo>
                        <a:pt x="0" y="9"/>
                        <a:pt x="3" y="15"/>
                        <a:pt x="4" y="17"/>
                      </a:cubicBezTo>
                      <a:cubicBezTo>
                        <a:pt x="3" y="17"/>
                        <a:pt x="3" y="17"/>
                        <a:pt x="3" y="16"/>
                      </a:cubicBezTo>
                      <a:cubicBezTo>
                        <a:pt x="3" y="18"/>
                        <a:pt x="4" y="19"/>
                        <a:pt x="6" y="19"/>
                      </a:cubicBezTo>
                      <a:cubicBezTo>
                        <a:pt x="1" y="19"/>
                        <a:pt x="2" y="38"/>
                        <a:pt x="2" y="42"/>
                      </a:cubicBezTo>
                      <a:cubicBezTo>
                        <a:pt x="3" y="47"/>
                        <a:pt x="1" y="50"/>
                        <a:pt x="4" y="53"/>
                      </a:cubicBezTo>
                      <a:cubicBezTo>
                        <a:pt x="6" y="56"/>
                        <a:pt x="4" y="60"/>
                        <a:pt x="9" y="63"/>
                      </a:cubicBezTo>
                      <a:cubicBezTo>
                        <a:pt x="10" y="61"/>
                        <a:pt x="9" y="62"/>
                        <a:pt x="11" y="62"/>
                      </a:cubicBezTo>
                      <a:cubicBezTo>
                        <a:pt x="9" y="62"/>
                        <a:pt x="9" y="63"/>
                        <a:pt x="11" y="65"/>
                      </a:cubicBezTo>
                      <a:cubicBezTo>
                        <a:pt x="10" y="64"/>
                        <a:pt x="10" y="64"/>
                        <a:pt x="9" y="64"/>
                      </a:cubicBezTo>
                      <a:cubicBezTo>
                        <a:pt x="9" y="65"/>
                        <a:pt x="9" y="66"/>
                        <a:pt x="10" y="67"/>
                      </a:cubicBezTo>
                      <a:cubicBezTo>
                        <a:pt x="12" y="68"/>
                        <a:pt x="11" y="70"/>
                        <a:pt x="12" y="71"/>
                      </a:cubicBezTo>
                      <a:cubicBezTo>
                        <a:pt x="14" y="73"/>
                        <a:pt x="15" y="75"/>
                        <a:pt x="17" y="76"/>
                      </a:cubicBezTo>
                      <a:cubicBezTo>
                        <a:pt x="17" y="77"/>
                        <a:pt x="16" y="78"/>
                        <a:pt x="17" y="79"/>
                      </a:cubicBezTo>
                      <a:cubicBezTo>
                        <a:pt x="17" y="80"/>
                        <a:pt x="20" y="80"/>
                        <a:pt x="21" y="80"/>
                      </a:cubicBezTo>
                      <a:cubicBezTo>
                        <a:pt x="23" y="81"/>
                        <a:pt x="29" y="83"/>
                        <a:pt x="29" y="86"/>
                      </a:cubicBezTo>
                      <a:cubicBezTo>
                        <a:pt x="30" y="91"/>
                        <a:pt x="36" y="86"/>
                        <a:pt x="40" y="88"/>
                      </a:cubicBezTo>
                      <a:cubicBezTo>
                        <a:pt x="44" y="90"/>
                        <a:pt x="49" y="92"/>
                        <a:pt x="54" y="94"/>
                      </a:cubicBezTo>
                      <a:cubicBezTo>
                        <a:pt x="55" y="95"/>
                        <a:pt x="64" y="95"/>
                        <a:pt x="64" y="93"/>
                      </a:cubicBezTo>
                      <a:cubicBezTo>
                        <a:pt x="64" y="91"/>
                        <a:pt x="69" y="92"/>
                        <a:pt x="70" y="92"/>
                      </a:cubicBezTo>
                      <a:cubicBezTo>
                        <a:pt x="73" y="92"/>
                        <a:pt x="74" y="94"/>
                        <a:pt x="76" y="96"/>
                      </a:cubicBezTo>
                      <a:cubicBezTo>
                        <a:pt x="79" y="99"/>
                        <a:pt x="80" y="102"/>
                        <a:pt x="84" y="105"/>
                      </a:cubicBezTo>
                      <a:cubicBezTo>
                        <a:pt x="89" y="97"/>
                        <a:pt x="92" y="102"/>
                        <a:pt x="95" y="107"/>
                      </a:cubicBezTo>
                      <a:cubicBezTo>
                        <a:pt x="97" y="110"/>
                        <a:pt x="99" y="112"/>
                        <a:pt x="101" y="116"/>
                      </a:cubicBezTo>
                      <a:cubicBezTo>
                        <a:pt x="101" y="117"/>
                        <a:pt x="107" y="118"/>
                        <a:pt x="109" y="119"/>
                      </a:cubicBezTo>
                      <a:cubicBezTo>
                        <a:pt x="108" y="116"/>
                        <a:pt x="107" y="114"/>
                        <a:pt x="107" y="113"/>
                      </a:cubicBezTo>
                      <a:cubicBezTo>
                        <a:pt x="109" y="112"/>
                        <a:pt x="107" y="111"/>
                        <a:pt x="108" y="110"/>
                      </a:cubicBezTo>
                      <a:cubicBezTo>
                        <a:pt x="109" y="109"/>
                        <a:pt x="111" y="108"/>
                        <a:pt x="111" y="106"/>
                      </a:cubicBezTo>
                      <a:cubicBezTo>
                        <a:pt x="115" y="107"/>
                        <a:pt x="116" y="105"/>
                        <a:pt x="117" y="101"/>
                      </a:cubicBezTo>
                      <a:cubicBezTo>
                        <a:pt x="117" y="101"/>
                        <a:pt x="118" y="102"/>
                        <a:pt x="118" y="102"/>
                      </a:cubicBezTo>
                      <a:cubicBezTo>
                        <a:pt x="118" y="102"/>
                        <a:pt x="118" y="102"/>
                        <a:pt x="117" y="103"/>
                      </a:cubicBezTo>
                      <a:cubicBezTo>
                        <a:pt x="121" y="101"/>
                        <a:pt x="123" y="101"/>
                        <a:pt x="127" y="102"/>
                      </a:cubicBezTo>
                      <a:cubicBezTo>
                        <a:pt x="128" y="102"/>
                        <a:pt x="128" y="101"/>
                        <a:pt x="129" y="101"/>
                      </a:cubicBezTo>
                      <a:cubicBezTo>
                        <a:pt x="130" y="102"/>
                        <a:pt x="131" y="103"/>
                        <a:pt x="133" y="104"/>
                      </a:cubicBezTo>
                      <a:cubicBezTo>
                        <a:pt x="134" y="104"/>
                        <a:pt x="135" y="104"/>
                        <a:pt x="136" y="103"/>
                      </a:cubicBezTo>
                      <a:cubicBezTo>
                        <a:pt x="137" y="104"/>
                        <a:pt x="138" y="105"/>
                        <a:pt x="139" y="104"/>
                      </a:cubicBezTo>
                      <a:cubicBezTo>
                        <a:pt x="137" y="103"/>
                        <a:pt x="137" y="101"/>
                        <a:pt x="139" y="100"/>
                      </a:cubicBezTo>
                      <a:cubicBezTo>
                        <a:pt x="137" y="100"/>
                        <a:pt x="135" y="101"/>
                        <a:pt x="135" y="99"/>
                      </a:cubicBezTo>
                      <a:cubicBezTo>
                        <a:pt x="138" y="99"/>
                        <a:pt x="144" y="100"/>
                        <a:pt x="144" y="96"/>
                      </a:cubicBezTo>
                      <a:cubicBezTo>
                        <a:pt x="144" y="97"/>
                        <a:pt x="144" y="98"/>
                        <a:pt x="144" y="99"/>
                      </a:cubicBezTo>
                      <a:cubicBezTo>
                        <a:pt x="146" y="98"/>
                        <a:pt x="149" y="97"/>
                        <a:pt x="151" y="98"/>
                      </a:cubicBezTo>
                      <a:cubicBezTo>
                        <a:pt x="153" y="99"/>
                        <a:pt x="153" y="102"/>
                        <a:pt x="156" y="101"/>
                      </a:cubicBezTo>
                      <a:cubicBezTo>
                        <a:pt x="163" y="98"/>
                        <a:pt x="164" y="104"/>
                        <a:pt x="165" y="110"/>
                      </a:cubicBezTo>
                      <a:cubicBezTo>
                        <a:pt x="165" y="110"/>
                        <a:pt x="165" y="110"/>
                        <a:pt x="166" y="110"/>
                      </a:cubicBezTo>
                      <a:cubicBezTo>
                        <a:pt x="165" y="111"/>
                        <a:pt x="168" y="117"/>
                        <a:pt x="169" y="118"/>
                      </a:cubicBezTo>
                      <a:cubicBezTo>
                        <a:pt x="172" y="120"/>
                        <a:pt x="169" y="122"/>
                        <a:pt x="174" y="121"/>
                      </a:cubicBezTo>
                      <a:cubicBezTo>
                        <a:pt x="175" y="120"/>
                        <a:pt x="175" y="115"/>
                        <a:pt x="175" y="114"/>
                      </a:cubicBezTo>
                      <a:cubicBezTo>
                        <a:pt x="174" y="109"/>
                        <a:pt x="171" y="103"/>
                        <a:pt x="170" y="99"/>
                      </a:cubicBezTo>
                      <a:cubicBezTo>
                        <a:pt x="168" y="95"/>
                        <a:pt x="173" y="91"/>
                        <a:pt x="173" y="88"/>
                      </a:cubicBezTo>
                      <a:cubicBezTo>
                        <a:pt x="177" y="89"/>
                        <a:pt x="179" y="83"/>
                        <a:pt x="183" y="82"/>
                      </a:cubicBezTo>
                      <a:cubicBezTo>
                        <a:pt x="185" y="81"/>
                        <a:pt x="191" y="78"/>
                        <a:pt x="189" y="77"/>
                      </a:cubicBezTo>
                      <a:cubicBezTo>
                        <a:pt x="189" y="76"/>
                        <a:pt x="189" y="76"/>
                        <a:pt x="190" y="76"/>
                      </a:cubicBezTo>
                      <a:cubicBezTo>
                        <a:pt x="189" y="75"/>
                        <a:pt x="189" y="75"/>
                        <a:pt x="188" y="75"/>
                      </a:cubicBezTo>
                      <a:cubicBezTo>
                        <a:pt x="190" y="75"/>
                        <a:pt x="194" y="75"/>
                        <a:pt x="192" y="73"/>
                      </a:cubicBezTo>
                      <a:cubicBezTo>
                        <a:pt x="192" y="73"/>
                        <a:pt x="192" y="73"/>
                        <a:pt x="192" y="74"/>
                      </a:cubicBezTo>
                      <a:cubicBezTo>
                        <a:pt x="190" y="73"/>
                        <a:pt x="191" y="73"/>
                        <a:pt x="189" y="73"/>
                      </a:cubicBezTo>
                      <a:cubicBezTo>
                        <a:pt x="189" y="72"/>
                        <a:pt x="189" y="71"/>
                        <a:pt x="189" y="71"/>
                      </a:cubicBezTo>
                      <a:cubicBezTo>
                        <a:pt x="190" y="72"/>
                        <a:pt x="191" y="72"/>
                        <a:pt x="192" y="72"/>
                      </a:cubicBezTo>
                      <a:cubicBezTo>
                        <a:pt x="192" y="70"/>
                        <a:pt x="192" y="67"/>
                        <a:pt x="190" y="68"/>
                      </a:cubicBezTo>
                      <a:cubicBezTo>
                        <a:pt x="193" y="65"/>
                        <a:pt x="187" y="61"/>
                        <a:pt x="186" y="60"/>
                      </a:cubicBezTo>
                      <a:cubicBezTo>
                        <a:pt x="188" y="60"/>
                        <a:pt x="189" y="61"/>
                        <a:pt x="190" y="62"/>
                      </a:cubicBezTo>
                      <a:cubicBezTo>
                        <a:pt x="188" y="59"/>
                        <a:pt x="188" y="55"/>
                        <a:pt x="192" y="55"/>
                      </a:cubicBezTo>
                      <a:cubicBezTo>
                        <a:pt x="191" y="56"/>
                        <a:pt x="190" y="58"/>
                        <a:pt x="191" y="60"/>
                      </a:cubicBezTo>
                      <a:cubicBezTo>
                        <a:pt x="191" y="61"/>
                        <a:pt x="193" y="62"/>
                        <a:pt x="193" y="63"/>
                      </a:cubicBezTo>
                      <a:cubicBezTo>
                        <a:pt x="193" y="64"/>
                        <a:pt x="191" y="65"/>
                        <a:pt x="192" y="67"/>
                      </a:cubicBezTo>
                      <a:cubicBezTo>
                        <a:pt x="195" y="61"/>
                        <a:pt x="195" y="60"/>
                        <a:pt x="193" y="54"/>
                      </a:cubicBezTo>
                      <a:cubicBezTo>
                        <a:pt x="195" y="55"/>
                        <a:pt x="196" y="56"/>
                        <a:pt x="196" y="58"/>
                      </a:cubicBezTo>
                      <a:cubicBezTo>
                        <a:pt x="197" y="56"/>
                        <a:pt x="198" y="55"/>
                        <a:pt x="199" y="53"/>
                      </a:cubicBezTo>
                      <a:cubicBezTo>
                        <a:pt x="199" y="52"/>
                        <a:pt x="198" y="49"/>
                        <a:pt x="199" y="49"/>
                      </a:cubicBezTo>
                      <a:cubicBezTo>
                        <a:pt x="201" y="47"/>
                        <a:pt x="203" y="46"/>
                        <a:pt x="205" y="46"/>
                      </a:cubicBezTo>
                      <a:cubicBezTo>
                        <a:pt x="207" y="45"/>
                        <a:pt x="209" y="46"/>
                        <a:pt x="210" y="43"/>
                      </a:cubicBezTo>
                      <a:cubicBezTo>
                        <a:pt x="211" y="45"/>
                        <a:pt x="216" y="44"/>
                        <a:pt x="215" y="42"/>
                      </a:cubicBezTo>
                      <a:cubicBezTo>
                        <a:pt x="214" y="44"/>
                        <a:pt x="214" y="43"/>
                        <a:pt x="212" y="42"/>
                      </a:cubicBezTo>
                      <a:cubicBezTo>
                        <a:pt x="211" y="40"/>
                        <a:pt x="212" y="39"/>
                        <a:pt x="213" y="37"/>
                      </a:cubicBezTo>
                      <a:cubicBezTo>
                        <a:pt x="214" y="34"/>
                        <a:pt x="214" y="33"/>
                        <a:pt x="216" y="32"/>
                      </a:cubicBezTo>
                      <a:cubicBezTo>
                        <a:pt x="218" y="31"/>
                        <a:pt x="219" y="31"/>
                        <a:pt x="220" y="28"/>
                      </a:cubicBezTo>
                      <a:cubicBezTo>
                        <a:pt x="221" y="30"/>
                        <a:pt x="225" y="30"/>
                        <a:pt x="226" y="27"/>
                      </a:cubicBezTo>
                      <a:cubicBezTo>
                        <a:pt x="227" y="27"/>
                        <a:pt x="226" y="27"/>
                        <a:pt x="226" y="26"/>
                      </a:cubicBezTo>
                      <a:cubicBezTo>
                        <a:pt x="227" y="25"/>
                        <a:pt x="225" y="23"/>
                        <a:pt x="225" y="22"/>
                      </a:cubicBezTo>
                      <a:cubicBezTo>
                        <a:pt x="223" y="20"/>
                        <a:pt x="224" y="18"/>
                        <a:pt x="224" y="15"/>
                      </a:cubicBezTo>
                      <a:cubicBezTo>
                        <a:pt x="224" y="11"/>
                        <a:pt x="219" y="14"/>
                        <a:pt x="217" y="12"/>
                      </a:cubicBezTo>
                      <a:cubicBezTo>
                        <a:pt x="215" y="15"/>
                        <a:pt x="214" y="17"/>
                        <a:pt x="213" y="20"/>
                      </a:cubicBezTo>
                      <a:cubicBezTo>
                        <a:pt x="213" y="22"/>
                        <a:pt x="213" y="24"/>
                        <a:pt x="212" y="24"/>
                      </a:cubicBezTo>
                      <a:cubicBezTo>
                        <a:pt x="210" y="24"/>
                        <a:pt x="209" y="26"/>
                        <a:pt x="208" y="26"/>
                      </a:cubicBezTo>
                      <a:cubicBezTo>
                        <a:pt x="201" y="26"/>
                        <a:pt x="195" y="24"/>
                        <a:pt x="190" y="31"/>
                      </a:cubicBezTo>
                      <a:cubicBezTo>
                        <a:pt x="190" y="31"/>
                        <a:pt x="191" y="31"/>
                        <a:pt x="191" y="31"/>
                      </a:cubicBezTo>
                      <a:cubicBezTo>
                        <a:pt x="191" y="36"/>
                        <a:pt x="183" y="34"/>
                        <a:pt x="179" y="35"/>
                      </a:cubicBezTo>
                      <a:cubicBezTo>
                        <a:pt x="182" y="40"/>
                        <a:pt x="166" y="46"/>
                        <a:pt x="162" y="43"/>
                      </a:cubicBezTo>
                      <a:cubicBezTo>
                        <a:pt x="166" y="39"/>
                        <a:pt x="166" y="36"/>
                        <a:pt x="164" y="31"/>
                      </a:cubicBezTo>
                      <a:cubicBezTo>
                        <a:pt x="163" y="32"/>
                        <a:pt x="162" y="33"/>
                        <a:pt x="160" y="33"/>
                      </a:cubicBezTo>
                      <a:cubicBezTo>
                        <a:pt x="162" y="29"/>
                        <a:pt x="164" y="25"/>
                        <a:pt x="159" y="23"/>
                      </a:cubicBezTo>
                      <a:cubicBezTo>
                        <a:pt x="156" y="21"/>
                        <a:pt x="154" y="24"/>
                        <a:pt x="153" y="27"/>
                      </a:cubicBezTo>
                      <a:cubicBezTo>
                        <a:pt x="153" y="26"/>
                        <a:pt x="153" y="26"/>
                        <a:pt x="153" y="25"/>
                      </a:cubicBezTo>
                      <a:cubicBezTo>
                        <a:pt x="150" y="27"/>
                        <a:pt x="149" y="32"/>
                        <a:pt x="150" y="35"/>
                      </a:cubicBezTo>
                      <a:cubicBezTo>
                        <a:pt x="151" y="37"/>
                        <a:pt x="151" y="44"/>
                        <a:pt x="147" y="44"/>
                      </a:cubicBezTo>
                      <a:cubicBezTo>
                        <a:pt x="140" y="44"/>
                        <a:pt x="148" y="26"/>
                        <a:pt x="147" y="24"/>
                      </a:cubicBezTo>
                      <a:cubicBezTo>
                        <a:pt x="147" y="26"/>
                        <a:pt x="146" y="28"/>
                        <a:pt x="144" y="28"/>
                      </a:cubicBezTo>
                      <a:cubicBezTo>
                        <a:pt x="145" y="25"/>
                        <a:pt x="147" y="22"/>
                        <a:pt x="149" y="21"/>
                      </a:cubicBezTo>
                      <a:cubicBezTo>
                        <a:pt x="149" y="21"/>
                        <a:pt x="149" y="22"/>
                        <a:pt x="149" y="22"/>
                      </a:cubicBezTo>
                      <a:cubicBezTo>
                        <a:pt x="151" y="22"/>
                        <a:pt x="154" y="19"/>
                        <a:pt x="155" y="20"/>
                      </a:cubicBezTo>
                      <a:cubicBezTo>
                        <a:pt x="157" y="21"/>
                        <a:pt x="157" y="19"/>
                        <a:pt x="160" y="20"/>
                      </a:cubicBezTo>
                      <a:cubicBezTo>
                        <a:pt x="160" y="19"/>
                        <a:pt x="159" y="18"/>
                        <a:pt x="158"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2" name="Freeform 16"/>
                <p:cNvSpPr>
                  <a:spLocks noEditPoints="1" noChangeArrowheads="1"/>
                </p:cNvSpPr>
                <p:nvPr/>
              </p:nvSpPr>
              <p:spPr bwMode="auto">
                <a:xfrm>
                  <a:off x="294" y="379"/>
                  <a:ext cx="395" cy="210"/>
                </a:xfrm>
                <a:custGeom>
                  <a:avLst/>
                  <a:gdLst>
                    <a:gd name="T0" fmla="*/ 157 w 229"/>
                    <a:gd name="T1" fmla="*/ 102 h 122"/>
                    <a:gd name="T2" fmla="*/ 140 w 229"/>
                    <a:gd name="T3" fmla="*/ 100 h 122"/>
                    <a:gd name="T4" fmla="*/ 130 w 229"/>
                    <a:gd name="T5" fmla="*/ 102 h 122"/>
                    <a:gd name="T6" fmla="*/ 109 w 229"/>
                    <a:gd name="T7" fmla="*/ 110 h 122"/>
                    <a:gd name="T8" fmla="*/ 101 w 229"/>
                    <a:gd name="T9" fmla="*/ 116 h 122"/>
                    <a:gd name="T10" fmla="*/ 76 w 229"/>
                    <a:gd name="T11" fmla="*/ 96 h 122"/>
                    <a:gd name="T12" fmla="*/ 40 w 229"/>
                    <a:gd name="T13" fmla="*/ 89 h 122"/>
                    <a:gd name="T14" fmla="*/ 17 w 229"/>
                    <a:gd name="T15" fmla="*/ 77 h 122"/>
                    <a:gd name="T16" fmla="*/ 4 w 229"/>
                    <a:gd name="T17" fmla="*/ 54 h 122"/>
                    <a:gd name="T18" fmla="*/ 3 w 229"/>
                    <a:gd name="T19" fmla="*/ 5 h 122"/>
                    <a:gd name="T20" fmla="*/ 9 w 229"/>
                    <a:gd name="T21" fmla="*/ 2 h 122"/>
                    <a:gd name="T22" fmla="*/ 119 w 229"/>
                    <a:gd name="T23" fmla="*/ 1 h 122"/>
                    <a:gd name="T24" fmla="*/ 133 w 229"/>
                    <a:gd name="T25" fmla="*/ 14 h 122"/>
                    <a:gd name="T26" fmla="*/ 145 w 229"/>
                    <a:gd name="T27" fmla="*/ 11 h 122"/>
                    <a:gd name="T28" fmla="*/ 159 w 229"/>
                    <a:gd name="T29" fmla="*/ 17 h 122"/>
                    <a:gd name="T30" fmla="*/ 164 w 229"/>
                    <a:gd name="T31" fmla="*/ 26 h 122"/>
                    <a:gd name="T32" fmla="*/ 179 w 229"/>
                    <a:gd name="T33" fmla="*/ 36 h 122"/>
                    <a:gd name="T34" fmla="*/ 206 w 229"/>
                    <a:gd name="T35" fmla="*/ 25 h 122"/>
                    <a:gd name="T36" fmla="*/ 219 w 229"/>
                    <a:gd name="T37" fmla="*/ 11 h 122"/>
                    <a:gd name="T38" fmla="*/ 228 w 229"/>
                    <a:gd name="T39" fmla="*/ 26 h 122"/>
                    <a:gd name="T40" fmla="*/ 215 w 229"/>
                    <a:gd name="T41" fmla="*/ 37 h 122"/>
                    <a:gd name="T42" fmla="*/ 211 w 229"/>
                    <a:gd name="T43" fmla="*/ 45 h 122"/>
                    <a:gd name="T44" fmla="*/ 198 w 229"/>
                    <a:gd name="T45" fmla="*/ 58 h 122"/>
                    <a:gd name="T46" fmla="*/ 194 w 229"/>
                    <a:gd name="T47" fmla="*/ 75 h 122"/>
                    <a:gd name="T48" fmla="*/ 175 w 229"/>
                    <a:gd name="T49" fmla="*/ 90 h 122"/>
                    <a:gd name="T50" fmla="*/ 167 w 229"/>
                    <a:gd name="T51" fmla="*/ 110 h 122"/>
                    <a:gd name="T52" fmla="*/ 171 w 229"/>
                    <a:gd name="T53" fmla="*/ 92 h 122"/>
                    <a:gd name="T54" fmla="*/ 189 w 229"/>
                    <a:gd name="T55" fmla="*/ 76 h 122"/>
                    <a:gd name="T56" fmla="*/ 190 w 229"/>
                    <a:gd name="T57" fmla="*/ 73 h 122"/>
                    <a:gd name="T58" fmla="*/ 188 w 229"/>
                    <a:gd name="T59" fmla="*/ 62 h 122"/>
                    <a:gd name="T60" fmla="*/ 194 w 229"/>
                    <a:gd name="T61" fmla="*/ 53 h 122"/>
                    <a:gd name="T62" fmla="*/ 201 w 229"/>
                    <a:gd name="T63" fmla="*/ 47 h 122"/>
                    <a:gd name="T64" fmla="*/ 212 w 229"/>
                    <a:gd name="T65" fmla="*/ 37 h 122"/>
                    <a:gd name="T66" fmla="*/ 223 w 229"/>
                    <a:gd name="T67" fmla="*/ 29 h 122"/>
                    <a:gd name="T68" fmla="*/ 222 w 229"/>
                    <a:gd name="T69" fmla="*/ 14 h 122"/>
                    <a:gd name="T70" fmla="*/ 206 w 229"/>
                    <a:gd name="T71" fmla="*/ 27 h 122"/>
                    <a:gd name="T72" fmla="*/ 181 w 229"/>
                    <a:gd name="T73" fmla="*/ 39 h 122"/>
                    <a:gd name="T74" fmla="*/ 159 w 229"/>
                    <a:gd name="T75" fmla="*/ 34 h 122"/>
                    <a:gd name="T76" fmla="*/ 152 w 229"/>
                    <a:gd name="T77" fmla="*/ 34 h 122"/>
                    <a:gd name="T78" fmla="*/ 144 w 229"/>
                    <a:gd name="T79" fmla="*/ 28 h 122"/>
                    <a:gd name="T80" fmla="*/ 158 w 229"/>
                    <a:gd name="T81" fmla="*/ 19 h 122"/>
                    <a:gd name="T82" fmla="*/ 144 w 229"/>
                    <a:gd name="T83" fmla="*/ 17 h 122"/>
                    <a:gd name="T84" fmla="*/ 128 w 229"/>
                    <a:gd name="T85" fmla="*/ 16 h 122"/>
                    <a:gd name="T86" fmla="*/ 105 w 229"/>
                    <a:gd name="T87" fmla="*/ 4 h 122"/>
                    <a:gd name="T88" fmla="*/ 7 w 229"/>
                    <a:gd name="T89" fmla="*/ 12 h 122"/>
                    <a:gd name="T90" fmla="*/ 6 w 229"/>
                    <a:gd name="T91" fmla="*/ 18 h 122"/>
                    <a:gd name="T92" fmla="*/ 9 w 229"/>
                    <a:gd name="T93" fmla="*/ 61 h 122"/>
                    <a:gd name="T94" fmla="*/ 11 w 229"/>
                    <a:gd name="T95" fmla="*/ 65 h 122"/>
                    <a:gd name="T96" fmla="*/ 21 w 229"/>
                    <a:gd name="T97" fmla="*/ 79 h 122"/>
                    <a:gd name="T98" fmla="*/ 65 w 229"/>
                    <a:gd name="T99" fmla="*/ 93 h 122"/>
                    <a:gd name="T100" fmla="*/ 90 w 229"/>
                    <a:gd name="T101" fmla="*/ 100 h 122"/>
                    <a:gd name="T102" fmla="*/ 107 w 229"/>
                    <a:gd name="T103" fmla="*/ 112 h 122"/>
                    <a:gd name="T104" fmla="*/ 112 w 229"/>
                    <a:gd name="T105" fmla="*/ 105 h 122"/>
                    <a:gd name="T106" fmla="*/ 134 w 229"/>
                    <a:gd name="T107" fmla="*/ 103 h 122"/>
                    <a:gd name="T108" fmla="*/ 144 w 229"/>
                    <a:gd name="T109" fmla="*/ 96 h 122"/>
                    <a:gd name="T110" fmla="*/ 157 w 229"/>
                    <a:gd name="T111" fmla="*/ 100 h 122"/>
                    <a:gd name="T112" fmla="*/ 190 w 229"/>
                    <a:gd name="T113" fmla="*/ 69 h 122"/>
                    <a:gd name="T114" fmla="*/ 149 w 229"/>
                    <a:gd name="T115" fmla="*/ 24 h 122"/>
                    <a:gd name="T116" fmla="*/ 155 w 229"/>
                    <a:gd name="T117" fmla="*/ 23 h 122"/>
                    <a:gd name="T118" fmla="*/ 149 w 229"/>
                    <a:gd name="T119" fmla="*/ 23 h 1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9"/>
                    <a:gd name="T181" fmla="*/ 0 h 122"/>
                    <a:gd name="T182" fmla="*/ 229 w 229"/>
                    <a:gd name="T183" fmla="*/ 122 h 12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9" h="122">
                      <a:moveTo>
                        <a:pt x="173" y="122"/>
                      </a:moveTo>
                      <a:cubicBezTo>
                        <a:pt x="171" y="122"/>
                        <a:pt x="171" y="121"/>
                        <a:pt x="171" y="121"/>
                      </a:cubicBezTo>
                      <a:cubicBezTo>
                        <a:pt x="171" y="120"/>
                        <a:pt x="171" y="120"/>
                        <a:pt x="170" y="119"/>
                      </a:cubicBezTo>
                      <a:cubicBezTo>
                        <a:pt x="168" y="118"/>
                        <a:pt x="166" y="114"/>
                        <a:pt x="166" y="111"/>
                      </a:cubicBezTo>
                      <a:cubicBezTo>
                        <a:pt x="165" y="111"/>
                        <a:pt x="165" y="111"/>
                        <a:pt x="165" y="111"/>
                      </a:cubicBezTo>
                      <a:cubicBezTo>
                        <a:pt x="165" y="110"/>
                        <a:pt x="165" y="110"/>
                        <a:pt x="165" y="110"/>
                      </a:cubicBezTo>
                      <a:cubicBezTo>
                        <a:pt x="164" y="101"/>
                        <a:pt x="161" y="101"/>
                        <a:pt x="160" y="101"/>
                      </a:cubicBezTo>
                      <a:cubicBezTo>
                        <a:pt x="159" y="101"/>
                        <a:pt x="158" y="101"/>
                        <a:pt x="157" y="102"/>
                      </a:cubicBezTo>
                      <a:cubicBezTo>
                        <a:pt x="157" y="102"/>
                        <a:pt x="156" y="102"/>
                        <a:pt x="156" y="102"/>
                      </a:cubicBezTo>
                      <a:cubicBezTo>
                        <a:pt x="155" y="102"/>
                        <a:pt x="154" y="101"/>
                        <a:pt x="153" y="100"/>
                      </a:cubicBezTo>
                      <a:cubicBezTo>
                        <a:pt x="152" y="100"/>
                        <a:pt x="152" y="99"/>
                        <a:pt x="151" y="99"/>
                      </a:cubicBezTo>
                      <a:cubicBezTo>
                        <a:pt x="150" y="98"/>
                        <a:pt x="148" y="99"/>
                        <a:pt x="146" y="99"/>
                      </a:cubicBezTo>
                      <a:cubicBezTo>
                        <a:pt x="144" y="100"/>
                        <a:pt x="144" y="100"/>
                        <a:pt x="144" y="100"/>
                      </a:cubicBezTo>
                      <a:cubicBezTo>
                        <a:pt x="144" y="99"/>
                        <a:pt x="144" y="99"/>
                        <a:pt x="144" y="99"/>
                      </a:cubicBezTo>
                      <a:cubicBezTo>
                        <a:pt x="143" y="100"/>
                        <a:pt x="142" y="100"/>
                        <a:pt x="141" y="100"/>
                      </a:cubicBezTo>
                      <a:cubicBezTo>
                        <a:pt x="140" y="100"/>
                        <a:pt x="140" y="100"/>
                        <a:pt x="140" y="100"/>
                      </a:cubicBezTo>
                      <a:cubicBezTo>
                        <a:pt x="140" y="101"/>
                        <a:pt x="140" y="101"/>
                        <a:pt x="140" y="102"/>
                      </a:cubicBezTo>
                      <a:cubicBezTo>
                        <a:pt x="140" y="102"/>
                        <a:pt x="140" y="103"/>
                        <a:pt x="141" y="103"/>
                      </a:cubicBezTo>
                      <a:cubicBezTo>
                        <a:pt x="142" y="104"/>
                        <a:pt x="142" y="104"/>
                        <a:pt x="142" y="104"/>
                      </a:cubicBezTo>
                      <a:cubicBezTo>
                        <a:pt x="141" y="105"/>
                        <a:pt x="141" y="105"/>
                        <a:pt x="141" y="105"/>
                      </a:cubicBezTo>
                      <a:cubicBezTo>
                        <a:pt x="140" y="105"/>
                        <a:pt x="140" y="105"/>
                        <a:pt x="139" y="105"/>
                      </a:cubicBezTo>
                      <a:cubicBezTo>
                        <a:pt x="139" y="105"/>
                        <a:pt x="138" y="105"/>
                        <a:pt x="137" y="104"/>
                      </a:cubicBezTo>
                      <a:cubicBezTo>
                        <a:pt x="136" y="105"/>
                        <a:pt x="134" y="105"/>
                        <a:pt x="133" y="104"/>
                      </a:cubicBezTo>
                      <a:cubicBezTo>
                        <a:pt x="130" y="102"/>
                        <a:pt x="130" y="102"/>
                        <a:pt x="130" y="102"/>
                      </a:cubicBezTo>
                      <a:cubicBezTo>
                        <a:pt x="129" y="103"/>
                        <a:pt x="129" y="103"/>
                        <a:pt x="128" y="103"/>
                      </a:cubicBezTo>
                      <a:cubicBezTo>
                        <a:pt x="128" y="103"/>
                        <a:pt x="128" y="103"/>
                        <a:pt x="128" y="103"/>
                      </a:cubicBezTo>
                      <a:cubicBezTo>
                        <a:pt x="127" y="103"/>
                        <a:pt x="127" y="103"/>
                        <a:pt x="127" y="103"/>
                      </a:cubicBezTo>
                      <a:cubicBezTo>
                        <a:pt x="124" y="102"/>
                        <a:pt x="121" y="102"/>
                        <a:pt x="119" y="103"/>
                      </a:cubicBezTo>
                      <a:cubicBezTo>
                        <a:pt x="118" y="104"/>
                        <a:pt x="118" y="104"/>
                        <a:pt x="118" y="104"/>
                      </a:cubicBezTo>
                      <a:cubicBezTo>
                        <a:pt x="117" y="106"/>
                        <a:pt x="116" y="107"/>
                        <a:pt x="113" y="107"/>
                      </a:cubicBezTo>
                      <a:cubicBezTo>
                        <a:pt x="113" y="108"/>
                        <a:pt x="111" y="109"/>
                        <a:pt x="110" y="110"/>
                      </a:cubicBezTo>
                      <a:cubicBezTo>
                        <a:pt x="110" y="110"/>
                        <a:pt x="110" y="110"/>
                        <a:pt x="109" y="110"/>
                      </a:cubicBezTo>
                      <a:cubicBezTo>
                        <a:pt x="109" y="110"/>
                        <a:pt x="109" y="111"/>
                        <a:pt x="110" y="111"/>
                      </a:cubicBezTo>
                      <a:cubicBezTo>
                        <a:pt x="110" y="111"/>
                        <a:pt x="110" y="112"/>
                        <a:pt x="109" y="113"/>
                      </a:cubicBezTo>
                      <a:cubicBezTo>
                        <a:pt x="109" y="113"/>
                        <a:pt x="109" y="114"/>
                        <a:pt x="110" y="115"/>
                      </a:cubicBezTo>
                      <a:cubicBezTo>
                        <a:pt x="110" y="116"/>
                        <a:pt x="110" y="117"/>
                        <a:pt x="111" y="118"/>
                      </a:cubicBezTo>
                      <a:cubicBezTo>
                        <a:pt x="111" y="120"/>
                        <a:pt x="111" y="120"/>
                        <a:pt x="111" y="120"/>
                      </a:cubicBezTo>
                      <a:cubicBezTo>
                        <a:pt x="109" y="119"/>
                        <a:pt x="109" y="119"/>
                        <a:pt x="109" y="119"/>
                      </a:cubicBezTo>
                      <a:cubicBezTo>
                        <a:pt x="109" y="119"/>
                        <a:pt x="108" y="119"/>
                        <a:pt x="108" y="119"/>
                      </a:cubicBezTo>
                      <a:cubicBezTo>
                        <a:pt x="104" y="118"/>
                        <a:pt x="101" y="117"/>
                        <a:pt x="101" y="116"/>
                      </a:cubicBezTo>
                      <a:cubicBezTo>
                        <a:pt x="100" y="114"/>
                        <a:pt x="99" y="112"/>
                        <a:pt x="98" y="111"/>
                      </a:cubicBezTo>
                      <a:cubicBezTo>
                        <a:pt x="97" y="110"/>
                        <a:pt x="96" y="109"/>
                        <a:pt x="96" y="108"/>
                      </a:cubicBezTo>
                      <a:cubicBezTo>
                        <a:pt x="94" y="105"/>
                        <a:pt x="92" y="102"/>
                        <a:pt x="90" y="102"/>
                      </a:cubicBezTo>
                      <a:cubicBezTo>
                        <a:pt x="89" y="102"/>
                        <a:pt x="87" y="103"/>
                        <a:pt x="86" y="105"/>
                      </a:cubicBezTo>
                      <a:cubicBezTo>
                        <a:pt x="85" y="106"/>
                        <a:pt x="85" y="106"/>
                        <a:pt x="85" y="106"/>
                      </a:cubicBezTo>
                      <a:cubicBezTo>
                        <a:pt x="84" y="106"/>
                        <a:pt x="84" y="106"/>
                        <a:pt x="84" y="106"/>
                      </a:cubicBezTo>
                      <a:cubicBezTo>
                        <a:pt x="82" y="104"/>
                        <a:pt x="80" y="102"/>
                        <a:pt x="79" y="100"/>
                      </a:cubicBezTo>
                      <a:cubicBezTo>
                        <a:pt x="78" y="99"/>
                        <a:pt x="77" y="98"/>
                        <a:pt x="76" y="96"/>
                      </a:cubicBezTo>
                      <a:cubicBezTo>
                        <a:pt x="76" y="96"/>
                        <a:pt x="75" y="96"/>
                        <a:pt x="75" y="95"/>
                      </a:cubicBezTo>
                      <a:cubicBezTo>
                        <a:pt x="74" y="94"/>
                        <a:pt x="73" y="93"/>
                        <a:pt x="71" y="93"/>
                      </a:cubicBezTo>
                      <a:cubicBezTo>
                        <a:pt x="71" y="93"/>
                        <a:pt x="70" y="93"/>
                        <a:pt x="70" y="93"/>
                      </a:cubicBezTo>
                      <a:cubicBezTo>
                        <a:pt x="69" y="93"/>
                        <a:pt x="68" y="93"/>
                        <a:pt x="68" y="93"/>
                      </a:cubicBezTo>
                      <a:cubicBezTo>
                        <a:pt x="67" y="93"/>
                        <a:pt x="66" y="93"/>
                        <a:pt x="66" y="93"/>
                      </a:cubicBezTo>
                      <a:cubicBezTo>
                        <a:pt x="66" y="96"/>
                        <a:pt x="60" y="96"/>
                        <a:pt x="58" y="96"/>
                      </a:cubicBezTo>
                      <a:cubicBezTo>
                        <a:pt x="56" y="96"/>
                        <a:pt x="55" y="96"/>
                        <a:pt x="54" y="95"/>
                      </a:cubicBezTo>
                      <a:cubicBezTo>
                        <a:pt x="50" y="93"/>
                        <a:pt x="45" y="91"/>
                        <a:pt x="40" y="89"/>
                      </a:cubicBezTo>
                      <a:cubicBezTo>
                        <a:pt x="39" y="89"/>
                        <a:pt x="37" y="89"/>
                        <a:pt x="36" y="89"/>
                      </a:cubicBezTo>
                      <a:cubicBezTo>
                        <a:pt x="35" y="89"/>
                        <a:pt x="34" y="90"/>
                        <a:pt x="33" y="90"/>
                      </a:cubicBezTo>
                      <a:cubicBezTo>
                        <a:pt x="31" y="90"/>
                        <a:pt x="30" y="89"/>
                        <a:pt x="29" y="87"/>
                      </a:cubicBezTo>
                      <a:cubicBezTo>
                        <a:pt x="29" y="85"/>
                        <a:pt x="25" y="82"/>
                        <a:pt x="21" y="81"/>
                      </a:cubicBezTo>
                      <a:cubicBezTo>
                        <a:pt x="21" y="81"/>
                        <a:pt x="21" y="81"/>
                        <a:pt x="20" y="81"/>
                      </a:cubicBezTo>
                      <a:cubicBezTo>
                        <a:pt x="19" y="81"/>
                        <a:pt x="18" y="80"/>
                        <a:pt x="17" y="80"/>
                      </a:cubicBezTo>
                      <a:cubicBezTo>
                        <a:pt x="16" y="79"/>
                        <a:pt x="17" y="78"/>
                        <a:pt x="17" y="78"/>
                      </a:cubicBezTo>
                      <a:cubicBezTo>
                        <a:pt x="17" y="77"/>
                        <a:pt x="17" y="77"/>
                        <a:pt x="17" y="77"/>
                      </a:cubicBezTo>
                      <a:cubicBezTo>
                        <a:pt x="16" y="76"/>
                        <a:pt x="15" y="75"/>
                        <a:pt x="14" y="74"/>
                      </a:cubicBezTo>
                      <a:cubicBezTo>
                        <a:pt x="14" y="73"/>
                        <a:pt x="13" y="73"/>
                        <a:pt x="13" y="72"/>
                      </a:cubicBezTo>
                      <a:cubicBezTo>
                        <a:pt x="12" y="71"/>
                        <a:pt x="12" y="70"/>
                        <a:pt x="12" y="69"/>
                      </a:cubicBezTo>
                      <a:cubicBezTo>
                        <a:pt x="12" y="69"/>
                        <a:pt x="11" y="68"/>
                        <a:pt x="11" y="68"/>
                      </a:cubicBezTo>
                      <a:cubicBezTo>
                        <a:pt x="9" y="67"/>
                        <a:pt x="9" y="65"/>
                        <a:pt x="9" y="64"/>
                      </a:cubicBezTo>
                      <a:cubicBezTo>
                        <a:pt x="9" y="64"/>
                        <a:pt x="9" y="64"/>
                        <a:pt x="9" y="64"/>
                      </a:cubicBezTo>
                      <a:cubicBezTo>
                        <a:pt x="6" y="62"/>
                        <a:pt x="6" y="59"/>
                        <a:pt x="5" y="57"/>
                      </a:cubicBezTo>
                      <a:cubicBezTo>
                        <a:pt x="5" y="56"/>
                        <a:pt x="5" y="55"/>
                        <a:pt x="4" y="54"/>
                      </a:cubicBezTo>
                      <a:cubicBezTo>
                        <a:pt x="2" y="51"/>
                        <a:pt x="2" y="49"/>
                        <a:pt x="2" y="47"/>
                      </a:cubicBezTo>
                      <a:cubicBezTo>
                        <a:pt x="2" y="45"/>
                        <a:pt x="3" y="44"/>
                        <a:pt x="2" y="42"/>
                      </a:cubicBezTo>
                      <a:cubicBezTo>
                        <a:pt x="2" y="39"/>
                        <a:pt x="1" y="24"/>
                        <a:pt x="4" y="19"/>
                      </a:cubicBezTo>
                      <a:cubicBezTo>
                        <a:pt x="3" y="19"/>
                        <a:pt x="3" y="17"/>
                        <a:pt x="3" y="16"/>
                      </a:cubicBezTo>
                      <a:cubicBezTo>
                        <a:pt x="3" y="15"/>
                        <a:pt x="3" y="15"/>
                        <a:pt x="3" y="15"/>
                      </a:cubicBezTo>
                      <a:cubicBezTo>
                        <a:pt x="3" y="15"/>
                        <a:pt x="3" y="15"/>
                        <a:pt x="2" y="15"/>
                      </a:cubicBezTo>
                      <a:cubicBezTo>
                        <a:pt x="1" y="12"/>
                        <a:pt x="0" y="8"/>
                        <a:pt x="1" y="6"/>
                      </a:cubicBezTo>
                      <a:cubicBezTo>
                        <a:pt x="1" y="6"/>
                        <a:pt x="1" y="5"/>
                        <a:pt x="3" y="5"/>
                      </a:cubicBezTo>
                      <a:cubicBezTo>
                        <a:pt x="4" y="5"/>
                        <a:pt x="6" y="6"/>
                        <a:pt x="8" y="6"/>
                      </a:cubicBezTo>
                      <a:cubicBezTo>
                        <a:pt x="8" y="7"/>
                        <a:pt x="9" y="7"/>
                        <a:pt x="9" y="7"/>
                      </a:cubicBezTo>
                      <a:cubicBezTo>
                        <a:pt x="9" y="7"/>
                        <a:pt x="9" y="7"/>
                        <a:pt x="9" y="7"/>
                      </a:cubicBezTo>
                      <a:cubicBezTo>
                        <a:pt x="9" y="7"/>
                        <a:pt x="9" y="7"/>
                        <a:pt x="9" y="6"/>
                      </a:cubicBezTo>
                      <a:cubicBezTo>
                        <a:pt x="9" y="6"/>
                        <a:pt x="9" y="6"/>
                        <a:pt x="9" y="6"/>
                      </a:cubicBezTo>
                      <a:cubicBezTo>
                        <a:pt x="9" y="5"/>
                        <a:pt x="9" y="4"/>
                        <a:pt x="8" y="4"/>
                      </a:cubicBezTo>
                      <a:cubicBezTo>
                        <a:pt x="4" y="2"/>
                        <a:pt x="4" y="2"/>
                        <a:pt x="4" y="2"/>
                      </a:cubicBezTo>
                      <a:cubicBezTo>
                        <a:pt x="9" y="2"/>
                        <a:pt x="9" y="2"/>
                        <a:pt x="9" y="2"/>
                      </a:cubicBezTo>
                      <a:cubicBezTo>
                        <a:pt x="27" y="2"/>
                        <a:pt x="46" y="2"/>
                        <a:pt x="65" y="2"/>
                      </a:cubicBezTo>
                      <a:cubicBezTo>
                        <a:pt x="78" y="2"/>
                        <a:pt x="90" y="2"/>
                        <a:pt x="103" y="2"/>
                      </a:cubicBezTo>
                      <a:cubicBezTo>
                        <a:pt x="103" y="2"/>
                        <a:pt x="104" y="2"/>
                        <a:pt x="105" y="2"/>
                      </a:cubicBezTo>
                      <a:cubicBezTo>
                        <a:pt x="107" y="2"/>
                        <a:pt x="109" y="3"/>
                        <a:pt x="111" y="3"/>
                      </a:cubicBezTo>
                      <a:cubicBezTo>
                        <a:pt x="115" y="3"/>
                        <a:pt x="116" y="2"/>
                        <a:pt x="116" y="1"/>
                      </a:cubicBezTo>
                      <a:cubicBezTo>
                        <a:pt x="116" y="1"/>
                        <a:pt x="116" y="1"/>
                        <a:pt x="116" y="0"/>
                      </a:cubicBezTo>
                      <a:cubicBezTo>
                        <a:pt x="118" y="0"/>
                        <a:pt x="118" y="0"/>
                        <a:pt x="118" y="0"/>
                      </a:cubicBezTo>
                      <a:cubicBezTo>
                        <a:pt x="118" y="0"/>
                        <a:pt x="119" y="1"/>
                        <a:pt x="119" y="1"/>
                      </a:cubicBezTo>
                      <a:cubicBezTo>
                        <a:pt x="119" y="3"/>
                        <a:pt x="120" y="3"/>
                        <a:pt x="121" y="4"/>
                      </a:cubicBezTo>
                      <a:cubicBezTo>
                        <a:pt x="121" y="4"/>
                        <a:pt x="122" y="4"/>
                        <a:pt x="122" y="4"/>
                      </a:cubicBezTo>
                      <a:cubicBezTo>
                        <a:pt x="124" y="4"/>
                        <a:pt x="126" y="4"/>
                        <a:pt x="128" y="5"/>
                      </a:cubicBezTo>
                      <a:cubicBezTo>
                        <a:pt x="131" y="6"/>
                        <a:pt x="132" y="7"/>
                        <a:pt x="135" y="7"/>
                      </a:cubicBezTo>
                      <a:cubicBezTo>
                        <a:pt x="136" y="7"/>
                        <a:pt x="137" y="8"/>
                        <a:pt x="138" y="8"/>
                      </a:cubicBezTo>
                      <a:cubicBezTo>
                        <a:pt x="140" y="8"/>
                        <a:pt x="140" y="8"/>
                        <a:pt x="140" y="8"/>
                      </a:cubicBezTo>
                      <a:cubicBezTo>
                        <a:pt x="139" y="10"/>
                        <a:pt x="139" y="10"/>
                        <a:pt x="139" y="10"/>
                      </a:cubicBezTo>
                      <a:cubicBezTo>
                        <a:pt x="137" y="11"/>
                        <a:pt x="135" y="13"/>
                        <a:pt x="133" y="14"/>
                      </a:cubicBezTo>
                      <a:cubicBezTo>
                        <a:pt x="133" y="14"/>
                        <a:pt x="133" y="14"/>
                        <a:pt x="133" y="14"/>
                      </a:cubicBezTo>
                      <a:cubicBezTo>
                        <a:pt x="135" y="13"/>
                        <a:pt x="135" y="13"/>
                        <a:pt x="135" y="13"/>
                      </a:cubicBezTo>
                      <a:cubicBezTo>
                        <a:pt x="135" y="15"/>
                        <a:pt x="135" y="15"/>
                        <a:pt x="135" y="15"/>
                      </a:cubicBezTo>
                      <a:cubicBezTo>
                        <a:pt x="135" y="16"/>
                        <a:pt x="135" y="16"/>
                        <a:pt x="135" y="16"/>
                      </a:cubicBezTo>
                      <a:cubicBezTo>
                        <a:pt x="135" y="16"/>
                        <a:pt x="135" y="16"/>
                        <a:pt x="135" y="16"/>
                      </a:cubicBezTo>
                      <a:cubicBezTo>
                        <a:pt x="135" y="16"/>
                        <a:pt x="135" y="16"/>
                        <a:pt x="135" y="16"/>
                      </a:cubicBezTo>
                      <a:cubicBezTo>
                        <a:pt x="137" y="16"/>
                        <a:pt x="142" y="13"/>
                        <a:pt x="144" y="12"/>
                      </a:cubicBezTo>
                      <a:cubicBezTo>
                        <a:pt x="145" y="11"/>
                        <a:pt x="145" y="11"/>
                        <a:pt x="145" y="11"/>
                      </a:cubicBezTo>
                      <a:cubicBezTo>
                        <a:pt x="150" y="8"/>
                        <a:pt x="150" y="8"/>
                        <a:pt x="150" y="8"/>
                      </a:cubicBezTo>
                      <a:cubicBezTo>
                        <a:pt x="146" y="12"/>
                        <a:pt x="146" y="12"/>
                        <a:pt x="146" y="12"/>
                      </a:cubicBezTo>
                      <a:cubicBezTo>
                        <a:pt x="146" y="13"/>
                        <a:pt x="146" y="13"/>
                        <a:pt x="146" y="13"/>
                      </a:cubicBezTo>
                      <a:cubicBezTo>
                        <a:pt x="145" y="14"/>
                        <a:pt x="145" y="14"/>
                        <a:pt x="145" y="14"/>
                      </a:cubicBezTo>
                      <a:cubicBezTo>
                        <a:pt x="146" y="14"/>
                        <a:pt x="147" y="15"/>
                        <a:pt x="147" y="16"/>
                      </a:cubicBezTo>
                      <a:cubicBezTo>
                        <a:pt x="148" y="17"/>
                        <a:pt x="149" y="17"/>
                        <a:pt x="150" y="17"/>
                      </a:cubicBezTo>
                      <a:cubicBezTo>
                        <a:pt x="153" y="15"/>
                        <a:pt x="155" y="15"/>
                        <a:pt x="157" y="16"/>
                      </a:cubicBezTo>
                      <a:cubicBezTo>
                        <a:pt x="158" y="16"/>
                        <a:pt x="158" y="16"/>
                        <a:pt x="159" y="17"/>
                      </a:cubicBezTo>
                      <a:cubicBezTo>
                        <a:pt x="159" y="17"/>
                        <a:pt x="159" y="17"/>
                        <a:pt x="159" y="17"/>
                      </a:cubicBezTo>
                      <a:cubicBezTo>
                        <a:pt x="161" y="17"/>
                        <a:pt x="161" y="19"/>
                        <a:pt x="162" y="20"/>
                      </a:cubicBezTo>
                      <a:cubicBezTo>
                        <a:pt x="162" y="22"/>
                        <a:pt x="162" y="22"/>
                        <a:pt x="162" y="22"/>
                      </a:cubicBezTo>
                      <a:cubicBezTo>
                        <a:pt x="161" y="21"/>
                        <a:pt x="161" y="21"/>
                        <a:pt x="161" y="21"/>
                      </a:cubicBezTo>
                      <a:cubicBezTo>
                        <a:pt x="160" y="21"/>
                        <a:pt x="159" y="21"/>
                        <a:pt x="159" y="21"/>
                      </a:cubicBezTo>
                      <a:cubicBezTo>
                        <a:pt x="159" y="21"/>
                        <a:pt x="159" y="21"/>
                        <a:pt x="159" y="21"/>
                      </a:cubicBezTo>
                      <a:cubicBezTo>
                        <a:pt x="159" y="21"/>
                        <a:pt x="160" y="21"/>
                        <a:pt x="161" y="22"/>
                      </a:cubicBezTo>
                      <a:cubicBezTo>
                        <a:pt x="163" y="23"/>
                        <a:pt x="164" y="24"/>
                        <a:pt x="164" y="26"/>
                      </a:cubicBezTo>
                      <a:cubicBezTo>
                        <a:pt x="165" y="27"/>
                        <a:pt x="164" y="29"/>
                        <a:pt x="163" y="31"/>
                      </a:cubicBezTo>
                      <a:cubicBezTo>
                        <a:pt x="164" y="31"/>
                        <a:pt x="164" y="30"/>
                        <a:pt x="165" y="30"/>
                      </a:cubicBezTo>
                      <a:cubicBezTo>
                        <a:pt x="166" y="30"/>
                        <a:pt x="166" y="30"/>
                        <a:pt x="166" y="30"/>
                      </a:cubicBezTo>
                      <a:cubicBezTo>
                        <a:pt x="166" y="31"/>
                        <a:pt x="166" y="31"/>
                        <a:pt x="166" y="31"/>
                      </a:cubicBezTo>
                      <a:cubicBezTo>
                        <a:pt x="168" y="36"/>
                        <a:pt x="168" y="39"/>
                        <a:pt x="165" y="43"/>
                      </a:cubicBezTo>
                      <a:cubicBezTo>
                        <a:pt x="165" y="43"/>
                        <a:pt x="166" y="43"/>
                        <a:pt x="166" y="43"/>
                      </a:cubicBezTo>
                      <a:cubicBezTo>
                        <a:pt x="171" y="43"/>
                        <a:pt x="178" y="40"/>
                        <a:pt x="179" y="38"/>
                      </a:cubicBezTo>
                      <a:cubicBezTo>
                        <a:pt x="180" y="37"/>
                        <a:pt x="180" y="37"/>
                        <a:pt x="179" y="36"/>
                      </a:cubicBezTo>
                      <a:cubicBezTo>
                        <a:pt x="179" y="35"/>
                        <a:pt x="179" y="35"/>
                        <a:pt x="179" y="35"/>
                      </a:cubicBezTo>
                      <a:cubicBezTo>
                        <a:pt x="180" y="35"/>
                        <a:pt x="180" y="35"/>
                        <a:pt x="180" y="35"/>
                      </a:cubicBezTo>
                      <a:cubicBezTo>
                        <a:pt x="181" y="34"/>
                        <a:pt x="183" y="34"/>
                        <a:pt x="185" y="34"/>
                      </a:cubicBezTo>
                      <a:cubicBezTo>
                        <a:pt x="187" y="34"/>
                        <a:pt x="190" y="34"/>
                        <a:pt x="190" y="33"/>
                      </a:cubicBezTo>
                      <a:cubicBezTo>
                        <a:pt x="191" y="32"/>
                        <a:pt x="191" y="32"/>
                        <a:pt x="191" y="32"/>
                      </a:cubicBezTo>
                      <a:cubicBezTo>
                        <a:pt x="189" y="31"/>
                        <a:pt x="189" y="31"/>
                        <a:pt x="189" y="31"/>
                      </a:cubicBezTo>
                      <a:cubicBezTo>
                        <a:pt x="190" y="30"/>
                        <a:pt x="190" y="30"/>
                        <a:pt x="190" y="30"/>
                      </a:cubicBezTo>
                      <a:cubicBezTo>
                        <a:pt x="195" y="25"/>
                        <a:pt x="199" y="25"/>
                        <a:pt x="206" y="25"/>
                      </a:cubicBezTo>
                      <a:cubicBezTo>
                        <a:pt x="207" y="25"/>
                        <a:pt x="208" y="25"/>
                        <a:pt x="209" y="25"/>
                      </a:cubicBezTo>
                      <a:cubicBezTo>
                        <a:pt x="209" y="25"/>
                        <a:pt x="209" y="25"/>
                        <a:pt x="210" y="25"/>
                      </a:cubicBezTo>
                      <a:cubicBezTo>
                        <a:pt x="210" y="24"/>
                        <a:pt x="211" y="23"/>
                        <a:pt x="213" y="23"/>
                      </a:cubicBezTo>
                      <a:cubicBezTo>
                        <a:pt x="213" y="23"/>
                        <a:pt x="213" y="22"/>
                        <a:pt x="213" y="21"/>
                      </a:cubicBezTo>
                      <a:cubicBezTo>
                        <a:pt x="213" y="21"/>
                        <a:pt x="213" y="20"/>
                        <a:pt x="213" y="20"/>
                      </a:cubicBezTo>
                      <a:cubicBezTo>
                        <a:pt x="214" y="17"/>
                        <a:pt x="215" y="15"/>
                        <a:pt x="217" y="11"/>
                      </a:cubicBezTo>
                      <a:cubicBezTo>
                        <a:pt x="218" y="10"/>
                        <a:pt x="218" y="10"/>
                        <a:pt x="218" y="10"/>
                      </a:cubicBezTo>
                      <a:cubicBezTo>
                        <a:pt x="219" y="11"/>
                        <a:pt x="219" y="11"/>
                        <a:pt x="219" y="11"/>
                      </a:cubicBezTo>
                      <a:cubicBezTo>
                        <a:pt x="219" y="12"/>
                        <a:pt x="220" y="12"/>
                        <a:pt x="221" y="12"/>
                      </a:cubicBezTo>
                      <a:cubicBezTo>
                        <a:pt x="221" y="12"/>
                        <a:pt x="221" y="12"/>
                        <a:pt x="222" y="12"/>
                      </a:cubicBezTo>
                      <a:cubicBezTo>
                        <a:pt x="222" y="12"/>
                        <a:pt x="222" y="12"/>
                        <a:pt x="222" y="12"/>
                      </a:cubicBezTo>
                      <a:cubicBezTo>
                        <a:pt x="223" y="12"/>
                        <a:pt x="226" y="12"/>
                        <a:pt x="226" y="15"/>
                      </a:cubicBezTo>
                      <a:cubicBezTo>
                        <a:pt x="226" y="16"/>
                        <a:pt x="226" y="16"/>
                        <a:pt x="226" y="16"/>
                      </a:cubicBezTo>
                      <a:cubicBezTo>
                        <a:pt x="226" y="18"/>
                        <a:pt x="226" y="20"/>
                        <a:pt x="226" y="22"/>
                      </a:cubicBezTo>
                      <a:cubicBezTo>
                        <a:pt x="227" y="22"/>
                        <a:pt x="227" y="23"/>
                        <a:pt x="227" y="23"/>
                      </a:cubicBezTo>
                      <a:cubicBezTo>
                        <a:pt x="228" y="25"/>
                        <a:pt x="229" y="25"/>
                        <a:pt x="228" y="26"/>
                      </a:cubicBezTo>
                      <a:cubicBezTo>
                        <a:pt x="228" y="26"/>
                        <a:pt x="228" y="26"/>
                        <a:pt x="229" y="26"/>
                      </a:cubicBezTo>
                      <a:cubicBezTo>
                        <a:pt x="229" y="27"/>
                        <a:pt x="229" y="27"/>
                        <a:pt x="228" y="28"/>
                      </a:cubicBezTo>
                      <a:cubicBezTo>
                        <a:pt x="227" y="29"/>
                        <a:pt x="225" y="31"/>
                        <a:pt x="223" y="31"/>
                      </a:cubicBezTo>
                      <a:cubicBezTo>
                        <a:pt x="222" y="31"/>
                        <a:pt x="222" y="30"/>
                        <a:pt x="221" y="30"/>
                      </a:cubicBezTo>
                      <a:cubicBezTo>
                        <a:pt x="220" y="32"/>
                        <a:pt x="219" y="32"/>
                        <a:pt x="217" y="33"/>
                      </a:cubicBezTo>
                      <a:cubicBezTo>
                        <a:pt x="217" y="33"/>
                        <a:pt x="217" y="33"/>
                        <a:pt x="217" y="33"/>
                      </a:cubicBezTo>
                      <a:cubicBezTo>
                        <a:pt x="216" y="34"/>
                        <a:pt x="216" y="34"/>
                        <a:pt x="215" y="36"/>
                      </a:cubicBezTo>
                      <a:cubicBezTo>
                        <a:pt x="215" y="36"/>
                        <a:pt x="215" y="37"/>
                        <a:pt x="215" y="37"/>
                      </a:cubicBezTo>
                      <a:cubicBezTo>
                        <a:pt x="214" y="37"/>
                        <a:pt x="214" y="38"/>
                        <a:pt x="214" y="38"/>
                      </a:cubicBezTo>
                      <a:cubicBezTo>
                        <a:pt x="213" y="40"/>
                        <a:pt x="213" y="40"/>
                        <a:pt x="214" y="41"/>
                      </a:cubicBezTo>
                      <a:cubicBezTo>
                        <a:pt x="215" y="42"/>
                        <a:pt x="215" y="42"/>
                        <a:pt x="215" y="42"/>
                      </a:cubicBezTo>
                      <a:cubicBezTo>
                        <a:pt x="215" y="42"/>
                        <a:pt x="215" y="42"/>
                        <a:pt x="215" y="42"/>
                      </a:cubicBezTo>
                      <a:cubicBezTo>
                        <a:pt x="217" y="38"/>
                        <a:pt x="217" y="38"/>
                        <a:pt x="217" y="38"/>
                      </a:cubicBezTo>
                      <a:cubicBezTo>
                        <a:pt x="217" y="42"/>
                        <a:pt x="217" y="42"/>
                        <a:pt x="217" y="42"/>
                      </a:cubicBezTo>
                      <a:cubicBezTo>
                        <a:pt x="217" y="43"/>
                        <a:pt x="217" y="43"/>
                        <a:pt x="217" y="44"/>
                      </a:cubicBezTo>
                      <a:cubicBezTo>
                        <a:pt x="216" y="45"/>
                        <a:pt x="213" y="46"/>
                        <a:pt x="211" y="45"/>
                      </a:cubicBezTo>
                      <a:cubicBezTo>
                        <a:pt x="210" y="46"/>
                        <a:pt x="209" y="46"/>
                        <a:pt x="207" y="46"/>
                      </a:cubicBezTo>
                      <a:cubicBezTo>
                        <a:pt x="207" y="47"/>
                        <a:pt x="206" y="47"/>
                        <a:pt x="206" y="47"/>
                      </a:cubicBezTo>
                      <a:cubicBezTo>
                        <a:pt x="204" y="47"/>
                        <a:pt x="203" y="48"/>
                        <a:pt x="202" y="49"/>
                      </a:cubicBezTo>
                      <a:cubicBezTo>
                        <a:pt x="201" y="49"/>
                        <a:pt x="201" y="49"/>
                        <a:pt x="201" y="49"/>
                      </a:cubicBezTo>
                      <a:cubicBezTo>
                        <a:pt x="201" y="50"/>
                        <a:pt x="201" y="50"/>
                        <a:pt x="201" y="51"/>
                      </a:cubicBezTo>
                      <a:cubicBezTo>
                        <a:pt x="201" y="52"/>
                        <a:pt x="201" y="53"/>
                        <a:pt x="201" y="54"/>
                      </a:cubicBezTo>
                      <a:cubicBezTo>
                        <a:pt x="200" y="55"/>
                        <a:pt x="199" y="56"/>
                        <a:pt x="199" y="57"/>
                      </a:cubicBezTo>
                      <a:cubicBezTo>
                        <a:pt x="198" y="57"/>
                        <a:pt x="198" y="58"/>
                        <a:pt x="198" y="58"/>
                      </a:cubicBezTo>
                      <a:cubicBezTo>
                        <a:pt x="197" y="60"/>
                        <a:pt x="197" y="60"/>
                        <a:pt x="197" y="60"/>
                      </a:cubicBezTo>
                      <a:cubicBezTo>
                        <a:pt x="196" y="62"/>
                        <a:pt x="196" y="63"/>
                        <a:pt x="194" y="66"/>
                      </a:cubicBezTo>
                      <a:cubicBezTo>
                        <a:pt x="193" y="68"/>
                        <a:pt x="193" y="68"/>
                        <a:pt x="193" y="68"/>
                      </a:cubicBezTo>
                      <a:cubicBezTo>
                        <a:pt x="194" y="69"/>
                        <a:pt x="194" y="70"/>
                        <a:pt x="194" y="70"/>
                      </a:cubicBezTo>
                      <a:cubicBezTo>
                        <a:pt x="194" y="71"/>
                        <a:pt x="194" y="71"/>
                        <a:pt x="194" y="72"/>
                      </a:cubicBezTo>
                      <a:cubicBezTo>
                        <a:pt x="195" y="73"/>
                        <a:pt x="195" y="73"/>
                        <a:pt x="195" y="73"/>
                      </a:cubicBezTo>
                      <a:cubicBezTo>
                        <a:pt x="194" y="73"/>
                        <a:pt x="194" y="73"/>
                        <a:pt x="194" y="73"/>
                      </a:cubicBezTo>
                      <a:cubicBezTo>
                        <a:pt x="194" y="73"/>
                        <a:pt x="194" y="74"/>
                        <a:pt x="194" y="75"/>
                      </a:cubicBezTo>
                      <a:cubicBezTo>
                        <a:pt x="194" y="75"/>
                        <a:pt x="193" y="76"/>
                        <a:pt x="192" y="76"/>
                      </a:cubicBezTo>
                      <a:cubicBezTo>
                        <a:pt x="192" y="76"/>
                        <a:pt x="192" y="76"/>
                        <a:pt x="192" y="76"/>
                      </a:cubicBezTo>
                      <a:cubicBezTo>
                        <a:pt x="191" y="77"/>
                        <a:pt x="191" y="77"/>
                        <a:pt x="191" y="77"/>
                      </a:cubicBezTo>
                      <a:cubicBezTo>
                        <a:pt x="191" y="77"/>
                        <a:pt x="191" y="77"/>
                        <a:pt x="191" y="77"/>
                      </a:cubicBezTo>
                      <a:cubicBezTo>
                        <a:pt x="191" y="80"/>
                        <a:pt x="184" y="83"/>
                        <a:pt x="184" y="83"/>
                      </a:cubicBezTo>
                      <a:cubicBezTo>
                        <a:pt x="183" y="83"/>
                        <a:pt x="182" y="85"/>
                        <a:pt x="181" y="86"/>
                      </a:cubicBezTo>
                      <a:cubicBezTo>
                        <a:pt x="179" y="88"/>
                        <a:pt x="177" y="90"/>
                        <a:pt x="175" y="90"/>
                      </a:cubicBezTo>
                      <a:cubicBezTo>
                        <a:pt x="175" y="90"/>
                        <a:pt x="175" y="90"/>
                        <a:pt x="175" y="90"/>
                      </a:cubicBezTo>
                      <a:cubicBezTo>
                        <a:pt x="174" y="91"/>
                        <a:pt x="174" y="92"/>
                        <a:pt x="173" y="93"/>
                      </a:cubicBezTo>
                      <a:cubicBezTo>
                        <a:pt x="172" y="95"/>
                        <a:pt x="171" y="97"/>
                        <a:pt x="172" y="98"/>
                      </a:cubicBezTo>
                      <a:cubicBezTo>
                        <a:pt x="172" y="100"/>
                        <a:pt x="173" y="101"/>
                        <a:pt x="174" y="103"/>
                      </a:cubicBezTo>
                      <a:cubicBezTo>
                        <a:pt x="175" y="107"/>
                        <a:pt x="177" y="110"/>
                        <a:pt x="177" y="114"/>
                      </a:cubicBezTo>
                      <a:cubicBezTo>
                        <a:pt x="177" y="114"/>
                        <a:pt x="177" y="121"/>
                        <a:pt x="175" y="122"/>
                      </a:cubicBezTo>
                      <a:cubicBezTo>
                        <a:pt x="174" y="122"/>
                        <a:pt x="173" y="122"/>
                        <a:pt x="173" y="122"/>
                      </a:cubicBezTo>
                      <a:close/>
                      <a:moveTo>
                        <a:pt x="168" y="108"/>
                      </a:moveTo>
                      <a:cubicBezTo>
                        <a:pt x="167" y="110"/>
                        <a:pt x="167" y="110"/>
                        <a:pt x="167" y="110"/>
                      </a:cubicBezTo>
                      <a:cubicBezTo>
                        <a:pt x="167" y="111"/>
                        <a:pt x="170" y="117"/>
                        <a:pt x="171" y="117"/>
                      </a:cubicBezTo>
                      <a:cubicBezTo>
                        <a:pt x="172" y="118"/>
                        <a:pt x="173" y="119"/>
                        <a:pt x="173" y="120"/>
                      </a:cubicBezTo>
                      <a:cubicBezTo>
                        <a:pt x="173" y="120"/>
                        <a:pt x="173" y="120"/>
                        <a:pt x="173" y="120"/>
                      </a:cubicBezTo>
                      <a:cubicBezTo>
                        <a:pt x="173" y="120"/>
                        <a:pt x="173" y="120"/>
                        <a:pt x="174" y="120"/>
                      </a:cubicBezTo>
                      <a:cubicBezTo>
                        <a:pt x="175" y="119"/>
                        <a:pt x="175" y="115"/>
                        <a:pt x="175" y="114"/>
                      </a:cubicBezTo>
                      <a:cubicBezTo>
                        <a:pt x="175" y="111"/>
                        <a:pt x="173" y="107"/>
                        <a:pt x="172" y="104"/>
                      </a:cubicBezTo>
                      <a:cubicBezTo>
                        <a:pt x="171" y="102"/>
                        <a:pt x="170" y="101"/>
                        <a:pt x="170" y="99"/>
                      </a:cubicBezTo>
                      <a:cubicBezTo>
                        <a:pt x="169" y="96"/>
                        <a:pt x="170" y="94"/>
                        <a:pt x="171" y="92"/>
                      </a:cubicBezTo>
                      <a:cubicBezTo>
                        <a:pt x="172" y="91"/>
                        <a:pt x="173" y="89"/>
                        <a:pt x="173" y="89"/>
                      </a:cubicBezTo>
                      <a:cubicBezTo>
                        <a:pt x="173" y="87"/>
                        <a:pt x="173" y="87"/>
                        <a:pt x="173" y="87"/>
                      </a:cubicBezTo>
                      <a:cubicBezTo>
                        <a:pt x="174" y="87"/>
                        <a:pt x="174" y="87"/>
                        <a:pt x="174" y="87"/>
                      </a:cubicBezTo>
                      <a:cubicBezTo>
                        <a:pt x="176" y="88"/>
                        <a:pt x="178" y="86"/>
                        <a:pt x="179" y="84"/>
                      </a:cubicBezTo>
                      <a:cubicBezTo>
                        <a:pt x="181" y="83"/>
                        <a:pt x="182" y="82"/>
                        <a:pt x="183" y="81"/>
                      </a:cubicBezTo>
                      <a:cubicBezTo>
                        <a:pt x="185" y="81"/>
                        <a:pt x="188" y="79"/>
                        <a:pt x="189" y="78"/>
                      </a:cubicBezTo>
                      <a:cubicBezTo>
                        <a:pt x="188" y="77"/>
                        <a:pt x="188" y="77"/>
                        <a:pt x="188" y="77"/>
                      </a:cubicBezTo>
                      <a:cubicBezTo>
                        <a:pt x="189" y="76"/>
                        <a:pt x="189" y="76"/>
                        <a:pt x="189" y="76"/>
                      </a:cubicBezTo>
                      <a:cubicBezTo>
                        <a:pt x="189" y="76"/>
                        <a:pt x="189" y="76"/>
                        <a:pt x="189" y="76"/>
                      </a:cubicBezTo>
                      <a:cubicBezTo>
                        <a:pt x="189" y="76"/>
                        <a:pt x="189" y="76"/>
                        <a:pt x="189" y="76"/>
                      </a:cubicBezTo>
                      <a:cubicBezTo>
                        <a:pt x="182" y="72"/>
                        <a:pt x="182" y="72"/>
                        <a:pt x="182" y="72"/>
                      </a:cubicBezTo>
                      <a:cubicBezTo>
                        <a:pt x="190" y="74"/>
                        <a:pt x="190" y="74"/>
                        <a:pt x="190" y="74"/>
                      </a:cubicBezTo>
                      <a:cubicBezTo>
                        <a:pt x="190" y="74"/>
                        <a:pt x="191" y="74"/>
                        <a:pt x="191" y="74"/>
                      </a:cubicBezTo>
                      <a:cubicBezTo>
                        <a:pt x="191" y="74"/>
                        <a:pt x="191" y="74"/>
                        <a:pt x="191" y="74"/>
                      </a:cubicBezTo>
                      <a:cubicBezTo>
                        <a:pt x="191" y="74"/>
                        <a:pt x="191" y="74"/>
                        <a:pt x="191" y="74"/>
                      </a:cubicBezTo>
                      <a:cubicBezTo>
                        <a:pt x="191" y="74"/>
                        <a:pt x="190" y="74"/>
                        <a:pt x="190" y="73"/>
                      </a:cubicBezTo>
                      <a:cubicBezTo>
                        <a:pt x="189" y="73"/>
                        <a:pt x="189" y="73"/>
                        <a:pt x="189" y="73"/>
                      </a:cubicBezTo>
                      <a:cubicBezTo>
                        <a:pt x="189" y="72"/>
                        <a:pt x="189" y="72"/>
                        <a:pt x="189" y="72"/>
                      </a:cubicBezTo>
                      <a:cubicBezTo>
                        <a:pt x="189" y="72"/>
                        <a:pt x="189" y="71"/>
                        <a:pt x="189" y="71"/>
                      </a:cubicBezTo>
                      <a:cubicBezTo>
                        <a:pt x="189" y="69"/>
                        <a:pt x="189" y="69"/>
                        <a:pt x="189" y="69"/>
                      </a:cubicBezTo>
                      <a:cubicBezTo>
                        <a:pt x="186" y="69"/>
                        <a:pt x="186" y="69"/>
                        <a:pt x="186" y="69"/>
                      </a:cubicBezTo>
                      <a:cubicBezTo>
                        <a:pt x="190" y="67"/>
                        <a:pt x="190" y="67"/>
                        <a:pt x="190" y="67"/>
                      </a:cubicBezTo>
                      <a:cubicBezTo>
                        <a:pt x="190" y="66"/>
                        <a:pt x="191" y="66"/>
                        <a:pt x="191" y="66"/>
                      </a:cubicBezTo>
                      <a:cubicBezTo>
                        <a:pt x="191" y="65"/>
                        <a:pt x="189" y="63"/>
                        <a:pt x="188" y="62"/>
                      </a:cubicBezTo>
                      <a:cubicBezTo>
                        <a:pt x="187" y="61"/>
                        <a:pt x="187" y="61"/>
                        <a:pt x="186" y="60"/>
                      </a:cubicBezTo>
                      <a:cubicBezTo>
                        <a:pt x="186" y="57"/>
                        <a:pt x="186" y="57"/>
                        <a:pt x="186" y="57"/>
                      </a:cubicBezTo>
                      <a:cubicBezTo>
                        <a:pt x="189" y="59"/>
                        <a:pt x="189" y="59"/>
                        <a:pt x="189" y="59"/>
                      </a:cubicBezTo>
                      <a:cubicBezTo>
                        <a:pt x="189" y="58"/>
                        <a:pt x="189" y="57"/>
                        <a:pt x="189" y="56"/>
                      </a:cubicBezTo>
                      <a:cubicBezTo>
                        <a:pt x="190" y="55"/>
                        <a:pt x="191" y="54"/>
                        <a:pt x="192" y="54"/>
                      </a:cubicBezTo>
                      <a:cubicBezTo>
                        <a:pt x="193" y="53"/>
                        <a:pt x="193" y="53"/>
                        <a:pt x="193" y="53"/>
                      </a:cubicBezTo>
                      <a:cubicBezTo>
                        <a:pt x="192" y="52"/>
                        <a:pt x="192" y="52"/>
                        <a:pt x="192" y="52"/>
                      </a:cubicBezTo>
                      <a:cubicBezTo>
                        <a:pt x="194" y="53"/>
                        <a:pt x="194" y="53"/>
                        <a:pt x="194" y="53"/>
                      </a:cubicBezTo>
                      <a:cubicBezTo>
                        <a:pt x="195" y="53"/>
                        <a:pt x="195" y="53"/>
                        <a:pt x="195" y="53"/>
                      </a:cubicBezTo>
                      <a:cubicBezTo>
                        <a:pt x="195" y="53"/>
                        <a:pt x="195" y="53"/>
                        <a:pt x="195" y="53"/>
                      </a:cubicBezTo>
                      <a:cubicBezTo>
                        <a:pt x="195" y="53"/>
                        <a:pt x="195" y="53"/>
                        <a:pt x="195" y="53"/>
                      </a:cubicBezTo>
                      <a:cubicBezTo>
                        <a:pt x="196" y="54"/>
                        <a:pt x="197" y="55"/>
                        <a:pt x="197" y="56"/>
                      </a:cubicBezTo>
                      <a:cubicBezTo>
                        <a:pt x="198" y="55"/>
                        <a:pt x="199" y="54"/>
                        <a:pt x="199" y="53"/>
                      </a:cubicBezTo>
                      <a:cubicBezTo>
                        <a:pt x="199" y="53"/>
                        <a:pt x="199" y="52"/>
                        <a:pt x="199" y="51"/>
                      </a:cubicBezTo>
                      <a:cubicBezTo>
                        <a:pt x="199" y="50"/>
                        <a:pt x="198" y="48"/>
                        <a:pt x="200" y="48"/>
                      </a:cubicBezTo>
                      <a:cubicBezTo>
                        <a:pt x="200" y="48"/>
                        <a:pt x="200" y="47"/>
                        <a:pt x="201" y="47"/>
                      </a:cubicBezTo>
                      <a:cubicBezTo>
                        <a:pt x="202" y="46"/>
                        <a:pt x="204" y="45"/>
                        <a:pt x="206" y="45"/>
                      </a:cubicBezTo>
                      <a:cubicBezTo>
                        <a:pt x="206" y="45"/>
                        <a:pt x="206" y="45"/>
                        <a:pt x="207" y="44"/>
                      </a:cubicBezTo>
                      <a:cubicBezTo>
                        <a:pt x="209" y="44"/>
                        <a:pt x="210" y="44"/>
                        <a:pt x="210" y="43"/>
                      </a:cubicBezTo>
                      <a:cubicBezTo>
                        <a:pt x="211" y="42"/>
                        <a:pt x="211" y="42"/>
                        <a:pt x="211" y="42"/>
                      </a:cubicBezTo>
                      <a:cubicBezTo>
                        <a:pt x="212" y="43"/>
                        <a:pt x="212" y="43"/>
                        <a:pt x="212" y="43"/>
                      </a:cubicBezTo>
                      <a:cubicBezTo>
                        <a:pt x="212" y="43"/>
                        <a:pt x="213" y="43"/>
                        <a:pt x="213" y="43"/>
                      </a:cubicBezTo>
                      <a:cubicBezTo>
                        <a:pt x="213" y="43"/>
                        <a:pt x="213" y="43"/>
                        <a:pt x="213" y="42"/>
                      </a:cubicBezTo>
                      <a:cubicBezTo>
                        <a:pt x="211" y="40"/>
                        <a:pt x="211" y="39"/>
                        <a:pt x="212" y="37"/>
                      </a:cubicBezTo>
                      <a:cubicBezTo>
                        <a:pt x="212" y="37"/>
                        <a:pt x="213" y="37"/>
                        <a:pt x="213" y="36"/>
                      </a:cubicBezTo>
                      <a:cubicBezTo>
                        <a:pt x="213" y="36"/>
                        <a:pt x="213" y="35"/>
                        <a:pt x="213" y="35"/>
                      </a:cubicBezTo>
                      <a:cubicBezTo>
                        <a:pt x="214" y="34"/>
                        <a:pt x="214" y="32"/>
                        <a:pt x="216" y="31"/>
                      </a:cubicBezTo>
                      <a:cubicBezTo>
                        <a:pt x="217" y="31"/>
                        <a:pt x="217" y="31"/>
                        <a:pt x="217" y="31"/>
                      </a:cubicBezTo>
                      <a:cubicBezTo>
                        <a:pt x="219" y="30"/>
                        <a:pt x="219" y="30"/>
                        <a:pt x="220" y="28"/>
                      </a:cubicBezTo>
                      <a:cubicBezTo>
                        <a:pt x="220" y="26"/>
                        <a:pt x="220" y="26"/>
                        <a:pt x="220" y="26"/>
                      </a:cubicBezTo>
                      <a:cubicBezTo>
                        <a:pt x="221" y="28"/>
                        <a:pt x="221" y="28"/>
                        <a:pt x="221" y="28"/>
                      </a:cubicBezTo>
                      <a:cubicBezTo>
                        <a:pt x="222" y="28"/>
                        <a:pt x="223" y="29"/>
                        <a:pt x="223" y="29"/>
                      </a:cubicBezTo>
                      <a:cubicBezTo>
                        <a:pt x="225" y="29"/>
                        <a:pt x="226" y="28"/>
                        <a:pt x="227" y="27"/>
                      </a:cubicBezTo>
                      <a:cubicBezTo>
                        <a:pt x="227" y="27"/>
                        <a:pt x="227" y="27"/>
                        <a:pt x="227" y="27"/>
                      </a:cubicBezTo>
                      <a:cubicBezTo>
                        <a:pt x="227" y="26"/>
                        <a:pt x="226" y="26"/>
                        <a:pt x="226" y="26"/>
                      </a:cubicBezTo>
                      <a:cubicBezTo>
                        <a:pt x="226" y="25"/>
                        <a:pt x="226" y="25"/>
                        <a:pt x="225" y="24"/>
                      </a:cubicBezTo>
                      <a:cubicBezTo>
                        <a:pt x="225" y="24"/>
                        <a:pt x="225" y="23"/>
                        <a:pt x="225" y="23"/>
                      </a:cubicBezTo>
                      <a:cubicBezTo>
                        <a:pt x="224" y="21"/>
                        <a:pt x="224" y="18"/>
                        <a:pt x="224" y="16"/>
                      </a:cubicBezTo>
                      <a:cubicBezTo>
                        <a:pt x="224" y="15"/>
                        <a:pt x="224" y="15"/>
                        <a:pt x="224" y="15"/>
                      </a:cubicBezTo>
                      <a:cubicBezTo>
                        <a:pt x="224" y="14"/>
                        <a:pt x="224" y="14"/>
                        <a:pt x="222" y="14"/>
                      </a:cubicBezTo>
                      <a:cubicBezTo>
                        <a:pt x="222" y="14"/>
                        <a:pt x="222" y="14"/>
                        <a:pt x="222" y="14"/>
                      </a:cubicBezTo>
                      <a:cubicBezTo>
                        <a:pt x="221" y="14"/>
                        <a:pt x="220" y="14"/>
                        <a:pt x="218" y="13"/>
                      </a:cubicBezTo>
                      <a:cubicBezTo>
                        <a:pt x="217" y="16"/>
                        <a:pt x="216" y="18"/>
                        <a:pt x="215" y="21"/>
                      </a:cubicBezTo>
                      <a:cubicBezTo>
                        <a:pt x="215" y="21"/>
                        <a:pt x="215" y="21"/>
                        <a:pt x="215" y="22"/>
                      </a:cubicBezTo>
                      <a:cubicBezTo>
                        <a:pt x="215" y="23"/>
                        <a:pt x="215" y="25"/>
                        <a:pt x="213" y="25"/>
                      </a:cubicBezTo>
                      <a:cubicBezTo>
                        <a:pt x="212" y="25"/>
                        <a:pt x="211" y="26"/>
                        <a:pt x="211" y="26"/>
                      </a:cubicBezTo>
                      <a:cubicBezTo>
                        <a:pt x="210" y="27"/>
                        <a:pt x="210" y="27"/>
                        <a:pt x="209" y="27"/>
                      </a:cubicBezTo>
                      <a:cubicBezTo>
                        <a:pt x="208" y="27"/>
                        <a:pt x="207" y="27"/>
                        <a:pt x="206" y="27"/>
                      </a:cubicBezTo>
                      <a:cubicBezTo>
                        <a:pt x="205" y="27"/>
                        <a:pt x="204" y="27"/>
                        <a:pt x="203" y="27"/>
                      </a:cubicBezTo>
                      <a:cubicBezTo>
                        <a:pt x="199" y="27"/>
                        <a:pt x="196" y="27"/>
                        <a:pt x="193" y="30"/>
                      </a:cubicBezTo>
                      <a:cubicBezTo>
                        <a:pt x="193" y="30"/>
                        <a:pt x="193" y="30"/>
                        <a:pt x="193" y="30"/>
                      </a:cubicBezTo>
                      <a:cubicBezTo>
                        <a:pt x="193" y="31"/>
                        <a:pt x="193" y="31"/>
                        <a:pt x="193" y="31"/>
                      </a:cubicBezTo>
                      <a:cubicBezTo>
                        <a:pt x="193" y="32"/>
                        <a:pt x="193" y="33"/>
                        <a:pt x="192" y="34"/>
                      </a:cubicBezTo>
                      <a:cubicBezTo>
                        <a:pt x="190" y="36"/>
                        <a:pt x="188" y="36"/>
                        <a:pt x="185" y="36"/>
                      </a:cubicBezTo>
                      <a:cubicBezTo>
                        <a:pt x="184" y="36"/>
                        <a:pt x="183" y="36"/>
                        <a:pt x="182" y="36"/>
                      </a:cubicBezTo>
                      <a:cubicBezTo>
                        <a:pt x="182" y="37"/>
                        <a:pt x="182" y="38"/>
                        <a:pt x="181" y="39"/>
                      </a:cubicBezTo>
                      <a:cubicBezTo>
                        <a:pt x="179" y="42"/>
                        <a:pt x="171" y="45"/>
                        <a:pt x="166" y="45"/>
                      </a:cubicBezTo>
                      <a:cubicBezTo>
                        <a:pt x="165" y="45"/>
                        <a:pt x="163" y="45"/>
                        <a:pt x="163" y="44"/>
                      </a:cubicBezTo>
                      <a:cubicBezTo>
                        <a:pt x="162" y="44"/>
                        <a:pt x="162" y="44"/>
                        <a:pt x="162" y="44"/>
                      </a:cubicBezTo>
                      <a:cubicBezTo>
                        <a:pt x="162" y="43"/>
                        <a:pt x="162" y="43"/>
                        <a:pt x="162" y="43"/>
                      </a:cubicBezTo>
                      <a:cubicBezTo>
                        <a:pt x="166" y="39"/>
                        <a:pt x="166" y="37"/>
                        <a:pt x="164" y="32"/>
                      </a:cubicBezTo>
                      <a:cubicBezTo>
                        <a:pt x="164" y="32"/>
                        <a:pt x="164" y="32"/>
                        <a:pt x="164" y="32"/>
                      </a:cubicBezTo>
                      <a:cubicBezTo>
                        <a:pt x="163" y="33"/>
                        <a:pt x="162" y="34"/>
                        <a:pt x="161" y="34"/>
                      </a:cubicBezTo>
                      <a:cubicBezTo>
                        <a:pt x="159" y="34"/>
                        <a:pt x="159" y="34"/>
                        <a:pt x="159" y="34"/>
                      </a:cubicBezTo>
                      <a:cubicBezTo>
                        <a:pt x="160" y="32"/>
                        <a:pt x="160" y="32"/>
                        <a:pt x="160" y="32"/>
                      </a:cubicBezTo>
                      <a:cubicBezTo>
                        <a:pt x="161" y="30"/>
                        <a:pt x="163" y="28"/>
                        <a:pt x="162" y="26"/>
                      </a:cubicBezTo>
                      <a:cubicBezTo>
                        <a:pt x="162" y="25"/>
                        <a:pt x="161" y="24"/>
                        <a:pt x="160" y="24"/>
                      </a:cubicBezTo>
                      <a:cubicBezTo>
                        <a:pt x="159" y="23"/>
                        <a:pt x="159" y="23"/>
                        <a:pt x="158" y="23"/>
                      </a:cubicBezTo>
                      <a:cubicBezTo>
                        <a:pt x="157" y="23"/>
                        <a:pt x="156" y="25"/>
                        <a:pt x="155" y="27"/>
                      </a:cubicBezTo>
                      <a:cubicBezTo>
                        <a:pt x="154" y="30"/>
                        <a:pt x="154" y="30"/>
                        <a:pt x="154" y="30"/>
                      </a:cubicBezTo>
                      <a:cubicBezTo>
                        <a:pt x="153" y="27"/>
                        <a:pt x="153" y="27"/>
                        <a:pt x="153" y="27"/>
                      </a:cubicBezTo>
                      <a:cubicBezTo>
                        <a:pt x="152" y="29"/>
                        <a:pt x="152" y="32"/>
                        <a:pt x="152" y="34"/>
                      </a:cubicBezTo>
                      <a:cubicBezTo>
                        <a:pt x="153" y="36"/>
                        <a:pt x="153" y="41"/>
                        <a:pt x="151" y="43"/>
                      </a:cubicBezTo>
                      <a:cubicBezTo>
                        <a:pt x="150" y="45"/>
                        <a:pt x="149" y="45"/>
                        <a:pt x="148" y="45"/>
                      </a:cubicBezTo>
                      <a:cubicBezTo>
                        <a:pt x="147" y="45"/>
                        <a:pt x="146" y="44"/>
                        <a:pt x="145" y="43"/>
                      </a:cubicBezTo>
                      <a:cubicBezTo>
                        <a:pt x="143" y="40"/>
                        <a:pt x="145" y="34"/>
                        <a:pt x="146" y="29"/>
                      </a:cubicBezTo>
                      <a:cubicBezTo>
                        <a:pt x="146" y="29"/>
                        <a:pt x="146" y="29"/>
                        <a:pt x="146" y="29"/>
                      </a:cubicBezTo>
                      <a:cubicBezTo>
                        <a:pt x="146" y="29"/>
                        <a:pt x="146" y="29"/>
                        <a:pt x="145" y="29"/>
                      </a:cubicBezTo>
                      <a:cubicBezTo>
                        <a:pt x="143" y="30"/>
                        <a:pt x="143" y="30"/>
                        <a:pt x="143" y="30"/>
                      </a:cubicBezTo>
                      <a:cubicBezTo>
                        <a:pt x="144" y="28"/>
                        <a:pt x="144" y="28"/>
                        <a:pt x="144" y="28"/>
                      </a:cubicBezTo>
                      <a:cubicBezTo>
                        <a:pt x="145" y="26"/>
                        <a:pt x="146" y="24"/>
                        <a:pt x="147" y="22"/>
                      </a:cubicBezTo>
                      <a:cubicBezTo>
                        <a:pt x="148" y="19"/>
                        <a:pt x="148" y="19"/>
                        <a:pt x="148" y="19"/>
                      </a:cubicBezTo>
                      <a:cubicBezTo>
                        <a:pt x="148" y="21"/>
                        <a:pt x="148" y="21"/>
                        <a:pt x="148" y="21"/>
                      </a:cubicBezTo>
                      <a:cubicBezTo>
                        <a:pt x="149" y="21"/>
                        <a:pt x="149" y="20"/>
                        <a:pt x="150" y="20"/>
                      </a:cubicBezTo>
                      <a:cubicBezTo>
                        <a:pt x="151" y="19"/>
                        <a:pt x="151" y="19"/>
                        <a:pt x="151" y="19"/>
                      </a:cubicBezTo>
                      <a:cubicBezTo>
                        <a:pt x="151" y="20"/>
                        <a:pt x="151" y="20"/>
                        <a:pt x="151" y="20"/>
                      </a:cubicBezTo>
                      <a:cubicBezTo>
                        <a:pt x="153" y="19"/>
                        <a:pt x="155" y="18"/>
                        <a:pt x="157" y="19"/>
                      </a:cubicBezTo>
                      <a:cubicBezTo>
                        <a:pt x="157" y="20"/>
                        <a:pt x="157" y="20"/>
                        <a:pt x="158" y="19"/>
                      </a:cubicBezTo>
                      <a:cubicBezTo>
                        <a:pt x="158" y="19"/>
                        <a:pt x="159" y="19"/>
                        <a:pt x="159" y="19"/>
                      </a:cubicBezTo>
                      <a:cubicBezTo>
                        <a:pt x="159" y="19"/>
                        <a:pt x="159" y="19"/>
                        <a:pt x="158" y="18"/>
                      </a:cubicBezTo>
                      <a:cubicBezTo>
                        <a:pt x="158" y="18"/>
                        <a:pt x="157" y="18"/>
                        <a:pt x="156" y="18"/>
                      </a:cubicBezTo>
                      <a:cubicBezTo>
                        <a:pt x="155" y="17"/>
                        <a:pt x="155" y="17"/>
                        <a:pt x="154" y="17"/>
                      </a:cubicBezTo>
                      <a:cubicBezTo>
                        <a:pt x="153" y="17"/>
                        <a:pt x="153" y="17"/>
                        <a:pt x="151" y="18"/>
                      </a:cubicBezTo>
                      <a:cubicBezTo>
                        <a:pt x="151" y="19"/>
                        <a:pt x="150" y="19"/>
                        <a:pt x="149" y="19"/>
                      </a:cubicBezTo>
                      <a:cubicBezTo>
                        <a:pt x="148" y="19"/>
                        <a:pt x="147" y="18"/>
                        <a:pt x="146" y="17"/>
                      </a:cubicBezTo>
                      <a:cubicBezTo>
                        <a:pt x="145" y="17"/>
                        <a:pt x="145" y="16"/>
                        <a:pt x="144" y="17"/>
                      </a:cubicBezTo>
                      <a:cubicBezTo>
                        <a:pt x="142" y="18"/>
                        <a:pt x="142" y="18"/>
                        <a:pt x="142" y="18"/>
                      </a:cubicBezTo>
                      <a:cubicBezTo>
                        <a:pt x="142" y="16"/>
                        <a:pt x="142" y="16"/>
                        <a:pt x="142" y="16"/>
                      </a:cubicBezTo>
                      <a:cubicBezTo>
                        <a:pt x="142" y="16"/>
                        <a:pt x="142" y="15"/>
                        <a:pt x="142" y="15"/>
                      </a:cubicBezTo>
                      <a:cubicBezTo>
                        <a:pt x="138" y="17"/>
                        <a:pt x="134" y="19"/>
                        <a:pt x="133" y="17"/>
                      </a:cubicBezTo>
                      <a:cubicBezTo>
                        <a:pt x="133" y="17"/>
                        <a:pt x="133" y="17"/>
                        <a:pt x="133" y="16"/>
                      </a:cubicBezTo>
                      <a:cubicBezTo>
                        <a:pt x="132" y="17"/>
                        <a:pt x="131" y="17"/>
                        <a:pt x="130" y="17"/>
                      </a:cubicBezTo>
                      <a:cubicBezTo>
                        <a:pt x="126" y="19"/>
                        <a:pt x="126" y="19"/>
                        <a:pt x="126" y="19"/>
                      </a:cubicBezTo>
                      <a:cubicBezTo>
                        <a:pt x="128" y="16"/>
                        <a:pt x="128" y="16"/>
                        <a:pt x="128" y="16"/>
                      </a:cubicBezTo>
                      <a:cubicBezTo>
                        <a:pt x="131" y="13"/>
                        <a:pt x="133" y="11"/>
                        <a:pt x="136" y="9"/>
                      </a:cubicBezTo>
                      <a:cubicBezTo>
                        <a:pt x="135" y="9"/>
                        <a:pt x="135" y="9"/>
                        <a:pt x="135" y="9"/>
                      </a:cubicBezTo>
                      <a:cubicBezTo>
                        <a:pt x="132" y="9"/>
                        <a:pt x="130" y="8"/>
                        <a:pt x="127" y="6"/>
                      </a:cubicBezTo>
                      <a:cubicBezTo>
                        <a:pt x="126" y="6"/>
                        <a:pt x="124" y="6"/>
                        <a:pt x="122" y="6"/>
                      </a:cubicBezTo>
                      <a:cubicBezTo>
                        <a:pt x="122" y="6"/>
                        <a:pt x="121" y="6"/>
                        <a:pt x="121" y="6"/>
                      </a:cubicBezTo>
                      <a:cubicBezTo>
                        <a:pt x="119" y="5"/>
                        <a:pt x="118" y="4"/>
                        <a:pt x="117" y="3"/>
                      </a:cubicBezTo>
                      <a:cubicBezTo>
                        <a:pt x="116" y="4"/>
                        <a:pt x="114" y="5"/>
                        <a:pt x="111" y="5"/>
                      </a:cubicBezTo>
                      <a:cubicBezTo>
                        <a:pt x="109" y="5"/>
                        <a:pt x="107" y="4"/>
                        <a:pt x="105" y="4"/>
                      </a:cubicBezTo>
                      <a:cubicBezTo>
                        <a:pt x="104" y="4"/>
                        <a:pt x="103" y="4"/>
                        <a:pt x="103" y="4"/>
                      </a:cubicBezTo>
                      <a:cubicBezTo>
                        <a:pt x="90" y="4"/>
                        <a:pt x="78" y="4"/>
                        <a:pt x="65" y="4"/>
                      </a:cubicBezTo>
                      <a:cubicBezTo>
                        <a:pt x="47" y="4"/>
                        <a:pt x="29" y="4"/>
                        <a:pt x="11" y="4"/>
                      </a:cubicBezTo>
                      <a:cubicBezTo>
                        <a:pt x="11" y="5"/>
                        <a:pt x="11" y="5"/>
                        <a:pt x="11" y="6"/>
                      </a:cubicBezTo>
                      <a:cubicBezTo>
                        <a:pt x="11" y="6"/>
                        <a:pt x="11" y="6"/>
                        <a:pt x="11" y="6"/>
                      </a:cubicBezTo>
                      <a:cubicBezTo>
                        <a:pt x="12" y="9"/>
                        <a:pt x="11" y="10"/>
                        <a:pt x="9" y="12"/>
                      </a:cubicBezTo>
                      <a:cubicBezTo>
                        <a:pt x="8" y="14"/>
                        <a:pt x="8" y="14"/>
                        <a:pt x="8" y="14"/>
                      </a:cubicBezTo>
                      <a:cubicBezTo>
                        <a:pt x="7" y="12"/>
                        <a:pt x="7" y="12"/>
                        <a:pt x="7" y="12"/>
                      </a:cubicBezTo>
                      <a:cubicBezTo>
                        <a:pt x="7" y="12"/>
                        <a:pt x="7" y="11"/>
                        <a:pt x="8" y="10"/>
                      </a:cubicBezTo>
                      <a:cubicBezTo>
                        <a:pt x="8" y="9"/>
                        <a:pt x="8" y="9"/>
                        <a:pt x="8" y="9"/>
                      </a:cubicBezTo>
                      <a:cubicBezTo>
                        <a:pt x="8" y="8"/>
                        <a:pt x="7" y="8"/>
                        <a:pt x="7" y="8"/>
                      </a:cubicBezTo>
                      <a:cubicBezTo>
                        <a:pt x="6" y="8"/>
                        <a:pt x="4" y="7"/>
                        <a:pt x="3" y="7"/>
                      </a:cubicBezTo>
                      <a:cubicBezTo>
                        <a:pt x="2" y="7"/>
                        <a:pt x="2" y="7"/>
                        <a:pt x="2" y="7"/>
                      </a:cubicBezTo>
                      <a:cubicBezTo>
                        <a:pt x="2" y="9"/>
                        <a:pt x="3" y="12"/>
                        <a:pt x="4" y="14"/>
                      </a:cubicBezTo>
                      <a:cubicBezTo>
                        <a:pt x="5" y="15"/>
                        <a:pt x="5" y="16"/>
                        <a:pt x="6" y="17"/>
                      </a:cubicBezTo>
                      <a:cubicBezTo>
                        <a:pt x="6" y="18"/>
                        <a:pt x="6" y="18"/>
                        <a:pt x="6" y="18"/>
                      </a:cubicBezTo>
                      <a:cubicBezTo>
                        <a:pt x="6" y="18"/>
                        <a:pt x="6" y="18"/>
                        <a:pt x="7" y="18"/>
                      </a:cubicBezTo>
                      <a:cubicBezTo>
                        <a:pt x="7" y="20"/>
                        <a:pt x="7" y="20"/>
                        <a:pt x="7" y="20"/>
                      </a:cubicBezTo>
                      <a:cubicBezTo>
                        <a:pt x="7" y="20"/>
                        <a:pt x="6" y="20"/>
                        <a:pt x="6" y="20"/>
                      </a:cubicBezTo>
                      <a:cubicBezTo>
                        <a:pt x="3" y="24"/>
                        <a:pt x="4" y="38"/>
                        <a:pt x="4" y="42"/>
                      </a:cubicBezTo>
                      <a:cubicBezTo>
                        <a:pt x="5" y="44"/>
                        <a:pt x="4" y="45"/>
                        <a:pt x="4" y="47"/>
                      </a:cubicBezTo>
                      <a:cubicBezTo>
                        <a:pt x="4" y="49"/>
                        <a:pt x="4" y="51"/>
                        <a:pt x="5" y="53"/>
                      </a:cubicBezTo>
                      <a:cubicBezTo>
                        <a:pt x="6" y="54"/>
                        <a:pt x="7" y="56"/>
                        <a:pt x="7" y="57"/>
                      </a:cubicBezTo>
                      <a:cubicBezTo>
                        <a:pt x="7" y="59"/>
                        <a:pt x="8" y="60"/>
                        <a:pt x="9" y="61"/>
                      </a:cubicBezTo>
                      <a:cubicBezTo>
                        <a:pt x="10" y="61"/>
                        <a:pt x="10" y="61"/>
                        <a:pt x="11" y="61"/>
                      </a:cubicBezTo>
                      <a:cubicBezTo>
                        <a:pt x="11" y="61"/>
                        <a:pt x="11" y="61"/>
                        <a:pt x="11" y="61"/>
                      </a:cubicBezTo>
                      <a:cubicBezTo>
                        <a:pt x="11" y="61"/>
                        <a:pt x="12" y="61"/>
                        <a:pt x="12" y="61"/>
                      </a:cubicBezTo>
                      <a:cubicBezTo>
                        <a:pt x="16" y="61"/>
                        <a:pt x="16" y="61"/>
                        <a:pt x="16" y="61"/>
                      </a:cubicBezTo>
                      <a:cubicBezTo>
                        <a:pt x="12" y="63"/>
                        <a:pt x="12" y="63"/>
                        <a:pt x="12" y="63"/>
                      </a:cubicBezTo>
                      <a:cubicBezTo>
                        <a:pt x="12" y="63"/>
                        <a:pt x="12" y="63"/>
                        <a:pt x="12" y="63"/>
                      </a:cubicBezTo>
                      <a:cubicBezTo>
                        <a:pt x="12" y="63"/>
                        <a:pt x="12" y="64"/>
                        <a:pt x="12" y="64"/>
                      </a:cubicBezTo>
                      <a:cubicBezTo>
                        <a:pt x="11" y="65"/>
                        <a:pt x="11" y="65"/>
                        <a:pt x="11" y="65"/>
                      </a:cubicBezTo>
                      <a:cubicBezTo>
                        <a:pt x="11" y="65"/>
                        <a:pt x="12" y="66"/>
                        <a:pt x="12" y="66"/>
                      </a:cubicBezTo>
                      <a:cubicBezTo>
                        <a:pt x="13" y="67"/>
                        <a:pt x="13" y="68"/>
                        <a:pt x="14" y="69"/>
                      </a:cubicBezTo>
                      <a:cubicBezTo>
                        <a:pt x="14" y="70"/>
                        <a:pt x="14" y="70"/>
                        <a:pt x="14" y="71"/>
                      </a:cubicBezTo>
                      <a:cubicBezTo>
                        <a:pt x="15" y="71"/>
                        <a:pt x="15" y="72"/>
                        <a:pt x="16" y="73"/>
                      </a:cubicBezTo>
                      <a:cubicBezTo>
                        <a:pt x="16" y="74"/>
                        <a:pt x="17" y="75"/>
                        <a:pt x="18" y="76"/>
                      </a:cubicBezTo>
                      <a:cubicBezTo>
                        <a:pt x="19" y="76"/>
                        <a:pt x="19" y="77"/>
                        <a:pt x="19" y="78"/>
                      </a:cubicBezTo>
                      <a:cubicBezTo>
                        <a:pt x="19" y="78"/>
                        <a:pt x="19" y="78"/>
                        <a:pt x="19" y="78"/>
                      </a:cubicBezTo>
                      <a:cubicBezTo>
                        <a:pt x="19" y="79"/>
                        <a:pt x="20" y="79"/>
                        <a:pt x="21" y="79"/>
                      </a:cubicBezTo>
                      <a:cubicBezTo>
                        <a:pt x="21" y="79"/>
                        <a:pt x="22" y="79"/>
                        <a:pt x="22" y="79"/>
                      </a:cubicBezTo>
                      <a:cubicBezTo>
                        <a:pt x="24" y="80"/>
                        <a:pt x="31" y="82"/>
                        <a:pt x="31" y="86"/>
                      </a:cubicBezTo>
                      <a:cubicBezTo>
                        <a:pt x="32" y="87"/>
                        <a:pt x="32" y="88"/>
                        <a:pt x="33" y="88"/>
                      </a:cubicBezTo>
                      <a:cubicBezTo>
                        <a:pt x="34" y="88"/>
                        <a:pt x="35" y="87"/>
                        <a:pt x="35" y="87"/>
                      </a:cubicBezTo>
                      <a:cubicBezTo>
                        <a:pt x="37" y="87"/>
                        <a:pt x="40" y="87"/>
                        <a:pt x="41" y="87"/>
                      </a:cubicBezTo>
                      <a:cubicBezTo>
                        <a:pt x="46" y="89"/>
                        <a:pt x="50" y="91"/>
                        <a:pt x="55" y="93"/>
                      </a:cubicBezTo>
                      <a:cubicBezTo>
                        <a:pt x="55" y="94"/>
                        <a:pt x="56" y="94"/>
                        <a:pt x="58" y="94"/>
                      </a:cubicBezTo>
                      <a:cubicBezTo>
                        <a:pt x="61" y="94"/>
                        <a:pt x="64" y="93"/>
                        <a:pt x="65" y="93"/>
                      </a:cubicBezTo>
                      <a:cubicBezTo>
                        <a:pt x="65" y="92"/>
                        <a:pt x="65" y="91"/>
                        <a:pt x="68" y="91"/>
                      </a:cubicBezTo>
                      <a:cubicBezTo>
                        <a:pt x="68" y="91"/>
                        <a:pt x="69" y="91"/>
                        <a:pt x="70" y="91"/>
                      </a:cubicBezTo>
                      <a:cubicBezTo>
                        <a:pt x="70" y="91"/>
                        <a:pt x="71" y="91"/>
                        <a:pt x="71" y="91"/>
                      </a:cubicBezTo>
                      <a:cubicBezTo>
                        <a:pt x="73" y="91"/>
                        <a:pt x="75" y="92"/>
                        <a:pt x="76" y="94"/>
                      </a:cubicBezTo>
                      <a:cubicBezTo>
                        <a:pt x="77" y="94"/>
                        <a:pt x="77" y="94"/>
                        <a:pt x="77" y="95"/>
                      </a:cubicBezTo>
                      <a:cubicBezTo>
                        <a:pt x="79" y="96"/>
                        <a:pt x="80" y="98"/>
                        <a:pt x="81" y="99"/>
                      </a:cubicBezTo>
                      <a:cubicBezTo>
                        <a:pt x="82" y="101"/>
                        <a:pt x="83" y="102"/>
                        <a:pt x="85" y="103"/>
                      </a:cubicBezTo>
                      <a:cubicBezTo>
                        <a:pt x="86" y="101"/>
                        <a:pt x="88" y="100"/>
                        <a:pt x="90" y="100"/>
                      </a:cubicBezTo>
                      <a:cubicBezTo>
                        <a:pt x="93" y="100"/>
                        <a:pt x="95" y="103"/>
                        <a:pt x="97" y="107"/>
                      </a:cubicBezTo>
                      <a:cubicBezTo>
                        <a:pt x="98" y="108"/>
                        <a:pt x="98" y="109"/>
                        <a:pt x="99" y="110"/>
                      </a:cubicBezTo>
                      <a:cubicBezTo>
                        <a:pt x="100" y="111"/>
                        <a:pt x="101" y="113"/>
                        <a:pt x="102" y="115"/>
                      </a:cubicBezTo>
                      <a:cubicBezTo>
                        <a:pt x="103" y="116"/>
                        <a:pt x="107" y="117"/>
                        <a:pt x="108" y="117"/>
                      </a:cubicBezTo>
                      <a:cubicBezTo>
                        <a:pt x="108" y="117"/>
                        <a:pt x="108" y="117"/>
                        <a:pt x="108" y="117"/>
                      </a:cubicBezTo>
                      <a:cubicBezTo>
                        <a:pt x="108" y="116"/>
                        <a:pt x="108" y="116"/>
                        <a:pt x="108" y="115"/>
                      </a:cubicBezTo>
                      <a:cubicBezTo>
                        <a:pt x="107" y="114"/>
                        <a:pt x="107" y="114"/>
                        <a:pt x="107" y="113"/>
                      </a:cubicBezTo>
                      <a:cubicBezTo>
                        <a:pt x="107" y="112"/>
                        <a:pt x="107" y="112"/>
                        <a:pt x="107" y="112"/>
                      </a:cubicBezTo>
                      <a:cubicBezTo>
                        <a:pt x="107" y="112"/>
                        <a:pt x="107" y="112"/>
                        <a:pt x="107" y="112"/>
                      </a:cubicBezTo>
                      <a:cubicBezTo>
                        <a:pt x="108" y="112"/>
                        <a:pt x="108" y="111"/>
                        <a:pt x="108" y="111"/>
                      </a:cubicBezTo>
                      <a:cubicBezTo>
                        <a:pt x="108" y="112"/>
                        <a:pt x="108" y="111"/>
                        <a:pt x="108" y="111"/>
                      </a:cubicBezTo>
                      <a:cubicBezTo>
                        <a:pt x="107" y="111"/>
                        <a:pt x="107" y="110"/>
                        <a:pt x="108" y="109"/>
                      </a:cubicBezTo>
                      <a:cubicBezTo>
                        <a:pt x="109" y="109"/>
                        <a:pt x="109" y="108"/>
                        <a:pt x="109" y="108"/>
                      </a:cubicBezTo>
                      <a:cubicBezTo>
                        <a:pt x="111" y="107"/>
                        <a:pt x="111" y="107"/>
                        <a:pt x="111" y="106"/>
                      </a:cubicBezTo>
                      <a:cubicBezTo>
                        <a:pt x="111" y="105"/>
                        <a:pt x="111" y="105"/>
                        <a:pt x="111" y="105"/>
                      </a:cubicBezTo>
                      <a:cubicBezTo>
                        <a:pt x="112" y="105"/>
                        <a:pt x="112" y="105"/>
                        <a:pt x="112" y="105"/>
                      </a:cubicBezTo>
                      <a:cubicBezTo>
                        <a:pt x="113" y="105"/>
                        <a:pt x="113" y="105"/>
                        <a:pt x="114" y="105"/>
                      </a:cubicBezTo>
                      <a:cubicBezTo>
                        <a:pt x="116" y="105"/>
                        <a:pt x="116" y="104"/>
                        <a:pt x="117" y="101"/>
                      </a:cubicBezTo>
                      <a:cubicBezTo>
                        <a:pt x="117" y="100"/>
                        <a:pt x="117" y="100"/>
                        <a:pt x="117" y="100"/>
                      </a:cubicBezTo>
                      <a:cubicBezTo>
                        <a:pt x="120" y="101"/>
                        <a:pt x="120" y="101"/>
                        <a:pt x="120" y="101"/>
                      </a:cubicBezTo>
                      <a:cubicBezTo>
                        <a:pt x="122" y="100"/>
                        <a:pt x="124" y="100"/>
                        <a:pt x="127" y="101"/>
                      </a:cubicBezTo>
                      <a:cubicBezTo>
                        <a:pt x="128" y="101"/>
                        <a:pt x="128" y="101"/>
                        <a:pt x="128" y="101"/>
                      </a:cubicBezTo>
                      <a:cubicBezTo>
                        <a:pt x="129" y="101"/>
                        <a:pt x="130" y="100"/>
                        <a:pt x="131" y="101"/>
                      </a:cubicBezTo>
                      <a:cubicBezTo>
                        <a:pt x="134" y="103"/>
                        <a:pt x="134" y="103"/>
                        <a:pt x="134" y="103"/>
                      </a:cubicBezTo>
                      <a:cubicBezTo>
                        <a:pt x="135" y="103"/>
                        <a:pt x="136" y="103"/>
                        <a:pt x="136" y="102"/>
                      </a:cubicBezTo>
                      <a:cubicBezTo>
                        <a:pt x="137" y="101"/>
                        <a:pt x="137" y="101"/>
                        <a:pt x="137" y="101"/>
                      </a:cubicBezTo>
                      <a:cubicBezTo>
                        <a:pt x="136" y="101"/>
                        <a:pt x="135" y="100"/>
                        <a:pt x="135" y="99"/>
                      </a:cubicBezTo>
                      <a:cubicBezTo>
                        <a:pt x="135" y="98"/>
                        <a:pt x="135" y="98"/>
                        <a:pt x="135" y="98"/>
                      </a:cubicBezTo>
                      <a:cubicBezTo>
                        <a:pt x="136" y="98"/>
                        <a:pt x="136" y="98"/>
                        <a:pt x="136" y="98"/>
                      </a:cubicBezTo>
                      <a:cubicBezTo>
                        <a:pt x="137" y="98"/>
                        <a:pt x="137" y="98"/>
                        <a:pt x="138" y="98"/>
                      </a:cubicBezTo>
                      <a:cubicBezTo>
                        <a:pt x="139" y="98"/>
                        <a:pt x="140" y="98"/>
                        <a:pt x="140" y="98"/>
                      </a:cubicBezTo>
                      <a:cubicBezTo>
                        <a:pt x="143" y="98"/>
                        <a:pt x="144" y="97"/>
                        <a:pt x="144" y="96"/>
                      </a:cubicBezTo>
                      <a:cubicBezTo>
                        <a:pt x="144" y="96"/>
                        <a:pt x="144" y="96"/>
                        <a:pt x="144" y="96"/>
                      </a:cubicBezTo>
                      <a:cubicBezTo>
                        <a:pt x="146" y="96"/>
                        <a:pt x="146" y="96"/>
                        <a:pt x="146" y="96"/>
                      </a:cubicBezTo>
                      <a:cubicBezTo>
                        <a:pt x="146" y="96"/>
                        <a:pt x="146" y="96"/>
                        <a:pt x="146" y="96"/>
                      </a:cubicBezTo>
                      <a:cubicBezTo>
                        <a:pt x="146" y="97"/>
                        <a:pt x="146" y="97"/>
                        <a:pt x="146" y="97"/>
                      </a:cubicBezTo>
                      <a:cubicBezTo>
                        <a:pt x="146" y="97"/>
                        <a:pt x="146" y="97"/>
                        <a:pt x="146" y="97"/>
                      </a:cubicBezTo>
                      <a:cubicBezTo>
                        <a:pt x="148" y="97"/>
                        <a:pt x="150" y="96"/>
                        <a:pt x="152" y="97"/>
                      </a:cubicBezTo>
                      <a:cubicBezTo>
                        <a:pt x="153" y="97"/>
                        <a:pt x="154" y="98"/>
                        <a:pt x="154" y="99"/>
                      </a:cubicBezTo>
                      <a:cubicBezTo>
                        <a:pt x="155" y="100"/>
                        <a:pt x="156" y="100"/>
                        <a:pt x="157" y="100"/>
                      </a:cubicBezTo>
                      <a:cubicBezTo>
                        <a:pt x="163" y="98"/>
                        <a:pt x="166" y="101"/>
                        <a:pt x="167" y="109"/>
                      </a:cubicBezTo>
                      <a:lnTo>
                        <a:pt x="168" y="108"/>
                      </a:lnTo>
                      <a:close/>
                      <a:moveTo>
                        <a:pt x="190" y="69"/>
                      </a:moveTo>
                      <a:cubicBezTo>
                        <a:pt x="191" y="70"/>
                        <a:pt x="191" y="70"/>
                        <a:pt x="191" y="70"/>
                      </a:cubicBezTo>
                      <a:cubicBezTo>
                        <a:pt x="191" y="71"/>
                        <a:pt x="191" y="71"/>
                        <a:pt x="192" y="71"/>
                      </a:cubicBezTo>
                      <a:cubicBezTo>
                        <a:pt x="192" y="71"/>
                        <a:pt x="192" y="71"/>
                        <a:pt x="192" y="71"/>
                      </a:cubicBezTo>
                      <a:cubicBezTo>
                        <a:pt x="192" y="68"/>
                        <a:pt x="192" y="68"/>
                        <a:pt x="191" y="69"/>
                      </a:cubicBezTo>
                      <a:lnTo>
                        <a:pt x="190" y="69"/>
                      </a:lnTo>
                      <a:close/>
                      <a:moveTo>
                        <a:pt x="194" y="55"/>
                      </a:moveTo>
                      <a:cubicBezTo>
                        <a:pt x="194" y="55"/>
                        <a:pt x="194" y="55"/>
                        <a:pt x="194" y="55"/>
                      </a:cubicBezTo>
                      <a:cubicBezTo>
                        <a:pt x="193" y="57"/>
                        <a:pt x="192" y="59"/>
                        <a:pt x="192" y="60"/>
                      </a:cubicBezTo>
                      <a:cubicBezTo>
                        <a:pt x="193" y="60"/>
                        <a:pt x="193" y="60"/>
                        <a:pt x="193" y="61"/>
                      </a:cubicBezTo>
                      <a:cubicBezTo>
                        <a:pt x="194" y="61"/>
                        <a:pt x="194" y="61"/>
                        <a:pt x="194" y="61"/>
                      </a:cubicBezTo>
                      <a:cubicBezTo>
                        <a:pt x="195" y="59"/>
                        <a:pt x="195" y="58"/>
                        <a:pt x="194" y="55"/>
                      </a:cubicBezTo>
                      <a:close/>
                      <a:moveTo>
                        <a:pt x="149" y="23"/>
                      </a:moveTo>
                      <a:cubicBezTo>
                        <a:pt x="149" y="24"/>
                        <a:pt x="149" y="24"/>
                        <a:pt x="149" y="24"/>
                      </a:cubicBezTo>
                      <a:cubicBezTo>
                        <a:pt x="150" y="25"/>
                        <a:pt x="149" y="26"/>
                        <a:pt x="148" y="29"/>
                      </a:cubicBezTo>
                      <a:cubicBezTo>
                        <a:pt x="147" y="33"/>
                        <a:pt x="145" y="40"/>
                        <a:pt x="147" y="42"/>
                      </a:cubicBezTo>
                      <a:cubicBezTo>
                        <a:pt x="147" y="42"/>
                        <a:pt x="147" y="43"/>
                        <a:pt x="148" y="43"/>
                      </a:cubicBezTo>
                      <a:cubicBezTo>
                        <a:pt x="148" y="43"/>
                        <a:pt x="148" y="43"/>
                        <a:pt x="148" y="43"/>
                      </a:cubicBezTo>
                      <a:cubicBezTo>
                        <a:pt x="149" y="43"/>
                        <a:pt x="149" y="43"/>
                        <a:pt x="150" y="42"/>
                      </a:cubicBezTo>
                      <a:cubicBezTo>
                        <a:pt x="151" y="40"/>
                        <a:pt x="151" y="36"/>
                        <a:pt x="150" y="35"/>
                      </a:cubicBezTo>
                      <a:cubicBezTo>
                        <a:pt x="149" y="32"/>
                        <a:pt x="150" y="27"/>
                        <a:pt x="154" y="24"/>
                      </a:cubicBezTo>
                      <a:cubicBezTo>
                        <a:pt x="155" y="23"/>
                        <a:pt x="155" y="23"/>
                        <a:pt x="155" y="23"/>
                      </a:cubicBezTo>
                      <a:cubicBezTo>
                        <a:pt x="155" y="23"/>
                        <a:pt x="155" y="23"/>
                        <a:pt x="155" y="23"/>
                      </a:cubicBezTo>
                      <a:cubicBezTo>
                        <a:pt x="155" y="22"/>
                        <a:pt x="156" y="22"/>
                        <a:pt x="157" y="21"/>
                      </a:cubicBezTo>
                      <a:cubicBezTo>
                        <a:pt x="157" y="21"/>
                        <a:pt x="156" y="21"/>
                        <a:pt x="156" y="21"/>
                      </a:cubicBezTo>
                      <a:cubicBezTo>
                        <a:pt x="155" y="21"/>
                        <a:pt x="153" y="22"/>
                        <a:pt x="152" y="22"/>
                      </a:cubicBezTo>
                      <a:cubicBezTo>
                        <a:pt x="152" y="23"/>
                        <a:pt x="151" y="23"/>
                        <a:pt x="151" y="23"/>
                      </a:cubicBezTo>
                      <a:cubicBezTo>
                        <a:pt x="149" y="24"/>
                        <a:pt x="149" y="24"/>
                        <a:pt x="149" y="24"/>
                      </a:cubicBezTo>
                      <a:cubicBezTo>
                        <a:pt x="149" y="23"/>
                        <a:pt x="149" y="23"/>
                        <a:pt x="149" y="23"/>
                      </a:cubicBezTo>
                      <a:cubicBezTo>
                        <a:pt x="149" y="23"/>
                        <a:pt x="149" y="23"/>
                        <a:pt x="149" y="2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3" name="Freeform 17"/>
                <p:cNvSpPr>
                  <a:spLocks noChangeArrowheads="1"/>
                </p:cNvSpPr>
                <p:nvPr/>
              </p:nvSpPr>
              <p:spPr bwMode="auto">
                <a:xfrm>
                  <a:off x="3" y="65"/>
                  <a:ext cx="260" cy="255"/>
                </a:xfrm>
                <a:custGeom>
                  <a:avLst/>
                  <a:gdLst>
                    <a:gd name="T0" fmla="*/ 19 w 151"/>
                    <a:gd name="T1" fmla="*/ 145 h 148"/>
                    <a:gd name="T2" fmla="*/ 25 w 151"/>
                    <a:gd name="T3" fmla="*/ 142 h 148"/>
                    <a:gd name="T4" fmla="*/ 32 w 151"/>
                    <a:gd name="T5" fmla="*/ 142 h 148"/>
                    <a:gd name="T6" fmla="*/ 39 w 151"/>
                    <a:gd name="T7" fmla="*/ 136 h 148"/>
                    <a:gd name="T8" fmla="*/ 45 w 151"/>
                    <a:gd name="T9" fmla="*/ 130 h 148"/>
                    <a:gd name="T10" fmla="*/ 54 w 151"/>
                    <a:gd name="T11" fmla="*/ 117 h 148"/>
                    <a:gd name="T12" fmla="*/ 70 w 151"/>
                    <a:gd name="T13" fmla="*/ 91 h 148"/>
                    <a:gd name="T14" fmla="*/ 70 w 151"/>
                    <a:gd name="T15" fmla="*/ 101 h 148"/>
                    <a:gd name="T16" fmla="*/ 66 w 151"/>
                    <a:gd name="T17" fmla="*/ 112 h 148"/>
                    <a:gd name="T18" fmla="*/ 69 w 151"/>
                    <a:gd name="T19" fmla="*/ 115 h 148"/>
                    <a:gd name="T20" fmla="*/ 72 w 151"/>
                    <a:gd name="T21" fmla="*/ 109 h 148"/>
                    <a:gd name="T22" fmla="*/ 77 w 151"/>
                    <a:gd name="T23" fmla="*/ 104 h 148"/>
                    <a:gd name="T24" fmla="*/ 78 w 151"/>
                    <a:gd name="T25" fmla="*/ 103 h 148"/>
                    <a:gd name="T26" fmla="*/ 83 w 151"/>
                    <a:gd name="T27" fmla="*/ 103 h 148"/>
                    <a:gd name="T28" fmla="*/ 86 w 151"/>
                    <a:gd name="T29" fmla="*/ 103 h 148"/>
                    <a:gd name="T30" fmla="*/ 90 w 151"/>
                    <a:gd name="T31" fmla="*/ 106 h 148"/>
                    <a:gd name="T32" fmla="*/ 104 w 151"/>
                    <a:gd name="T33" fmla="*/ 111 h 148"/>
                    <a:gd name="T34" fmla="*/ 113 w 151"/>
                    <a:gd name="T35" fmla="*/ 113 h 148"/>
                    <a:gd name="T36" fmla="*/ 115 w 151"/>
                    <a:gd name="T37" fmla="*/ 117 h 148"/>
                    <a:gd name="T38" fmla="*/ 119 w 151"/>
                    <a:gd name="T39" fmla="*/ 121 h 148"/>
                    <a:gd name="T40" fmla="*/ 124 w 151"/>
                    <a:gd name="T41" fmla="*/ 119 h 148"/>
                    <a:gd name="T42" fmla="*/ 127 w 151"/>
                    <a:gd name="T43" fmla="*/ 122 h 148"/>
                    <a:gd name="T44" fmla="*/ 130 w 151"/>
                    <a:gd name="T45" fmla="*/ 121 h 148"/>
                    <a:gd name="T46" fmla="*/ 137 w 151"/>
                    <a:gd name="T47" fmla="*/ 129 h 148"/>
                    <a:gd name="T48" fmla="*/ 137 w 151"/>
                    <a:gd name="T49" fmla="*/ 130 h 148"/>
                    <a:gd name="T50" fmla="*/ 137 w 151"/>
                    <a:gd name="T51" fmla="*/ 132 h 148"/>
                    <a:gd name="T52" fmla="*/ 145 w 151"/>
                    <a:gd name="T53" fmla="*/ 139 h 148"/>
                    <a:gd name="T54" fmla="*/ 147 w 151"/>
                    <a:gd name="T55" fmla="*/ 138 h 148"/>
                    <a:gd name="T56" fmla="*/ 120 w 151"/>
                    <a:gd name="T57" fmla="*/ 118 h 148"/>
                    <a:gd name="T58" fmla="*/ 106 w 151"/>
                    <a:gd name="T59" fmla="*/ 70 h 148"/>
                    <a:gd name="T60" fmla="*/ 88 w 151"/>
                    <a:gd name="T61" fmla="*/ 15 h 148"/>
                    <a:gd name="T62" fmla="*/ 62 w 151"/>
                    <a:gd name="T63" fmla="*/ 6 h 148"/>
                    <a:gd name="T64" fmla="*/ 51 w 151"/>
                    <a:gd name="T65" fmla="*/ 3 h 148"/>
                    <a:gd name="T66" fmla="*/ 49 w 151"/>
                    <a:gd name="T67" fmla="*/ 2 h 148"/>
                    <a:gd name="T68" fmla="*/ 33 w 151"/>
                    <a:gd name="T69" fmla="*/ 7 h 148"/>
                    <a:gd name="T70" fmla="*/ 33 w 151"/>
                    <a:gd name="T71" fmla="*/ 10 h 148"/>
                    <a:gd name="T72" fmla="*/ 24 w 151"/>
                    <a:gd name="T73" fmla="*/ 14 h 148"/>
                    <a:gd name="T74" fmla="*/ 25 w 151"/>
                    <a:gd name="T75" fmla="*/ 17 h 148"/>
                    <a:gd name="T76" fmla="*/ 19 w 151"/>
                    <a:gd name="T77" fmla="*/ 19 h 148"/>
                    <a:gd name="T78" fmla="*/ 13 w 151"/>
                    <a:gd name="T79" fmla="*/ 27 h 148"/>
                    <a:gd name="T80" fmla="*/ 4 w 151"/>
                    <a:gd name="T81" fmla="*/ 34 h 148"/>
                    <a:gd name="T82" fmla="*/ 22 w 151"/>
                    <a:gd name="T83" fmla="*/ 48 h 148"/>
                    <a:gd name="T84" fmla="*/ 33 w 151"/>
                    <a:gd name="T85" fmla="*/ 52 h 148"/>
                    <a:gd name="T86" fmla="*/ 28 w 151"/>
                    <a:gd name="T87" fmla="*/ 55 h 148"/>
                    <a:gd name="T88" fmla="*/ 21 w 151"/>
                    <a:gd name="T89" fmla="*/ 58 h 148"/>
                    <a:gd name="T90" fmla="*/ 9 w 151"/>
                    <a:gd name="T91" fmla="*/ 55 h 148"/>
                    <a:gd name="T92" fmla="*/ 7 w 151"/>
                    <a:gd name="T93" fmla="*/ 65 h 148"/>
                    <a:gd name="T94" fmla="*/ 19 w 151"/>
                    <a:gd name="T95" fmla="*/ 73 h 148"/>
                    <a:gd name="T96" fmla="*/ 28 w 151"/>
                    <a:gd name="T97" fmla="*/ 70 h 148"/>
                    <a:gd name="T98" fmla="*/ 22 w 151"/>
                    <a:gd name="T99" fmla="*/ 81 h 148"/>
                    <a:gd name="T100" fmla="*/ 15 w 151"/>
                    <a:gd name="T101" fmla="*/ 88 h 148"/>
                    <a:gd name="T102" fmla="*/ 7 w 151"/>
                    <a:gd name="T103" fmla="*/ 95 h 148"/>
                    <a:gd name="T104" fmla="*/ 8 w 151"/>
                    <a:gd name="T105" fmla="*/ 99 h 148"/>
                    <a:gd name="T106" fmla="*/ 13 w 151"/>
                    <a:gd name="T107" fmla="*/ 102 h 148"/>
                    <a:gd name="T108" fmla="*/ 16 w 151"/>
                    <a:gd name="T109" fmla="*/ 110 h 148"/>
                    <a:gd name="T110" fmla="*/ 25 w 151"/>
                    <a:gd name="T111" fmla="*/ 103 h 148"/>
                    <a:gd name="T112" fmla="*/ 25 w 151"/>
                    <a:gd name="T113" fmla="*/ 117 h 148"/>
                    <a:gd name="T114" fmla="*/ 30 w 151"/>
                    <a:gd name="T115" fmla="*/ 115 h 148"/>
                    <a:gd name="T116" fmla="*/ 37 w 151"/>
                    <a:gd name="T117" fmla="*/ 118 h 148"/>
                    <a:gd name="T118" fmla="*/ 42 w 151"/>
                    <a:gd name="T119" fmla="*/ 123 h 148"/>
                    <a:gd name="T120" fmla="*/ 30 w 151"/>
                    <a:gd name="T121" fmla="*/ 141 h 1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1"/>
                    <a:gd name="T184" fmla="*/ 0 h 148"/>
                    <a:gd name="T185" fmla="*/ 151 w 151"/>
                    <a:gd name="T186" fmla="*/ 148 h 1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1" h="148">
                      <a:moveTo>
                        <a:pt x="18" y="145"/>
                      </a:moveTo>
                      <a:cubicBezTo>
                        <a:pt x="18" y="146"/>
                        <a:pt x="17" y="146"/>
                        <a:pt x="18" y="147"/>
                      </a:cubicBezTo>
                      <a:cubicBezTo>
                        <a:pt x="18" y="147"/>
                        <a:pt x="19" y="146"/>
                        <a:pt x="19" y="145"/>
                      </a:cubicBezTo>
                      <a:cubicBezTo>
                        <a:pt x="19" y="146"/>
                        <a:pt x="20" y="146"/>
                        <a:pt x="21" y="146"/>
                      </a:cubicBezTo>
                      <a:cubicBezTo>
                        <a:pt x="21" y="145"/>
                        <a:pt x="21" y="145"/>
                        <a:pt x="21" y="144"/>
                      </a:cubicBezTo>
                      <a:cubicBezTo>
                        <a:pt x="22" y="148"/>
                        <a:pt x="24" y="143"/>
                        <a:pt x="25" y="142"/>
                      </a:cubicBezTo>
                      <a:cubicBezTo>
                        <a:pt x="25" y="143"/>
                        <a:pt x="25" y="143"/>
                        <a:pt x="25" y="144"/>
                      </a:cubicBezTo>
                      <a:cubicBezTo>
                        <a:pt x="27" y="143"/>
                        <a:pt x="29" y="142"/>
                        <a:pt x="32" y="140"/>
                      </a:cubicBezTo>
                      <a:cubicBezTo>
                        <a:pt x="32" y="141"/>
                        <a:pt x="32" y="142"/>
                        <a:pt x="32" y="142"/>
                      </a:cubicBezTo>
                      <a:cubicBezTo>
                        <a:pt x="32" y="140"/>
                        <a:pt x="34" y="139"/>
                        <a:pt x="36" y="139"/>
                      </a:cubicBezTo>
                      <a:cubicBezTo>
                        <a:pt x="36" y="138"/>
                        <a:pt x="35" y="137"/>
                        <a:pt x="34" y="136"/>
                      </a:cubicBezTo>
                      <a:cubicBezTo>
                        <a:pt x="36" y="138"/>
                        <a:pt x="38" y="137"/>
                        <a:pt x="39" y="136"/>
                      </a:cubicBezTo>
                      <a:cubicBezTo>
                        <a:pt x="39" y="136"/>
                        <a:pt x="39" y="136"/>
                        <a:pt x="39" y="135"/>
                      </a:cubicBezTo>
                      <a:cubicBezTo>
                        <a:pt x="41" y="136"/>
                        <a:pt x="40" y="134"/>
                        <a:pt x="42" y="133"/>
                      </a:cubicBezTo>
                      <a:cubicBezTo>
                        <a:pt x="44" y="132"/>
                        <a:pt x="46" y="132"/>
                        <a:pt x="45" y="130"/>
                      </a:cubicBezTo>
                      <a:cubicBezTo>
                        <a:pt x="46" y="129"/>
                        <a:pt x="48" y="129"/>
                        <a:pt x="48" y="127"/>
                      </a:cubicBezTo>
                      <a:cubicBezTo>
                        <a:pt x="51" y="127"/>
                        <a:pt x="55" y="121"/>
                        <a:pt x="57" y="119"/>
                      </a:cubicBezTo>
                      <a:cubicBezTo>
                        <a:pt x="56" y="118"/>
                        <a:pt x="55" y="117"/>
                        <a:pt x="54" y="117"/>
                      </a:cubicBezTo>
                      <a:cubicBezTo>
                        <a:pt x="54" y="113"/>
                        <a:pt x="63" y="111"/>
                        <a:pt x="58" y="108"/>
                      </a:cubicBezTo>
                      <a:cubicBezTo>
                        <a:pt x="61" y="109"/>
                        <a:pt x="63" y="103"/>
                        <a:pt x="65" y="101"/>
                      </a:cubicBezTo>
                      <a:cubicBezTo>
                        <a:pt x="69" y="99"/>
                        <a:pt x="69" y="95"/>
                        <a:pt x="70" y="91"/>
                      </a:cubicBezTo>
                      <a:cubicBezTo>
                        <a:pt x="70" y="95"/>
                        <a:pt x="69" y="97"/>
                        <a:pt x="68" y="100"/>
                      </a:cubicBezTo>
                      <a:cubicBezTo>
                        <a:pt x="70" y="101"/>
                        <a:pt x="71" y="99"/>
                        <a:pt x="73" y="98"/>
                      </a:cubicBezTo>
                      <a:cubicBezTo>
                        <a:pt x="72" y="99"/>
                        <a:pt x="71" y="100"/>
                        <a:pt x="70" y="101"/>
                      </a:cubicBezTo>
                      <a:cubicBezTo>
                        <a:pt x="71" y="102"/>
                        <a:pt x="73" y="102"/>
                        <a:pt x="74" y="103"/>
                      </a:cubicBezTo>
                      <a:cubicBezTo>
                        <a:pt x="71" y="102"/>
                        <a:pt x="65" y="101"/>
                        <a:pt x="65" y="106"/>
                      </a:cubicBezTo>
                      <a:cubicBezTo>
                        <a:pt x="65" y="107"/>
                        <a:pt x="62" y="116"/>
                        <a:pt x="66" y="112"/>
                      </a:cubicBezTo>
                      <a:cubicBezTo>
                        <a:pt x="66" y="114"/>
                        <a:pt x="62" y="115"/>
                        <a:pt x="63" y="116"/>
                      </a:cubicBezTo>
                      <a:cubicBezTo>
                        <a:pt x="65" y="117"/>
                        <a:pt x="68" y="114"/>
                        <a:pt x="69" y="113"/>
                      </a:cubicBezTo>
                      <a:cubicBezTo>
                        <a:pt x="69" y="114"/>
                        <a:pt x="69" y="114"/>
                        <a:pt x="69" y="115"/>
                      </a:cubicBezTo>
                      <a:cubicBezTo>
                        <a:pt x="70" y="113"/>
                        <a:pt x="71" y="112"/>
                        <a:pt x="72" y="110"/>
                      </a:cubicBezTo>
                      <a:cubicBezTo>
                        <a:pt x="72" y="111"/>
                        <a:pt x="72" y="112"/>
                        <a:pt x="72" y="112"/>
                      </a:cubicBezTo>
                      <a:cubicBezTo>
                        <a:pt x="72" y="111"/>
                        <a:pt x="72" y="110"/>
                        <a:pt x="72" y="109"/>
                      </a:cubicBezTo>
                      <a:cubicBezTo>
                        <a:pt x="76" y="111"/>
                        <a:pt x="76" y="109"/>
                        <a:pt x="78" y="106"/>
                      </a:cubicBezTo>
                      <a:cubicBezTo>
                        <a:pt x="77" y="106"/>
                        <a:pt x="76" y="106"/>
                        <a:pt x="76" y="106"/>
                      </a:cubicBezTo>
                      <a:cubicBezTo>
                        <a:pt x="76" y="106"/>
                        <a:pt x="77" y="105"/>
                        <a:pt x="77" y="104"/>
                      </a:cubicBezTo>
                      <a:cubicBezTo>
                        <a:pt x="77" y="104"/>
                        <a:pt x="76" y="104"/>
                        <a:pt x="76" y="104"/>
                      </a:cubicBezTo>
                      <a:cubicBezTo>
                        <a:pt x="77" y="102"/>
                        <a:pt x="78" y="101"/>
                        <a:pt x="79" y="100"/>
                      </a:cubicBezTo>
                      <a:cubicBezTo>
                        <a:pt x="79" y="101"/>
                        <a:pt x="79" y="102"/>
                        <a:pt x="78" y="103"/>
                      </a:cubicBezTo>
                      <a:cubicBezTo>
                        <a:pt x="79" y="102"/>
                        <a:pt x="79" y="102"/>
                        <a:pt x="79" y="101"/>
                      </a:cubicBezTo>
                      <a:cubicBezTo>
                        <a:pt x="80" y="103"/>
                        <a:pt x="82" y="102"/>
                        <a:pt x="84" y="101"/>
                      </a:cubicBezTo>
                      <a:cubicBezTo>
                        <a:pt x="83" y="102"/>
                        <a:pt x="83" y="103"/>
                        <a:pt x="83" y="103"/>
                      </a:cubicBezTo>
                      <a:cubicBezTo>
                        <a:pt x="84" y="103"/>
                        <a:pt x="84" y="103"/>
                        <a:pt x="85" y="103"/>
                      </a:cubicBezTo>
                      <a:cubicBezTo>
                        <a:pt x="84" y="104"/>
                        <a:pt x="84" y="104"/>
                        <a:pt x="83" y="104"/>
                      </a:cubicBezTo>
                      <a:cubicBezTo>
                        <a:pt x="84" y="104"/>
                        <a:pt x="85" y="104"/>
                        <a:pt x="86" y="103"/>
                      </a:cubicBezTo>
                      <a:cubicBezTo>
                        <a:pt x="85" y="104"/>
                        <a:pt x="85" y="104"/>
                        <a:pt x="85" y="105"/>
                      </a:cubicBezTo>
                      <a:cubicBezTo>
                        <a:pt x="85" y="104"/>
                        <a:pt x="86" y="105"/>
                        <a:pt x="87" y="105"/>
                      </a:cubicBezTo>
                      <a:cubicBezTo>
                        <a:pt x="87" y="108"/>
                        <a:pt x="90" y="106"/>
                        <a:pt x="90" y="106"/>
                      </a:cubicBezTo>
                      <a:cubicBezTo>
                        <a:pt x="93" y="109"/>
                        <a:pt x="93" y="110"/>
                        <a:pt x="97" y="110"/>
                      </a:cubicBezTo>
                      <a:cubicBezTo>
                        <a:pt x="99" y="110"/>
                        <a:pt x="101" y="110"/>
                        <a:pt x="103" y="110"/>
                      </a:cubicBezTo>
                      <a:cubicBezTo>
                        <a:pt x="105" y="110"/>
                        <a:pt x="103" y="110"/>
                        <a:pt x="104" y="111"/>
                      </a:cubicBezTo>
                      <a:cubicBezTo>
                        <a:pt x="107" y="112"/>
                        <a:pt x="110" y="113"/>
                        <a:pt x="111" y="109"/>
                      </a:cubicBezTo>
                      <a:cubicBezTo>
                        <a:pt x="112" y="110"/>
                        <a:pt x="113" y="111"/>
                        <a:pt x="113" y="111"/>
                      </a:cubicBezTo>
                      <a:cubicBezTo>
                        <a:pt x="113" y="112"/>
                        <a:pt x="113" y="113"/>
                        <a:pt x="113" y="113"/>
                      </a:cubicBezTo>
                      <a:cubicBezTo>
                        <a:pt x="112" y="112"/>
                        <a:pt x="112" y="111"/>
                        <a:pt x="112" y="110"/>
                      </a:cubicBezTo>
                      <a:cubicBezTo>
                        <a:pt x="112" y="112"/>
                        <a:pt x="111" y="113"/>
                        <a:pt x="110" y="114"/>
                      </a:cubicBezTo>
                      <a:cubicBezTo>
                        <a:pt x="111" y="114"/>
                        <a:pt x="114" y="117"/>
                        <a:pt x="115" y="117"/>
                      </a:cubicBezTo>
                      <a:cubicBezTo>
                        <a:pt x="117" y="116"/>
                        <a:pt x="118" y="114"/>
                        <a:pt x="117" y="113"/>
                      </a:cubicBezTo>
                      <a:cubicBezTo>
                        <a:pt x="118" y="114"/>
                        <a:pt x="117" y="115"/>
                        <a:pt x="117" y="117"/>
                      </a:cubicBezTo>
                      <a:cubicBezTo>
                        <a:pt x="117" y="117"/>
                        <a:pt x="119" y="121"/>
                        <a:pt x="119" y="121"/>
                      </a:cubicBezTo>
                      <a:cubicBezTo>
                        <a:pt x="120" y="121"/>
                        <a:pt x="125" y="125"/>
                        <a:pt x="125" y="122"/>
                      </a:cubicBezTo>
                      <a:cubicBezTo>
                        <a:pt x="125" y="120"/>
                        <a:pt x="121" y="120"/>
                        <a:pt x="122" y="118"/>
                      </a:cubicBezTo>
                      <a:cubicBezTo>
                        <a:pt x="122" y="118"/>
                        <a:pt x="124" y="119"/>
                        <a:pt x="124" y="119"/>
                      </a:cubicBezTo>
                      <a:cubicBezTo>
                        <a:pt x="125" y="119"/>
                        <a:pt x="125" y="119"/>
                        <a:pt x="125" y="118"/>
                      </a:cubicBezTo>
                      <a:cubicBezTo>
                        <a:pt x="126" y="119"/>
                        <a:pt x="126" y="121"/>
                        <a:pt x="126" y="122"/>
                      </a:cubicBezTo>
                      <a:cubicBezTo>
                        <a:pt x="126" y="122"/>
                        <a:pt x="127" y="122"/>
                        <a:pt x="127" y="122"/>
                      </a:cubicBezTo>
                      <a:cubicBezTo>
                        <a:pt x="127" y="122"/>
                        <a:pt x="128" y="123"/>
                        <a:pt x="128" y="123"/>
                      </a:cubicBezTo>
                      <a:cubicBezTo>
                        <a:pt x="130" y="122"/>
                        <a:pt x="127" y="117"/>
                        <a:pt x="128" y="115"/>
                      </a:cubicBezTo>
                      <a:cubicBezTo>
                        <a:pt x="128" y="117"/>
                        <a:pt x="129" y="119"/>
                        <a:pt x="130" y="121"/>
                      </a:cubicBezTo>
                      <a:cubicBezTo>
                        <a:pt x="131" y="123"/>
                        <a:pt x="133" y="123"/>
                        <a:pt x="134" y="125"/>
                      </a:cubicBezTo>
                      <a:cubicBezTo>
                        <a:pt x="134" y="125"/>
                        <a:pt x="135" y="124"/>
                        <a:pt x="135" y="124"/>
                      </a:cubicBezTo>
                      <a:cubicBezTo>
                        <a:pt x="133" y="127"/>
                        <a:pt x="136" y="126"/>
                        <a:pt x="137" y="129"/>
                      </a:cubicBezTo>
                      <a:cubicBezTo>
                        <a:pt x="137" y="128"/>
                        <a:pt x="136" y="128"/>
                        <a:pt x="135" y="127"/>
                      </a:cubicBezTo>
                      <a:cubicBezTo>
                        <a:pt x="135" y="129"/>
                        <a:pt x="135" y="128"/>
                        <a:pt x="136" y="128"/>
                      </a:cubicBezTo>
                      <a:cubicBezTo>
                        <a:pt x="136" y="130"/>
                        <a:pt x="136" y="129"/>
                        <a:pt x="137" y="130"/>
                      </a:cubicBezTo>
                      <a:cubicBezTo>
                        <a:pt x="136" y="130"/>
                        <a:pt x="136" y="131"/>
                        <a:pt x="136" y="131"/>
                      </a:cubicBezTo>
                      <a:cubicBezTo>
                        <a:pt x="137" y="131"/>
                        <a:pt x="138" y="131"/>
                        <a:pt x="139" y="133"/>
                      </a:cubicBezTo>
                      <a:cubicBezTo>
                        <a:pt x="138" y="133"/>
                        <a:pt x="138" y="132"/>
                        <a:pt x="137" y="132"/>
                      </a:cubicBezTo>
                      <a:cubicBezTo>
                        <a:pt x="138" y="134"/>
                        <a:pt x="141" y="137"/>
                        <a:pt x="143" y="138"/>
                      </a:cubicBezTo>
                      <a:cubicBezTo>
                        <a:pt x="141" y="138"/>
                        <a:pt x="140" y="141"/>
                        <a:pt x="141" y="142"/>
                      </a:cubicBezTo>
                      <a:cubicBezTo>
                        <a:pt x="141" y="141"/>
                        <a:pt x="143" y="139"/>
                        <a:pt x="145" y="139"/>
                      </a:cubicBezTo>
                      <a:cubicBezTo>
                        <a:pt x="145" y="140"/>
                        <a:pt x="145" y="144"/>
                        <a:pt x="146" y="144"/>
                      </a:cubicBezTo>
                      <a:cubicBezTo>
                        <a:pt x="147" y="144"/>
                        <a:pt x="146" y="147"/>
                        <a:pt x="146" y="148"/>
                      </a:cubicBezTo>
                      <a:cubicBezTo>
                        <a:pt x="150" y="146"/>
                        <a:pt x="151" y="140"/>
                        <a:pt x="147" y="138"/>
                      </a:cubicBezTo>
                      <a:cubicBezTo>
                        <a:pt x="141" y="135"/>
                        <a:pt x="140" y="133"/>
                        <a:pt x="137" y="126"/>
                      </a:cubicBezTo>
                      <a:cubicBezTo>
                        <a:pt x="135" y="121"/>
                        <a:pt x="132" y="119"/>
                        <a:pt x="129" y="114"/>
                      </a:cubicBezTo>
                      <a:cubicBezTo>
                        <a:pt x="126" y="109"/>
                        <a:pt x="123" y="117"/>
                        <a:pt x="120" y="118"/>
                      </a:cubicBezTo>
                      <a:cubicBezTo>
                        <a:pt x="118" y="114"/>
                        <a:pt x="112" y="111"/>
                        <a:pt x="113" y="107"/>
                      </a:cubicBezTo>
                      <a:cubicBezTo>
                        <a:pt x="105" y="112"/>
                        <a:pt x="106" y="105"/>
                        <a:pt x="106" y="100"/>
                      </a:cubicBezTo>
                      <a:cubicBezTo>
                        <a:pt x="106" y="90"/>
                        <a:pt x="106" y="80"/>
                        <a:pt x="106" y="70"/>
                      </a:cubicBezTo>
                      <a:cubicBezTo>
                        <a:pt x="106" y="53"/>
                        <a:pt x="106" y="36"/>
                        <a:pt x="106" y="19"/>
                      </a:cubicBezTo>
                      <a:cubicBezTo>
                        <a:pt x="104" y="21"/>
                        <a:pt x="99" y="16"/>
                        <a:pt x="97" y="15"/>
                      </a:cubicBezTo>
                      <a:cubicBezTo>
                        <a:pt x="95" y="13"/>
                        <a:pt x="91" y="16"/>
                        <a:pt x="88" y="15"/>
                      </a:cubicBezTo>
                      <a:cubicBezTo>
                        <a:pt x="79" y="12"/>
                        <a:pt x="73" y="10"/>
                        <a:pt x="64" y="11"/>
                      </a:cubicBezTo>
                      <a:cubicBezTo>
                        <a:pt x="64" y="10"/>
                        <a:pt x="64" y="10"/>
                        <a:pt x="64" y="10"/>
                      </a:cubicBezTo>
                      <a:cubicBezTo>
                        <a:pt x="63" y="9"/>
                        <a:pt x="61" y="8"/>
                        <a:pt x="62" y="6"/>
                      </a:cubicBezTo>
                      <a:cubicBezTo>
                        <a:pt x="60" y="7"/>
                        <a:pt x="59" y="7"/>
                        <a:pt x="58" y="5"/>
                      </a:cubicBezTo>
                      <a:cubicBezTo>
                        <a:pt x="58" y="4"/>
                        <a:pt x="55" y="7"/>
                        <a:pt x="54" y="7"/>
                      </a:cubicBezTo>
                      <a:cubicBezTo>
                        <a:pt x="53" y="6"/>
                        <a:pt x="52" y="3"/>
                        <a:pt x="51" y="3"/>
                      </a:cubicBezTo>
                      <a:cubicBezTo>
                        <a:pt x="49" y="3"/>
                        <a:pt x="49" y="6"/>
                        <a:pt x="50" y="8"/>
                      </a:cubicBezTo>
                      <a:cubicBezTo>
                        <a:pt x="49" y="7"/>
                        <a:pt x="47" y="6"/>
                        <a:pt x="46" y="6"/>
                      </a:cubicBezTo>
                      <a:cubicBezTo>
                        <a:pt x="47" y="5"/>
                        <a:pt x="48" y="4"/>
                        <a:pt x="49" y="2"/>
                      </a:cubicBezTo>
                      <a:cubicBezTo>
                        <a:pt x="44" y="0"/>
                        <a:pt x="44" y="0"/>
                        <a:pt x="41" y="4"/>
                      </a:cubicBezTo>
                      <a:cubicBezTo>
                        <a:pt x="39" y="6"/>
                        <a:pt x="35" y="6"/>
                        <a:pt x="34" y="8"/>
                      </a:cubicBezTo>
                      <a:cubicBezTo>
                        <a:pt x="34" y="8"/>
                        <a:pt x="34" y="7"/>
                        <a:pt x="33" y="7"/>
                      </a:cubicBezTo>
                      <a:cubicBezTo>
                        <a:pt x="34" y="7"/>
                        <a:pt x="34" y="6"/>
                        <a:pt x="35" y="5"/>
                      </a:cubicBezTo>
                      <a:cubicBezTo>
                        <a:pt x="34" y="6"/>
                        <a:pt x="32" y="7"/>
                        <a:pt x="31" y="8"/>
                      </a:cubicBezTo>
                      <a:cubicBezTo>
                        <a:pt x="32" y="9"/>
                        <a:pt x="33" y="10"/>
                        <a:pt x="33" y="10"/>
                      </a:cubicBezTo>
                      <a:cubicBezTo>
                        <a:pt x="32" y="10"/>
                        <a:pt x="31" y="11"/>
                        <a:pt x="31" y="13"/>
                      </a:cubicBezTo>
                      <a:cubicBezTo>
                        <a:pt x="31" y="12"/>
                        <a:pt x="31" y="9"/>
                        <a:pt x="30" y="9"/>
                      </a:cubicBezTo>
                      <a:cubicBezTo>
                        <a:pt x="28" y="11"/>
                        <a:pt x="26" y="13"/>
                        <a:pt x="24" y="14"/>
                      </a:cubicBezTo>
                      <a:cubicBezTo>
                        <a:pt x="24" y="14"/>
                        <a:pt x="24" y="13"/>
                        <a:pt x="24" y="13"/>
                      </a:cubicBezTo>
                      <a:cubicBezTo>
                        <a:pt x="24" y="13"/>
                        <a:pt x="24" y="13"/>
                        <a:pt x="24" y="13"/>
                      </a:cubicBezTo>
                      <a:cubicBezTo>
                        <a:pt x="22" y="14"/>
                        <a:pt x="23" y="16"/>
                        <a:pt x="25" y="17"/>
                      </a:cubicBezTo>
                      <a:cubicBezTo>
                        <a:pt x="22" y="15"/>
                        <a:pt x="21" y="15"/>
                        <a:pt x="20" y="18"/>
                      </a:cubicBezTo>
                      <a:cubicBezTo>
                        <a:pt x="21" y="18"/>
                        <a:pt x="22" y="19"/>
                        <a:pt x="22" y="19"/>
                      </a:cubicBezTo>
                      <a:cubicBezTo>
                        <a:pt x="21" y="18"/>
                        <a:pt x="20" y="19"/>
                        <a:pt x="19" y="19"/>
                      </a:cubicBezTo>
                      <a:cubicBezTo>
                        <a:pt x="20" y="19"/>
                        <a:pt x="21" y="20"/>
                        <a:pt x="21" y="21"/>
                      </a:cubicBezTo>
                      <a:cubicBezTo>
                        <a:pt x="21" y="20"/>
                        <a:pt x="20" y="20"/>
                        <a:pt x="19" y="20"/>
                      </a:cubicBezTo>
                      <a:cubicBezTo>
                        <a:pt x="20" y="24"/>
                        <a:pt x="17" y="27"/>
                        <a:pt x="13" y="27"/>
                      </a:cubicBezTo>
                      <a:cubicBezTo>
                        <a:pt x="12" y="28"/>
                        <a:pt x="8" y="28"/>
                        <a:pt x="7" y="29"/>
                      </a:cubicBezTo>
                      <a:cubicBezTo>
                        <a:pt x="6" y="30"/>
                        <a:pt x="6" y="32"/>
                        <a:pt x="7" y="32"/>
                      </a:cubicBezTo>
                      <a:cubicBezTo>
                        <a:pt x="6" y="33"/>
                        <a:pt x="5" y="34"/>
                        <a:pt x="4" y="34"/>
                      </a:cubicBezTo>
                      <a:cubicBezTo>
                        <a:pt x="8" y="36"/>
                        <a:pt x="12" y="38"/>
                        <a:pt x="15" y="41"/>
                      </a:cubicBezTo>
                      <a:cubicBezTo>
                        <a:pt x="16" y="43"/>
                        <a:pt x="19" y="53"/>
                        <a:pt x="22" y="46"/>
                      </a:cubicBezTo>
                      <a:cubicBezTo>
                        <a:pt x="22" y="47"/>
                        <a:pt x="22" y="48"/>
                        <a:pt x="22" y="48"/>
                      </a:cubicBezTo>
                      <a:cubicBezTo>
                        <a:pt x="28" y="46"/>
                        <a:pt x="22" y="51"/>
                        <a:pt x="26" y="53"/>
                      </a:cubicBezTo>
                      <a:cubicBezTo>
                        <a:pt x="26" y="52"/>
                        <a:pt x="26" y="52"/>
                        <a:pt x="26" y="51"/>
                      </a:cubicBezTo>
                      <a:cubicBezTo>
                        <a:pt x="29" y="51"/>
                        <a:pt x="31" y="52"/>
                        <a:pt x="33" y="52"/>
                      </a:cubicBezTo>
                      <a:cubicBezTo>
                        <a:pt x="30" y="54"/>
                        <a:pt x="25" y="56"/>
                        <a:pt x="23" y="51"/>
                      </a:cubicBezTo>
                      <a:cubicBezTo>
                        <a:pt x="24" y="53"/>
                        <a:pt x="24" y="53"/>
                        <a:pt x="24" y="55"/>
                      </a:cubicBezTo>
                      <a:cubicBezTo>
                        <a:pt x="25" y="55"/>
                        <a:pt x="26" y="55"/>
                        <a:pt x="28" y="55"/>
                      </a:cubicBezTo>
                      <a:cubicBezTo>
                        <a:pt x="27" y="56"/>
                        <a:pt x="27" y="56"/>
                        <a:pt x="27" y="57"/>
                      </a:cubicBezTo>
                      <a:cubicBezTo>
                        <a:pt x="27" y="56"/>
                        <a:pt x="26" y="55"/>
                        <a:pt x="25" y="55"/>
                      </a:cubicBezTo>
                      <a:cubicBezTo>
                        <a:pt x="25" y="58"/>
                        <a:pt x="24" y="58"/>
                        <a:pt x="21" y="58"/>
                      </a:cubicBezTo>
                      <a:cubicBezTo>
                        <a:pt x="19" y="58"/>
                        <a:pt x="17" y="58"/>
                        <a:pt x="15" y="56"/>
                      </a:cubicBezTo>
                      <a:cubicBezTo>
                        <a:pt x="17" y="55"/>
                        <a:pt x="17" y="52"/>
                        <a:pt x="15" y="52"/>
                      </a:cubicBezTo>
                      <a:cubicBezTo>
                        <a:pt x="12" y="52"/>
                        <a:pt x="11" y="54"/>
                        <a:pt x="9" y="55"/>
                      </a:cubicBezTo>
                      <a:cubicBezTo>
                        <a:pt x="9" y="56"/>
                        <a:pt x="9" y="56"/>
                        <a:pt x="10" y="57"/>
                      </a:cubicBezTo>
                      <a:cubicBezTo>
                        <a:pt x="6" y="55"/>
                        <a:pt x="2" y="59"/>
                        <a:pt x="0" y="61"/>
                      </a:cubicBezTo>
                      <a:cubicBezTo>
                        <a:pt x="2" y="64"/>
                        <a:pt x="3" y="64"/>
                        <a:pt x="7" y="65"/>
                      </a:cubicBezTo>
                      <a:cubicBezTo>
                        <a:pt x="6" y="65"/>
                        <a:pt x="5" y="65"/>
                        <a:pt x="4" y="66"/>
                      </a:cubicBezTo>
                      <a:cubicBezTo>
                        <a:pt x="6" y="69"/>
                        <a:pt x="6" y="71"/>
                        <a:pt x="11" y="72"/>
                      </a:cubicBezTo>
                      <a:cubicBezTo>
                        <a:pt x="14" y="73"/>
                        <a:pt x="17" y="70"/>
                        <a:pt x="19" y="73"/>
                      </a:cubicBezTo>
                      <a:cubicBezTo>
                        <a:pt x="19" y="72"/>
                        <a:pt x="19" y="72"/>
                        <a:pt x="18" y="71"/>
                      </a:cubicBezTo>
                      <a:cubicBezTo>
                        <a:pt x="20" y="71"/>
                        <a:pt x="20" y="72"/>
                        <a:pt x="21" y="74"/>
                      </a:cubicBezTo>
                      <a:cubicBezTo>
                        <a:pt x="24" y="70"/>
                        <a:pt x="23" y="69"/>
                        <a:pt x="28" y="70"/>
                      </a:cubicBezTo>
                      <a:cubicBezTo>
                        <a:pt x="28" y="71"/>
                        <a:pt x="27" y="72"/>
                        <a:pt x="26" y="72"/>
                      </a:cubicBezTo>
                      <a:cubicBezTo>
                        <a:pt x="27" y="74"/>
                        <a:pt x="30" y="78"/>
                        <a:pt x="27" y="80"/>
                      </a:cubicBezTo>
                      <a:cubicBezTo>
                        <a:pt x="26" y="81"/>
                        <a:pt x="24" y="80"/>
                        <a:pt x="22" y="81"/>
                      </a:cubicBezTo>
                      <a:cubicBezTo>
                        <a:pt x="21" y="82"/>
                        <a:pt x="21" y="84"/>
                        <a:pt x="19" y="85"/>
                      </a:cubicBezTo>
                      <a:cubicBezTo>
                        <a:pt x="19" y="85"/>
                        <a:pt x="16" y="86"/>
                        <a:pt x="15" y="86"/>
                      </a:cubicBezTo>
                      <a:cubicBezTo>
                        <a:pt x="15" y="87"/>
                        <a:pt x="15" y="87"/>
                        <a:pt x="15" y="88"/>
                      </a:cubicBezTo>
                      <a:cubicBezTo>
                        <a:pt x="15" y="88"/>
                        <a:pt x="14" y="87"/>
                        <a:pt x="13" y="88"/>
                      </a:cubicBezTo>
                      <a:cubicBezTo>
                        <a:pt x="12" y="88"/>
                        <a:pt x="10" y="90"/>
                        <a:pt x="10" y="91"/>
                      </a:cubicBezTo>
                      <a:cubicBezTo>
                        <a:pt x="8" y="93"/>
                        <a:pt x="9" y="94"/>
                        <a:pt x="7" y="95"/>
                      </a:cubicBezTo>
                      <a:cubicBezTo>
                        <a:pt x="7" y="96"/>
                        <a:pt x="7" y="97"/>
                        <a:pt x="7" y="98"/>
                      </a:cubicBezTo>
                      <a:cubicBezTo>
                        <a:pt x="8" y="98"/>
                        <a:pt x="9" y="97"/>
                        <a:pt x="10" y="97"/>
                      </a:cubicBezTo>
                      <a:cubicBezTo>
                        <a:pt x="10" y="97"/>
                        <a:pt x="9" y="98"/>
                        <a:pt x="8" y="99"/>
                      </a:cubicBezTo>
                      <a:cubicBezTo>
                        <a:pt x="9" y="98"/>
                        <a:pt x="10" y="99"/>
                        <a:pt x="10" y="99"/>
                      </a:cubicBezTo>
                      <a:cubicBezTo>
                        <a:pt x="10" y="100"/>
                        <a:pt x="10" y="100"/>
                        <a:pt x="10" y="102"/>
                      </a:cubicBezTo>
                      <a:cubicBezTo>
                        <a:pt x="12" y="101"/>
                        <a:pt x="12" y="102"/>
                        <a:pt x="13" y="102"/>
                      </a:cubicBezTo>
                      <a:cubicBezTo>
                        <a:pt x="13" y="102"/>
                        <a:pt x="13" y="102"/>
                        <a:pt x="13" y="103"/>
                      </a:cubicBezTo>
                      <a:cubicBezTo>
                        <a:pt x="14" y="103"/>
                        <a:pt x="15" y="103"/>
                        <a:pt x="16" y="103"/>
                      </a:cubicBezTo>
                      <a:cubicBezTo>
                        <a:pt x="15" y="105"/>
                        <a:pt x="11" y="111"/>
                        <a:pt x="16" y="110"/>
                      </a:cubicBezTo>
                      <a:cubicBezTo>
                        <a:pt x="16" y="110"/>
                        <a:pt x="15" y="110"/>
                        <a:pt x="15" y="111"/>
                      </a:cubicBezTo>
                      <a:cubicBezTo>
                        <a:pt x="17" y="114"/>
                        <a:pt x="19" y="113"/>
                        <a:pt x="21" y="110"/>
                      </a:cubicBezTo>
                      <a:cubicBezTo>
                        <a:pt x="23" y="107"/>
                        <a:pt x="21" y="105"/>
                        <a:pt x="25" y="103"/>
                      </a:cubicBezTo>
                      <a:cubicBezTo>
                        <a:pt x="24" y="105"/>
                        <a:pt x="21" y="106"/>
                        <a:pt x="22" y="109"/>
                      </a:cubicBezTo>
                      <a:cubicBezTo>
                        <a:pt x="23" y="111"/>
                        <a:pt x="25" y="113"/>
                        <a:pt x="23" y="116"/>
                      </a:cubicBezTo>
                      <a:cubicBezTo>
                        <a:pt x="24" y="116"/>
                        <a:pt x="24" y="116"/>
                        <a:pt x="25" y="117"/>
                      </a:cubicBezTo>
                      <a:cubicBezTo>
                        <a:pt x="25" y="118"/>
                        <a:pt x="25" y="118"/>
                        <a:pt x="25" y="119"/>
                      </a:cubicBezTo>
                      <a:cubicBezTo>
                        <a:pt x="24" y="119"/>
                        <a:pt x="23" y="120"/>
                        <a:pt x="23" y="120"/>
                      </a:cubicBezTo>
                      <a:cubicBezTo>
                        <a:pt x="26" y="119"/>
                        <a:pt x="28" y="119"/>
                        <a:pt x="30" y="115"/>
                      </a:cubicBezTo>
                      <a:cubicBezTo>
                        <a:pt x="29" y="118"/>
                        <a:pt x="30" y="118"/>
                        <a:pt x="32" y="118"/>
                      </a:cubicBezTo>
                      <a:cubicBezTo>
                        <a:pt x="33" y="118"/>
                        <a:pt x="34" y="121"/>
                        <a:pt x="35" y="122"/>
                      </a:cubicBezTo>
                      <a:cubicBezTo>
                        <a:pt x="35" y="121"/>
                        <a:pt x="35" y="119"/>
                        <a:pt x="37" y="118"/>
                      </a:cubicBezTo>
                      <a:cubicBezTo>
                        <a:pt x="37" y="123"/>
                        <a:pt x="42" y="118"/>
                        <a:pt x="44" y="117"/>
                      </a:cubicBezTo>
                      <a:cubicBezTo>
                        <a:pt x="43" y="119"/>
                        <a:pt x="41" y="120"/>
                        <a:pt x="41" y="123"/>
                      </a:cubicBezTo>
                      <a:cubicBezTo>
                        <a:pt x="41" y="123"/>
                        <a:pt x="41" y="123"/>
                        <a:pt x="42" y="123"/>
                      </a:cubicBezTo>
                      <a:cubicBezTo>
                        <a:pt x="41" y="125"/>
                        <a:pt x="40" y="127"/>
                        <a:pt x="39" y="129"/>
                      </a:cubicBezTo>
                      <a:cubicBezTo>
                        <a:pt x="39" y="131"/>
                        <a:pt x="37" y="131"/>
                        <a:pt x="36" y="133"/>
                      </a:cubicBezTo>
                      <a:cubicBezTo>
                        <a:pt x="36" y="134"/>
                        <a:pt x="26" y="138"/>
                        <a:pt x="30" y="141"/>
                      </a:cubicBezTo>
                      <a:cubicBezTo>
                        <a:pt x="24" y="139"/>
                        <a:pt x="23" y="142"/>
                        <a:pt x="18" y="14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4" name="Freeform 18"/>
                <p:cNvSpPr>
                  <a:spLocks noEditPoints="1" noChangeArrowheads="1"/>
                </p:cNvSpPr>
                <p:nvPr/>
              </p:nvSpPr>
              <p:spPr bwMode="auto">
                <a:xfrm>
                  <a:off x="0" y="65"/>
                  <a:ext cx="262" cy="260"/>
                </a:xfrm>
                <a:custGeom>
                  <a:avLst/>
                  <a:gdLst>
                    <a:gd name="T0" fmla="*/ 21 w 152"/>
                    <a:gd name="T1" fmla="*/ 147 h 151"/>
                    <a:gd name="T2" fmla="*/ 35 w 152"/>
                    <a:gd name="T3" fmla="*/ 134 h 151"/>
                    <a:gd name="T4" fmla="*/ 36 w 152"/>
                    <a:gd name="T5" fmla="*/ 123 h 151"/>
                    <a:gd name="T6" fmla="*/ 26 w 152"/>
                    <a:gd name="T7" fmla="*/ 117 h 151"/>
                    <a:gd name="T8" fmla="*/ 14 w 152"/>
                    <a:gd name="T9" fmla="*/ 104 h 151"/>
                    <a:gd name="T10" fmla="*/ 8 w 152"/>
                    <a:gd name="T11" fmla="*/ 96 h 151"/>
                    <a:gd name="T12" fmla="*/ 21 w 152"/>
                    <a:gd name="T13" fmla="*/ 84 h 151"/>
                    <a:gd name="T14" fmla="*/ 5 w 152"/>
                    <a:gd name="T15" fmla="*/ 65 h 151"/>
                    <a:gd name="T16" fmla="*/ 19 w 152"/>
                    <a:gd name="T17" fmla="*/ 56 h 151"/>
                    <a:gd name="T18" fmla="*/ 24 w 152"/>
                    <a:gd name="T19" fmla="*/ 49 h 151"/>
                    <a:gd name="T20" fmla="*/ 7 w 152"/>
                    <a:gd name="T21" fmla="*/ 31 h 151"/>
                    <a:gd name="T22" fmla="*/ 32 w 152"/>
                    <a:gd name="T23" fmla="*/ 8 h 151"/>
                    <a:gd name="T24" fmla="*/ 55 w 152"/>
                    <a:gd name="T25" fmla="*/ 4 h 151"/>
                    <a:gd name="T26" fmla="*/ 68 w 152"/>
                    <a:gd name="T27" fmla="*/ 10 h 151"/>
                    <a:gd name="T28" fmla="*/ 117 w 152"/>
                    <a:gd name="T29" fmla="*/ 105 h 151"/>
                    <a:gd name="T30" fmla="*/ 129 w 152"/>
                    <a:gd name="T31" fmla="*/ 111 h 151"/>
                    <a:gd name="T32" fmla="*/ 148 w 152"/>
                    <a:gd name="T33" fmla="*/ 145 h 151"/>
                    <a:gd name="T34" fmla="*/ 137 w 152"/>
                    <a:gd name="T35" fmla="*/ 130 h 151"/>
                    <a:gd name="T36" fmla="*/ 133 w 152"/>
                    <a:gd name="T37" fmla="*/ 124 h 151"/>
                    <a:gd name="T38" fmla="*/ 114 w 152"/>
                    <a:gd name="T39" fmla="*/ 116 h 151"/>
                    <a:gd name="T40" fmla="*/ 99 w 152"/>
                    <a:gd name="T41" fmla="*/ 111 h 151"/>
                    <a:gd name="T42" fmla="*/ 82 w 152"/>
                    <a:gd name="T43" fmla="*/ 103 h 151"/>
                    <a:gd name="T44" fmla="*/ 81 w 152"/>
                    <a:gd name="T45" fmla="*/ 106 h 151"/>
                    <a:gd name="T46" fmla="*/ 65 w 152"/>
                    <a:gd name="T47" fmla="*/ 113 h 151"/>
                    <a:gd name="T48" fmla="*/ 62 w 152"/>
                    <a:gd name="T49" fmla="*/ 109 h 151"/>
                    <a:gd name="T50" fmla="*/ 45 w 152"/>
                    <a:gd name="T51" fmla="*/ 134 h 151"/>
                    <a:gd name="T52" fmla="*/ 35 w 152"/>
                    <a:gd name="T53" fmla="*/ 151 h 151"/>
                    <a:gd name="T54" fmla="*/ 26 w 152"/>
                    <a:gd name="T55" fmla="*/ 142 h 151"/>
                    <a:gd name="T56" fmla="*/ 33 w 152"/>
                    <a:gd name="T57" fmla="*/ 140 h 151"/>
                    <a:gd name="T58" fmla="*/ 145 w 152"/>
                    <a:gd name="T59" fmla="*/ 137 h 151"/>
                    <a:gd name="T60" fmla="*/ 47 w 152"/>
                    <a:gd name="T61" fmla="*/ 129 h 151"/>
                    <a:gd name="T62" fmla="*/ 61 w 152"/>
                    <a:gd name="T63" fmla="*/ 107 h 151"/>
                    <a:gd name="T64" fmla="*/ 76 w 152"/>
                    <a:gd name="T65" fmla="*/ 98 h 151"/>
                    <a:gd name="T66" fmla="*/ 85 w 152"/>
                    <a:gd name="T67" fmla="*/ 101 h 151"/>
                    <a:gd name="T68" fmla="*/ 90 w 152"/>
                    <a:gd name="T69" fmla="*/ 105 h 151"/>
                    <a:gd name="T70" fmla="*/ 112 w 152"/>
                    <a:gd name="T71" fmla="*/ 110 h 151"/>
                    <a:gd name="T72" fmla="*/ 63 w 152"/>
                    <a:gd name="T73" fmla="*/ 8 h 151"/>
                    <a:gd name="T74" fmla="*/ 46 w 152"/>
                    <a:gd name="T75" fmla="*/ 7 h 151"/>
                    <a:gd name="T76" fmla="*/ 33 w 152"/>
                    <a:gd name="T77" fmla="*/ 14 h 151"/>
                    <a:gd name="T78" fmla="*/ 24 w 152"/>
                    <a:gd name="T79" fmla="*/ 18 h 151"/>
                    <a:gd name="T80" fmla="*/ 10 w 152"/>
                    <a:gd name="T81" fmla="*/ 32 h 151"/>
                    <a:gd name="T82" fmla="*/ 27 w 152"/>
                    <a:gd name="T83" fmla="*/ 47 h 151"/>
                    <a:gd name="T84" fmla="*/ 23 w 152"/>
                    <a:gd name="T85" fmla="*/ 59 h 151"/>
                    <a:gd name="T86" fmla="*/ 4 w 152"/>
                    <a:gd name="T87" fmla="*/ 60 h 151"/>
                    <a:gd name="T88" fmla="*/ 20 w 152"/>
                    <a:gd name="T89" fmla="*/ 70 h 151"/>
                    <a:gd name="T90" fmla="*/ 22 w 152"/>
                    <a:gd name="T91" fmla="*/ 85 h 151"/>
                    <a:gd name="T92" fmla="*/ 10 w 152"/>
                    <a:gd name="T93" fmla="*/ 96 h 151"/>
                    <a:gd name="T94" fmla="*/ 18 w 152"/>
                    <a:gd name="T95" fmla="*/ 102 h 151"/>
                    <a:gd name="T96" fmla="*/ 27 w 152"/>
                    <a:gd name="T97" fmla="*/ 105 h 151"/>
                    <a:gd name="T98" fmla="*/ 34 w 152"/>
                    <a:gd name="T99" fmla="*/ 117 h 151"/>
                    <a:gd name="T100" fmla="*/ 45 w 152"/>
                    <a:gd name="T101" fmla="*/ 122 h 151"/>
                    <a:gd name="T102" fmla="*/ 131 w 152"/>
                    <a:gd name="T103" fmla="*/ 116 h 151"/>
                    <a:gd name="T104" fmla="*/ 129 w 152"/>
                    <a:gd name="T105" fmla="*/ 121 h 151"/>
                    <a:gd name="T106" fmla="*/ 115 w 152"/>
                    <a:gd name="T107" fmla="*/ 114 h 151"/>
                    <a:gd name="T108" fmla="*/ 73 w 152"/>
                    <a:gd name="T109" fmla="*/ 110 h 151"/>
                    <a:gd name="T110" fmla="*/ 68 w 152"/>
                    <a:gd name="T111" fmla="*/ 106 h 151"/>
                    <a:gd name="T112" fmla="*/ 26 w 152"/>
                    <a:gd name="T113" fmla="*/ 80 h 151"/>
                    <a:gd name="T114" fmla="*/ 28 w 152"/>
                    <a:gd name="T115" fmla="*/ 71 h 151"/>
                    <a:gd name="T116" fmla="*/ 35 w 152"/>
                    <a:gd name="T117" fmla="*/ 8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2"/>
                    <a:gd name="T178" fmla="*/ 0 h 151"/>
                    <a:gd name="T179" fmla="*/ 152 w 152"/>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2" h="151">
                      <a:moveTo>
                        <a:pt x="35" y="151"/>
                      </a:moveTo>
                      <a:cubicBezTo>
                        <a:pt x="33" y="143"/>
                        <a:pt x="33" y="143"/>
                        <a:pt x="33" y="143"/>
                      </a:cubicBezTo>
                      <a:cubicBezTo>
                        <a:pt x="33" y="142"/>
                        <a:pt x="33" y="142"/>
                        <a:pt x="33" y="142"/>
                      </a:cubicBezTo>
                      <a:cubicBezTo>
                        <a:pt x="33" y="142"/>
                        <a:pt x="33" y="142"/>
                        <a:pt x="33" y="142"/>
                      </a:cubicBezTo>
                      <a:cubicBezTo>
                        <a:pt x="31" y="143"/>
                        <a:pt x="29" y="144"/>
                        <a:pt x="28" y="145"/>
                      </a:cubicBezTo>
                      <a:cubicBezTo>
                        <a:pt x="26" y="146"/>
                        <a:pt x="26" y="146"/>
                        <a:pt x="26" y="146"/>
                      </a:cubicBezTo>
                      <a:cubicBezTo>
                        <a:pt x="26" y="145"/>
                        <a:pt x="26" y="145"/>
                        <a:pt x="26" y="145"/>
                      </a:cubicBezTo>
                      <a:cubicBezTo>
                        <a:pt x="26" y="146"/>
                        <a:pt x="25" y="147"/>
                        <a:pt x="24" y="147"/>
                      </a:cubicBezTo>
                      <a:cubicBezTo>
                        <a:pt x="25" y="148"/>
                        <a:pt x="25" y="148"/>
                        <a:pt x="25" y="148"/>
                      </a:cubicBezTo>
                      <a:cubicBezTo>
                        <a:pt x="23" y="147"/>
                        <a:pt x="23" y="147"/>
                        <a:pt x="23" y="147"/>
                      </a:cubicBezTo>
                      <a:cubicBezTo>
                        <a:pt x="22" y="147"/>
                        <a:pt x="22" y="147"/>
                        <a:pt x="22" y="147"/>
                      </a:cubicBezTo>
                      <a:cubicBezTo>
                        <a:pt x="22" y="147"/>
                        <a:pt x="21" y="147"/>
                        <a:pt x="21" y="147"/>
                      </a:cubicBezTo>
                      <a:cubicBezTo>
                        <a:pt x="21" y="149"/>
                        <a:pt x="21" y="149"/>
                        <a:pt x="21" y="149"/>
                      </a:cubicBezTo>
                      <a:cubicBezTo>
                        <a:pt x="20" y="148"/>
                        <a:pt x="20" y="148"/>
                        <a:pt x="20" y="148"/>
                      </a:cubicBezTo>
                      <a:cubicBezTo>
                        <a:pt x="18" y="146"/>
                        <a:pt x="19" y="145"/>
                        <a:pt x="19" y="145"/>
                      </a:cubicBezTo>
                      <a:cubicBezTo>
                        <a:pt x="19" y="145"/>
                        <a:pt x="19" y="145"/>
                        <a:pt x="19" y="145"/>
                      </a:cubicBezTo>
                      <a:cubicBezTo>
                        <a:pt x="19" y="144"/>
                        <a:pt x="19" y="144"/>
                        <a:pt x="19" y="144"/>
                      </a:cubicBezTo>
                      <a:cubicBezTo>
                        <a:pt x="20" y="144"/>
                        <a:pt x="20" y="144"/>
                        <a:pt x="20" y="144"/>
                      </a:cubicBezTo>
                      <a:cubicBezTo>
                        <a:pt x="20" y="144"/>
                        <a:pt x="20" y="144"/>
                        <a:pt x="20" y="144"/>
                      </a:cubicBezTo>
                      <a:cubicBezTo>
                        <a:pt x="20" y="144"/>
                        <a:pt x="20" y="144"/>
                        <a:pt x="20" y="144"/>
                      </a:cubicBezTo>
                      <a:cubicBezTo>
                        <a:pt x="21" y="143"/>
                        <a:pt x="21" y="143"/>
                        <a:pt x="22" y="142"/>
                      </a:cubicBezTo>
                      <a:cubicBezTo>
                        <a:pt x="24" y="140"/>
                        <a:pt x="27" y="139"/>
                        <a:pt x="30" y="139"/>
                      </a:cubicBezTo>
                      <a:cubicBezTo>
                        <a:pt x="30" y="139"/>
                        <a:pt x="30" y="139"/>
                        <a:pt x="30" y="139"/>
                      </a:cubicBezTo>
                      <a:cubicBezTo>
                        <a:pt x="30" y="137"/>
                        <a:pt x="33" y="135"/>
                        <a:pt x="35" y="134"/>
                      </a:cubicBezTo>
                      <a:cubicBezTo>
                        <a:pt x="36" y="133"/>
                        <a:pt x="37" y="133"/>
                        <a:pt x="38" y="132"/>
                      </a:cubicBezTo>
                      <a:cubicBezTo>
                        <a:pt x="38" y="131"/>
                        <a:pt x="39" y="131"/>
                        <a:pt x="39" y="130"/>
                      </a:cubicBezTo>
                      <a:cubicBezTo>
                        <a:pt x="40" y="130"/>
                        <a:pt x="40" y="129"/>
                        <a:pt x="40" y="129"/>
                      </a:cubicBezTo>
                      <a:cubicBezTo>
                        <a:pt x="41" y="127"/>
                        <a:pt x="42" y="125"/>
                        <a:pt x="42" y="124"/>
                      </a:cubicBezTo>
                      <a:cubicBezTo>
                        <a:pt x="42" y="124"/>
                        <a:pt x="42" y="124"/>
                        <a:pt x="42" y="124"/>
                      </a:cubicBezTo>
                      <a:cubicBezTo>
                        <a:pt x="42" y="123"/>
                        <a:pt x="42" y="123"/>
                        <a:pt x="42" y="123"/>
                      </a:cubicBezTo>
                      <a:cubicBezTo>
                        <a:pt x="42" y="122"/>
                        <a:pt x="42" y="121"/>
                        <a:pt x="43" y="120"/>
                      </a:cubicBezTo>
                      <a:cubicBezTo>
                        <a:pt x="41" y="121"/>
                        <a:pt x="40" y="121"/>
                        <a:pt x="39" y="120"/>
                      </a:cubicBezTo>
                      <a:cubicBezTo>
                        <a:pt x="39" y="120"/>
                        <a:pt x="39" y="120"/>
                        <a:pt x="39" y="120"/>
                      </a:cubicBezTo>
                      <a:cubicBezTo>
                        <a:pt x="38" y="121"/>
                        <a:pt x="38" y="121"/>
                        <a:pt x="38" y="122"/>
                      </a:cubicBezTo>
                      <a:cubicBezTo>
                        <a:pt x="38" y="125"/>
                        <a:pt x="38" y="125"/>
                        <a:pt x="38" y="125"/>
                      </a:cubicBezTo>
                      <a:cubicBezTo>
                        <a:pt x="36" y="123"/>
                        <a:pt x="36" y="123"/>
                        <a:pt x="36" y="123"/>
                      </a:cubicBezTo>
                      <a:cubicBezTo>
                        <a:pt x="36" y="122"/>
                        <a:pt x="36" y="122"/>
                        <a:pt x="36" y="122"/>
                      </a:cubicBezTo>
                      <a:cubicBezTo>
                        <a:pt x="35" y="121"/>
                        <a:pt x="34" y="119"/>
                        <a:pt x="34" y="119"/>
                      </a:cubicBezTo>
                      <a:cubicBezTo>
                        <a:pt x="33" y="119"/>
                        <a:pt x="32" y="119"/>
                        <a:pt x="31" y="118"/>
                      </a:cubicBezTo>
                      <a:cubicBezTo>
                        <a:pt x="30" y="119"/>
                        <a:pt x="28" y="120"/>
                        <a:pt x="27" y="121"/>
                      </a:cubicBezTo>
                      <a:cubicBezTo>
                        <a:pt x="26" y="121"/>
                        <a:pt x="26" y="121"/>
                        <a:pt x="26" y="121"/>
                      </a:cubicBezTo>
                      <a:cubicBezTo>
                        <a:pt x="26" y="121"/>
                        <a:pt x="25" y="121"/>
                        <a:pt x="25" y="121"/>
                      </a:cubicBezTo>
                      <a:cubicBezTo>
                        <a:pt x="24" y="119"/>
                        <a:pt x="24" y="119"/>
                        <a:pt x="24" y="119"/>
                      </a:cubicBezTo>
                      <a:cubicBezTo>
                        <a:pt x="25" y="119"/>
                        <a:pt x="25" y="119"/>
                        <a:pt x="25" y="119"/>
                      </a:cubicBezTo>
                      <a:cubicBezTo>
                        <a:pt x="25" y="119"/>
                        <a:pt x="25" y="119"/>
                        <a:pt x="26" y="119"/>
                      </a:cubicBezTo>
                      <a:cubicBezTo>
                        <a:pt x="26" y="119"/>
                        <a:pt x="26" y="119"/>
                        <a:pt x="26" y="119"/>
                      </a:cubicBezTo>
                      <a:cubicBezTo>
                        <a:pt x="26" y="118"/>
                        <a:pt x="26" y="118"/>
                        <a:pt x="26" y="117"/>
                      </a:cubicBezTo>
                      <a:cubicBezTo>
                        <a:pt x="26" y="117"/>
                        <a:pt x="26" y="117"/>
                        <a:pt x="26" y="117"/>
                      </a:cubicBezTo>
                      <a:cubicBezTo>
                        <a:pt x="26" y="117"/>
                        <a:pt x="25" y="117"/>
                        <a:pt x="25" y="117"/>
                      </a:cubicBezTo>
                      <a:cubicBezTo>
                        <a:pt x="24" y="116"/>
                        <a:pt x="24" y="116"/>
                        <a:pt x="24" y="116"/>
                      </a:cubicBezTo>
                      <a:cubicBezTo>
                        <a:pt x="24" y="115"/>
                        <a:pt x="24" y="115"/>
                        <a:pt x="24" y="115"/>
                      </a:cubicBezTo>
                      <a:cubicBezTo>
                        <a:pt x="26" y="114"/>
                        <a:pt x="25" y="113"/>
                        <a:pt x="24" y="110"/>
                      </a:cubicBezTo>
                      <a:cubicBezTo>
                        <a:pt x="24" y="110"/>
                        <a:pt x="24" y="110"/>
                        <a:pt x="24" y="110"/>
                      </a:cubicBezTo>
                      <a:cubicBezTo>
                        <a:pt x="24" y="110"/>
                        <a:pt x="24" y="110"/>
                        <a:pt x="24" y="110"/>
                      </a:cubicBezTo>
                      <a:cubicBezTo>
                        <a:pt x="22" y="112"/>
                        <a:pt x="21" y="113"/>
                        <a:pt x="19" y="113"/>
                      </a:cubicBezTo>
                      <a:cubicBezTo>
                        <a:pt x="18" y="113"/>
                        <a:pt x="17" y="113"/>
                        <a:pt x="16" y="111"/>
                      </a:cubicBezTo>
                      <a:cubicBezTo>
                        <a:pt x="16" y="111"/>
                        <a:pt x="16" y="111"/>
                        <a:pt x="16" y="111"/>
                      </a:cubicBezTo>
                      <a:cubicBezTo>
                        <a:pt x="15" y="111"/>
                        <a:pt x="15" y="110"/>
                        <a:pt x="15" y="110"/>
                      </a:cubicBezTo>
                      <a:cubicBezTo>
                        <a:pt x="14" y="109"/>
                        <a:pt x="15" y="106"/>
                        <a:pt x="17" y="104"/>
                      </a:cubicBezTo>
                      <a:cubicBezTo>
                        <a:pt x="16" y="104"/>
                        <a:pt x="15" y="104"/>
                        <a:pt x="14" y="104"/>
                      </a:cubicBezTo>
                      <a:cubicBezTo>
                        <a:pt x="13" y="103"/>
                        <a:pt x="13" y="103"/>
                        <a:pt x="13" y="103"/>
                      </a:cubicBezTo>
                      <a:cubicBezTo>
                        <a:pt x="14" y="103"/>
                        <a:pt x="14" y="103"/>
                        <a:pt x="14" y="103"/>
                      </a:cubicBezTo>
                      <a:cubicBezTo>
                        <a:pt x="14" y="103"/>
                        <a:pt x="13" y="103"/>
                        <a:pt x="13" y="103"/>
                      </a:cubicBezTo>
                      <a:cubicBezTo>
                        <a:pt x="12" y="103"/>
                        <a:pt x="12" y="103"/>
                        <a:pt x="12" y="103"/>
                      </a:cubicBezTo>
                      <a:cubicBezTo>
                        <a:pt x="12" y="102"/>
                        <a:pt x="12" y="102"/>
                        <a:pt x="12" y="102"/>
                      </a:cubicBezTo>
                      <a:cubicBezTo>
                        <a:pt x="11" y="102"/>
                        <a:pt x="11" y="102"/>
                        <a:pt x="11" y="101"/>
                      </a:cubicBezTo>
                      <a:cubicBezTo>
                        <a:pt x="11" y="101"/>
                        <a:pt x="11" y="100"/>
                        <a:pt x="11" y="100"/>
                      </a:cubicBezTo>
                      <a:cubicBezTo>
                        <a:pt x="11" y="100"/>
                        <a:pt x="10" y="100"/>
                        <a:pt x="10" y="100"/>
                      </a:cubicBezTo>
                      <a:cubicBezTo>
                        <a:pt x="5" y="101"/>
                        <a:pt x="5" y="101"/>
                        <a:pt x="5" y="101"/>
                      </a:cubicBezTo>
                      <a:cubicBezTo>
                        <a:pt x="7" y="100"/>
                        <a:pt x="7" y="100"/>
                        <a:pt x="7" y="100"/>
                      </a:cubicBezTo>
                      <a:cubicBezTo>
                        <a:pt x="8" y="98"/>
                        <a:pt x="8" y="98"/>
                        <a:pt x="8" y="98"/>
                      </a:cubicBezTo>
                      <a:cubicBezTo>
                        <a:pt x="8" y="97"/>
                        <a:pt x="8" y="97"/>
                        <a:pt x="8" y="96"/>
                      </a:cubicBezTo>
                      <a:cubicBezTo>
                        <a:pt x="8" y="96"/>
                        <a:pt x="8" y="96"/>
                        <a:pt x="8" y="95"/>
                      </a:cubicBezTo>
                      <a:cubicBezTo>
                        <a:pt x="8" y="95"/>
                        <a:pt x="8" y="95"/>
                        <a:pt x="8" y="95"/>
                      </a:cubicBezTo>
                      <a:cubicBezTo>
                        <a:pt x="9" y="95"/>
                        <a:pt x="9" y="95"/>
                        <a:pt x="9" y="95"/>
                      </a:cubicBezTo>
                      <a:cubicBezTo>
                        <a:pt x="10" y="94"/>
                        <a:pt x="10" y="94"/>
                        <a:pt x="10" y="93"/>
                      </a:cubicBezTo>
                      <a:cubicBezTo>
                        <a:pt x="10" y="92"/>
                        <a:pt x="10" y="91"/>
                        <a:pt x="11" y="90"/>
                      </a:cubicBezTo>
                      <a:cubicBezTo>
                        <a:pt x="11" y="89"/>
                        <a:pt x="13" y="88"/>
                        <a:pt x="14" y="87"/>
                      </a:cubicBezTo>
                      <a:cubicBezTo>
                        <a:pt x="14" y="87"/>
                        <a:pt x="14" y="87"/>
                        <a:pt x="14" y="87"/>
                      </a:cubicBezTo>
                      <a:cubicBezTo>
                        <a:pt x="15" y="87"/>
                        <a:pt x="16" y="87"/>
                        <a:pt x="16" y="87"/>
                      </a:cubicBezTo>
                      <a:cubicBezTo>
                        <a:pt x="16" y="86"/>
                        <a:pt x="16" y="86"/>
                        <a:pt x="16" y="86"/>
                      </a:cubicBezTo>
                      <a:cubicBezTo>
                        <a:pt x="17" y="85"/>
                        <a:pt x="17" y="85"/>
                        <a:pt x="17" y="85"/>
                      </a:cubicBezTo>
                      <a:cubicBezTo>
                        <a:pt x="17" y="85"/>
                        <a:pt x="18" y="85"/>
                        <a:pt x="19" y="85"/>
                      </a:cubicBezTo>
                      <a:cubicBezTo>
                        <a:pt x="20" y="84"/>
                        <a:pt x="21" y="84"/>
                        <a:pt x="21" y="84"/>
                      </a:cubicBezTo>
                      <a:cubicBezTo>
                        <a:pt x="21" y="84"/>
                        <a:pt x="22" y="83"/>
                        <a:pt x="22" y="82"/>
                      </a:cubicBezTo>
                      <a:cubicBezTo>
                        <a:pt x="22" y="81"/>
                        <a:pt x="23" y="81"/>
                        <a:pt x="24" y="80"/>
                      </a:cubicBezTo>
                      <a:cubicBezTo>
                        <a:pt x="24" y="80"/>
                        <a:pt x="25" y="80"/>
                        <a:pt x="26" y="80"/>
                      </a:cubicBezTo>
                      <a:cubicBezTo>
                        <a:pt x="23" y="76"/>
                        <a:pt x="23" y="76"/>
                        <a:pt x="23" y="76"/>
                      </a:cubicBezTo>
                      <a:cubicBezTo>
                        <a:pt x="22" y="77"/>
                        <a:pt x="22" y="77"/>
                        <a:pt x="22" y="77"/>
                      </a:cubicBezTo>
                      <a:cubicBezTo>
                        <a:pt x="22" y="75"/>
                        <a:pt x="22" y="75"/>
                        <a:pt x="22" y="75"/>
                      </a:cubicBezTo>
                      <a:cubicBezTo>
                        <a:pt x="20" y="73"/>
                        <a:pt x="20" y="73"/>
                        <a:pt x="20" y="73"/>
                      </a:cubicBezTo>
                      <a:cubicBezTo>
                        <a:pt x="20" y="72"/>
                        <a:pt x="18" y="72"/>
                        <a:pt x="16" y="73"/>
                      </a:cubicBezTo>
                      <a:cubicBezTo>
                        <a:pt x="15" y="73"/>
                        <a:pt x="14" y="73"/>
                        <a:pt x="12" y="73"/>
                      </a:cubicBezTo>
                      <a:cubicBezTo>
                        <a:pt x="8" y="72"/>
                        <a:pt x="8" y="70"/>
                        <a:pt x="6" y="68"/>
                      </a:cubicBezTo>
                      <a:cubicBezTo>
                        <a:pt x="6" y="67"/>
                        <a:pt x="6" y="67"/>
                        <a:pt x="5" y="66"/>
                      </a:cubicBezTo>
                      <a:cubicBezTo>
                        <a:pt x="5" y="65"/>
                        <a:pt x="5" y="65"/>
                        <a:pt x="5" y="65"/>
                      </a:cubicBezTo>
                      <a:cubicBezTo>
                        <a:pt x="5" y="65"/>
                        <a:pt x="5" y="65"/>
                        <a:pt x="5" y="65"/>
                      </a:cubicBezTo>
                      <a:cubicBezTo>
                        <a:pt x="4" y="64"/>
                        <a:pt x="3" y="63"/>
                        <a:pt x="1" y="61"/>
                      </a:cubicBezTo>
                      <a:cubicBezTo>
                        <a:pt x="0" y="61"/>
                        <a:pt x="0" y="61"/>
                        <a:pt x="0" y="61"/>
                      </a:cubicBezTo>
                      <a:cubicBezTo>
                        <a:pt x="1" y="60"/>
                        <a:pt x="1" y="60"/>
                        <a:pt x="1" y="60"/>
                      </a:cubicBezTo>
                      <a:cubicBezTo>
                        <a:pt x="2" y="60"/>
                        <a:pt x="2" y="59"/>
                        <a:pt x="3" y="59"/>
                      </a:cubicBezTo>
                      <a:cubicBezTo>
                        <a:pt x="5" y="57"/>
                        <a:pt x="7" y="56"/>
                        <a:pt x="9" y="55"/>
                      </a:cubicBezTo>
                      <a:cubicBezTo>
                        <a:pt x="9" y="55"/>
                        <a:pt x="9" y="55"/>
                        <a:pt x="9" y="55"/>
                      </a:cubicBezTo>
                      <a:cubicBezTo>
                        <a:pt x="10" y="55"/>
                        <a:pt x="10" y="55"/>
                        <a:pt x="10" y="55"/>
                      </a:cubicBezTo>
                      <a:cubicBezTo>
                        <a:pt x="10" y="54"/>
                        <a:pt x="11" y="54"/>
                        <a:pt x="11" y="54"/>
                      </a:cubicBezTo>
                      <a:cubicBezTo>
                        <a:pt x="13" y="52"/>
                        <a:pt x="14" y="51"/>
                        <a:pt x="17" y="51"/>
                      </a:cubicBezTo>
                      <a:cubicBezTo>
                        <a:pt x="18" y="51"/>
                        <a:pt x="19" y="52"/>
                        <a:pt x="20" y="53"/>
                      </a:cubicBezTo>
                      <a:cubicBezTo>
                        <a:pt x="20" y="54"/>
                        <a:pt x="19" y="55"/>
                        <a:pt x="19" y="56"/>
                      </a:cubicBezTo>
                      <a:cubicBezTo>
                        <a:pt x="20" y="57"/>
                        <a:pt x="21" y="57"/>
                        <a:pt x="22" y="57"/>
                      </a:cubicBezTo>
                      <a:cubicBezTo>
                        <a:pt x="23" y="57"/>
                        <a:pt x="23" y="57"/>
                        <a:pt x="24" y="57"/>
                      </a:cubicBezTo>
                      <a:cubicBezTo>
                        <a:pt x="24" y="57"/>
                        <a:pt x="25" y="57"/>
                        <a:pt x="25" y="57"/>
                      </a:cubicBezTo>
                      <a:cubicBezTo>
                        <a:pt x="26" y="57"/>
                        <a:pt x="26" y="57"/>
                        <a:pt x="26" y="56"/>
                      </a:cubicBezTo>
                      <a:cubicBezTo>
                        <a:pt x="25" y="56"/>
                        <a:pt x="25" y="56"/>
                        <a:pt x="25" y="56"/>
                      </a:cubicBezTo>
                      <a:cubicBezTo>
                        <a:pt x="25" y="55"/>
                        <a:pt x="25" y="55"/>
                        <a:pt x="25" y="55"/>
                      </a:cubicBezTo>
                      <a:cubicBezTo>
                        <a:pt x="25" y="53"/>
                        <a:pt x="25" y="53"/>
                        <a:pt x="24" y="52"/>
                      </a:cubicBezTo>
                      <a:cubicBezTo>
                        <a:pt x="24" y="52"/>
                        <a:pt x="24" y="52"/>
                        <a:pt x="24" y="52"/>
                      </a:cubicBezTo>
                      <a:cubicBezTo>
                        <a:pt x="26" y="51"/>
                        <a:pt x="26" y="51"/>
                        <a:pt x="26" y="51"/>
                      </a:cubicBezTo>
                      <a:cubicBezTo>
                        <a:pt x="26" y="50"/>
                        <a:pt x="26" y="50"/>
                        <a:pt x="26" y="49"/>
                      </a:cubicBezTo>
                      <a:cubicBezTo>
                        <a:pt x="26" y="49"/>
                        <a:pt x="26" y="49"/>
                        <a:pt x="26" y="49"/>
                      </a:cubicBezTo>
                      <a:cubicBezTo>
                        <a:pt x="25" y="49"/>
                        <a:pt x="25" y="49"/>
                        <a:pt x="24" y="49"/>
                      </a:cubicBezTo>
                      <a:cubicBezTo>
                        <a:pt x="22" y="50"/>
                        <a:pt x="22" y="50"/>
                        <a:pt x="22" y="50"/>
                      </a:cubicBezTo>
                      <a:cubicBezTo>
                        <a:pt x="22" y="49"/>
                        <a:pt x="22" y="49"/>
                        <a:pt x="22" y="49"/>
                      </a:cubicBezTo>
                      <a:cubicBezTo>
                        <a:pt x="22" y="49"/>
                        <a:pt x="22" y="49"/>
                        <a:pt x="22" y="49"/>
                      </a:cubicBezTo>
                      <a:cubicBezTo>
                        <a:pt x="20" y="49"/>
                        <a:pt x="18" y="47"/>
                        <a:pt x="17" y="44"/>
                      </a:cubicBezTo>
                      <a:cubicBezTo>
                        <a:pt x="17" y="43"/>
                        <a:pt x="16" y="42"/>
                        <a:pt x="16" y="42"/>
                      </a:cubicBezTo>
                      <a:cubicBezTo>
                        <a:pt x="14" y="40"/>
                        <a:pt x="12" y="38"/>
                        <a:pt x="9" y="37"/>
                      </a:cubicBezTo>
                      <a:cubicBezTo>
                        <a:pt x="8" y="36"/>
                        <a:pt x="7" y="35"/>
                        <a:pt x="6" y="35"/>
                      </a:cubicBezTo>
                      <a:cubicBezTo>
                        <a:pt x="4" y="34"/>
                        <a:pt x="4" y="34"/>
                        <a:pt x="4" y="34"/>
                      </a:cubicBezTo>
                      <a:cubicBezTo>
                        <a:pt x="6" y="33"/>
                        <a:pt x="6" y="33"/>
                        <a:pt x="6" y="33"/>
                      </a:cubicBezTo>
                      <a:cubicBezTo>
                        <a:pt x="6" y="33"/>
                        <a:pt x="7" y="33"/>
                        <a:pt x="7" y="32"/>
                      </a:cubicBezTo>
                      <a:cubicBezTo>
                        <a:pt x="7" y="32"/>
                        <a:pt x="7" y="32"/>
                        <a:pt x="8" y="32"/>
                      </a:cubicBezTo>
                      <a:cubicBezTo>
                        <a:pt x="8" y="32"/>
                        <a:pt x="7" y="31"/>
                        <a:pt x="7" y="31"/>
                      </a:cubicBezTo>
                      <a:cubicBezTo>
                        <a:pt x="7" y="31"/>
                        <a:pt x="7" y="29"/>
                        <a:pt x="8" y="28"/>
                      </a:cubicBezTo>
                      <a:cubicBezTo>
                        <a:pt x="9" y="27"/>
                        <a:pt x="11" y="27"/>
                        <a:pt x="14" y="27"/>
                      </a:cubicBezTo>
                      <a:cubicBezTo>
                        <a:pt x="14" y="27"/>
                        <a:pt x="15" y="27"/>
                        <a:pt x="15" y="26"/>
                      </a:cubicBezTo>
                      <a:cubicBezTo>
                        <a:pt x="18" y="26"/>
                        <a:pt x="21" y="23"/>
                        <a:pt x="20" y="20"/>
                      </a:cubicBezTo>
                      <a:cubicBezTo>
                        <a:pt x="20" y="19"/>
                        <a:pt x="20" y="19"/>
                        <a:pt x="20" y="19"/>
                      </a:cubicBezTo>
                      <a:cubicBezTo>
                        <a:pt x="19" y="18"/>
                        <a:pt x="19" y="18"/>
                        <a:pt x="19" y="18"/>
                      </a:cubicBezTo>
                      <a:cubicBezTo>
                        <a:pt x="21" y="18"/>
                        <a:pt x="21" y="18"/>
                        <a:pt x="21" y="18"/>
                      </a:cubicBezTo>
                      <a:cubicBezTo>
                        <a:pt x="22" y="16"/>
                        <a:pt x="23" y="15"/>
                        <a:pt x="24" y="15"/>
                      </a:cubicBezTo>
                      <a:cubicBezTo>
                        <a:pt x="24" y="14"/>
                        <a:pt x="24" y="13"/>
                        <a:pt x="25" y="12"/>
                      </a:cubicBezTo>
                      <a:cubicBezTo>
                        <a:pt x="25" y="11"/>
                        <a:pt x="25" y="11"/>
                        <a:pt x="25" y="11"/>
                      </a:cubicBezTo>
                      <a:cubicBezTo>
                        <a:pt x="27" y="12"/>
                        <a:pt x="27" y="12"/>
                        <a:pt x="27" y="12"/>
                      </a:cubicBezTo>
                      <a:cubicBezTo>
                        <a:pt x="32" y="8"/>
                        <a:pt x="32" y="8"/>
                        <a:pt x="32" y="8"/>
                      </a:cubicBezTo>
                      <a:cubicBezTo>
                        <a:pt x="33" y="6"/>
                        <a:pt x="35" y="6"/>
                        <a:pt x="36" y="5"/>
                      </a:cubicBezTo>
                      <a:cubicBezTo>
                        <a:pt x="37" y="4"/>
                        <a:pt x="37" y="4"/>
                        <a:pt x="37" y="4"/>
                      </a:cubicBezTo>
                      <a:cubicBezTo>
                        <a:pt x="37" y="6"/>
                        <a:pt x="37" y="6"/>
                        <a:pt x="37" y="6"/>
                      </a:cubicBezTo>
                      <a:cubicBezTo>
                        <a:pt x="38" y="5"/>
                        <a:pt x="39" y="5"/>
                        <a:pt x="39" y="5"/>
                      </a:cubicBezTo>
                      <a:cubicBezTo>
                        <a:pt x="40" y="5"/>
                        <a:pt x="42" y="4"/>
                        <a:pt x="42" y="3"/>
                      </a:cubicBezTo>
                      <a:cubicBezTo>
                        <a:pt x="43" y="3"/>
                        <a:pt x="43" y="3"/>
                        <a:pt x="43" y="3"/>
                      </a:cubicBezTo>
                      <a:cubicBezTo>
                        <a:pt x="44" y="1"/>
                        <a:pt x="45" y="0"/>
                        <a:pt x="47" y="0"/>
                      </a:cubicBezTo>
                      <a:cubicBezTo>
                        <a:pt x="48" y="0"/>
                        <a:pt x="49" y="0"/>
                        <a:pt x="51" y="1"/>
                      </a:cubicBezTo>
                      <a:cubicBezTo>
                        <a:pt x="52" y="2"/>
                        <a:pt x="52" y="2"/>
                        <a:pt x="52" y="2"/>
                      </a:cubicBezTo>
                      <a:cubicBezTo>
                        <a:pt x="52" y="2"/>
                        <a:pt x="53" y="2"/>
                        <a:pt x="53" y="2"/>
                      </a:cubicBezTo>
                      <a:cubicBezTo>
                        <a:pt x="53" y="2"/>
                        <a:pt x="53" y="2"/>
                        <a:pt x="53" y="2"/>
                      </a:cubicBezTo>
                      <a:cubicBezTo>
                        <a:pt x="54" y="2"/>
                        <a:pt x="55" y="3"/>
                        <a:pt x="55" y="4"/>
                      </a:cubicBezTo>
                      <a:cubicBezTo>
                        <a:pt x="56" y="5"/>
                        <a:pt x="56" y="6"/>
                        <a:pt x="56" y="6"/>
                      </a:cubicBezTo>
                      <a:cubicBezTo>
                        <a:pt x="56" y="6"/>
                        <a:pt x="57" y="5"/>
                        <a:pt x="57" y="5"/>
                      </a:cubicBezTo>
                      <a:cubicBezTo>
                        <a:pt x="58" y="4"/>
                        <a:pt x="59" y="4"/>
                        <a:pt x="60" y="4"/>
                      </a:cubicBezTo>
                      <a:cubicBezTo>
                        <a:pt x="60" y="4"/>
                        <a:pt x="61" y="4"/>
                        <a:pt x="61" y="5"/>
                      </a:cubicBezTo>
                      <a:cubicBezTo>
                        <a:pt x="62" y="6"/>
                        <a:pt x="62" y="6"/>
                        <a:pt x="63" y="6"/>
                      </a:cubicBezTo>
                      <a:cubicBezTo>
                        <a:pt x="63" y="6"/>
                        <a:pt x="63" y="6"/>
                        <a:pt x="64" y="6"/>
                      </a:cubicBezTo>
                      <a:cubicBezTo>
                        <a:pt x="66" y="4"/>
                        <a:pt x="66" y="4"/>
                        <a:pt x="66" y="4"/>
                      </a:cubicBezTo>
                      <a:cubicBezTo>
                        <a:pt x="65" y="7"/>
                        <a:pt x="65" y="7"/>
                        <a:pt x="65" y="7"/>
                      </a:cubicBezTo>
                      <a:cubicBezTo>
                        <a:pt x="65" y="7"/>
                        <a:pt x="65" y="8"/>
                        <a:pt x="65" y="8"/>
                      </a:cubicBezTo>
                      <a:cubicBezTo>
                        <a:pt x="65" y="8"/>
                        <a:pt x="66" y="8"/>
                        <a:pt x="67" y="9"/>
                      </a:cubicBezTo>
                      <a:cubicBezTo>
                        <a:pt x="68" y="9"/>
                        <a:pt x="68" y="9"/>
                        <a:pt x="68" y="9"/>
                      </a:cubicBezTo>
                      <a:cubicBezTo>
                        <a:pt x="68" y="10"/>
                        <a:pt x="68" y="10"/>
                        <a:pt x="68" y="10"/>
                      </a:cubicBezTo>
                      <a:cubicBezTo>
                        <a:pt x="76" y="10"/>
                        <a:pt x="82" y="12"/>
                        <a:pt x="90" y="15"/>
                      </a:cubicBezTo>
                      <a:cubicBezTo>
                        <a:pt x="91" y="15"/>
                        <a:pt x="93" y="14"/>
                        <a:pt x="94" y="14"/>
                      </a:cubicBezTo>
                      <a:cubicBezTo>
                        <a:pt x="97" y="13"/>
                        <a:pt x="99" y="13"/>
                        <a:pt x="100" y="14"/>
                      </a:cubicBezTo>
                      <a:cubicBezTo>
                        <a:pt x="100" y="14"/>
                        <a:pt x="101" y="15"/>
                        <a:pt x="102" y="15"/>
                      </a:cubicBezTo>
                      <a:cubicBezTo>
                        <a:pt x="103" y="17"/>
                        <a:pt x="105" y="18"/>
                        <a:pt x="107" y="18"/>
                      </a:cubicBezTo>
                      <a:cubicBezTo>
                        <a:pt x="107" y="18"/>
                        <a:pt x="107" y="18"/>
                        <a:pt x="107" y="18"/>
                      </a:cubicBezTo>
                      <a:cubicBezTo>
                        <a:pt x="109" y="17"/>
                        <a:pt x="109" y="17"/>
                        <a:pt x="109" y="17"/>
                      </a:cubicBezTo>
                      <a:cubicBezTo>
                        <a:pt x="109" y="101"/>
                        <a:pt x="109" y="101"/>
                        <a:pt x="109" y="101"/>
                      </a:cubicBezTo>
                      <a:cubicBezTo>
                        <a:pt x="109" y="104"/>
                        <a:pt x="109" y="106"/>
                        <a:pt x="110" y="107"/>
                      </a:cubicBezTo>
                      <a:cubicBezTo>
                        <a:pt x="110" y="108"/>
                        <a:pt x="110" y="108"/>
                        <a:pt x="111" y="108"/>
                      </a:cubicBezTo>
                      <a:cubicBezTo>
                        <a:pt x="112" y="108"/>
                        <a:pt x="113" y="107"/>
                        <a:pt x="115" y="106"/>
                      </a:cubicBezTo>
                      <a:cubicBezTo>
                        <a:pt x="117" y="105"/>
                        <a:pt x="117" y="105"/>
                        <a:pt x="117" y="105"/>
                      </a:cubicBezTo>
                      <a:cubicBezTo>
                        <a:pt x="116" y="108"/>
                        <a:pt x="116" y="108"/>
                        <a:pt x="116" y="108"/>
                      </a:cubicBezTo>
                      <a:cubicBezTo>
                        <a:pt x="115" y="109"/>
                        <a:pt x="116" y="111"/>
                        <a:pt x="118" y="112"/>
                      </a:cubicBezTo>
                      <a:cubicBezTo>
                        <a:pt x="117" y="108"/>
                        <a:pt x="117" y="108"/>
                        <a:pt x="117" y="108"/>
                      </a:cubicBezTo>
                      <a:cubicBezTo>
                        <a:pt x="120" y="112"/>
                        <a:pt x="120" y="112"/>
                        <a:pt x="120" y="112"/>
                      </a:cubicBezTo>
                      <a:cubicBezTo>
                        <a:pt x="121" y="113"/>
                        <a:pt x="121" y="114"/>
                        <a:pt x="121" y="115"/>
                      </a:cubicBezTo>
                      <a:cubicBezTo>
                        <a:pt x="121" y="115"/>
                        <a:pt x="122" y="116"/>
                        <a:pt x="122" y="117"/>
                      </a:cubicBezTo>
                      <a:cubicBezTo>
                        <a:pt x="123" y="117"/>
                        <a:pt x="123" y="116"/>
                        <a:pt x="123" y="116"/>
                      </a:cubicBezTo>
                      <a:cubicBezTo>
                        <a:pt x="123" y="116"/>
                        <a:pt x="123" y="116"/>
                        <a:pt x="123" y="116"/>
                      </a:cubicBezTo>
                      <a:cubicBezTo>
                        <a:pt x="123" y="116"/>
                        <a:pt x="123" y="116"/>
                        <a:pt x="123" y="116"/>
                      </a:cubicBezTo>
                      <a:cubicBezTo>
                        <a:pt x="124" y="115"/>
                        <a:pt x="124" y="115"/>
                        <a:pt x="124" y="114"/>
                      </a:cubicBezTo>
                      <a:cubicBezTo>
                        <a:pt x="126" y="113"/>
                        <a:pt x="128" y="111"/>
                        <a:pt x="129" y="111"/>
                      </a:cubicBezTo>
                      <a:cubicBezTo>
                        <a:pt x="129" y="111"/>
                        <a:pt x="129" y="111"/>
                        <a:pt x="129" y="111"/>
                      </a:cubicBezTo>
                      <a:cubicBezTo>
                        <a:pt x="129" y="111"/>
                        <a:pt x="129" y="111"/>
                        <a:pt x="129" y="111"/>
                      </a:cubicBezTo>
                      <a:cubicBezTo>
                        <a:pt x="130" y="111"/>
                        <a:pt x="131" y="112"/>
                        <a:pt x="132" y="113"/>
                      </a:cubicBezTo>
                      <a:cubicBezTo>
                        <a:pt x="133" y="115"/>
                        <a:pt x="134" y="117"/>
                        <a:pt x="136" y="119"/>
                      </a:cubicBezTo>
                      <a:cubicBezTo>
                        <a:pt x="137" y="121"/>
                        <a:pt x="139" y="123"/>
                        <a:pt x="140" y="126"/>
                      </a:cubicBezTo>
                      <a:cubicBezTo>
                        <a:pt x="141" y="127"/>
                        <a:pt x="141" y="127"/>
                        <a:pt x="141" y="127"/>
                      </a:cubicBezTo>
                      <a:cubicBezTo>
                        <a:pt x="143" y="133"/>
                        <a:pt x="144" y="135"/>
                        <a:pt x="149" y="137"/>
                      </a:cubicBezTo>
                      <a:cubicBezTo>
                        <a:pt x="151" y="139"/>
                        <a:pt x="152" y="141"/>
                        <a:pt x="152" y="143"/>
                      </a:cubicBezTo>
                      <a:cubicBezTo>
                        <a:pt x="152" y="145"/>
                        <a:pt x="150" y="148"/>
                        <a:pt x="148" y="149"/>
                      </a:cubicBezTo>
                      <a:cubicBezTo>
                        <a:pt x="147" y="149"/>
                        <a:pt x="147" y="149"/>
                        <a:pt x="147" y="149"/>
                      </a:cubicBezTo>
                      <a:cubicBezTo>
                        <a:pt x="147" y="148"/>
                        <a:pt x="147" y="148"/>
                        <a:pt x="147" y="148"/>
                      </a:cubicBezTo>
                      <a:cubicBezTo>
                        <a:pt x="147" y="147"/>
                        <a:pt x="147" y="147"/>
                        <a:pt x="147" y="146"/>
                      </a:cubicBezTo>
                      <a:cubicBezTo>
                        <a:pt x="147" y="146"/>
                        <a:pt x="147" y="145"/>
                        <a:pt x="148" y="145"/>
                      </a:cubicBezTo>
                      <a:cubicBezTo>
                        <a:pt x="146" y="144"/>
                        <a:pt x="146" y="142"/>
                        <a:pt x="146" y="140"/>
                      </a:cubicBezTo>
                      <a:cubicBezTo>
                        <a:pt x="145" y="141"/>
                        <a:pt x="144" y="142"/>
                        <a:pt x="144" y="143"/>
                      </a:cubicBezTo>
                      <a:cubicBezTo>
                        <a:pt x="143" y="145"/>
                        <a:pt x="143" y="145"/>
                        <a:pt x="143" y="145"/>
                      </a:cubicBezTo>
                      <a:cubicBezTo>
                        <a:pt x="142" y="143"/>
                        <a:pt x="142" y="143"/>
                        <a:pt x="142" y="143"/>
                      </a:cubicBezTo>
                      <a:cubicBezTo>
                        <a:pt x="141" y="142"/>
                        <a:pt x="141" y="141"/>
                        <a:pt x="142" y="140"/>
                      </a:cubicBezTo>
                      <a:cubicBezTo>
                        <a:pt x="142" y="139"/>
                        <a:pt x="142" y="138"/>
                        <a:pt x="143" y="138"/>
                      </a:cubicBezTo>
                      <a:cubicBezTo>
                        <a:pt x="141" y="136"/>
                        <a:pt x="139" y="134"/>
                        <a:pt x="138" y="132"/>
                      </a:cubicBezTo>
                      <a:cubicBezTo>
                        <a:pt x="138" y="132"/>
                        <a:pt x="138" y="132"/>
                        <a:pt x="138" y="132"/>
                      </a:cubicBezTo>
                      <a:cubicBezTo>
                        <a:pt x="138" y="132"/>
                        <a:pt x="138" y="132"/>
                        <a:pt x="138" y="132"/>
                      </a:cubicBezTo>
                      <a:cubicBezTo>
                        <a:pt x="134" y="132"/>
                        <a:pt x="134" y="132"/>
                        <a:pt x="134" y="132"/>
                      </a:cubicBezTo>
                      <a:cubicBezTo>
                        <a:pt x="137" y="130"/>
                        <a:pt x="137" y="130"/>
                        <a:pt x="137" y="130"/>
                      </a:cubicBezTo>
                      <a:cubicBezTo>
                        <a:pt x="137" y="130"/>
                        <a:pt x="137" y="130"/>
                        <a:pt x="137" y="130"/>
                      </a:cubicBezTo>
                      <a:cubicBezTo>
                        <a:pt x="137" y="128"/>
                        <a:pt x="137" y="128"/>
                        <a:pt x="137" y="128"/>
                      </a:cubicBezTo>
                      <a:cubicBezTo>
                        <a:pt x="137" y="129"/>
                        <a:pt x="137" y="129"/>
                        <a:pt x="137" y="129"/>
                      </a:cubicBezTo>
                      <a:cubicBezTo>
                        <a:pt x="137" y="129"/>
                        <a:pt x="137" y="129"/>
                        <a:pt x="137" y="129"/>
                      </a:cubicBezTo>
                      <a:cubicBezTo>
                        <a:pt x="137" y="128"/>
                        <a:pt x="137" y="128"/>
                        <a:pt x="137" y="128"/>
                      </a:cubicBezTo>
                      <a:cubicBezTo>
                        <a:pt x="137" y="128"/>
                        <a:pt x="137" y="128"/>
                        <a:pt x="136" y="128"/>
                      </a:cubicBezTo>
                      <a:cubicBezTo>
                        <a:pt x="136" y="128"/>
                        <a:pt x="136" y="128"/>
                        <a:pt x="136" y="128"/>
                      </a:cubicBezTo>
                      <a:cubicBezTo>
                        <a:pt x="136" y="128"/>
                        <a:pt x="136" y="128"/>
                        <a:pt x="136" y="128"/>
                      </a:cubicBezTo>
                      <a:cubicBezTo>
                        <a:pt x="136" y="128"/>
                        <a:pt x="136" y="128"/>
                        <a:pt x="136" y="128"/>
                      </a:cubicBezTo>
                      <a:cubicBezTo>
                        <a:pt x="136" y="127"/>
                        <a:pt x="136" y="127"/>
                        <a:pt x="136" y="127"/>
                      </a:cubicBezTo>
                      <a:cubicBezTo>
                        <a:pt x="135" y="127"/>
                        <a:pt x="135" y="127"/>
                        <a:pt x="135" y="127"/>
                      </a:cubicBezTo>
                      <a:cubicBezTo>
                        <a:pt x="135" y="125"/>
                        <a:pt x="135" y="125"/>
                        <a:pt x="135" y="125"/>
                      </a:cubicBezTo>
                      <a:cubicBezTo>
                        <a:pt x="135" y="125"/>
                        <a:pt x="134" y="124"/>
                        <a:pt x="133" y="124"/>
                      </a:cubicBezTo>
                      <a:cubicBezTo>
                        <a:pt x="133" y="123"/>
                        <a:pt x="132" y="123"/>
                        <a:pt x="132" y="122"/>
                      </a:cubicBezTo>
                      <a:cubicBezTo>
                        <a:pt x="131" y="123"/>
                        <a:pt x="131" y="124"/>
                        <a:pt x="130" y="124"/>
                      </a:cubicBezTo>
                      <a:cubicBezTo>
                        <a:pt x="129" y="125"/>
                        <a:pt x="129" y="125"/>
                        <a:pt x="129" y="125"/>
                      </a:cubicBezTo>
                      <a:cubicBezTo>
                        <a:pt x="129" y="124"/>
                        <a:pt x="129" y="124"/>
                        <a:pt x="129" y="124"/>
                      </a:cubicBezTo>
                      <a:cubicBezTo>
                        <a:pt x="129" y="123"/>
                        <a:pt x="129" y="123"/>
                        <a:pt x="129" y="123"/>
                      </a:cubicBezTo>
                      <a:cubicBezTo>
                        <a:pt x="128" y="123"/>
                        <a:pt x="128" y="123"/>
                        <a:pt x="128" y="123"/>
                      </a:cubicBezTo>
                      <a:cubicBezTo>
                        <a:pt x="127" y="123"/>
                        <a:pt x="127" y="123"/>
                        <a:pt x="127" y="123"/>
                      </a:cubicBezTo>
                      <a:cubicBezTo>
                        <a:pt x="126" y="125"/>
                        <a:pt x="123" y="124"/>
                        <a:pt x="121" y="122"/>
                      </a:cubicBezTo>
                      <a:cubicBezTo>
                        <a:pt x="121" y="122"/>
                        <a:pt x="121" y="122"/>
                        <a:pt x="121" y="122"/>
                      </a:cubicBezTo>
                      <a:cubicBezTo>
                        <a:pt x="121" y="122"/>
                        <a:pt x="118" y="119"/>
                        <a:pt x="118" y="117"/>
                      </a:cubicBezTo>
                      <a:cubicBezTo>
                        <a:pt x="118" y="117"/>
                        <a:pt x="117" y="117"/>
                        <a:pt x="117" y="117"/>
                      </a:cubicBezTo>
                      <a:cubicBezTo>
                        <a:pt x="116" y="118"/>
                        <a:pt x="115" y="117"/>
                        <a:pt x="114" y="116"/>
                      </a:cubicBezTo>
                      <a:cubicBezTo>
                        <a:pt x="114" y="117"/>
                        <a:pt x="114" y="117"/>
                        <a:pt x="114" y="117"/>
                      </a:cubicBezTo>
                      <a:cubicBezTo>
                        <a:pt x="114" y="116"/>
                        <a:pt x="114" y="116"/>
                        <a:pt x="114" y="116"/>
                      </a:cubicBezTo>
                      <a:cubicBezTo>
                        <a:pt x="114" y="116"/>
                        <a:pt x="113" y="115"/>
                        <a:pt x="113" y="115"/>
                      </a:cubicBezTo>
                      <a:cubicBezTo>
                        <a:pt x="112" y="115"/>
                        <a:pt x="112" y="115"/>
                        <a:pt x="112" y="114"/>
                      </a:cubicBezTo>
                      <a:cubicBezTo>
                        <a:pt x="110" y="114"/>
                        <a:pt x="110" y="114"/>
                        <a:pt x="110" y="114"/>
                      </a:cubicBezTo>
                      <a:cubicBezTo>
                        <a:pt x="112" y="113"/>
                        <a:pt x="112" y="113"/>
                        <a:pt x="112" y="113"/>
                      </a:cubicBezTo>
                      <a:cubicBezTo>
                        <a:pt x="112" y="113"/>
                        <a:pt x="112" y="112"/>
                        <a:pt x="112" y="112"/>
                      </a:cubicBezTo>
                      <a:cubicBezTo>
                        <a:pt x="111" y="113"/>
                        <a:pt x="108" y="113"/>
                        <a:pt x="106" y="112"/>
                      </a:cubicBezTo>
                      <a:cubicBezTo>
                        <a:pt x="106" y="112"/>
                        <a:pt x="106" y="112"/>
                        <a:pt x="106" y="112"/>
                      </a:cubicBezTo>
                      <a:cubicBezTo>
                        <a:pt x="106" y="112"/>
                        <a:pt x="105" y="111"/>
                        <a:pt x="105" y="111"/>
                      </a:cubicBezTo>
                      <a:cubicBezTo>
                        <a:pt x="103" y="111"/>
                        <a:pt x="103" y="111"/>
                        <a:pt x="103" y="111"/>
                      </a:cubicBezTo>
                      <a:cubicBezTo>
                        <a:pt x="102" y="111"/>
                        <a:pt x="101" y="111"/>
                        <a:pt x="99" y="111"/>
                      </a:cubicBezTo>
                      <a:cubicBezTo>
                        <a:pt x="95" y="111"/>
                        <a:pt x="95" y="110"/>
                        <a:pt x="92" y="108"/>
                      </a:cubicBezTo>
                      <a:cubicBezTo>
                        <a:pt x="92" y="107"/>
                        <a:pt x="92" y="107"/>
                        <a:pt x="92" y="107"/>
                      </a:cubicBezTo>
                      <a:cubicBezTo>
                        <a:pt x="92" y="107"/>
                        <a:pt x="92" y="107"/>
                        <a:pt x="92" y="107"/>
                      </a:cubicBezTo>
                      <a:cubicBezTo>
                        <a:pt x="91" y="108"/>
                        <a:pt x="91" y="108"/>
                        <a:pt x="90" y="108"/>
                      </a:cubicBezTo>
                      <a:cubicBezTo>
                        <a:pt x="90" y="108"/>
                        <a:pt x="88" y="107"/>
                        <a:pt x="88" y="105"/>
                      </a:cubicBezTo>
                      <a:cubicBezTo>
                        <a:pt x="88" y="105"/>
                        <a:pt x="87" y="105"/>
                        <a:pt x="87" y="106"/>
                      </a:cubicBezTo>
                      <a:cubicBezTo>
                        <a:pt x="84" y="106"/>
                        <a:pt x="84" y="106"/>
                        <a:pt x="84" y="106"/>
                      </a:cubicBezTo>
                      <a:cubicBezTo>
                        <a:pt x="85" y="105"/>
                        <a:pt x="85" y="105"/>
                        <a:pt x="85" y="105"/>
                      </a:cubicBezTo>
                      <a:cubicBezTo>
                        <a:pt x="85" y="104"/>
                        <a:pt x="85" y="104"/>
                        <a:pt x="85" y="104"/>
                      </a:cubicBezTo>
                      <a:cubicBezTo>
                        <a:pt x="84" y="104"/>
                        <a:pt x="84" y="104"/>
                        <a:pt x="84" y="104"/>
                      </a:cubicBezTo>
                      <a:cubicBezTo>
                        <a:pt x="84" y="103"/>
                        <a:pt x="84" y="103"/>
                        <a:pt x="84" y="103"/>
                      </a:cubicBezTo>
                      <a:cubicBezTo>
                        <a:pt x="83" y="103"/>
                        <a:pt x="82" y="103"/>
                        <a:pt x="82" y="103"/>
                      </a:cubicBezTo>
                      <a:cubicBezTo>
                        <a:pt x="81" y="103"/>
                        <a:pt x="81" y="103"/>
                        <a:pt x="81" y="103"/>
                      </a:cubicBezTo>
                      <a:cubicBezTo>
                        <a:pt x="80" y="103"/>
                        <a:pt x="80" y="103"/>
                        <a:pt x="80" y="103"/>
                      </a:cubicBezTo>
                      <a:cubicBezTo>
                        <a:pt x="80" y="103"/>
                        <a:pt x="80" y="103"/>
                        <a:pt x="80" y="103"/>
                      </a:cubicBezTo>
                      <a:cubicBezTo>
                        <a:pt x="80" y="103"/>
                        <a:pt x="80" y="103"/>
                        <a:pt x="80" y="103"/>
                      </a:cubicBezTo>
                      <a:cubicBezTo>
                        <a:pt x="80" y="103"/>
                        <a:pt x="80" y="103"/>
                        <a:pt x="80" y="103"/>
                      </a:cubicBezTo>
                      <a:cubicBezTo>
                        <a:pt x="80" y="103"/>
                        <a:pt x="80" y="103"/>
                        <a:pt x="79" y="103"/>
                      </a:cubicBezTo>
                      <a:cubicBezTo>
                        <a:pt x="81" y="104"/>
                        <a:pt x="81" y="104"/>
                        <a:pt x="81" y="104"/>
                      </a:cubicBezTo>
                      <a:cubicBezTo>
                        <a:pt x="82" y="104"/>
                        <a:pt x="82" y="104"/>
                        <a:pt x="82" y="104"/>
                      </a:cubicBezTo>
                      <a:cubicBezTo>
                        <a:pt x="82" y="104"/>
                        <a:pt x="82" y="104"/>
                        <a:pt x="82" y="104"/>
                      </a:cubicBezTo>
                      <a:cubicBezTo>
                        <a:pt x="84" y="105"/>
                        <a:pt x="84" y="105"/>
                        <a:pt x="84" y="105"/>
                      </a:cubicBezTo>
                      <a:cubicBezTo>
                        <a:pt x="81" y="105"/>
                        <a:pt x="81" y="105"/>
                        <a:pt x="81" y="105"/>
                      </a:cubicBezTo>
                      <a:cubicBezTo>
                        <a:pt x="81" y="106"/>
                        <a:pt x="81" y="106"/>
                        <a:pt x="81" y="106"/>
                      </a:cubicBezTo>
                      <a:cubicBezTo>
                        <a:pt x="81" y="106"/>
                        <a:pt x="81" y="107"/>
                        <a:pt x="80" y="107"/>
                      </a:cubicBezTo>
                      <a:cubicBezTo>
                        <a:pt x="79" y="109"/>
                        <a:pt x="78" y="112"/>
                        <a:pt x="75" y="110"/>
                      </a:cubicBezTo>
                      <a:cubicBezTo>
                        <a:pt x="75" y="111"/>
                        <a:pt x="75" y="111"/>
                        <a:pt x="75" y="111"/>
                      </a:cubicBezTo>
                      <a:cubicBezTo>
                        <a:pt x="75" y="111"/>
                        <a:pt x="75" y="112"/>
                        <a:pt x="75" y="112"/>
                      </a:cubicBezTo>
                      <a:cubicBezTo>
                        <a:pt x="74" y="112"/>
                        <a:pt x="74" y="112"/>
                        <a:pt x="74" y="112"/>
                      </a:cubicBezTo>
                      <a:cubicBezTo>
                        <a:pt x="74" y="113"/>
                        <a:pt x="73" y="113"/>
                        <a:pt x="73" y="113"/>
                      </a:cubicBezTo>
                      <a:cubicBezTo>
                        <a:pt x="72" y="114"/>
                        <a:pt x="72" y="114"/>
                        <a:pt x="72" y="115"/>
                      </a:cubicBezTo>
                      <a:cubicBezTo>
                        <a:pt x="69" y="120"/>
                        <a:pt x="69" y="120"/>
                        <a:pt x="69" y="120"/>
                      </a:cubicBezTo>
                      <a:cubicBezTo>
                        <a:pt x="70" y="116"/>
                        <a:pt x="70" y="116"/>
                        <a:pt x="70" y="116"/>
                      </a:cubicBezTo>
                      <a:cubicBezTo>
                        <a:pt x="68" y="117"/>
                        <a:pt x="66" y="118"/>
                        <a:pt x="65" y="117"/>
                      </a:cubicBezTo>
                      <a:cubicBezTo>
                        <a:pt x="64" y="116"/>
                        <a:pt x="64" y="116"/>
                        <a:pt x="64" y="115"/>
                      </a:cubicBezTo>
                      <a:cubicBezTo>
                        <a:pt x="64" y="115"/>
                        <a:pt x="65" y="114"/>
                        <a:pt x="65" y="113"/>
                      </a:cubicBezTo>
                      <a:cubicBezTo>
                        <a:pt x="65" y="113"/>
                        <a:pt x="65" y="113"/>
                        <a:pt x="65" y="113"/>
                      </a:cubicBezTo>
                      <a:cubicBezTo>
                        <a:pt x="65" y="112"/>
                        <a:pt x="65" y="111"/>
                        <a:pt x="66" y="108"/>
                      </a:cubicBezTo>
                      <a:cubicBezTo>
                        <a:pt x="66" y="107"/>
                        <a:pt x="66" y="106"/>
                        <a:pt x="66" y="106"/>
                      </a:cubicBezTo>
                      <a:cubicBezTo>
                        <a:pt x="66" y="104"/>
                        <a:pt x="67" y="102"/>
                        <a:pt x="71" y="101"/>
                      </a:cubicBezTo>
                      <a:cubicBezTo>
                        <a:pt x="71" y="101"/>
                        <a:pt x="71" y="101"/>
                        <a:pt x="71" y="101"/>
                      </a:cubicBezTo>
                      <a:cubicBezTo>
                        <a:pt x="71" y="101"/>
                        <a:pt x="71" y="101"/>
                        <a:pt x="71" y="101"/>
                      </a:cubicBezTo>
                      <a:cubicBezTo>
                        <a:pt x="71" y="101"/>
                        <a:pt x="70" y="101"/>
                        <a:pt x="70" y="100"/>
                      </a:cubicBezTo>
                      <a:cubicBezTo>
                        <a:pt x="70" y="100"/>
                        <a:pt x="70" y="100"/>
                        <a:pt x="70" y="100"/>
                      </a:cubicBezTo>
                      <a:cubicBezTo>
                        <a:pt x="69" y="101"/>
                        <a:pt x="69" y="101"/>
                        <a:pt x="68" y="102"/>
                      </a:cubicBezTo>
                      <a:cubicBezTo>
                        <a:pt x="67" y="102"/>
                        <a:pt x="66" y="104"/>
                        <a:pt x="66" y="105"/>
                      </a:cubicBezTo>
                      <a:cubicBezTo>
                        <a:pt x="65" y="106"/>
                        <a:pt x="64" y="108"/>
                        <a:pt x="62" y="109"/>
                      </a:cubicBezTo>
                      <a:cubicBezTo>
                        <a:pt x="62" y="109"/>
                        <a:pt x="62" y="109"/>
                        <a:pt x="62" y="109"/>
                      </a:cubicBezTo>
                      <a:cubicBezTo>
                        <a:pt x="62" y="111"/>
                        <a:pt x="61" y="112"/>
                        <a:pt x="60" y="113"/>
                      </a:cubicBezTo>
                      <a:cubicBezTo>
                        <a:pt x="58" y="114"/>
                        <a:pt x="57" y="115"/>
                        <a:pt x="57" y="116"/>
                      </a:cubicBezTo>
                      <a:cubicBezTo>
                        <a:pt x="58" y="116"/>
                        <a:pt x="59" y="117"/>
                        <a:pt x="60" y="118"/>
                      </a:cubicBezTo>
                      <a:cubicBezTo>
                        <a:pt x="60" y="119"/>
                        <a:pt x="60" y="119"/>
                        <a:pt x="60" y="119"/>
                      </a:cubicBezTo>
                      <a:cubicBezTo>
                        <a:pt x="60" y="119"/>
                        <a:pt x="60" y="119"/>
                        <a:pt x="60" y="119"/>
                      </a:cubicBezTo>
                      <a:cubicBezTo>
                        <a:pt x="59" y="120"/>
                        <a:pt x="58" y="121"/>
                        <a:pt x="57" y="122"/>
                      </a:cubicBezTo>
                      <a:cubicBezTo>
                        <a:pt x="56" y="125"/>
                        <a:pt x="53" y="128"/>
                        <a:pt x="51" y="128"/>
                      </a:cubicBezTo>
                      <a:cubicBezTo>
                        <a:pt x="50" y="129"/>
                        <a:pt x="49" y="130"/>
                        <a:pt x="48" y="130"/>
                      </a:cubicBezTo>
                      <a:cubicBezTo>
                        <a:pt x="48" y="130"/>
                        <a:pt x="48" y="130"/>
                        <a:pt x="48" y="130"/>
                      </a:cubicBezTo>
                      <a:cubicBezTo>
                        <a:pt x="48" y="131"/>
                        <a:pt x="48" y="131"/>
                        <a:pt x="48" y="132"/>
                      </a:cubicBezTo>
                      <a:cubicBezTo>
                        <a:pt x="48" y="133"/>
                        <a:pt x="46" y="133"/>
                        <a:pt x="45" y="134"/>
                      </a:cubicBezTo>
                      <a:cubicBezTo>
                        <a:pt x="45" y="134"/>
                        <a:pt x="45" y="134"/>
                        <a:pt x="45" y="134"/>
                      </a:cubicBezTo>
                      <a:cubicBezTo>
                        <a:pt x="44" y="134"/>
                        <a:pt x="44" y="134"/>
                        <a:pt x="44" y="135"/>
                      </a:cubicBezTo>
                      <a:cubicBezTo>
                        <a:pt x="44" y="135"/>
                        <a:pt x="43" y="136"/>
                        <a:pt x="43" y="136"/>
                      </a:cubicBezTo>
                      <a:cubicBezTo>
                        <a:pt x="43" y="136"/>
                        <a:pt x="43" y="136"/>
                        <a:pt x="43" y="136"/>
                      </a:cubicBezTo>
                      <a:cubicBezTo>
                        <a:pt x="42" y="137"/>
                        <a:pt x="42" y="137"/>
                        <a:pt x="42" y="137"/>
                      </a:cubicBezTo>
                      <a:cubicBezTo>
                        <a:pt x="41" y="138"/>
                        <a:pt x="40" y="138"/>
                        <a:pt x="39" y="138"/>
                      </a:cubicBezTo>
                      <a:cubicBezTo>
                        <a:pt x="39" y="138"/>
                        <a:pt x="39" y="138"/>
                        <a:pt x="39" y="138"/>
                      </a:cubicBezTo>
                      <a:cubicBezTo>
                        <a:pt x="40" y="140"/>
                        <a:pt x="40" y="140"/>
                        <a:pt x="40" y="140"/>
                      </a:cubicBezTo>
                      <a:cubicBezTo>
                        <a:pt x="38" y="140"/>
                        <a:pt x="38" y="140"/>
                        <a:pt x="38" y="140"/>
                      </a:cubicBezTo>
                      <a:cubicBezTo>
                        <a:pt x="36" y="140"/>
                        <a:pt x="36" y="141"/>
                        <a:pt x="36" y="142"/>
                      </a:cubicBezTo>
                      <a:cubicBezTo>
                        <a:pt x="40" y="144"/>
                        <a:pt x="40" y="144"/>
                        <a:pt x="40" y="144"/>
                      </a:cubicBezTo>
                      <a:cubicBezTo>
                        <a:pt x="35" y="143"/>
                        <a:pt x="35" y="143"/>
                        <a:pt x="35" y="143"/>
                      </a:cubicBezTo>
                      <a:lnTo>
                        <a:pt x="35" y="151"/>
                      </a:lnTo>
                      <a:close/>
                      <a:moveTo>
                        <a:pt x="148" y="143"/>
                      </a:moveTo>
                      <a:cubicBezTo>
                        <a:pt x="149" y="143"/>
                        <a:pt x="149" y="144"/>
                        <a:pt x="149" y="144"/>
                      </a:cubicBezTo>
                      <a:cubicBezTo>
                        <a:pt x="150" y="144"/>
                        <a:pt x="150" y="145"/>
                        <a:pt x="150" y="145"/>
                      </a:cubicBezTo>
                      <a:cubicBezTo>
                        <a:pt x="150" y="144"/>
                        <a:pt x="150" y="144"/>
                        <a:pt x="150" y="143"/>
                      </a:cubicBezTo>
                      <a:cubicBezTo>
                        <a:pt x="150" y="141"/>
                        <a:pt x="150" y="140"/>
                        <a:pt x="148" y="139"/>
                      </a:cubicBezTo>
                      <a:cubicBezTo>
                        <a:pt x="148" y="139"/>
                        <a:pt x="148" y="139"/>
                        <a:pt x="148" y="139"/>
                      </a:cubicBezTo>
                      <a:cubicBezTo>
                        <a:pt x="148" y="139"/>
                        <a:pt x="148" y="139"/>
                        <a:pt x="148" y="140"/>
                      </a:cubicBezTo>
                      <a:cubicBezTo>
                        <a:pt x="148" y="140"/>
                        <a:pt x="148" y="143"/>
                        <a:pt x="148" y="143"/>
                      </a:cubicBezTo>
                      <a:close/>
                      <a:moveTo>
                        <a:pt x="24" y="144"/>
                      </a:moveTo>
                      <a:cubicBezTo>
                        <a:pt x="24" y="145"/>
                        <a:pt x="24" y="145"/>
                        <a:pt x="24" y="145"/>
                      </a:cubicBezTo>
                      <a:cubicBezTo>
                        <a:pt x="24" y="145"/>
                        <a:pt x="25" y="143"/>
                        <a:pt x="26" y="143"/>
                      </a:cubicBezTo>
                      <a:cubicBezTo>
                        <a:pt x="26" y="142"/>
                        <a:pt x="26" y="142"/>
                        <a:pt x="26" y="142"/>
                      </a:cubicBezTo>
                      <a:cubicBezTo>
                        <a:pt x="25" y="142"/>
                        <a:pt x="24" y="143"/>
                        <a:pt x="23" y="144"/>
                      </a:cubicBezTo>
                      <a:cubicBezTo>
                        <a:pt x="23" y="144"/>
                        <a:pt x="23" y="144"/>
                        <a:pt x="23" y="144"/>
                      </a:cubicBezTo>
                      <a:lnTo>
                        <a:pt x="24" y="144"/>
                      </a:lnTo>
                      <a:close/>
                      <a:moveTo>
                        <a:pt x="29" y="141"/>
                      </a:moveTo>
                      <a:cubicBezTo>
                        <a:pt x="28" y="142"/>
                        <a:pt x="28" y="142"/>
                        <a:pt x="28" y="142"/>
                      </a:cubicBezTo>
                      <a:cubicBezTo>
                        <a:pt x="29" y="142"/>
                        <a:pt x="30" y="141"/>
                        <a:pt x="30" y="141"/>
                      </a:cubicBezTo>
                      <a:cubicBezTo>
                        <a:pt x="30" y="141"/>
                        <a:pt x="29" y="141"/>
                        <a:pt x="29" y="141"/>
                      </a:cubicBezTo>
                      <a:close/>
                      <a:moveTo>
                        <a:pt x="38" y="135"/>
                      </a:moveTo>
                      <a:cubicBezTo>
                        <a:pt x="37" y="135"/>
                        <a:pt x="37" y="135"/>
                        <a:pt x="36" y="136"/>
                      </a:cubicBezTo>
                      <a:cubicBezTo>
                        <a:pt x="35" y="136"/>
                        <a:pt x="32" y="138"/>
                        <a:pt x="32" y="139"/>
                      </a:cubicBezTo>
                      <a:cubicBezTo>
                        <a:pt x="32" y="139"/>
                        <a:pt x="32" y="140"/>
                        <a:pt x="33" y="140"/>
                      </a:cubicBezTo>
                      <a:cubicBezTo>
                        <a:pt x="33" y="140"/>
                        <a:pt x="33" y="140"/>
                        <a:pt x="33" y="140"/>
                      </a:cubicBezTo>
                      <a:cubicBezTo>
                        <a:pt x="33" y="140"/>
                        <a:pt x="33" y="140"/>
                        <a:pt x="33" y="140"/>
                      </a:cubicBezTo>
                      <a:cubicBezTo>
                        <a:pt x="34" y="139"/>
                        <a:pt x="34" y="139"/>
                        <a:pt x="34" y="139"/>
                      </a:cubicBezTo>
                      <a:cubicBezTo>
                        <a:pt x="34" y="140"/>
                        <a:pt x="34" y="140"/>
                        <a:pt x="34" y="140"/>
                      </a:cubicBezTo>
                      <a:cubicBezTo>
                        <a:pt x="35" y="139"/>
                        <a:pt x="36" y="139"/>
                        <a:pt x="37" y="138"/>
                      </a:cubicBezTo>
                      <a:cubicBezTo>
                        <a:pt x="37" y="138"/>
                        <a:pt x="37" y="138"/>
                        <a:pt x="37" y="138"/>
                      </a:cubicBezTo>
                      <a:cubicBezTo>
                        <a:pt x="36" y="138"/>
                        <a:pt x="36" y="137"/>
                        <a:pt x="36" y="137"/>
                      </a:cubicBezTo>
                      <a:cubicBezTo>
                        <a:pt x="37" y="135"/>
                        <a:pt x="37" y="135"/>
                        <a:pt x="37" y="135"/>
                      </a:cubicBezTo>
                      <a:cubicBezTo>
                        <a:pt x="38" y="136"/>
                        <a:pt x="38" y="136"/>
                        <a:pt x="39" y="136"/>
                      </a:cubicBezTo>
                      <a:lnTo>
                        <a:pt x="38" y="135"/>
                      </a:lnTo>
                      <a:close/>
                      <a:moveTo>
                        <a:pt x="142" y="134"/>
                      </a:moveTo>
                      <a:cubicBezTo>
                        <a:pt x="143" y="135"/>
                        <a:pt x="144" y="137"/>
                        <a:pt x="145" y="137"/>
                      </a:cubicBezTo>
                      <a:cubicBezTo>
                        <a:pt x="145" y="137"/>
                        <a:pt x="145" y="137"/>
                        <a:pt x="145" y="137"/>
                      </a:cubicBezTo>
                      <a:cubicBezTo>
                        <a:pt x="144" y="136"/>
                        <a:pt x="143" y="135"/>
                        <a:pt x="142" y="133"/>
                      </a:cubicBezTo>
                      <a:lnTo>
                        <a:pt x="142" y="134"/>
                      </a:lnTo>
                      <a:close/>
                      <a:moveTo>
                        <a:pt x="39" y="134"/>
                      </a:moveTo>
                      <a:cubicBezTo>
                        <a:pt x="41" y="134"/>
                        <a:pt x="41" y="134"/>
                        <a:pt x="41" y="134"/>
                      </a:cubicBezTo>
                      <a:cubicBezTo>
                        <a:pt x="42" y="135"/>
                        <a:pt x="42" y="135"/>
                        <a:pt x="42" y="134"/>
                      </a:cubicBezTo>
                      <a:cubicBezTo>
                        <a:pt x="42" y="133"/>
                        <a:pt x="43" y="132"/>
                        <a:pt x="44" y="132"/>
                      </a:cubicBezTo>
                      <a:cubicBezTo>
                        <a:pt x="45" y="132"/>
                        <a:pt x="45" y="132"/>
                        <a:pt x="45" y="132"/>
                      </a:cubicBezTo>
                      <a:cubicBezTo>
                        <a:pt x="45" y="132"/>
                        <a:pt x="46" y="131"/>
                        <a:pt x="46" y="131"/>
                      </a:cubicBezTo>
                      <a:cubicBezTo>
                        <a:pt x="46" y="131"/>
                        <a:pt x="46" y="131"/>
                        <a:pt x="46" y="131"/>
                      </a:cubicBezTo>
                      <a:cubicBezTo>
                        <a:pt x="45" y="130"/>
                        <a:pt x="45" y="130"/>
                        <a:pt x="45" y="130"/>
                      </a:cubicBezTo>
                      <a:cubicBezTo>
                        <a:pt x="46" y="129"/>
                        <a:pt x="46" y="129"/>
                        <a:pt x="46" y="129"/>
                      </a:cubicBezTo>
                      <a:cubicBezTo>
                        <a:pt x="46" y="129"/>
                        <a:pt x="47" y="129"/>
                        <a:pt x="47" y="129"/>
                      </a:cubicBezTo>
                      <a:cubicBezTo>
                        <a:pt x="48" y="128"/>
                        <a:pt x="49" y="128"/>
                        <a:pt x="49" y="127"/>
                      </a:cubicBezTo>
                      <a:cubicBezTo>
                        <a:pt x="49" y="125"/>
                        <a:pt x="49" y="125"/>
                        <a:pt x="49" y="125"/>
                      </a:cubicBezTo>
                      <a:cubicBezTo>
                        <a:pt x="50" y="126"/>
                        <a:pt x="50" y="126"/>
                        <a:pt x="50" y="126"/>
                      </a:cubicBezTo>
                      <a:cubicBezTo>
                        <a:pt x="52" y="126"/>
                        <a:pt x="54" y="123"/>
                        <a:pt x="56" y="121"/>
                      </a:cubicBezTo>
                      <a:cubicBezTo>
                        <a:pt x="57" y="120"/>
                        <a:pt x="57" y="119"/>
                        <a:pt x="58" y="119"/>
                      </a:cubicBezTo>
                      <a:cubicBezTo>
                        <a:pt x="57" y="118"/>
                        <a:pt x="57" y="118"/>
                        <a:pt x="56" y="118"/>
                      </a:cubicBezTo>
                      <a:cubicBezTo>
                        <a:pt x="55" y="118"/>
                        <a:pt x="55" y="118"/>
                        <a:pt x="55" y="118"/>
                      </a:cubicBezTo>
                      <a:cubicBezTo>
                        <a:pt x="55" y="117"/>
                        <a:pt x="55" y="117"/>
                        <a:pt x="55" y="117"/>
                      </a:cubicBezTo>
                      <a:cubicBezTo>
                        <a:pt x="55" y="115"/>
                        <a:pt x="57" y="113"/>
                        <a:pt x="58" y="112"/>
                      </a:cubicBezTo>
                      <a:cubicBezTo>
                        <a:pt x="59" y="111"/>
                        <a:pt x="60" y="110"/>
                        <a:pt x="60" y="109"/>
                      </a:cubicBezTo>
                      <a:cubicBezTo>
                        <a:pt x="60" y="109"/>
                        <a:pt x="60" y="109"/>
                        <a:pt x="60" y="108"/>
                      </a:cubicBezTo>
                      <a:cubicBezTo>
                        <a:pt x="61" y="107"/>
                        <a:pt x="61" y="107"/>
                        <a:pt x="61" y="107"/>
                      </a:cubicBezTo>
                      <a:cubicBezTo>
                        <a:pt x="61" y="107"/>
                        <a:pt x="61" y="107"/>
                        <a:pt x="61" y="107"/>
                      </a:cubicBezTo>
                      <a:cubicBezTo>
                        <a:pt x="62" y="107"/>
                        <a:pt x="63" y="105"/>
                        <a:pt x="64" y="104"/>
                      </a:cubicBezTo>
                      <a:cubicBezTo>
                        <a:pt x="65" y="102"/>
                        <a:pt x="66" y="101"/>
                        <a:pt x="67" y="100"/>
                      </a:cubicBezTo>
                      <a:cubicBezTo>
                        <a:pt x="69" y="99"/>
                        <a:pt x="70" y="96"/>
                        <a:pt x="70" y="94"/>
                      </a:cubicBezTo>
                      <a:cubicBezTo>
                        <a:pt x="70" y="93"/>
                        <a:pt x="70" y="92"/>
                        <a:pt x="71" y="91"/>
                      </a:cubicBezTo>
                      <a:cubicBezTo>
                        <a:pt x="73" y="83"/>
                        <a:pt x="73" y="83"/>
                        <a:pt x="73" y="83"/>
                      </a:cubicBezTo>
                      <a:cubicBezTo>
                        <a:pt x="73" y="91"/>
                        <a:pt x="73" y="91"/>
                        <a:pt x="73" y="91"/>
                      </a:cubicBezTo>
                      <a:cubicBezTo>
                        <a:pt x="73" y="94"/>
                        <a:pt x="72" y="96"/>
                        <a:pt x="71" y="99"/>
                      </a:cubicBezTo>
                      <a:cubicBezTo>
                        <a:pt x="72" y="99"/>
                        <a:pt x="73" y="98"/>
                        <a:pt x="73" y="98"/>
                      </a:cubicBezTo>
                      <a:cubicBezTo>
                        <a:pt x="74" y="97"/>
                        <a:pt x="74" y="97"/>
                        <a:pt x="74" y="97"/>
                      </a:cubicBezTo>
                      <a:cubicBezTo>
                        <a:pt x="80" y="93"/>
                        <a:pt x="80" y="93"/>
                        <a:pt x="80" y="93"/>
                      </a:cubicBezTo>
                      <a:cubicBezTo>
                        <a:pt x="76" y="98"/>
                        <a:pt x="76" y="98"/>
                        <a:pt x="76" y="98"/>
                      </a:cubicBezTo>
                      <a:cubicBezTo>
                        <a:pt x="75" y="99"/>
                        <a:pt x="75" y="100"/>
                        <a:pt x="74" y="101"/>
                      </a:cubicBezTo>
                      <a:cubicBezTo>
                        <a:pt x="74" y="101"/>
                        <a:pt x="74" y="101"/>
                        <a:pt x="74" y="101"/>
                      </a:cubicBezTo>
                      <a:cubicBezTo>
                        <a:pt x="77" y="102"/>
                        <a:pt x="77" y="102"/>
                        <a:pt x="77" y="102"/>
                      </a:cubicBezTo>
                      <a:cubicBezTo>
                        <a:pt x="78" y="102"/>
                        <a:pt x="78" y="101"/>
                        <a:pt x="79" y="101"/>
                      </a:cubicBezTo>
                      <a:cubicBezTo>
                        <a:pt x="80" y="99"/>
                        <a:pt x="80" y="99"/>
                        <a:pt x="80" y="99"/>
                      </a:cubicBezTo>
                      <a:cubicBezTo>
                        <a:pt x="81" y="97"/>
                        <a:pt x="81" y="97"/>
                        <a:pt x="81" y="97"/>
                      </a:cubicBezTo>
                      <a:cubicBezTo>
                        <a:pt x="81" y="98"/>
                        <a:pt x="81" y="98"/>
                        <a:pt x="81" y="98"/>
                      </a:cubicBezTo>
                      <a:cubicBezTo>
                        <a:pt x="83" y="97"/>
                        <a:pt x="83" y="97"/>
                        <a:pt x="83" y="97"/>
                      </a:cubicBezTo>
                      <a:cubicBezTo>
                        <a:pt x="82" y="100"/>
                        <a:pt x="82" y="100"/>
                        <a:pt x="82" y="100"/>
                      </a:cubicBezTo>
                      <a:cubicBezTo>
                        <a:pt x="82" y="100"/>
                        <a:pt x="82" y="100"/>
                        <a:pt x="82" y="100"/>
                      </a:cubicBezTo>
                      <a:cubicBezTo>
                        <a:pt x="82" y="101"/>
                        <a:pt x="83" y="101"/>
                        <a:pt x="83" y="101"/>
                      </a:cubicBezTo>
                      <a:cubicBezTo>
                        <a:pt x="84" y="101"/>
                        <a:pt x="84" y="101"/>
                        <a:pt x="85" y="101"/>
                      </a:cubicBezTo>
                      <a:cubicBezTo>
                        <a:pt x="87" y="100"/>
                        <a:pt x="87" y="100"/>
                        <a:pt x="87" y="100"/>
                      </a:cubicBezTo>
                      <a:cubicBezTo>
                        <a:pt x="87" y="102"/>
                        <a:pt x="87" y="102"/>
                        <a:pt x="87" y="102"/>
                      </a:cubicBezTo>
                      <a:cubicBezTo>
                        <a:pt x="86" y="102"/>
                        <a:pt x="86" y="102"/>
                        <a:pt x="86" y="102"/>
                      </a:cubicBezTo>
                      <a:cubicBezTo>
                        <a:pt x="88" y="102"/>
                        <a:pt x="88" y="102"/>
                        <a:pt x="88" y="102"/>
                      </a:cubicBezTo>
                      <a:cubicBezTo>
                        <a:pt x="91" y="101"/>
                        <a:pt x="91" y="101"/>
                        <a:pt x="91" y="101"/>
                      </a:cubicBezTo>
                      <a:cubicBezTo>
                        <a:pt x="90" y="102"/>
                        <a:pt x="90" y="102"/>
                        <a:pt x="90" y="102"/>
                      </a:cubicBezTo>
                      <a:cubicBezTo>
                        <a:pt x="91" y="102"/>
                        <a:pt x="91" y="102"/>
                        <a:pt x="91" y="102"/>
                      </a:cubicBezTo>
                      <a:cubicBezTo>
                        <a:pt x="89" y="103"/>
                        <a:pt x="89" y="103"/>
                        <a:pt x="89" y="103"/>
                      </a:cubicBezTo>
                      <a:cubicBezTo>
                        <a:pt x="89" y="104"/>
                        <a:pt x="89" y="104"/>
                        <a:pt x="89" y="104"/>
                      </a:cubicBezTo>
                      <a:cubicBezTo>
                        <a:pt x="89" y="104"/>
                        <a:pt x="89" y="104"/>
                        <a:pt x="89" y="104"/>
                      </a:cubicBezTo>
                      <a:cubicBezTo>
                        <a:pt x="90" y="104"/>
                        <a:pt x="90" y="104"/>
                        <a:pt x="90" y="104"/>
                      </a:cubicBezTo>
                      <a:cubicBezTo>
                        <a:pt x="90" y="105"/>
                        <a:pt x="90" y="105"/>
                        <a:pt x="90" y="105"/>
                      </a:cubicBezTo>
                      <a:cubicBezTo>
                        <a:pt x="90" y="106"/>
                        <a:pt x="90" y="106"/>
                        <a:pt x="90" y="106"/>
                      </a:cubicBezTo>
                      <a:cubicBezTo>
                        <a:pt x="91" y="106"/>
                        <a:pt x="91" y="106"/>
                        <a:pt x="91" y="105"/>
                      </a:cubicBezTo>
                      <a:cubicBezTo>
                        <a:pt x="92" y="105"/>
                        <a:pt x="93" y="105"/>
                        <a:pt x="93" y="106"/>
                      </a:cubicBezTo>
                      <a:cubicBezTo>
                        <a:pt x="94" y="106"/>
                        <a:pt x="94" y="106"/>
                        <a:pt x="94" y="106"/>
                      </a:cubicBezTo>
                      <a:cubicBezTo>
                        <a:pt x="96" y="109"/>
                        <a:pt x="96" y="109"/>
                        <a:pt x="99" y="109"/>
                      </a:cubicBezTo>
                      <a:cubicBezTo>
                        <a:pt x="101" y="109"/>
                        <a:pt x="102" y="109"/>
                        <a:pt x="103" y="109"/>
                      </a:cubicBezTo>
                      <a:cubicBezTo>
                        <a:pt x="105" y="109"/>
                        <a:pt x="105" y="109"/>
                        <a:pt x="105" y="109"/>
                      </a:cubicBezTo>
                      <a:cubicBezTo>
                        <a:pt x="106" y="109"/>
                        <a:pt x="106" y="109"/>
                        <a:pt x="107" y="109"/>
                      </a:cubicBezTo>
                      <a:cubicBezTo>
                        <a:pt x="107" y="109"/>
                        <a:pt x="107" y="110"/>
                        <a:pt x="107" y="110"/>
                      </a:cubicBezTo>
                      <a:cubicBezTo>
                        <a:pt x="107" y="110"/>
                        <a:pt x="107" y="110"/>
                        <a:pt x="107" y="110"/>
                      </a:cubicBezTo>
                      <a:cubicBezTo>
                        <a:pt x="108" y="110"/>
                        <a:pt x="109" y="111"/>
                        <a:pt x="110" y="111"/>
                      </a:cubicBezTo>
                      <a:cubicBezTo>
                        <a:pt x="111" y="111"/>
                        <a:pt x="111" y="111"/>
                        <a:pt x="112" y="110"/>
                      </a:cubicBezTo>
                      <a:cubicBezTo>
                        <a:pt x="110" y="110"/>
                        <a:pt x="109" y="110"/>
                        <a:pt x="108" y="109"/>
                      </a:cubicBezTo>
                      <a:cubicBezTo>
                        <a:pt x="107" y="107"/>
                        <a:pt x="107" y="104"/>
                        <a:pt x="107" y="101"/>
                      </a:cubicBezTo>
                      <a:cubicBezTo>
                        <a:pt x="107" y="20"/>
                        <a:pt x="107" y="20"/>
                        <a:pt x="107" y="20"/>
                      </a:cubicBezTo>
                      <a:cubicBezTo>
                        <a:pt x="105" y="21"/>
                        <a:pt x="102" y="18"/>
                        <a:pt x="100" y="17"/>
                      </a:cubicBezTo>
                      <a:cubicBezTo>
                        <a:pt x="100" y="16"/>
                        <a:pt x="99" y="16"/>
                        <a:pt x="99" y="16"/>
                      </a:cubicBezTo>
                      <a:cubicBezTo>
                        <a:pt x="98" y="15"/>
                        <a:pt x="97" y="16"/>
                        <a:pt x="95" y="16"/>
                      </a:cubicBezTo>
                      <a:cubicBezTo>
                        <a:pt x="93" y="16"/>
                        <a:pt x="91" y="17"/>
                        <a:pt x="89" y="16"/>
                      </a:cubicBezTo>
                      <a:cubicBezTo>
                        <a:pt x="81" y="13"/>
                        <a:pt x="75" y="11"/>
                        <a:pt x="66" y="12"/>
                      </a:cubicBezTo>
                      <a:cubicBezTo>
                        <a:pt x="64" y="12"/>
                        <a:pt x="64" y="12"/>
                        <a:pt x="64" y="12"/>
                      </a:cubicBezTo>
                      <a:cubicBezTo>
                        <a:pt x="65" y="10"/>
                        <a:pt x="65" y="10"/>
                        <a:pt x="65" y="10"/>
                      </a:cubicBezTo>
                      <a:cubicBezTo>
                        <a:pt x="64" y="10"/>
                        <a:pt x="64" y="9"/>
                        <a:pt x="63" y="9"/>
                      </a:cubicBezTo>
                      <a:cubicBezTo>
                        <a:pt x="63" y="9"/>
                        <a:pt x="63" y="8"/>
                        <a:pt x="63" y="8"/>
                      </a:cubicBezTo>
                      <a:cubicBezTo>
                        <a:pt x="61" y="8"/>
                        <a:pt x="60" y="7"/>
                        <a:pt x="60" y="6"/>
                      </a:cubicBezTo>
                      <a:cubicBezTo>
                        <a:pt x="60" y="6"/>
                        <a:pt x="59" y="6"/>
                        <a:pt x="59" y="7"/>
                      </a:cubicBezTo>
                      <a:cubicBezTo>
                        <a:pt x="58" y="7"/>
                        <a:pt x="57" y="8"/>
                        <a:pt x="56" y="8"/>
                      </a:cubicBezTo>
                      <a:cubicBezTo>
                        <a:pt x="56" y="8"/>
                        <a:pt x="56" y="8"/>
                        <a:pt x="56" y="8"/>
                      </a:cubicBezTo>
                      <a:cubicBezTo>
                        <a:pt x="55" y="7"/>
                        <a:pt x="54" y="6"/>
                        <a:pt x="54" y="5"/>
                      </a:cubicBezTo>
                      <a:cubicBezTo>
                        <a:pt x="53" y="5"/>
                        <a:pt x="53" y="4"/>
                        <a:pt x="53" y="4"/>
                      </a:cubicBezTo>
                      <a:cubicBezTo>
                        <a:pt x="53" y="4"/>
                        <a:pt x="53" y="4"/>
                        <a:pt x="53" y="4"/>
                      </a:cubicBezTo>
                      <a:cubicBezTo>
                        <a:pt x="52" y="5"/>
                        <a:pt x="52" y="6"/>
                        <a:pt x="53" y="7"/>
                      </a:cubicBezTo>
                      <a:cubicBezTo>
                        <a:pt x="54" y="10"/>
                        <a:pt x="54" y="10"/>
                        <a:pt x="54" y="10"/>
                      </a:cubicBezTo>
                      <a:cubicBezTo>
                        <a:pt x="51" y="8"/>
                        <a:pt x="51" y="8"/>
                        <a:pt x="51" y="8"/>
                      </a:cubicBezTo>
                      <a:cubicBezTo>
                        <a:pt x="50" y="8"/>
                        <a:pt x="49" y="7"/>
                        <a:pt x="48" y="7"/>
                      </a:cubicBezTo>
                      <a:cubicBezTo>
                        <a:pt x="46" y="7"/>
                        <a:pt x="46" y="7"/>
                        <a:pt x="46" y="7"/>
                      </a:cubicBezTo>
                      <a:cubicBezTo>
                        <a:pt x="49" y="3"/>
                        <a:pt x="49" y="3"/>
                        <a:pt x="49" y="3"/>
                      </a:cubicBezTo>
                      <a:cubicBezTo>
                        <a:pt x="48" y="2"/>
                        <a:pt x="47" y="2"/>
                        <a:pt x="47" y="2"/>
                      </a:cubicBezTo>
                      <a:cubicBezTo>
                        <a:pt x="46" y="2"/>
                        <a:pt x="46" y="2"/>
                        <a:pt x="44" y="4"/>
                      </a:cubicBezTo>
                      <a:cubicBezTo>
                        <a:pt x="44" y="5"/>
                        <a:pt x="44" y="5"/>
                        <a:pt x="44" y="5"/>
                      </a:cubicBezTo>
                      <a:cubicBezTo>
                        <a:pt x="43" y="6"/>
                        <a:pt x="41" y="6"/>
                        <a:pt x="40" y="7"/>
                      </a:cubicBezTo>
                      <a:cubicBezTo>
                        <a:pt x="38" y="7"/>
                        <a:pt x="37" y="8"/>
                        <a:pt x="37" y="8"/>
                      </a:cubicBezTo>
                      <a:cubicBezTo>
                        <a:pt x="37" y="10"/>
                        <a:pt x="37" y="10"/>
                        <a:pt x="37" y="10"/>
                      </a:cubicBezTo>
                      <a:cubicBezTo>
                        <a:pt x="40" y="10"/>
                        <a:pt x="40" y="10"/>
                        <a:pt x="40" y="10"/>
                      </a:cubicBezTo>
                      <a:cubicBezTo>
                        <a:pt x="36" y="11"/>
                        <a:pt x="36" y="11"/>
                        <a:pt x="36" y="11"/>
                      </a:cubicBezTo>
                      <a:cubicBezTo>
                        <a:pt x="35" y="11"/>
                        <a:pt x="34" y="11"/>
                        <a:pt x="34" y="13"/>
                      </a:cubicBezTo>
                      <a:cubicBezTo>
                        <a:pt x="35" y="16"/>
                        <a:pt x="35" y="16"/>
                        <a:pt x="35" y="16"/>
                      </a:cubicBezTo>
                      <a:cubicBezTo>
                        <a:pt x="33" y="14"/>
                        <a:pt x="33" y="14"/>
                        <a:pt x="33" y="14"/>
                      </a:cubicBezTo>
                      <a:cubicBezTo>
                        <a:pt x="32" y="13"/>
                        <a:pt x="32" y="12"/>
                        <a:pt x="32" y="11"/>
                      </a:cubicBezTo>
                      <a:cubicBezTo>
                        <a:pt x="32" y="11"/>
                        <a:pt x="32" y="11"/>
                        <a:pt x="32" y="11"/>
                      </a:cubicBezTo>
                      <a:cubicBezTo>
                        <a:pt x="26" y="15"/>
                        <a:pt x="26" y="15"/>
                        <a:pt x="26" y="15"/>
                      </a:cubicBezTo>
                      <a:cubicBezTo>
                        <a:pt x="26" y="16"/>
                        <a:pt x="26" y="16"/>
                        <a:pt x="26" y="16"/>
                      </a:cubicBezTo>
                      <a:cubicBezTo>
                        <a:pt x="27" y="16"/>
                        <a:pt x="27" y="16"/>
                        <a:pt x="27" y="16"/>
                      </a:cubicBezTo>
                      <a:cubicBezTo>
                        <a:pt x="26" y="18"/>
                        <a:pt x="26" y="18"/>
                        <a:pt x="26" y="18"/>
                      </a:cubicBezTo>
                      <a:cubicBezTo>
                        <a:pt x="26" y="18"/>
                        <a:pt x="25" y="17"/>
                        <a:pt x="25" y="17"/>
                      </a:cubicBezTo>
                      <a:cubicBezTo>
                        <a:pt x="25" y="17"/>
                        <a:pt x="24" y="17"/>
                        <a:pt x="24" y="17"/>
                      </a:cubicBezTo>
                      <a:cubicBezTo>
                        <a:pt x="23" y="17"/>
                        <a:pt x="23" y="17"/>
                        <a:pt x="23" y="17"/>
                      </a:cubicBezTo>
                      <a:cubicBezTo>
                        <a:pt x="23" y="17"/>
                        <a:pt x="23" y="17"/>
                        <a:pt x="23" y="18"/>
                      </a:cubicBezTo>
                      <a:cubicBezTo>
                        <a:pt x="23" y="18"/>
                        <a:pt x="24" y="18"/>
                        <a:pt x="24" y="18"/>
                      </a:cubicBezTo>
                      <a:cubicBezTo>
                        <a:pt x="24" y="18"/>
                        <a:pt x="24" y="18"/>
                        <a:pt x="24" y="18"/>
                      </a:cubicBezTo>
                      <a:cubicBezTo>
                        <a:pt x="24" y="20"/>
                        <a:pt x="24" y="20"/>
                        <a:pt x="24" y="20"/>
                      </a:cubicBezTo>
                      <a:cubicBezTo>
                        <a:pt x="24" y="20"/>
                        <a:pt x="24" y="20"/>
                        <a:pt x="24" y="20"/>
                      </a:cubicBezTo>
                      <a:cubicBezTo>
                        <a:pt x="24" y="20"/>
                        <a:pt x="24" y="20"/>
                        <a:pt x="24" y="20"/>
                      </a:cubicBezTo>
                      <a:cubicBezTo>
                        <a:pt x="24" y="20"/>
                        <a:pt x="23" y="20"/>
                        <a:pt x="23" y="20"/>
                      </a:cubicBezTo>
                      <a:cubicBezTo>
                        <a:pt x="24" y="20"/>
                        <a:pt x="24" y="20"/>
                        <a:pt x="24" y="20"/>
                      </a:cubicBezTo>
                      <a:cubicBezTo>
                        <a:pt x="23" y="22"/>
                        <a:pt x="23" y="22"/>
                        <a:pt x="23" y="22"/>
                      </a:cubicBezTo>
                      <a:cubicBezTo>
                        <a:pt x="22" y="21"/>
                        <a:pt x="22" y="21"/>
                        <a:pt x="22" y="21"/>
                      </a:cubicBezTo>
                      <a:cubicBezTo>
                        <a:pt x="22" y="25"/>
                        <a:pt x="19" y="28"/>
                        <a:pt x="16" y="28"/>
                      </a:cubicBezTo>
                      <a:cubicBezTo>
                        <a:pt x="15" y="29"/>
                        <a:pt x="15" y="29"/>
                        <a:pt x="14" y="29"/>
                      </a:cubicBezTo>
                      <a:cubicBezTo>
                        <a:pt x="13" y="29"/>
                        <a:pt x="10" y="29"/>
                        <a:pt x="9" y="29"/>
                      </a:cubicBezTo>
                      <a:cubicBezTo>
                        <a:pt x="9" y="29"/>
                        <a:pt x="9" y="30"/>
                        <a:pt x="9" y="30"/>
                      </a:cubicBezTo>
                      <a:cubicBezTo>
                        <a:pt x="9" y="31"/>
                        <a:pt x="10" y="31"/>
                        <a:pt x="10" y="32"/>
                      </a:cubicBezTo>
                      <a:cubicBezTo>
                        <a:pt x="13" y="33"/>
                        <a:pt x="13" y="33"/>
                        <a:pt x="13" y="33"/>
                      </a:cubicBezTo>
                      <a:cubicBezTo>
                        <a:pt x="10" y="33"/>
                        <a:pt x="10" y="33"/>
                        <a:pt x="10" y="33"/>
                      </a:cubicBezTo>
                      <a:cubicBezTo>
                        <a:pt x="9" y="34"/>
                        <a:pt x="9" y="34"/>
                        <a:pt x="8" y="34"/>
                      </a:cubicBezTo>
                      <a:cubicBezTo>
                        <a:pt x="9" y="34"/>
                        <a:pt x="9" y="35"/>
                        <a:pt x="10" y="35"/>
                      </a:cubicBezTo>
                      <a:cubicBezTo>
                        <a:pt x="13" y="37"/>
                        <a:pt x="15" y="38"/>
                        <a:pt x="17" y="41"/>
                      </a:cubicBezTo>
                      <a:cubicBezTo>
                        <a:pt x="18" y="41"/>
                        <a:pt x="18" y="42"/>
                        <a:pt x="19" y="43"/>
                      </a:cubicBezTo>
                      <a:cubicBezTo>
                        <a:pt x="20" y="44"/>
                        <a:pt x="21" y="48"/>
                        <a:pt x="22" y="48"/>
                      </a:cubicBezTo>
                      <a:cubicBezTo>
                        <a:pt x="22" y="48"/>
                        <a:pt x="23" y="47"/>
                        <a:pt x="23" y="46"/>
                      </a:cubicBezTo>
                      <a:cubicBezTo>
                        <a:pt x="26" y="39"/>
                        <a:pt x="26" y="39"/>
                        <a:pt x="26" y="39"/>
                      </a:cubicBezTo>
                      <a:cubicBezTo>
                        <a:pt x="25" y="47"/>
                        <a:pt x="25" y="47"/>
                        <a:pt x="25" y="47"/>
                      </a:cubicBezTo>
                      <a:cubicBezTo>
                        <a:pt x="25" y="47"/>
                        <a:pt x="25" y="47"/>
                        <a:pt x="25" y="47"/>
                      </a:cubicBezTo>
                      <a:cubicBezTo>
                        <a:pt x="26" y="47"/>
                        <a:pt x="27" y="47"/>
                        <a:pt x="27" y="47"/>
                      </a:cubicBezTo>
                      <a:cubicBezTo>
                        <a:pt x="28" y="48"/>
                        <a:pt x="28" y="49"/>
                        <a:pt x="28" y="49"/>
                      </a:cubicBezTo>
                      <a:cubicBezTo>
                        <a:pt x="28" y="50"/>
                        <a:pt x="28" y="50"/>
                        <a:pt x="28" y="50"/>
                      </a:cubicBezTo>
                      <a:cubicBezTo>
                        <a:pt x="29" y="50"/>
                        <a:pt x="29" y="50"/>
                        <a:pt x="29" y="50"/>
                      </a:cubicBezTo>
                      <a:cubicBezTo>
                        <a:pt x="31" y="51"/>
                        <a:pt x="33" y="51"/>
                        <a:pt x="35" y="51"/>
                      </a:cubicBezTo>
                      <a:cubicBezTo>
                        <a:pt x="38" y="52"/>
                        <a:pt x="38" y="52"/>
                        <a:pt x="38" y="52"/>
                      </a:cubicBezTo>
                      <a:cubicBezTo>
                        <a:pt x="36" y="53"/>
                        <a:pt x="36" y="53"/>
                        <a:pt x="36" y="53"/>
                      </a:cubicBezTo>
                      <a:cubicBezTo>
                        <a:pt x="34" y="54"/>
                        <a:pt x="33" y="55"/>
                        <a:pt x="31" y="55"/>
                      </a:cubicBezTo>
                      <a:cubicBezTo>
                        <a:pt x="29" y="59"/>
                        <a:pt x="29" y="59"/>
                        <a:pt x="29" y="59"/>
                      </a:cubicBezTo>
                      <a:cubicBezTo>
                        <a:pt x="28" y="57"/>
                        <a:pt x="28" y="57"/>
                        <a:pt x="28" y="57"/>
                      </a:cubicBezTo>
                      <a:cubicBezTo>
                        <a:pt x="28" y="57"/>
                        <a:pt x="28" y="57"/>
                        <a:pt x="28" y="57"/>
                      </a:cubicBezTo>
                      <a:cubicBezTo>
                        <a:pt x="28" y="58"/>
                        <a:pt x="27" y="59"/>
                        <a:pt x="25" y="59"/>
                      </a:cubicBezTo>
                      <a:cubicBezTo>
                        <a:pt x="25" y="59"/>
                        <a:pt x="24" y="59"/>
                        <a:pt x="23" y="59"/>
                      </a:cubicBezTo>
                      <a:cubicBezTo>
                        <a:pt x="23" y="59"/>
                        <a:pt x="22" y="59"/>
                        <a:pt x="22" y="59"/>
                      </a:cubicBezTo>
                      <a:cubicBezTo>
                        <a:pt x="20" y="59"/>
                        <a:pt x="18" y="58"/>
                        <a:pt x="16" y="56"/>
                      </a:cubicBezTo>
                      <a:cubicBezTo>
                        <a:pt x="16" y="55"/>
                        <a:pt x="16" y="55"/>
                        <a:pt x="16" y="55"/>
                      </a:cubicBezTo>
                      <a:cubicBezTo>
                        <a:pt x="17" y="55"/>
                        <a:pt x="17" y="55"/>
                        <a:pt x="17" y="55"/>
                      </a:cubicBezTo>
                      <a:cubicBezTo>
                        <a:pt x="17" y="55"/>
                        <a:pt x="18" y="54"/>
                        <a:pt x="18" y="53"/>
                      </a:cubicBezTo>
                      <a:cubicBezTo>
                        <a:pt x="18" y="53"/>
                        <a:pt x="18" y="53"/>
                        <a:pt x="17" y="53"/>
                      </a:cubicBezTo>
                      <a:cubicBezTo>
                        <a:pt x="15" y="53"/>
                        <a:pt x="14" y="54"/>
                        <a:pt x="12" y="55"/>
                      </a:cubicBezTo>
                      <a:cubicBezTo>
                        <a:pt x="12" y="55"/>
                        <a:pt x="12" y="55"/>
                        <a:pt x="12" y="56"/>
                      </a:cubicBezTo>
                      <a:cubicBezTo>
                        <a:pt x="12" y="56"/>
                        <a:pt x="12" y="56"/>
                        <a:pt x="12" y="56"/>
                      </a:cubicBezTo>
                      <a:cubicBezTo>
                        <a:pt x="15" y="59"/>
                        <a:pt x="15" y="59"/>
                        <a:pt x="15" y="59"/>
                      </a:cubicBezTo>
                      <a:cubicBezTo>
                        <a:pt x="11" y="58"/>
                        <a:pt x="11" y="58"/>
                        <a:pt x="11" y="58"/>
                      </a:cubicBezTo>
                      <a:cubicBezTo>
                        <a:pt x="9" y="57"/>
                        <a:pt x="6" y="59"/>
                        <a:pt x="4" y="60"/>
                      </a:cubicBezTo>
                      <a:cubicBezTo>
                        <a:pt x="4" y="60"/>
                        <a:pt x="3" y="61"/>
                        <a:pt x="3" y="61"/>
                      </a:cubicBezTo>
                      <a:cubicBezTo>
                        <a:pt x="5" y="63"/>
                        <a:pt x="6" y="63"/>
                        <a:pt x="9" y="64"/>
                      </a:cubicBezTo>
                      <a:cubicBezTo>
                        <a:pt x="18" y="65"/>
                        <a:pt x="18" y="65"/>
                        <a:pt x="18" y="65"/>
                      </a:cubicBezTo>
                      <a:cubicBezTo>
                        <a:pt x="9" y="66"/>
                        <a:pt x="9" y="66"/>
                        <a:pt x="9" y="66"/>
                      </a:cubicBezTo>
                      <a:cubicBezTo>
                        <a:pt x="9" y="66"/>
                        <a:pt x="8" y="66"/>
                        <a:pt x="8" y="66"/>
                      </a:cubicBezTo>
                      <a:cubicBezTo>
                        <a:pt x="8" y="66"/>
                        <a:pt x="8" y="66"/>
                        <a:pt x="8" y="66"/>
                      </a:cubicBezTo>
                      <a:cubicBezTo>
                        <a:pt x="8" y="66"/>
                        <a:pt x="8" y="67"/>
                        <a:pt x="8" y="67"/>
                      </a:cubicBezTo>
                      <a:cubicBezTo>
                        <a:pt x="9" y="69"/>
                        <a:pt x="10" y="70"/>
                        <a:pt x="13" y="71"/>
                      </a:cubicBezTo>
                      <a:cubicBezTo>
                        <a:pt x="14" y="71"/>
                        <a:pt x="15" y="71"/>
                        <a:pt x="16" y="71"/>
                      </a:cubicBezTo>
                      <a:cubicBezTo>
                        <a:pt x="17" y="71"/>
                        <a:pt x="18" y="71"/>
                        <a:pt x="18" y="71"/>
                      </a:cubicBezTo>
                      <a:cubicBezTo>
                        <a:pt x="18" y="70"/>
                        <a:pt x="18" y="70"/>
                        <a:pt x="18" y="70"/>
                      </a:cubicBezTo>
                      <a:cubicBezTo>
                        <a:pt x="20" y="70"/>
                        <a:pt x="20" y="70"/>
                        <a:pt x="20" y="70"/>
                      </a:cubicBezTo>
                      <a:cubicBezTo>
                        <a:pt x="22" y="70"/>
                        <a:pt x="23" y="71"/>
                        <a:pt x="23" y="72"/>
                      </a:cubicBezTo>
                      <a:cubicBezTo>
                        <a:pt x="25" y="70"/>
                        <a:pt x="25" y="68"/>
                        <a:pt x="28" y="68"/>
                      </a:cubicBezTo>
                      <a:cubicBezTo>
                        <a:pt x="29" y="68"/>
                        <a:pt x="30" y="68"/>
                        <a:pt x="31" y="69"/>
                      </a:cubicBezTo>
                      <a:cubicBezTo>
                        <a:pt x="31" y="69"/>
                        <a:pt x="31" y="69"/>
                        <a:pt x="31" y="69"/>
                      </a:cubicBezTo>
                      <a:cubicBezTo>
                        <a:pt x="31" y="70"/>
                        <a:pt x="31" y="70"/>
                        <a:pt x="31" y="70"/>
                      </a:cubicBezTo>
                      <a:cubicBezTo>
                        <a:pt x="31" y="72"/>
                        <a:pt x="30" y="72"/>
                        <a:pt x="29" y="73"/>
                      </a:cubicBezTo>
                      <a:cubicBezTo>
                        <a:pt x="31" y="75"/>
                        <a:pt x="32" y="79"/>
                        <a:pt x="30" y="81"/>
                      </a:cubicBezTo>
                      <a:cubicBezTo>
                        <a:pt x="29" y="82"/>
                        <a:pt x="28" y="82"/>
                        <a:pt x="28" y="82"/>
                      </a:cubicBezTo>
                      <a:cubicBezTo>
                        <a:pt x="28" y="82"/>
                        <a:pt x="27" y="82"/>
                        <a:pt x="27" y="82"/>
                      </a:cubicBezTo>
                      <a:cubicBezTo>
                        <a:pt x="26" y="82"/>
                        <a:pt x="25" y="82"/>
                        <a:pt x="25" y="82"/>
                      </a:cubicBezTo>
                      <a:cubicBezTo>
                        <a:pt x="24" y="82"/>
                        <a:pt x="24" y="83"/>
                        <a:pt x="24" y="83"/>
                      </a:cubicBezTo>
                      <a:cubicBezTo>
                        <a:pt x="23" y="84"/>
                        <a:pt x="23" y="85"/>
                        <a:pt x="22" y="85"/>
                      </a:cubicBezTo>
                      <a:cubicBezTo>
                        <a:pt x="21" y="86"/>
                        <a:pt x="20" y="86"/>
                        <a:pt x="19" y="86"/>
                      </a:cubicBezTo>
                      <a:cubicBezTo>
                        <a:pt x="19" y="87"/>
                        <a:pt x="19" y="87"/>
                        <a:pt x="18" y="87"/>
                      </a:cubicBezTo>
                      <a:cubicBezTo>
                        <a:pt x="18" y="88"/>
                        <a:pt x="18" y="88"/>
                        <a:pt x="18" y="88"/>
                      </a:cubicBezTo>
                      <a:cubicBezTo>
                        <a:pt x="18" y="88"/>
                        <a:pt x="18" y="88"/>
                        <a:pt x="18" y="88"/>
                      </a:cubicBezTo>
                      <a:cubicBezTo>
                        <a:pt x="17" y="89"/>
                        <a:pt x="17" y="89"/>
                        <a:pt x="16" y="89"/>
                      </a:cubicBezTo>
                      <a:cubicBezTo>
                        <a:pt x="16" y="89"/>
                        <a:pt x="16" y="89"/>
                        <a:pt x="15" y="89"/>
                      </a:cubicBezTo>
                      <a:cubicBezTo>
                        <a:pt x="15" y="89"/>
                        <a:pt x="15" y="89"/>
                        <a:pt x="15" y="89"/>
                      </a:cubicBezTo>
                      <a:cubicBezTo>
                        <a:pt x="14" y="90"/>
                        <a:pt x="13" y="90"/>
                        <a:pt x="12" y="91"/>
                      </a:cubicBezTo>
                      <a:cubicBezTo>
                        <a:pt x="12" y="92"/>
                        <a:pt x="12" y="92"/>
                        <a:pt x="12" y="93"/>
                      </a:cubicBezTo>
                      <a:cubicBezTo>
                        <a:pt x="12" y="94"/>
                        <a:pt x="11" y="95"/>
                        <a:pt x="10" y="96"/>
                      </a:cubicBezTo>
                      <a:cubicBezTo>
                        <a:pt x="10" y="96"/>
                        <a:pt x="10" y="96"/>
                        <a:pt x="10" y="96"/>
                      </a:cubicBezTo>
                      <a:cubicBezTo>
                        <a:pt x="10" y="96"/>
                        <a:pt x="10" y="96"/>
                        <a:pt x="10" y="96"/>
                      </a:cubicBezTo>
                      <a:cubicBezTo>
                        <a:pt x="12" y="96"/>
                        <a:pt x="12" y="96"/>
                        <a:pt x="12" y="96"/>
                      </a:cubicBezTo>
                      <a:cubicBezTo>
                        <a:pt x="13" y="97"/>
                        <a:pt x="13" y="97"/>
                        <a:pt x="13" y="97"/>
                      </a:cubicBezTo>
                      <a:cubicBezTo>
                        <a:pt x="13" y="97"/>
                        <a:pt x="13" y="98"/>
                        <a:pt x="13" y="98"/>
                      </a:cubicBezTo>
                      <a:cubicBezTo>
                        <a:pt x="14" y="97"/>
                        <a:pt x="14" y="97"/>
                        <a:pt x="14" y="97"/>
                      </a:cubicBezTo>
                      <a:cubicBezTo>
                        <a:pt x="13" y="99"/>
                        <a:pt x="13" y="99"/>
                        <a:pt x="13" y="99"/>
                      </a:cubicBezTo>
                      <a:cubicBezTo>
                        <a:pt x="13" y="100"/>
                        <a:pt x="13" y="100"/>
                        <a:pt x="13" y="101"/>
                      </a:cubicBezTo>
                      <a:cubicBezTo>
                        <a:pt x="13" y="101"/>
                        <a:pt x="14" y="101"/>
                        <a:pt x="14" y="101"/>
                      </a:cubicBezTo>
                      <a:cubicBezTo>
                        <a:pt x="15" y="101"/>
                        <a:pt x="15" y="101"/>
                        <a:pt x="15" y="101"/>
                      </a:cubicBezTo>
                      <a:cubicBezTo>
                        <a:pt x="17" y="100"/>
                        <a:pt x="17" y="100"/>
                        <a:pt x="17" y="100"/>
                      </a:cubicBezTo>
                      <a:cubicBezTo>
                        <a:pt x="16" y="102"/>
                        <a:pt x="16" y="102"/>
                        <a:pt x="16" y="102"/>
                      </a:cubicBezTo>
                      <a:cubicBezTo>
                        <a:pt x="16" y="102"/>
                        <a:pt x="16" y="102"/>
                        <a:pt x="16" y="102"/>
                      </a:cubicBezTo>
                      <a:cubicBezTo>
                        <a:pt x="17" y="102"/>
                        <a:pt x="18" y="102"/>
                        <a:pt x="18" y="102"/>
                      </a:cubicBezTo>
                      <a:cubicBezTo>
                        <a:pt x="20" y="102"/>
                        <a:pt x="20" y="102"/>
                        <a:pt x="20" y="102"/>
                      </a:cubicBezTo>
                      <a:cubicBezTo>
                        <a:pt x="19" y="104"/>
                        <a:pt x="19" y="104"/>
                        <a:pt x="19" y="104"/>
                      </a:cubicBezTo>
                      <a:cubicBezTo>
                        <a:pt x="17" y="108"/>
                        <a:pt x="17" y="109"/>
                        <a:pt x="17" y="109"/>
                      </a:cubicBezTo>
                      <a:cubicBezTo>
                        <a:pt x="17" y="109"/>
                        <a:pt x="17" y="109"/>
                        <a:pt x="18" y="109"/>
                      </a:cubicBezTo>
                      <a:cubicBezTo>
                        <a:pt x="19" y="111"/>
                        <a:pt x="19" y="111"/>
                        <a:pt x="19" y="111"/>
                      </a:cubicBezTo>
                      <a:cubicBezTo>
                        <a:pt x="19" y="111"/>
                        <a:pt x="19" y="111"/>
                        <a:pt x="18" y="111"/>
                      </a:cubicBezTo>
                      <a:cubicBezTo>
                        <a:pt x="19" y="112"/>
                        <a:pt x="21" y="111"/>
                        <a:pt x="22" y="109"/>
                      </a:cubicBezTo>
                      <a:cubicBezTo>
                        <a:pt x="22" y="109"/>
                        <a:pt x="23" y="108"/>
                        <a:pt x="23" y="107"/>
                      </a:cubicBezTo>
                      <a:cubicBezTo>
                        <a:pt x="23" y="105"/>
                        <a:pt x="24" y="104"/>
                        <a:pt x="27" y="102"/>
                      </a:cubicBezTo>
                      <a:cubicBezTo>
                        <a:pt x="31" y="100"/>
                        <a:pt x="31" y="100"/>
                        <a:pt x="31" y="100"/>
                      </a:cubicBezTo>
                      <a:cubicBezTo>
                        <a:pt x="28" y="104"/>
                        <a:pt x="28" y="104"/>
                        <a:pt x="28" y="104"/>
                      </a:cubicBezTo>
                      <a:cubicBezTo>
                        <a:pt x="28" y="104"/>
                        <a:pt x="27" y="105"/>
                        <a:pt x="27" y="105"/>
                      </a:cubicBezTo>
                      <a:cubicBezTo>
                        <a:pt x="25" y="106"/>
                        <a:pt x="25" y="107"/>
                        <a:pt x="25" y="108"/>
                      </a:cubicBezTo>
                      <a:cubicBezTo>
                        <a:pt x="25" y="109"/>
                        <a:pt x="26" y="109"/>
                        <a:pt x="26" y="109"/>
                      </a:cubicBezTo>
                      <a:cubicBezTo>
                        <a:pt x="27" y="111"/>
                        <a:pt x="28" y="113"/>
                        <a:pt x="27" y="116"/>
                      </a:cubicBezTo>
                      <a:cubicBezTo>
                        <a:pt x="27" y="116"/>
                        <a:pt x="27" y="116"/>
                        <a:pt x="27" y="116"/>
                      </a:cubicBezTo>
                      <a:cubicBezTo>
                        <a:pt x="28" y="116"/>
                        <a:pt x="28" y="116"/>
                        <a:pt x="28" y="116"/>
                      </a:cubicBezTo>
                      <a:cubicBezTo>
                        <a:pt x="28" y="117"/>
                        <a:pt x="28" y="117"/>
                        <a:pt x="28" y="117"/>
                      </a:cubicBezTo>
                      <a:cubicBezTo>
                        <a:pt x="28" y="117"/>
                        <a:pt x="28" y="117"/>
                        <a:pt x="28" y="118"/>
                      </a:cubicBezTo>
                      <a:cubicBezTo>
                        <a:pt x="28" y="118"/>
                        <a:pt x="28" y="118"/>
                        <a:pt x="28" y="118"/>
                      </a:cubicBezTo>
                      <a:cubicBezTo>
                        <a:pt x="29" y="117"/>
                        <a:pt x="30" y="117"/>
                        <a:pt x="31" y="115"/>
                      </a:cubicBezTo>
                      <a:cubicBezTo>
                        <a:pt x="33" y="116"/>
                        <a:pt x="33" y="116"/>
                        <a:pt x="33" y="116"/>
                      </a:cubicBezTo>
                      <a:cubicBezTo>
                        <a:pt x="33" y="117"/>
                        <a:pt x="33" y="117"/>
                        <a:pt x="33" y="117"/>
                      </a:cubicBezTo>
                      <a:cubicBezTo>
                        <a:pt x="33" y="117"/>
                        <a:pt x="33" y="117"/>
                        <a:pt x="34" y="117"/>
                      </a:cubicBezTo>
                      <a:cubicBezTo>
                        <a:pt x="35" y="117"/>
                        <a:pt x="36" y="118"/>
                        <a:pt x="37" y="119"/>
                      </a:cubicBezTo>
                      <a:cubicBezTo>
                        <a:pt x="37" y="118"/>
                        <a:pt x="37" y="117"/>
                        <a:pt x="38" y="117"/>
                      </a:cubicBezTo>
                      <a:cubicBezTo>
                        <a:pt x="40" y="116"/>
                        <a:pt x="40" y="116"/>
                        <a:pt x="40" y="116"/>
                      </a:cubicBezTo>
                      <a:cubicBezTo>
                        <a:pt x="40" y="118"/>
                        <a:pt x="40" y="118"/>
                        <a:pt x="40" y="118"/>
                      </a:cubicBezTo>
                      <a:cubicBezTo>
                        <a:pt x="40" y="119"/>
                        <a:pt x="40" y="119"/>
                        <a:pt x="40" y="119"/>
                      </a:cubicBezTo>
                      <a:cubicBezTo>
                        <a:pt x="41" y="119"/>
                        <a:pt x="43" y="117"/>
                        <a:pt x="44" y="117"/>
                      </a:cubicBezTo>
                      <a:cubicBezTo>
                        <a:pt x="45" y="116"/>
                        <a:pt x="45" y="116"/>
                        <a:pt x="45" y="116"/>
                      </a:cubicBezTo>
                      <a:cubicBezTo>
                        <a:pt x="49" y="113"/>
                        <a:pt x="49" y="113"/>
                        <a:pt x="49" y="113"/>
                      </a:cubicBezTo>
                      <a:cubicBezTo>
                        <a:pt x="47" y="117"/>
                        <a:pt x="47" y="117"/>
                        <a:pt x="47" y="117"/>
                      </a:cubicBezTo>
                      <a:cubicBezTo>
                        <a:pt x="47" y="118"/>
                        <a:pt x="46" y="118"/>
                        <a:pt x="46" y="118"/>
                      </a:cubicBezTo>
                      <a:cubicBezTo>
                        <a:pt x="45" y="119"/>
                        <a:pt x="45" y="121"/>
                        <a:pt x="44" y="122"/>
                      </a:cubicBezTo>
                      <a:cubicBezTo>
                        <a:pt x="45" y="122"/>
                        <a:pt x="45" y="122"/>
                        <a:pt x="45" y="122"/>
                      </a:cubicBezTo>
                      <a:cubicBezTo>
                        <a:pt x="45" y="123"/>
                        <a:pt x="45" y="123"/>
                        <a:pt x="45" y="123"/>
                      </a:cubicBezTo>
                      <a:cubicBezTo>
                        <a:pt x="44" y="125"/>
                        <a:pt x="43" y="127"/>
                        <a:pt x="42" y="129"/>
                      </a:cubicBezTo>
                      <a:cubicBezTo>
                        <a:pt x="42" y="130"/>
                        <a:pt x="41" y="131"/>
                        <a:pt x="41" y="132"/>
                      </a:cubicBezTo>
                      <a:cubicBezTo>
                        <a:pt x="40" y="132"/>
                        <a:pt x="40" y="133"/>
                        <a:pt x="39" y="133"/>
                      </a:cubicBezTo>
                      <a:cubicBezTo>
                        <a:pt x="39" y="134"/>
                        <a:pt x="39" y="134"/>
                        <a:pt x="39" y="134"/>
                      </a:cubicBezTo>
                      <a:close/>
                      <a:moveTo>
                        <a:pt x="131" y="116"/>
                      </a:moveTo>
                      <a:cubicBezTo>
                        <a:pt x="133" y="121"/>
                        <a:pt x="133" y="121"/>
                        <a:pt x="133" y="121"/>
                      </a:cubicBezTo>
                      <a:cubicBezTo>
                        <a:pt x="133" y="121"/>
                        <a:pt x="134" y="122"/>
                        <a:pt x="134" y="122"/>
                      </a:cubicBezTo>
                      <a:cubicBezTo>
                        <a:pt x="135" y="122"/>
                        <a:pt x="135" y="123"/>
                        <a:pt x="136" y="123"/>
                      </a:cubicBezTo>
                      <a:cubicBezTo>
                        <a:pt x="136" y="123"/>
                        <a:pt x="136" y="123"/>
                        <a:pt x="136" y="123"/>
                      </a:cubicBezTo>
                      <a:cubicBezTo>
                        <a:pt x="135" y="122"/>
                        <a:pt x="135" y="121"/>
                        <a:pt x="134" y="120"/>
                      </a:cubicBezTo>
                      <a:cubicBezTo>
                        <a:pt x="133" y="119"/>
                        <a:pt x="132" y="117"/>
                        <a:pt x="131" y="116"/>
                      </a:cubicBezTo>
                      <a:close/>
                      <a:moveTo>
                        <a:pt x="122" y="120"/>
                      </a:moveTo>
                      <a:cubicBezTo>
                        <a:pt x="122" y="120"/>
                        <a:pt x="122" y="120"/>
                        <a:pt x="122" y="120"/>
                      </a:cubicBezTo>
                      <a:cubicBezTo>
                        <a:pt x="124" y="122"/>
                        <a:pt x="125" y="122"/>
                        <a:pt x="126" y="122"/>
                      </a:cubicBezTo>
                      <a:cubicBezTo>
                        <a:pt x="126" y="122"/>
                        <a:pt x="126" y="122"/>
                        <a:pt x="126" y="122"/>
                      </a:cubicBezTo>
                      <a:cubicBezTo>
                        <a:pt x="126" y="121"/>
                        <a:pt x="125" y="121"/>
                        <a:pt x="125" y="121"/>
                      </a:cubicBezTo>
                      <a:cubicBezTo>
                        <a:pt x="124" y="120"/>
                        <a:pt x="123" y="120"/>
                        <a:pt x="123" y="119"/>
                      </a:cubicBezTo>
                      <a:cubicBezTo>
                        <a:pt x="123" y="119"/>
                        <a:pt x="122" y="119"/>
                        <a:pt x="122" y="119"/>
                      </a:cubicBezTo>
                      <a:cubicBezTo>
                        <a:pt x="121" y="119"/>
                        <a:pt x="121" y="119"/>
                        <a:pt x="121" y="119"/>
                      </a:cubicBezTo>
                      <a:cubicBezTo>
                        <a:pt x="122" y="120"/>
                        <a:pt x="122" y="120"/>
                        <a:pt x="122" y="120"/>
                      </a:cubicBezTo>
                      <a:close/>
                      <a:moveTo>
                        <a:pt x="127" y="116"/>
                      </a:moveTo>
                      <a:cubicBezTo>
                        <a:pt x="128" y="118"/>
                        <a:pt x="128" y="118"/>
                        <a:pt x="128" y="118"/>
                      </a:cubicBezTo>
                      <a:cubicBezTo>
                        <a:pt x="128" y="119"/>
                        <a:pt x="129" y="120"/>
                        <a:pt x="129" y="121"/>
                      </a:cubicBezTo>
                      <a:cubicBezTo>
                        <a:pt x="129" y="121"/>
                        <a:pt x="129" y="121"/>
                        <a:pt x="129" y="121"/>
                      </a:cubicBezTo>
                      <a:cubicBezTo>
                        <a:pt x="130" y="120"/>
                        <a:pt x="130" y="120"/>
                        <a:pt x="130" y="120"/>
                      </a:cubicBezTo>
                      <a:cubicBezTo>
                        <a:pt x="130" y="120"/>
                        <a:pt x="129" y="119"/>
                        <a:pt x="129" y="119"/>
                      </a:cubicBezTo>
                      <a:cubicBezTo>
                        <a:pt x="129" y="117"/>
                        <a:pt x="128" y="116"/>
                        <a:pt x="129" y="114"/>
                      </a:cubicBezTo>
                      <a:cubicBezTo>
                        <a:pt x="129" y="113"/>
                        <a:pt x="129" y="113"/>
                        <a:pt x="129" y="113"/>
                      </a:cubicBezTo>
                      <a:cubicBezTo>
                        <a:pt x="128" y="113"/>
                        <a:pt x="127" y="115"/>
                        <a:pt x="126" y="116"/>
                      </a:cubicBezTo>
                      <a:cubicBezTo>
                        <a:pt x="126" y="116"/>
                        <a:pt x="125" y="117"/>
                        <a:pt x="125" y="117"/>
                      </a:cubicBezTo>
                      <a:cubicBezTo>
                        <a:pt x="125" y="117"/>
                        <a:pt x="125" y="117"/>
                        <a:pt x="126" y="118"/>
                      </a:cubicBezTo>
                      <a:cubicBezTo>
                        <a:pt x="126" y="118"/>
                        <a:pt x="126" y="118"/>
                        <a:pt x="126" y="118"/>
                      </a:cubicBezTo>
                      <a:cubicBezTo>
                        <a:pt x="126" y="118"/>
                        <a:pt x="126" y="118"/>
                        <a:pt x="126" y="118"/>
                      </a:cubicBezTo>
                      <a:lnTo>
                        <a:pt x="127" y="116"/>
                      </a:lnTo>
                      <a:close/>
                      <a:moveTo>
                        <a:pt x="115" y="114"/>
                      </a:moveTo>
                      <a:cubicBezTo>
                        <a:pt x="116" y="115"/>
                        <a:pt x="117" y="115"/>
                        <a:pt x="117" y="116"/>
                      </a:cubicBezTo>
                      <a:cubicBezTo>
                        <a:pt x="117" y="115"/>
                        <a:pt x="118" y="115"/>
                        <a:pt x="118" y="115"/>
                      </a:cubicBezTo>
                      <a:cubicBezTo>
                        <a:pt x="118" y="114"/>
                        <a:pt x="118" y="114"/>
                        <a:pt x="118" y="114"/>
                      </a:cubicBezTo>
                      <a:cubicBezTo>
                        <a:pt x="117" y="114"/>
                        <a:pt x="116" y="113"/>
                        <a:pt x="116" y="113"/>
                      </a:cubicBezTo>
                      <a:cubicBezTo>
                        <a:pt x="116" y="113"/>
                        <a:pt x="116" y="114"/>
                        <a:pt x="116" y="114"/>
                      </a:cubicBezTo>
                      <a:lnTo>
                        <a:pt x="115" y="114"/>
                      </a:lnTo>
                      <a:close/>
                      <a:moveTo>
                        <a:pt x="66" y="115"/>
                      </a:moveTo>
                      <a:cubicBezTo>
                        <a:pt x="67" y="115"/>
                        <a:pt x="69" y="114"/>
                        <a:pt x="70" y="113"/>
                      </a:cubicBezTo>
                      <a:cubicBezTo>
                        <a:pt x="72" y="110"/>
                        <a:pt x="72" y="110"/>
                        <a:pt x="72" y="110"/>
                      </a:cubicBezTo>
                      <a:cubicBezTo>
                        <a:pt x="72" y="111"/>
                        <a:pt x="72" y="111"/>
                        <a:pt x="72" y="111"/>
                      </a:cubicBezTo>
                      <a:cubicBezTo>
                        <a:pt x="72" y="111"/>
                        <a:pt x="73" y="111"/>
                        <a:pt x="73" y="110"/>
                      </a:cubicBezTo>
                      <a:cubicBezTo>
                        <a:pt x="73" y="110"/>
                        <a:pt x="73" y="110"/>
                        <a:pt x="73" y="110"/>
                      </a:cubicBezTo>
                      <a:cubicBezTo>
                        <a:pt x="72" y="110"/>
                        <a:pt x="72" y="110"/>
                        <a:pt x="72" y="110"/>
                      </a:cubicBezTo>
                      <a:cubicBezTo>
                        <a:pt x="73" y="109"/>
                        <a:pt x="73" y="109"/>
                        <a:pt x="73" y="109"/>
                      </a:cubicBezTo>
                      <a:cubicBezTo>
                        <a:pt x="74" y="104"/>
                        <a:pt x="74" y="104"/>
                        <a:pt x="74" y="104"/>
                      </a:cubicBezTo>
                      <a:cubicBezTo>
                        <a:pt x="74" y="108"/>
                        <a:pt x="74" y="108"/>
                        <a:pt x="74" y="108"/>
                      </a:cubicBezTo>
                      <a:cubicBezTo>
                        <a:pt x="77" y="105"/>
                        <a:pt x="77" y="105"/>
                        <a:pt x="77" y="105"/>
                      </a:cubicBezTo>
                      <a:cubicBezTo>
                        <a:pt x="77" y="105"/>
                        <a:pt x="77" y="105"/>
                        <a:pt x="78" y="105"/>
                      </a:cubicBezTo>
                      <a:cubicBezTo>
                        <a:pt x="78" y="105"/>
                        <a:pt x="78" y="105"/>
                        <a:pt x="78" y="105"/>
                      </a:cubicBezTo>
                      <a:cubicBezTo>
                        <a:pt x="76" y="104"/>
                        <a:pt x="76" y="104"/>
                        <a:pt x="76" y="104"/>
                      </a:cubicBezTo>
                      <a:cubicBezTo>
                        <a:pt x="76" y="104"/>
                        <a:pt x="76" y="104"/>
                        <a:pt x="76" y="104"/>
                      </a:cubicBezTo>
                      <a:cubicBezTo>
                        <a:pt x="75" y="104"/>
                        <a:pt x="75" y="104"/>
                        <a:pt x="75" y="104"/>
                      </a:cubicBezTo>
                      <a:cubicBezTo>
                        <a:pt x="74" y="103"/>
                        <a:pt x="73" y="103"/>
                        <a:pt x="72" y="103"/>
                      </a:cubicBezTo>
                      <a:cubicBezTo>
                        <a:pt x="69" y="103"/>
                        <a:pt x="68" y="104"/>
                        <a:pt x="68" y="106"/>
                      </a:cubicBezTo>
                      <a:cubicBezTo>
                        <a:pt x="68" y="106"/>
                        <a:pt x="68" y="107"/>
                        <a:pt x="68" y="108"/>
                      </a:cubicBezTo>
                      <a:cubicBezTo>
                        <a:pt x="67" y="109"/>
                        <a:pt x="67" y="111"/>
                        <a:pt x="67" y="112"/>
                      </a:cubicBezTo>
                      <a:cubicBezTo>
                        <a:pt x="67" y="111"/>
                        <a:pt x="67" y="111"/>
                        <a:pt x="68" y="111"/>
                      </a:cubicBezTo>
                      <a:cubicBezTo>
                        <a:pt x="70" y="108"/>
                        <a:pt x="70" y="108"/>
                        <a:pt x="70" y="108"/>
                      </a:cubicBezTo>
                      <a:cubicBezTo>
                        <a:pt x="69" y="112"/>
                        <a:pt x="69" y="112"/>
                        <a:pt x="69" y="112"/>
                      </a:cubicBezTo>
                      <a:cubicBezTo>
                        <a:pt x="69" y="113"/>
                        <a:pt x="68" y="114"/>
                        <a:pt x="67" y="115"/>
                      </a:cubicBezTo>
                      <a:cubicBezTo>
                        <a:pt x="67" y="115"/>
                        <a:pt x="66" y="115"/>
                        <a:pt x="66" y="115"/>
                      </a:cubicBezTo>
                      <a:close/>
                      <a:moveTo>
                        <a:pt x="75" y="108"/>
                      </a:moveTo>
                      <a:cubicBezTo>
                        <a:pt x="77" y="109"/>
                        <a:pt x="77" y="109"/>
                        <a:pt x="78" y="107"/>
                      </a:cubicBezTo>
                      <a:cubicBezTo>
                        <a:pt x="78" y="107"/>
                        <a:pt x="78" y="107"/>
                        <a:pt x="78" y="107"/>
                      </a:cubicBezTo>
                      <a:lnTo>
                        <a:pt x="75" y="108"/>
                      </a:lnTo>
                      <a:close/>
                      <a:moveTo>
                        <a:pt x="26" y="80"/>
                      </a:moveTo>
                      <a:cubicBezTo>
                        <a:pt x="26" y="80"/>
                        <a:pt x="27" y="80"/>
                        <a:pt x="27" y="80"/>
                      </a:cubicBezTo>
                      <a:cubicBezTo>
                        <a:pt x="27" y="80"/>
                        <a:pt x="28" y="80"/>
                        <a:pt x="28" y="80"/>
                      </a:cubicBezTo>
                      <a:cubicBezTo>
                        <a:pt x="28" y="80"/>
                        <a:pt x="29" y="80"/>
                        <a:pt x="29" y="80"/>
                      </a:cubicBezTo>
                      <a:cubicBezTo>
                        <a:pt x="30" y="78"/>
                        <a:pt x="29" y="76"/>
                        <a:pt x="27" y="73"/>
                      </a:cubicBezTo>
                      <a:cubicBezTo>
                        <a:pt x="27" y="73"/>
                        <a:pt x="27" y="73"/>
                        <a:pt x="27" y="72"/>
                      </a:cubicBezTo>
                      <a:cubicBezTo>
                        <a:pt x="26" y="71"/>
                        <a:pt x="26" y="71"/>
                        <a:pt x="26" y="71"/>
                      </a:cubicBezTo>
                      <a:cubicBezTo>
                        <a:pt x="26" y="71"/>
                        <a:pt x="25" y="72"/>
                        <a:pt x="25" y="73"/>
                      </a:cubicBezTo>
                      <a:cubicBezTo>
                        <a:pt x="24" y="74"/>
                        <a:pt x="24" y="74"/>
                        <a:pt x="23" y="75"/>
                      </a:cubicBezTo>
                      <a:cubicBezTo>
                        <a:pt x="23" y="75"/>
                        <a:pt x="23" y="75"/>
                        <a:pt x="23" y="75"/>
                      </a:cubicBezTo>
                      <a:lnTo>
                        <a:pt x="26" y="80"/>
                      </a:lnTo>
                      <a:close/>
                      <a:moveTo>
                        <a:pt x="27" y="71"/>
                      </a:moveTo>
                      <a:cubicBezTo>
                        <a:pt x="28" y="71"/>
                        <a:pt x="28" y="71"/>
                        <a:pt x="28" y="71"/>
                      </a:cubicBezTo>
                      <a:cubicBezTo>
                        <a:pt x="28" y="71"/>
                        <a:pt x="29" y="71"/>
                        <a:pt x="29" y="70"/>
                      </a:cubicBezTo>
                      <a:cubicBezTo>
                        <a:pt x="28" y="70"/>
                        <a:pt x="27" y="70"/>
                        <a:pt x="27" y="71"/>
                      </a:cubicBezTo>
                      <a:close/>
                      <a:moveTo>
                        <a:pt x="29" y="53"/>
                      </a:moveTo>
                      <a:cubicBezTo>
                        <a:pt x="29" y="53"/>
                        <a:pt x="29" y="53"/>
                        <a:pt x="29" y="53"/>
                      </a:cubicBezTo>
                      <a:cubicBezTo>
                        <a:pt x="30" y="53"/>
                        <a:pt x="31" y="53"/>
                        <a:pt x="32" y="53"/>
                      </a:cubicBezTo>
                      <a:cubicBezTo>
                        <a:pt x="31" y="53"/>
                        <a:pt x="30" y="52"/>
                        <a:pt x="29" y="52"/>
                      </a:cubicBezTo>
                      <a:cubicBezTo>
                        <a:pt x="29" y="52"/>
                        <a:pt x="29" y="53"/>
                        <a:pt x="29" y="53"/>
                      </a:cubicBezTo>
                      <a:close/>
                      <a:moveTo>
                        <a:pt x="35" y="8"/>
                      </a:moveTo>
                      <a:cubicBezTo>
                        <a:pt x="35" y="8"/>
                        <a:pt x="35" y="8"/>
                        <a:pt x="35" y="8"/>
                      </a:cubicBezTo>
                      <a:cubicBezTo>
                        <a:pt x="35" y="9"/>
                        <a:pt x="35" y="9"/>
                        <a:pt x="36" y="9"/>
                      </a:cubicBezTo>
                      <a:cubicBezTo>
                        <a:pt x="37" y="9"/>
                        <a:pt x="37" y="9"/>
                        <a:pt x="37" y="9"/>
                      </a:cubicBezTo>
                      <a:cubicBezTo>
                        <a:pt x="35" y="8"/>
                        <a:pt x="35" y="8"/>
                        <a:pt x="35" y="8"/>
                      </a:cubicBezTo>
                      <a:cubicBezTo>
                        <a:pt x="35" y="8"/>
                        <a:pt x="35" y="8"/>
                        <a:pt x="35"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5" name="Freeform 19"/>
                <p:cNvSpPr>
                  <a:spLocks noChangeArrowheads="1"/>
                </p:cNvSpPr>
                <p:nvPr/>
              </p:nvSpPr>
              <p:spPr bwMode="auto">
                <a:xfrm>
                  <a:off x="641" y="458"/>
                  <a:ext cx="10" cy="5"/>
                </a:xfrm>
                <a:custGeom>
                  <a:avLst/>
                  <a:gdLst>
                    <a:gd name="T0" fmla="*/ 6 w 6"/>
                    <a:gd name="T1" fmla="*/ 0 h 3"/>
                    <a:gd name="T2" fmla="*/ 0 w 6"/>
                    <a:gd name="T3" fmla="*/ 3 h 3"/>
                    <a:gd name="T4" fmla="*/ 6 w 6"/>
                    <a:gd name="T5" fmla="*/ 0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6" y="0"/>
                      </a:moveTo>
                      <a:cubicBezTo>
                        <a:pt x="5" y="3"/>
                        <a:pt x="2" y="3"/>
                        <a:pt x="0" y="3"/>
                      </a:cubicBezTo>
                      <a:cubicBezTo>
                        <a:pt x="1" y="1"/>
                        <a:pt x="4" y="1"/>
                        <a:pt x="6"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6" name="Freeform 20"/>
                <p:cNvSpPr>
                  <a:spLocks noChangeArrowheads="1"/>
                </p:cNvSpPr>
                <p:nvPr/>
              </p:nvSpPr>
              <p:spPr bwMode="auto">
                <a:xfrm>
                  <a:off x="637" y="456"/>
                  <a:ext cx="19" cy="11"/>
                </a:xfrm>
                <a:custGeom>
                  <a:avLst/>
                  <a:gdLst>
                    <a:gd name="T0" fmla="*/ 0 w 11"/>
                    <a:gd name="T1" fmla="*/ 6 h 6"/>
                    <a:gd name="T2" fmla="*/ 1 w 11"/>
                    <a:gd name="T3" fmla="*/ 4 h 6"/>
                    <a:gd name="T4" fmla="*/ 7 w 11"/>
                    <a:gd name="T5" fmla="*/ 1 h 6"/>
                    <a:gd name="T6" fmla="*/ 8 w 11"/>
                    <a:gd name="T7" fmla="*/ 0 h 6"/>
                    <a:gd name="T8" fmla="*/ 11 w 11"/>
                    <a:gd name="T9" fmla="*/ 0 h 6"/>
                    <a:gd name="T10" fmla="*/ 9 w 11"/>
                    <a:gd name="T11" fmla="*/ 2 h 6"/>
                    <a:gd name="T12" fmla="*/ 4 w 11"/>
                    <a:gd name="T13" fmla="*/ 5 h 6"/>
                    <a:gd name="T14" fmla="*/ 2 w 11"/>
                    <a:gd name="T15" fmla="*/ 5 h 6"/>
                    <a:gd name="T16" fmla="*/ 0 w 11"/>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6"/>
                    <a:gd name="T29" fmla="*/ 11 w 11"/>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6">
                      <a:moveTo>
                        <a:pt x="0" y="6"/>
                      </a:moveTo>
                      <a:cubicBezTo>
                        <a:pt x="1" y="4"/>
                        <a:pt x="1" y="4"/>
                        <a:pt x="1" y="4"/>
                      </a:cubicBezTo>
                      <a:cubicBezTo>
                        <a:pt x="2" y="2"/>
                        <a:pt x="4" y="1"/>
                        <a:pt x="7" y="1"/>
                      </a:cubicBezTo>
                      <a:cubicBezTo>
                        <a:pt x="7" y="1"/>
                        <a:pt x="8" y="0"/>
                        <a:pt x="8" y="0"/>
                      </a:cubicBezTo>
                      <a:cubicBezTo>
                        <a:pt x="11" y="0"/>
                        <a:pt x="11" y="0"/>
                        <a:pt x="11" y="0"/>
                      </a:cubicBezTo>
                      <a:cubicBezTo>
                        <a:pt x="9" y="2"/>
                        <a:pt x="9" y="2"/>
                        <a:pt x="9" y="2"/>
                      </a:cubicBezTo>
                      <a:cubicBezTo>
                        <a:pt x="8" y="4"/>
                        <a:pt x="6" y="4"/>
                        <a:pt x="4" y="5"/>
                      </a:cubicBezTo>
                      <a:cubicBezTo>
                        <a:pt x="3" y="5"/>
                        <a:pt x="3" y="5"/>
                        <a:pt x="2" y="5"/>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7" name="Freeform 21"/>
                <p:cNvSpPr>
                  <a:spLocks noChangeArrowheads="1"/>
                </p:cNvSpPr>
                <p:nvPr/>
              </p:nvSpPr>
              <p:spPr bwMode="auto">
                <a:xfrm>
                  <a:off x="484" y="565"/>
                  <a:ext cx="3" cy="5"/>
                </a:xfrm>
                <a:custGeom>
                  <a:avLst/>
                  <a:gdLst>
                    <a:gd name="T0" fmla="*/ 0 w 2"/>
                    <a:gd name="T1" fmla="*/ 1 h 3"/>
                    <a:gd name="T2" fmla="*/ 2 w 2"/>
                    <a:gd name="T3" fmla="*/ 0 h 3"/>
                    <a:gd name="T4" fmla="*/ 0 w 2"/>
                    <a:gd name="T5" fmla="*/ 3 h 3"/>
                    <a:gd name="T6" fmla="*/ 0 w 2"/>
                    <a:gd name="T7" fmla="*/ 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1"/>
                      </a:moveTo>
                      <a:cubicBezTo>
                        <a:pt x="1" y="1"/>
                        <a:pt x="1" y="0"/>
                        <a:pt x="2" y="0"/>
                      </a:cubicBezTo>
                      <a:cubicBezTo>
                        <a:pt x="2" y="1"/>
                        <a:pt x="1" y="2"/>
                        <a:pt x="0" y="3"/>
                      </a:cubicBezTo>
                      <a:cubicBezTo>
                        <a:pt x="0" y="2"/>
                        <a:pt x="0"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8" name="Freeform 22"/>
                <p:cNvSpPr>
                  <a:spLocks noChangeArrowheads="1"/>
                </p:cNvSpPr>
                <p:nvPr/>
              </p:nvSpPr>
              <p:spPr bwMode="auto">
                <a:xfrm>
                  <a:off x="482" y="558"/>
                  <a:ext cx="12" cy="17"/>
                </a:xfrm>
                <a:custGeom>
                  <a:avLst/>
                  <a:gdLst>
                    <a:gd name="T0" fmla="*/ 0 w 7"/>
                    <a:gd name="T1" fmla="*/ 10 h 10"/>
                    <a:gd name="T2" fmla="*/ 0 w 7"/>
                    <a:gd name="T3" fmla="*/ 5 h 10"/>
                    <a:gd name="T4" fmla="*/ 1 w 7"/>
                    <a:gd name="T5" fmla="*/ 5 h 10"/>
                    <a:gd name="T6" fmla="*/ 2 w 7"/>
                    <a:gd name="T7" fmla="*/ 4 h 10"/>
                    <a:gd name="T8" fmla="*/ 7 w 7"/>
                    <a:gd name="T9" fmla="*/ 0 h 10"/>
                    <a:gd name="T10" fmla="*/ 4 w 7"/>
                    <a:gd name="T11" fmla="*/ 4 h 10"/>
                    <a:gd name="T12" fmla="*/ 2 w 7"/>
                    <a:gd name="T13" fmla="*/ 7 h 10"/>
                    <a:gd name="T14" fmla="*/ 0 w 7"/>
                    <a:gd name="T15" fmla="*/ 10 h 10"/>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0"/>
                    <a:gd name="T26" fmla="*/ 7 w 7"/>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0">
                      <a:moveTo>
                        <a:pt x="0" y="10"/>
                      </a:moveTo>
                      <a:cubicBezTo>
                        <a:pt x="0" y="5"/>
                        <a:pt x="0" y="5"/>
                        <a:pt x="0" y="5"/>
                      </a:cubicBezTo>
                      <a:cubicBezTo>
                        <a:pt x="1" y="5"/>
                        <a:pt x="1" y="5"/>
                        <a:pt x="1" y="5"/>
                      </a:cubicBezTo>
                      <a:cubicBezTo>
                        <a:pt x="1" y="4"/>
                        <a:pt x="2" y="4"/>
                        <a:pt x="2" y="4"/>
                      </a:cubicBezTo>
                      <a:cubicBezTo>
                        <a:pt x="7" y="0"/>
                        <a:pt x="7" y="0"/>
                        <a:pt x="7" y="0"/>
                      </a:cubicBezTo>
                      <a:cubicBezTo>
                        <a:pt x="4" y="4"/>
                        <a:pt x="4" y="4"/>
                        <a:pt x="4" y="4"/>
                      </a:cubicBezTo>
                      <a:cubicBezTo>
                        <a:pt x="3" y="5"/>
                        <a:pt x="3" y="6"/>
                        <a:pt x="2" y="7"/>
                      </a:cubicBezTo>
                      <a:lnTo>
                        <a:pt x="0"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9" name="Freeform 23"/>
                <p:cNvSpPr>
                  <a:spLocks noChangeArrowheads="1"/>
                </p:cNvSpPr>
                <p:nvPr/>
              </p:nvSpPr>
              <p:spPr bwMode="auto">
                <a:xfrm>
                  <a:off x="329" y="518"/>
                  <a:ext cx="3" cy="2"/>
                </a:xfrm>
                <a:custGeom>
                  <a:avLst/>
                  <a:gdLst>
                    <a:gd name="T0" fmla="*/ 0 w 2"/>
                    <a:gd name="T1" fmla="*/ 0 h 1"/>
                    <a:gd name="T2" fmla="*/ 2 w 2"/>
                    <a:gd name="T3" fmla="*/ 1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1" y="1"/>
                        <a:pt x="1" y="1"/>
                        <a:pt x="2" y="1"/>
                      </a:cubicBezTo>
                      <a:cubicBezTo>
                        <a:pt x="1" y="1"/>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0" name="Freeform 24"/>
                <p:cNvSpPr>
                  <a:spLocks noChangeArrowheads="1"/>
                </p:cNvSpPr>
                <p:nvPr/>
              </p:nvSpPr>
              <p:spPr bwMode="auto">
                <a:xfrm>
                  <a:off x="317" y="513"/>
                  <a:ext cx="19" cy="9"/>
                </a:xfrm>
                <a:custGeom>
                  <a:avLst/>
                  <a:gdLst>
                    <a:gd name="T0" fmla="*/ 8 w 11"/>
                    <a:gd name="T1" fmla="*/ 5 h 5"/>
                    <a:gd name="T2" fmla="*/ 7 w 11"/>
                    <a:gd name="T3" fmla="*/ 4 h 5"/>
                    <a:gd name="T4" fmla="*/ 0 w 11"/>
                    <a:gd name="T5" fmla="*/ 0 h 5"/>
                    <a:gd name="T6" fmla="*/ 11 w 11"/>
                    <a:gd name="T7" fmla="*/ 4 h 5"/>
                    <a:gd name="T8" fmla="*/ 9 w 11"/>
                    <a:gd name="T9" fmla="*/ 5 h 5"/>
                    <a:gd name="T10" fmla="*/ 8 w 11"/>
                    <a:gd name="T11" fmla="*/ 5 h 5"/>
                    <a:gd name="T12" fmla="*/ 0 60000 65536"/>
                    <a:gd name="T13" fmla="*/ 0 60000 65536"/>
                    <a:gd name="T14" fmla="*/ 0 60000 65536"/>
                    <a:gd name="T15" fmla="*/ 0 60000 65536"/>
                    <a:gd name="T16" fmla="*/ 0 60000 65536"/>
                    <a:gd name="T17" fmla="*/ 0 60000 65536"/>
                    <a:gd name="T18" fmla="*/ 0 w 11"/>
                    <a:gd name="T19" fmla="*/ 0 h 5"/>
                    <a:gd name="T20" fmla="*/ 11 w 11"/>
                    <a:gd name="T21" fmla="*/ 5 h 5"/>
                  </a:gdLst>
                  <a:ahLst/>
                  <a:cxnLst>
                    <a:cxn ang="T12">
                      <a:pos x="T0" y="T1"/>
                    </a:cxn>
                    <a:cxn ang="T13">
                      <a:pos x="T2" y="T3"/>
                    </a:cxn>
                    <a:cxn ang="T14">
                      <a:pos x="T4" y="T5"/>
                    </a:cxn>
                    <a:cxn ang="T15">
                      <a:pos x="T6" y="T7"/>
                    </a:cxn>
                    <a:cxn ang="T16">
                      <a:pos x="T8" y="T9"/>
                    </a:cxn>
                    <a:cxn ang="T17">
                      <a:pos x="T10" y="T11"/>
                    </a:cxn>
                  </a:cxnLst>
                  <a:rect l="T18" t="T19" r="T20" b="T21"/>
                  <a:pathLst>
                    <a:path w="11" h="5">
                      <a:moveTo>
                        <a:pt x="8" y="5"/>
                      </a:moveTo>
                      <a:cubicBezTo>
                        <a:pt x="7" y="5"/>
                        <a:pt x="7" y="4"/>
                        <a:pt x="7" y="4"/>
                      </a:cubicBezTo>
                      <a:cubicBezTo>
                        <a:pt x="0" y="0"/>
                        <a:pt x="0" y="0"/>
                        <a:pt x="0" y="0"/>
                      </a:cubicBezTo>
                      <a:cubicBezTo>
                        <a:pt x="11" y="4"/>
                        <a:pt x="11" y="4"/>
                        <a:pt x="11" y="4"/>
                      </a:cubicBezTo>
                      <a:cubicBezTo>
                        <a:pt x="9" y="5"/>
                        <a:pt x="9" y="5"/>
                        <a:pt x="9" y="5"/>
                      </a:cubicBezTo>
                      <a:cubicBezTo>
                        <a:pt x="9" y="5"/>
                        <a:pt x="8" y="5"/>
                        <a:pt x="8"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1" name="Freeform 25"/>
                <p:cNvSpPr>
                  <a:spLocks noChangeArrowheads="1"/>
                </p:cNvSpPr>
                <p:nvPr/>
              </p:nvSpPr>
              <p:spPr bwMode="auto">
                <a:xfrm>
                  <a:off x="534" y="634"/>
                  <a:ext cx="14" cy="21"/>
                </a:xfrm>
                <a:custGeom>
                  <a:avLst/>
                  <a:gdLst>
                    <a:gd name="T0" fmla="*/ 3 w 8"/>
                    <a:gd name="T1" fmla="*/ 12 h 12"/>
                    <a:gd name="T2" fmla="*/ 4 w 8"/>
                    <a:gd name="T3" fmla="*/ 2 h 12"/>
                    <a:gd name="T4" fmla="*/ 1 w 8"/>
                    <a:gd name="T5" fmla="*/ 12 h 12"/>
                    <a:gd name="T6" fmla="*/ 3 w 8"/>
                    <a:gd name="T7" fmla="*/ 12 h 12"/>
                    <a:gd name="T8" fmla="*/ 0 60000 65536"/>
                    <a:gd name="T9" fmla="*/ 0 60000 65536"/>
                    <a:gd name="T10" fmla="*/ 0 60000 65536"/>
                    <a:gd name="T11" fmla="*/ 0 60000 65536"/>
                    <a:gd name="T12" fmla="*/ 0 w 8"/>
                    <a:gd name="T13" fmla="*/ 0 h 12"/>
                    <a:gd name="T14" fmla="*/ 8 w 8"/>
                    <a:gd name="T15" fmla="*/ 12 h 12"/>
                  </a:gdLst>
                  <a:ahLst/>
                  <a:cxnLst>
                    <a:cxn ang="T8">
                      <a:pos x="T0" y="T1"/>
                    </a:cxn>
                    <a:cxn ang="T9">
                      <a:pos x="T2" y="T3"/>
                    </a:cxn>
                    <a:cxn ang="T10">
                      <a:pos x="T4" y="T5"/>
                    </a:cxn>
                    <a:cxn ang="T11">
                      <a:pos x="T6" y="T7"/>
                    </a:cxn>
                  </a:cxnLst>
                  <a:rect l="T12" t="T13" r="T14" b="T15"/>
                  <a:pathLst>
                    <a:path w="8" h="12">
                      <a:moveTo>
                        <a:pt x="3" y="12"/>
                      </a:moveTo>
                      <a:cubicBezTo>
                        <a:pt x="3" y="11"/>
                        <a:pt x="8" y="0"/>
                        <a:pt x="4" y="2"/>
                      </a:cubicBezTo>
                      <a:cubicBezTo>
                        <a:pt x="0" y="3"/>
                        <a:pt x="1" y="8"/>
                        <a:pt x="1" y="12"/>
                      </a:cubicBezTo>
                      <a:cubicBezTo>
                        <a:pt x="2" y="12"/>
                        <a:pt x="2" y="12"/>
                        <a:pt x="3"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2" name="Freeform 26"/>
                <p:cNvSpPr>
                  <a:spLocks noEditPoints="1" noChangeArrowheads="1"/>
                </p:cNvSpPr>
                <p:nvPr/>
              </p:nvSpPr>
              <p:spPr bwMode="auto">
                <a:xfrm>
                  <a:off x="534" y="634"/>
                  <a:ext cx="14" cy="22"/>
                </a:xfrm>
                <a:custGeom>
                  <a:avLst/>
                  <a:gdLst>
                    <a:gd name="T0" fmla="*/ 3 w 8"/>
                    <a:gd name="T1" fmla="*/ 13 h 13"/>
                    <a:gd name="T2" fmla="*/ 0 w 8"/>
                    <a:gd name="T3" fmla="*/ 13 h 13"/>
                    <a:gd name="T4" fmla="*/ 0 w 8"/>
                    <a:gd name="T5" fmla="*/ 12 h 13"/>
                    <a:gd name="T6" fmla="*/ 0 w 8"/>
                    <a:gd name="T7" fmla="*/ 10 h 13"/>
                    <a:gd name="T8" fmla="*/ 4 w 8"/>
                    <a:gd name="T9" fmla="*/ 1 h 13"/>
                    <a:gd name="T10" fmla="*/ 6 w 8"/>
                    <a:gd name="T11" fmla="*/ 1 h 13"/>
                    <a:gd name="T12" fmla="*/ 4 w 8"/>
                    <a:gd name="T13" fmla="*/ 12 h 13"/>
                    <a:gd name="T14" fmla="*/ 3 w 8"/>
                    <a:gd name="T15" fmla="*/ 13 h 13"/>
                    <a:gd name="T16" fmla="*/ 2 w 8"/>
                    <a:gd name="T17" fmla="*/ 11 h 13"/>
                    <a:gd name="T18" fmla="*/ 2 w 8"/>
                    <a:gd name="T19" fmla="*/ 11 h 13"/>
                    <a:gd name="T20" fmla="*/ 5 w 8"/>
                    <a:gd name="T21" fmla="*/ 2 h 13"/>
                    <a:gd name="T22" fmla="*/ 2 w 8"/>
                    <a:gd name="T23" fmla="*/ 10 h 13"/>
                    <a:gd name="T24" fmla="*/ 2 w 8"/>
                    <a:gd name="T25" fmla="*/ 11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3"/>
                    <a:gd name="T41" fmla="*/ 8 w 8"/>
                    <a:gd name="T42" fmla="*/ 13 h 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3">
                      <a:moveTo>
                        <a:pt x="3" y="13"/>
                      </a:moveTo>
                      <a:cubicBezTo>
                        <a:pt x="0" y="13"/>
                        <a:pt x="0" y="13"/>
                        <a:pt x="0" y="13"/>
                      </a:cubicBezTo>
                      <a:cubicBezTo>
                        <a:pt x="0" y="12"/>
                        <a:pt x="0" y="12"/>
                        <a:pt x="0" y="12"/>
                      </a:cubicBezTo>
                      <a:cubicBezTo>
                        <a:pt x="0" y="11"/>
                        <a:pt x="0" y="11"/>
                        <a:pt x="0" y="10"/>
                      </a:cubicBezTo>
                      <a:cubicBezTo>
                        <a:pt x="0" y="7"/>
                        <a:pt x="0" y="2"/>
                        <a:pt x="4" y="1"/>
                      </a:cubicBezTo>
                      <a:cubicBezTo>
                        <a:pt x="5" y="0"/>
                        <a:pt x="6" y="1"/>
                        <a:pt x="6" y="1"/>
                      </a:cubicBezTo>
                      <a:cubicBezTo>
                        <a:pt x="8" y="4"/>
                        <a:pt x="4" y="12"/>
                        <a:pt x="4" y="12"/>
                      </a:cubicBezTo>
                      <a:lnTo>
                        <a:pt x="3" y="13"/>
                      </a:lnTo>
                      <a:close/>
                      <a:moveTo>
                        <a:pt x="2" y="11"/>
                      </a:moveTo>
                      <a:cubicBezTo>
                        <a:pt x="2" y="11"/>
                        <a:pt x="2" y="11"/>
                        <a:pt x="2" y="11"/>
                      </a:cubicBezTo>
                      <a:cubicBezTo>
                        <a:pt x="3" y="8"/>
                        <a:pt x="5" y="3"/>
                        <a:pt x="5" y="2"/>
                      </a:cubicBezTo>
                      <a:cubicBezTo>
                        <a:pt x="2" y="3"/>
                        <a:pt x="2" y="6"/>
                        <a:pt x="2" y="10"/>
                      </a:cubicBezTo>
                      <a:cubicBezTo>
                        <a:pt x="2" y="10"/>
                        <a:pt x="2" y="10"/>
                        <a:pt x="2"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3" name="Freeform 27"/>
                <p:cNvSpPr>
                  <a:spLocks noChangeArrowheads="1"/>
                </p:cNvSpPr>
                <p:nvPr/>
              </p:nvSpPr>
              <p:spPr bwMode="auto">
                <a:xfrm>
                  <a:off x="527" y="10"/>
                  <a:ext cx="198" cy="219"/>
                </a:xfrm>
                <a:custGeom>
                  <a:avLst/>
                  <a:gdLst>
                    <a:gd name="T0" fmla="*/ 89 w 115"/>
                    <a:gd name="T1" fmla="*/ 113 h 127"/>
                    <a:gd name="T2" fmla="*/ 98 w 115"/>
                    <a:gd name="T3" fmla="*/ 117 h 127"/>
                    <a:gd name="T4" fmla="*/ 103 w 115"/>
                    <a:gd name="T5" fmla="*/ 119 h 127"/>
                    <a:gd name="T6" fmla="*/ 100 w 115"/>
                    <a:gd name="T7" fmla="*/ 108 h 127"/>
                    <a:gd name="T8" fmla="*/ 95 w 115"/>
                    <a:gd name="T9" fmla="*/ 101 h 127"/>
                    <a:gd name="T10" fmla="*/ 92 w 115"/>
                    <a:gd name="T11" fmla="*/ 97 h 127"/>
                    <a:gd name="T12" fmla="*/ 88 w 115"/>
                    <a:gd name="T13" fmla="*/ 86 h 127"/>
                    <a:gd name="T14" fmla="*/ 93 w 115"/>
                    <a:gd name="T15" fmla="*/ 85 h 127"/>
                    <a:gd name="T16" fmla="*/ 102 w 115"/>
                    <a:gd name="T17" fmla="*/ 95 h 127"/>
                    <a:gd name="T18" fmla="*/ 110 w 115"/>
                    <a:gd name="T19" fmla="*/ 94 h 127"/>
                    <a:gd name="T20" fmla="*/ 111 w 115"/>
                    <a:gd name="T21" fmla="*/ 87 h 127"/>
                    <a:gd name="T22" fmla="*/ 114 w 115"/>
                    <a:gd name="T23" fmla="*/ 83 h 127"/>
                    <a:gd name="T24" fmla="*/ 104 w 115"/>
                    <a:gd name="T25" fmla="*/ 78 h 127"/>
                    <a:gd name="T26" fmla="*/ 87 w 115"/>
                    <a:gd name="T27" fmla="*/ 63 h 127"/>
                    <a:gd name="T28" fmla="*/ 87 w 115"/>
                    <a:gd name="T29" fmla="*/ 57 h 127"/>
                    <a:gd name="T30" fmla="*/ 88 w 115"/>
                    <a:gd name="T31" fmla="*/ 45 h 127"/>
                    <a:gd name="T32" fmla="*/ 82 w 115"/>
                    <a:gd name="T33" fmla="*/ 46 h 127"/>
                    <a:gd name="T34" fmla="*/ 81 w 115"/>
                    <a:gd name="T35" fmla="*/ 38 h 127"/>
                    <a:gd name="T36" fmla="*/ 71 w 115"/>
                    <a:gd name="T37" fmla="*/ 28 h 127"/>
                    <a:gd name="T38" fmla="*/ 66 w 115"/>
                    <a:gd name="T39" fmla="*/ 30 h 127"/>
                    <a:gd name="T40" fmla="*/ 61 w 115"/>
                    <a:gd name="T41" fmla="*/ 28 h 127"/>
                    <a:gd name="T42" fmla="*/ 47 w 115"/>
                    <a:gd name="T43" fmla="*/ 17 h 127"/>
                    <a:gd name="T44" fmla="*/ 38 w 115"/>
                    <a:gd name="T45" fmla="*/ 25 h 127"/>
                    <a:gd name="T46" fmla="*/ 38 w 115"/>
                    <a:gd name="T47" fmla="*/ 12 h 127"/>
                    <a:gd name="T48" fmla="*/ 27 w 115"/>
                    <a:gd name="T49" fmla="*/ 7 h 127"/>
                    <a:gd name="T50" fmla="*/ 21 w 115"/>
                    <a:gd name="T51" fmla="*/ 7 h 127"/>
                    <a:gd name="T52" fmla="*/ 25 w 115"/>
                    <a:gd name="T53" fmla="*/ 14 h 127"/>
                    <a:gd name="T54" fmla="*/ 20 w 115"/>
                    <a:gd name="T55" fmla="*/ 28 h 127"/>
                    <a:gd name="T56" fmla="*/ 21 w 115"/>
                    <a:gd name="T57" fmla="*/ 34 h 127"/>
                    <a:gd name="T58" fmla="*/ 17 w 115"/>
                    <a:gd name="T59" fmla="*/ 25 h 127"/>
                    <a:gd name="T60" fmla="*/ 10 w 115"/>
                    <a:gd name="T61" fmla="*/ 3 h 127"/>
                    <a:gd name="T62" fmla="*/ 3 w 115"/>
                    <a:gd name="T63" fmla="*/ 27 h 127"/>
                    <a:gd name="T64" fmla="*/ 4 w 115"/>
                    <a:gd name="T65" fmla="*/ 36 h 127"/>
                    <a:gd name="T66" fmla="*/ 30 w 115"/>
                    <a:gd name="T67" fmla="*/ 48 h 127"/>
                    <a:gd name="T68" fmla="*/ 35 w 115"/>
                    <a:gd name="T69" fmla="*/ 47 h 127"/>
                    <a:gd name="T70" fmla="*/ 51 w 115"/>
                    <a:gd name="T71" fmla="*/ 46 h 127"/>
                    <a:gd name="T72" fmla="*/ 58 w 115"/>
                    <a:gd name="T73" fmla="*/ 56 h 127"/>
                    <a:gd name="T74" fmla="*/ 62 w 115"/>
                    <a:gd name="T75" fmla="*/ 60 h 127"/>
                    <a:gd name="T76" fmla="*/ 66 w 115"/>
                    <a:gd name="T77" fmla="*/ 66 h 127"/>
                    <a:gd name="T78" fmla="*/ 65 w 115"/>
                    <a:gd name="T79" fmla="*/ 87 h 127"/>
                    <a:gd name="T80" fmla="*/ 52 w 115"/>
                    <a:gd name="T81" fmla="*/ 95 h 127"/>
                    <a:gd name="T82" fmla="*/ 55 w 115"/>
                    <a:gd name="T83" fmla="*/ 106 h 127"/>
                    <a:gd name="T84" fmla="*/ 65 w 115"/>
                    <a:gd name="T85" fmla="*/ 103 h 127"/>
                    <a:gd name="T86" fmla="*/ 73 w 115"/>
                    <a:gd name="T87" fmla="*/ 112 h 127"/>
                    <a:gd name="T88" fmla="*/ 85 w 115"/>
                    <a:gd name="T89" fmla="*/ 122 h 127"/>
                    <a:gd name="T90" fmla="*/ 93 w 115"/>
                    <a:gd name="T91" fmla="*/ 125 h 1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5"/>
                    <a:gd name="T139" fmla="*/ 0 h 127"/>
                    <a:gd name="T140" fmla="*/ 115 w 115"/>
                    <a:gd name="T141" fmla="*/ 127 h 1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5" h="127">
                      <a:moveTo>
                        <a:pt x="90" y="117"/>
                      </a:moveTo>
                      <a:cubicBezTo>
                        <a:pt x="88" y="115"/>
                        <a:pt x="87" y="113"/>
                        <a:pt x="85" y="111"/>
                      </a:cubicBezTo>
                      <a:cubicBezTo>
                        <a:pt x="87" y="110"/>
                        <a:pt x="87" y="112"/>
                        <a:pt x="89" y="113"/>
                      </a:cubicBezTo>
                      <a:cubicBezTo>
                        <a:pt x="89" y="114"/>
                        <a:pt x="90" y="112"/>
                        <a:pt x="90" y="113"/>
                      </a:cubicBezTo>
                      <a:cubicBezTo>
                        <a:pt x="91" y="114"/>
                        <a:pt x="92" y="115"/>
                        <a:pt x="93" y="116"/>
                      </a:cubicBezTo>
                      <a:cubicBezTo>
                        <a:pt x="94" y="117"/>
                        <a:pt x="96" y="117"/>
                        <a:pt x="98" y="117"/>
                      </a:cubicBezTo>
                      <a:cubicBezTo>
                        <a:pt x="99" y="118"/>
                        <a:pt x="100" y="120"/>
                        <a:pt x="101" y="121"/>
                      </a:cubicBezTo>
                      <a:cubicBezTo>
                        <a:pt x="101" y="121"/>
                        <a:pt x="101" y="119"/>
                        <a:pt x="101" y="118"/>
                      </a:cubicBezTo>
                      <a:cubicBezTo>
                        <a:pt x="101" y="118"/>
                        <a:pt x="102" y="119"/>
                        <a:pt x="103" y="119"/>
                      </a:cubicBezTo>
                      <a:cubicBezTo>
                        <a:pt x="102" y="116"/>
                        <a:pt x="100" y="116"/>
                        <a:pt x="101" y="113"/>
                      </a:cubicBezTo>
                      <a:cubicBezTo>
                        <a:pt x="101" y="114"/>
                        <a:pt x="102" y="114"/>
                        <a:pt x="102" y="115"/>
                      </a:cubicBezTo>
                      <a:cubicBezTo>
                        <a:pt x="103" y="112"/>
                        <a:pt x="103" y="109"/>
                        <a:pt x="100" y="108"/>
                      </a:cubicBezTo>
                      <a:cubicBezTo>
                        <a:pt x="98" y="107"/>
                        <a:pt x="103" y="101"/>
                        <a:pt x="98" y="103"/>
                      </a:cubicBezTo>
                      <a:cubicBezTo>
                        <a:pt x="98" y="102"/>
                        <a:pt x="98" y="101"/>
                        <a:pt x="98" y="101"/>
                      </a:cubicBezTo>
                      <a:cubicBezTo>
                        <a:pt x="97" y="101"/>
                        <a:pt x="96" y="101"/>
                        <a:pt x="95" y="101"/>
                      </a:cubicBezTo>
                      <a:cubicBezTo>
                        <a:pt x="96" y="101"/>
                        <a:pt x="96" y="101"/>
                        <a:pt x="96" y="100"/>
                      </a:cubicBezTo>
                      <a:cubicBezTo>
                        <a:pt x="94" y="100"/>
                        <a:pt x="95" y="100"/>
                        <a:pt x="94" y="101"/>
                      </a:cubicBezTo>
                      <a:cubicBezTo>
                        <a:pt x="93" y="100"/>
                        <a:pt x="92" y="98"/>
                        <a:pt x="92" y="97"/>
                      </a:cubicBezTo>
                      <a:cubicBezTo>
                        <a:pt x="91" y="95"/>
                        <a:pt x="93" y="92"/>
                        <a:pt x="89" y="94"/>
                      </a:cubicBezTo>
                      <a:cubicBezTo>
                        <a:pt x="89" y="91"/>
                        <a:pt x="90" y="90"/>
                        <a:pt x="92" y="90"/>
                      </a:cubicBezTo>
                      <a:cubicBezTo>
                        <a:pt x="91" y="89"/>
                        <a:pt x="90" y="88"/>
                        <a:pt x="88" y="86"/>
                      </a:cubicBezTo>
                      <a:cubicBezTo>
                        <a:pt x="90" y="85"/>
                        <a:pt x="91" y="86"/>
                        <a:pt x="92" y="87"/>
                      </a:cubicBezTo>
                      <a:cubicBezTo>
                        <a:pt x="91" y="86"/>
                        <a:pt x="91" y="85"/>
                        <a:pt x="91" y="85"/>
                      </a:cubicBezTo>
                      <a:cubicBezTo>
                        <a:pt x="91" y="85"/>
                        <a:pt x="93" y="85"/>
                        <a:pt x="93" y="85"/>
                      </a:cubicBezTo>
                      <a:cubicBezTo>
                        <a:pt x="92" y="87"/>
                        <a:pt x="97" y="91"/>
                        <a:pt x="99" y="90"/>
                      </a:cubicBezTo>
                      <a:cubicBezTo>
                        <a:pt x="99" y="92"/>
                        <a:pt x="99" y="94"/>
                        <a:pt x="101" y="96"/>
                      </a:cubicBezTo>
                      <a:cubicBezTo>
                        <a:pt x="101" y="95"/>
                        <a:pt x="101" y="95"/>
                        <a:pt x="102" y="95"/>
                      </a:cubicBezTo>
                      <a:cubicBezTo>
                        <a:pt x="101" y="98"/>
                        <a:pt x="104" y="98"/>
                        <a:pt x="106" y="100"/>
                      </a:cubicBezTo>
                      <a:cubicBezTo>
                        <a:pt x="107" y="97"/>
                        <a:pt x="107" y="96"/>
                        <a:pt x="107" y="92"/>
                      </a:cubicBezTo>
                      <a:cubicBezTo>
                        <a:pt x="107" y="93"/>
                        <a:pt x="109" y="93"/>
                        <a:pt x="110" y="94"/>
                      </a:cubicBezTo>
                      <a:cubicBezTo>
                        <a:pt x="110" y="92"/>
                        <a:pt x="110" y="91"/>
                        <a:pt x="112" y="90"/>
                      </a:cubicBezTo>
                      <a:cubicBezTo>
                        <a:pt x="111" y="90"/>
                        <a:pt x="111" y="90"/>
                        <a:pt x="110" y="89"/>
                      </a:cubicBezTo>
                      <a:cubicBezTo>
                        <a:pt x="110" y="89"/>
                        <a:pt x="111" y="88"/>
                        <a:pt x="111" y="87"/>
                      </a:cubicBezTo>
                      <a:cubicBezTo>
                        <a:pt x="111" y="87"/>
                        <a:pt x="110" y="87"/>
                        <a:pt x="110" y="87"/>
                      </a:cubicBezTo>
                      <a:cubicBezTo>
                        <a:pt x="112" y="87"/>
                        <a:pt x="113" y="88"/>
                        <a:pt x="114" y="87"/>
                      </a:cubicBezTo>
                      <a:cubicBezTo>
                        <a:pt x="113" y="85"/>
                        <a:pt x="115" y="85"/>
                        <a:pt x="114" y="83"/>
                      </a:cubicBezTo>
                      <a:cubicBezTo>
                        <a:pt x="111" y="80"/>
                        <a:pt x="111" y="81"/>
                        <a:pt x="107" y="81"/>
                      </a:cubicBezTo>
                      <a:cubicBezTo>
                        <a:pt x="108" y="80"/>
                        <a:pt x="108" y="79"/>
                        <a:pt x="108" y="77"/>
                      </a:cubicBezTo>
                      <a:cubicBezTo>
                        <a:pt x="107" y="78"/>
                        <a:pt x="105" y="78"/>
                        <a:pt x="104" y="78"/>
                      </a:cubicBezTo>
                      <a:cubicBezTo>
                        <a:pt x="107" y="74"/>
                        <a:pt x="99" y="73"/>
                        <a:pt x="101" y="69"/>
                      </a:cubicBezTo>
                      <a:cubicBezTo>
                        <a:pt x="93" y="72"/>
                        <a:pt x="99" y="66"/>
                        <a:pt x="93" y="68"/>
                      </a:cubicBezTo>
                      <a:cubicBezTo>
                        <a:pt x="95" y="65"/>
                        <a:pt x="90" y="64"/>
                        <a:pt x="87" y="63"/>
                      </a:cubicBezTo>
                      <a:cubicBezTo>
                        <a:pt x="88" y="63"/>
                        <a:pt x="89" y="63"/>
                        <a:pt x="90" y="63"/>
                      </a:cubicBezTo>
                      <a:cubicBezTo>
                        <a:pt x="88" y="62"/>
                        <a:pt x="88" y="60"/>
                        <a:pt x="90" y="59"/>
                      </a:cubicBezTo>
                      <a:cubicBezTo>
                        <a:pt x="89" y="59"/>
                        <a:pt x="88" y="58"/>
                        <a:pt x="87" y="57"/>
                      </a:cubicBezTo>
                      <a:cubicBezTo>
                        <a:pt x="89" y="57"/>
                        <a:pt x="92" y="57"/>
                        <a:pt x="95" y="56"/>
                      </a:cubicBezTo>
                      <a:cubicBezTo>
                        <a:pt x="92" y="55"/>
                        <a:pt x="88" y="54"/>
                        <a:pt x="85" y="53"/>
                      </a:cubicBezTo>
                      <a:cubicBezTo>
                        <a:pt x="93" y="51"/>
                        <a:pt x="93" y="51"/>
                        <a:pt x="88" y="45"/>
                      </a:cubicBezTo>
                      <a:cubicBezTo>
                        <a:pt x="88" y="47"/>
                        <a:pt x="86" y="48"/>
                        <a:pt x="85" y="49"/>
                      </a:cubicBezTo>
                      <a:cubicBezTo>
                        <a:pt x="85" y="48"/>
                        <a:pt x="86" y="47"/>
                        <a:pt x="86" y="46"/>
                      </a:cubicBezTo>
                      <a:cubicBezTo>
                        <a:pt x="85" y="46"/>
                        <a:pt x="84" y="46"/>
                        <a:pt x="82" y="46"/>
                      </a:cubicBezTo>
                      <a:cubicBezTo>
                        <a:pt x="83" y="46"/>
                        <a:pt x="90" y="43"/>
                        <a:pt x="86" y="41"/>
                      </a:cubicBezTo>
                      <a:cubicBezTo>
                        <a:pt x="82" y="39"/>
                        <a:pt x="83" y="39"/>
                        <a:pt x="79" y="42"/>
                      </a:cubicBezTo>
                      <a:cubicBezTo>
                        <a:pt x="80" y="41"/>
                        <a:pt x="81" y="40"/>
                        <a:pt x="81" y="38"/>
                      </a:cubicBezTo>
                      <a:cubicBezTo>
                        <a:pt x="80" y="39"/>
                        <a:pt x="79" y="40"/>
                        <a:pt x="77" y="41"/>
                      </a:cubicBezTo>
                      <a:cubicBezTo>
                        <a:pt x="80" y="35"/>
                        <a:pt x="77" y="36"/>
                        <a:pt x="72" y="36"/>
                      </a:cubicBezTo>
                      <a:cubicBezTo>
                        <a:pt x="80" y="34"/>
                        <a:pt x="75" y="30"/>
                        <a:pt x="71" y="28"/>
                      </a:cubicBezTo>
                      <a:cubicBezTo>
                        <a:pt x="70" y="29"/>
                        <a:pt x="69" y="30"/>
                        <a:pt x="68" y="30"/>
                      </a:cubicBezTo>
                      <a:cubicBezTo>
                        <a:pt x="68" y="31"/>
                        <a:pt x="68" y="32"/>
                        <a:pt x="68" y="33"/>
                      </a:cubicBezTo>
                      <a:cubicBezTo>
                        <a:pt x="67" y="31"/>
                        <a:pt x="67" y="31"/>
                        <a:pt x="66" y="30"/>
                      </a:cubicBezTo>
                      <a:cubicBezTo>
                        <a:pt x="66" y="30"/>
                        <a:pt x="65" y="30"/>
                        <a:pt x="65" y="31"/>
                      </a:cubicBezTo>
                      <a:cubicBezTo>
                        <a:pt x="65" y="29"/>
                        <a:pt x="66" y="28"/>
                        <a:pt x="67" y="27"/>
                      </a:cubicBezTo>
                      <a:cubicBezTo>
                        <a:pt x="65" y="27"/>
                        <a:pt x="63" y="28"/>
                        <a:pt x="61" y="28"/>
                      </a:cubicBezTo>
                      <a:cubicBezTo>
                        <a:pt x="64" y="26"/>
                        <a:pt x="65" y="22"/>
                        <a:pt x="60" y="23"/>
                      </a:cubicBezTo>
                      <a:cubicBezTo>
                        <a:pt x="63" y="18"/>
                        <a:pt x="54" y="13"/>
                        <a:pt x="50" y="15"/>
                      </a:cubicBezTo>
                      <a:cubicBezTo>
                        <a:pt x="49" y="15"/>
                        <a:pt x="47" y="16"/>
                        <a:pt x="47" y="17"/>
                      </a:cubicBezTo>
                      <a:cubicBezTo>
                        <a:pt x="46" y="18"/>
                        <a:pt x="49" y="19"/>
                        <a:pt x="46" y="20"/>
                      </a:cubicBezTo>
                      <a:cubicBezTo>
                        <a:pt x="44" y="21"/>
                        <a:pt x="41" y="20"/>
                        <a:pt x="42" y="17"/>
                      </a:cubicBezTo>
                      <a:cubicBezTo>
                        <a:pt x="41" y="21"/>
                        <a:pt x="40" y="22"/>
                        <a:pt x="38" y="25"/>
                      </a:cubicBezTo>
                      <a:cubicBezTo>
                        <a:pt x="37" y="23"/>
                        <a:pt x="37" y="23"/>
                        <a:pt x="39" y="23"/>
                      </a:cubicBezTo>
                      <a:cubicBezTo>
                        <a:pt x="37" y="21"/>
                        <a:pt x="40" y="17"/>
                        <a:pt x="40" y="15"/>
                      </a:cubicBezTo>
                      <a:cubicBezTo>
                        <a:pt x="40" y="13"/>
                        <a:pt x="38" y="13"/>
                        <a:pt x="38" y="12"/>
                      </a:cubicBezTo>
                      <a:cubicBezTo>
                        <a:pt x="39" y="9"/>
                        <a:pt x="38" y="9"/>
                        <a:pt x="36" y="8"/>
                      </a:cubicBezTo>
                      <a:cubicBezTo>
                        <a:pt x="38" y="6"/>
                        <a:pt x="36" y="1"/>
                        <a:pt x="33" y="1"/>
                      </a:cubicBezTo>
                      <a:cubicBezTo>
                        <a:pt x="29" y="3"/>
                        <a:pt x="25" y="2"/>
                        <a:pt x="27" y="7"/>
                      </a:cubicBezTo>
                      <a:cubicBezTo>
                        <a:pt x="26" y="6"/>
                        <a:pt x="25" y="6"/>
                        <a:pt x="24" y="5"/>
                      </a:cubicBezTo>
                      <a:cubicBezTo>
                        <a:pt x="24" y="6"/>
                        <a:pt x="24" y="7"/>
                        <a:pt x="24" y="8"/>
                      </a:cubicBezTo>
                      <a:cubicBezTo>
                        <a:pt x="23" y="7"/>
                        <a:pt x="22" y="7"/>
                        <a:pt x="21" y="7"/>
                      </a:cubicBezTo>
                      <a:cubicBezTo>
                        <a:pt x="21" y="9"/>
                        <a:pt x="24" y="10"/>
                        <a:pt x="26" y="11"/>
                      </a:cubicBezTo>
                      <a:cubicBezTo>
                        <a:pt x="24" y="10"/>
                        <a:pt x="22" y="10"/>
                        <a:pt x="19" y="10"/>
                      </a:cubicBezTo>
                      <a:cubicBezTo>
                        <a:pt x="21" y="11"/>
                        <a:pt x="23" y="13"/>
                        <a:pt x="25" y="14"/>
                      </a:cubicBezTo>
                      <a:cubicBezTo>
                        <a:pt x="23" y="14"/>
                        <a:pt x="21" y="13"/>
                        <a:pt x="19" y="13"/>
                      </a:cubicBezTo>
                      <a:cubicBezTo>
                        <a:pt x="19" y="15"/>
                        <a:pt x="18" y="19"/>
                        <a:pt x="22" y="19"/>
                      </a:cubicBezTo>
                      <a:cubicBezTo>
                        <a:pt x="19" y="23"/>
                        <a:pt x="17" y="24"/>
                        <a:pt x="20" y="28"/>
                      </a:cubicBezTo>
                      <a:cubicBezTo>
                        <a:pt x="22" y="30"/>
                        <a:pt x="23" y="27"/>
                        <a:pt x="22" y="31"/>
                      </a:cubicBezTo>
                      <a:cubicBezTo>
                        <a:pt x="22" y="33"/>
                        <a:pt x="22" y="35"/>
                        <a:pt x="22" y="37"/>
                      </a:cubicBezTo>
                      <a:cubicBezTo>
                        <a:pt x="22" y="36"/>
                        <a:pt x="21" y="35"/>
                        <a:pt x="21" y="34"/>
                      </a:cubicBezTo>
                      <a:cubicBezTo>
                        <a:pt x="19" y="35"/>
                        <a:pt x="17" y="35"/>
                        <a:pt x="15" y="36"/>
                      </a:cubicBezTo>
                      <a:cubicBezTo>
                        <a:pt x="17" y="35"/>
                        <a:pt x="20" y="34"/>
                        <a:pt x="22" y="33"/>
                      </a:cubicBezTo>
                      <a:cubicBezTo>
                        <a:pt x="20" y="30"/>
                        <a:pt x="18" y="28"/>
                        <a:pt x="17" y="25"/>
                      </a:cubicBezTo>
                      <a:cubicBezTo>
                        <a:pt x="15" y="22"/>
                        <a:pt x="17" y="20"/>
                        <a:pt x="16" y="17"/>
                      </a:cubicBezTo>
                      <a:cubicBezTo>
                        <a:pt x="13" y="12"/>
                        <a:pt x="19" y="5"/>
                        <a:pt x="22" y="1"/>
                      </a:cubicBezTo>
                      <a:cubicBezTo>
                        <a:pt x="17" y="1"/>
                        <a:pt x="13" y="0"/>
                        <a:pt x="10" y="3"/>
                      </a:cubicBezTo>
                      <a:cubicBezTo>
                        <a:pt x="8" y="5"/>
                        <a:pt x="2" y="12"/>
                        <a:pt x="5" y="14"/>
                      </a:cubicBezTo>
                      <a:cubicBezTo>
                        <a:pt x="3" y="14"/>
                        <a:pt x="1" y="21"/>
                        <a:pt x="3" y="22"/>
                      </a:cubicBezTo>
                      <a:cubicBezTo>
                        <a:pt x="0" y="24"/>
                        <a:pt x="3" y="24"/>
                        <a:pt x="3" y="27"/>
                      </a:cubicBezTo>
                      <a:cubicBezTo>
                        <a:pt x="3" y="28"/>
                        <a:pt x="1" y="31"/>
                        <a:pt x="2" y="31"/>
                      </a:cubicBezTo>
                      <a:cubicBezTo>
                        <a:pt x="6" y="33"/>
                        <a:pt x="9" y="35"/>
                        <a:pt x="13" y="36"/>
                      </a:cubicBezTo>
                      <a:cubicBezTo>
                        <a:pt x="10" y="36"/>
                        <a:pt x="7" y="36"/>
                        <a:pt x="4" y="36"/>
                      </a:cubicBezTo>
                      <a:cubicBezTo>
                        <a:pt x="4" y="39"/>
                        <a:pt x="12" y="50"/>
                        <a:pt x="15" y="43"/>
                      </a:cubicBezTo>
                      <a:cubicBezTo>
                        <a:pt x="15" y="48"/>
                        <a:pt x="20" y="48"/>
                        <a:pt x="24" y="48"/>
                      </a:cubicBezTo>
                      <a:cubicBezTo>
                        <a:pt x="26" y="48"/>
                        <a:pt x="28" y="47"/>
                        <a:pt x="30" y="48"/>
                      </a:cubicBezTo>
                      <a:cubicBezTo>
                        <a:pt x="32" y="49"/>
                        <a:pt x="34" y="52"/>
                        <a:pt x="35" y="49"/>
                      </a:cubicBezTo>
                      <a:cubicBezTo>
                        <a:pt x="36" y="50"/>
                        <a:pt x="37" y="51"/>
                        <a:pt x="38" y="51"/>
                      </a:cubicBezTo>
                      <a:cubicBezTo>
                        <a:pt x="37" y="49"/>
                        <a:pt x="36" y="48"/>
                        <a:pt x="35" y="47"/>
                      </a:cubicBezTo>
                      <a:cubicBezTo>
                        <a:pt x="38" y="47"/>
                        <a:pt x="42" y="50"/>
                        <a:pt x="44" y="50"/>
                      </a:cubicBezTo>
                      <a:cubicBezTo>
                        <a:pt x="48" y="49"/>
                        <a:pt x="46" y="45"/>
                        <a:pt x="43" y="44"/>
                      </a:cubicBezTo>
                      <a:cubicBezTo>
                        <a:pt x="47" y="42"/>
                        <a:pt x="47" y="47"/>
                        <a:pt x="51" y="46"/>
                      </a:cubicBezTo>
                      <a:cubicBezTo>
                        <a:pt x="51" y="47"/>
                        <a:pt x="50" y="50"/>
                        <a:pt x="51" y="50"/>
                      </a:cubicBezTo>
                      <a:cubicBezTo>
                        <a:pt x="54" y="50"/>
                        <a:pt x="54" y="51"/>
                        <a:pt x="53" y="52"/>
                      </a:cubicBezTo>
                      <a:cubicBezTo>
                        <a:pt x="54" y="53"/>
                        <a:pt x="58" y="55"/>
                        <a:pt x="58" y="56"/>
                      </a:cubicBezTo>
                      <a:cubicBezTo>
                        <a:pt x="59" y="59"/>
                        <a:pt x="57" y="60"/>
                        <a:pt x="55" y="59"/>
                      </a:cubicBezTo>
                      <a:cubicBezTo>
                        <a:pt x="55" y="60"/>
                        <a:pt x="55" y="62"/>
                        <a:pt x="55" y="63"/>
                      </a:cubicBezTo>
                      <a:cubicBezTo>
                        <a:pt x="57" y="61"/>
                        <a:pt x="59" y="59"/>
                        <a:pt x="62" y="60"/>
                      </a:cubicBezTo>
                      <a:cubicBezTo>
                        <a:pt x="62" y="62"/>
                        <a:pt x="63" y="63"/>
                        <a:pt x="64" y="64"/>
                      </a:cubicBezTo>
                      <a:cubicBezTo>
                        <a:pt x="64" y="64"/>
                        <a:pt x="64" y="63"/>
                        <a:pt x="64" y="62"/>
                      </a:cubicBezTo>
                      <a:cubicBezTo>
                        <a:pt x="66" y="63"/>
                        <a:pt x="66" y="64"/>
                        <a:pt x="66" y="66"/>
                      </a:cubicBezTo>
                      <a:cubicBezTo>
                        <a:pt x="66" y="67"/>
                        <a:pt x="68" y="67"/>
                        <a:pt x="69" y="68"/>
                      </a:cubicBezTo>
                      <a:cubicBezTo>
                        <a:pt x="71" y="71"/>
                        <a:pt x="72" y="77"/>
                        <a:pt x="70" y="79"/>
                      </a:cubicBezTo>
                      <a:cubicBezTo>
                        <a:pt x="68" y="82"/>
                        <a:pt x="68" y="84"/>
                        <a:pt x="65" y="87"/>
                      </a:cubicBezTo>
                      <a:cubicBezTo>
                        <a:pt x="62" y="90"/>
                        <a:pt x="67" y="91"/>
                        <a:pt x="67" y="95"/>
                      </a:cubicBezTo>
                      <a:cubicBezTo>
                        <a:pt x="64" y="93"/>
                        <a:pt x="62" y="96"/>
                        <a:pt x="60" y="97"/>
                      </a:cubicBezTo>
                      <a:cubicBezTo>
                        <a:pt x="58" y="98"/>
                        <a:pt x="54" y="96"/>
                        <a:pt x="52" y="95"/>
                      </a:cubicBezTo>
                      <a:cubicBezTo>
                        <a:pt x="52" y="96"/>
                        <a:pt x="52" y="96"/>
                        <a:pt x="52" y="96"/>
                      </a:cubicBezTo>
                      <a:cubicBezTo>
                        <a:pt x="52" y="98"/>
                        <a:pt x="50" y="99"/>
                        <a:pt x="49" y="102"/>
                      </a:cubicBezTo>
                      <a:cubicBezTo>
                        <a:pt x="48" y="104"/>
                        <a:pt x="53" y="107"/>
                        <a:pt x="55" y="106"/>
                      </a:cubicBezTo>
                      <a:cubicBezTo>
                        <a:pt x="59" y="105"/>
                        <a:pt x="57" y="102"/>
                        <a:pt x="61" y="104"/>
                      </a:cubicBezTo>
                      <a:cubicBezTo>
                        <a:pt x="65" y="106"/>
                        <a:pt x="60" y="102"/>
                        <a:pt x="62" y="101"/>
                      </a:cubicBezTo>
                      <a:cubicBezTo>
                        <a:pt x="62" y="103"/>
                        <a:pt x="64" y="102"/>
                        <a:pt x="65" y="103"/>
                      </a:cubicBezTo>
                      <a:cubicBezTo>
                        <a:pt x="67" y="103"/>
                        <a:pt x="67" y="104"/>
                        <a:pt x="68" y="106"/>
                      </a:cubicBezTo>
                      <a:cubicBezTo>
                        <a:pt x="70" y="110"/>
                        <a:pt x="72" y="110"/>
                        <a:pt x="76" y="112"/>
                      </a:cubicBezTo>
                      <a:cubicBezTo>
                        <a:pt x="75" y="113"/>
                        <a:pt x="74" y="114"/>
                        <a:pt x="73" y="112"/>
                      </a:cubicBezTo>
                      <a:cubicBezTo>
                        <a:pt x="74" y="115"/>
                        <a:pt x="78" y="122"/>
                        <a:pt x="81" y="118"/>
                      </a:cubicBezTo>
                      <a:cubicBezTo>
                        <a:pt x="81" y="119"/>
                        <a:pt x="81" y="119"/>
                        <a:pt x="82" y="119"/>
                      </a:cubicBezTo>
                      <a:cubicBezTo>
                        <a:pt x="84" y="118"/>
                        <a:pt x="84" y="120"/>
                        <a:pt x="85" y="122"/>
                      </a:cubicBezTo>
                      <a:cubicBezTo>
                        <a:pt x="85" y="122"/>
                        <a:pt x="85" y="122"/>
                        <a:pt x="86" y="122"/>
                      </a:cubicBezTo>
                      <a:cubicBezTo>
                        <a:pt x="86" y="124"/>
                        <a:pt x="89" y="124"/>
                        <a:pt x="91" y="125"/>
                      </a:cubicBezTo>
                      <a:cubicBezTo>
                        <a:pt x="92" y="126"/>
                        <a:pt x="92" y="125"/>
                        <a:pt x="93" y="125"/>
                      </a:cubicBezTo>
                      <a:cubicBezTo>
                        <a:pt x="94" y="124"/>
                        <a:pt x="95" y="127"/>
                        <a:pt x="95" y="127"/>
                      </a:cubicBezTo>
                      <a:cubicBezTo>
                        <a:pt x="100" y="125"/>
                        <a:pt x="92" y="119"/>
                        <a:pt x="90" y="1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4" name="Freeform 28"/>
                <p:cNvSpPr>
                  <a:spLocks noEditPoints="1" noChangeArrowheads="1"/>
                </p:cNvSpPr>
                <p:nvPr/>
              </p:nvSpPr>
              <p:spPr bwMode="auto">
                <a:xfrm>
                  <a:off x="527" y="10"/>
                  <a:ext cx="200" cy="221"/>
                </a:xfrm>
                <a:custGeom>
                  <a:avLst/>
                  <a:gdLst>
                    <a:gd name="T0" fmla="*/ 83 w 116"/>
                    <a:gd name="T1" fmla="*/ 120 h 128"/>
                    <a:gd name="T2" fmla="*/ 67 w 116"/>
                    <a:gd name="T3" fmla="*/ 105 h 128"/>
                    <a:gd name="T4" fmla="*/ 48 w 116"/>
                    <a:gd name="T5" fmla="*/ 102 h 128"/>
                    <a:gd name="T6" fmla="*/ 64 w 116"/>
                    <a:gd name="T7" fmla="*/ 92 h 128"/>
                    <a:gd name="T8" fmla="*/ 61 w 116"/>
                    <a:gd name="T9" fmla="*/ 61 h 128"/>
                    <a:gd name="T10" fmla="*/ 54 w 116"/>
                    <a:gd name="T11" fmla="*/ 54 h 128"/>
                    <a:gd name="T12" fmla="*/ 44 w 116"/>
                    <a:gd name="T13" fmla="*/ 51 h 128"/>
                    <a:gd name="T14" fmla="*/ 26 w 116"/>
                    <a:gd name="T15" fmla="*/ 49 h 128"/>
                    <a:gd name="T16" fmla="*/ 2 w 116"/>
                    <a:gd name="T17" fmla="*/ 32 h 128"/>
                    <a:gd name="T18" fmla="*/ 17 w 116"/>
                    <a:gd name="T19" fmla="*/ 0 h 128"/>
                    <a:gd name="T20" fmla="*/ 33 w 116"/>
                    <a:gd name="T21" fmla="*/ 1 h 128"/>
                    <a:gd name="T22" fmla="*/ 43 w 116"/>
                    <a:gd name="T23" fmla="*/ 18 h 128"/>
                    <a:gd name="T24" fmla="*/ 65 w 116"/>
                    <a:gd name="T25" fmla="*/ 24 h 128"/>
                    <a:gd name="T26" fmla="*/ 71 w 116"/>
                    <a:gd name="T27" fmla="*/ 27 h 128"/>
                    <a:gd name="T28" fmla="*/ 88 w 116"/>
                    <a:gd name="T29" fmla="*/ 43 h 128"/>
                    <a:gd name="T30" fmla="*/ 89 w 116"/>
                    <a:gd name="T31" fmla="*/ 61 h 128"/>
                    <a:gd name="T32" fmla="*/ 101 w 116"/>
                    <a:gd name="T33" fmla="*/ 70 h 128"/>
                    <a:gd name="T34" fmla="*/ 115 w 116"/>
                    <a:gd name="T35" fmla="*/ 87 h 128"/>
                    <a:gd name="T36" fmla="*/ 108 w 116"/>
                    <a:gd name="T37" fmla="*/ 94 h 128"/>
                    <a:gd name="T38" fmla="*/ 92 w 116"/>
                    <a:gd name="T39" fmla="*/ 87 h 128"/>
                    <a:gd name="T40" fmla="*/ 93 w 116"/>
                    <a:gd name="T41" fmla="*/ 98 h 128"/>
                    <a:gd name="T42" fmla="*/ 101 w 116"/>
                    <a:gd name="T43" fmla="*/ 102 h 128"/>
                    <a:gd name="T44" fmla="*/ 102 w 116"/>
                    <a:gd name="T45" fmla="*/ 121 h 128"/>
                    <a:gd name="T46" fmla="*/ 91 w 116"/>
                    <a:gd name="T47" fmla="*/ 117 h 128"/>
                    <a:gd name="T48" fmla="*/ 90 w 116"/>
                    <a:gd name="T49" fmla="*/ 118 h 128"/>
                    <a:gd name="T50" fmla="*/ 97 w 116"/>
                    <a:gd name="T51" fmla="*/ 116 h 128"/>
                    <a:gd name="T52" fmla="*/ 99 w 116"/>
                    <a:gd name="T53" fmla="*/ 105 h 128"/>
                    <a:gd name="T54" fmla="*/ 93 w 116"/>
                    <a:gd name="T55" fmla="*/ 104 h 128"/>
                    <a:gd name="T56" fmla="*/ 88 w 116"/>
                    <a:gd name="T57" fmla="*/ 95 h 128"/>
                    <a:gd name="T58" fmla="*/ 95 w 116"/>
                    <a:gd name="T59" fmla="*/ 84 h 128"/>
                    <a:gd name="T60" fmla="*/ 106 w 116"/>
                    <a:gd name="T61" fmla="*/ 99 h 128"/>
                    <a:gd name="T62" fmla="*/ 110 w 116"/>
                    <a:gd name="T63" fmla="*/ 86 h 128"/>
                    <a:gd name="T64" fmla="*/ 101 w 116"/>
                    <a:gd name="T65" fmla="*/ 80 h 128"/>
                    <a:gd name="T66" fmla="*/ 92 w 116"/>
                    <a:gd name="T67" fmla="*/ 66 h 128"/>
                    <a:gd name="T68" fmla="*/ 82 w 116"/>
                    <a:gd name="T69" fmla="*/ 57 h 128"/>
                    <a:gd name="T70" fmla="*/ 84 w 116"/>
                    <a:gd name="T71" fmla="*/ 47 h 128"/>
                    <a:gd name="T72" fmla="*/ 78 w 116"/>
                    <a:gd name="T73" fmla="*/ 42 h 128"/>
                    <a:gd name="T74" fmla="*/ 69 w 116"/>
                    <a:gd name="T75" fmla="*/ 36 h 128"/>
                    <a:gd name="T76" fmla="*/ 61 w 116"/>
                    <a:gd name="T77" fmla="*/ 24 h 128"/>
                    <a:gd name="T78" fmla="*/ 47 w 116"/>
                    <a:gd name="T79" fmla="*/ 21 h 128"/>
                    <a:gd name="T80" fmla="*/ 38 w 116"/>
                    <a:gd name="T81" fmla="*/ 18 h 128"/>
                    <a:gd name="T82" fmla="*/ 31 w 116"/>
                    <a:gd name="T83" fmla="*/ 3 h 128"/>
                    <a:gd name="T84" fmla="*/ 32 w 116"/>
                    <a:gd name="T85" fmla="*/ 12 h 128"/>
                    <a:gd name="T86" fmla="*/ 22 w 116"/>
                    <a:gd name="T87" fmla="*/ 28 h 128"/>
                    <a:gd name="T88" fmla="*/ 19 w 116"/>
                    <a:gd name="T89" fmla="*/ 38 h 128"/>
                    <a:gd name="T90" fmla="*/ 27 w 116"/>
                    <a:gd name="T91" fmla="*/ 47 h 128"/>
                    <a:gd name="T92" fmla="*/ 44 w 116"/>
                    <a:gd name="T93" fmla="*/ 49 h 128"/>
                    <a:gd name="T94" fmla="*/ 52 w 116"/>
                    <a:gd name="T95" fmla="*/ 47 h 128"/>
                    <a:gd name="T96" fmla="*/ 62 w 116"/>
                    <a:gd name="T97" fmla="*/ 60 h 128"/>
                    <a:gd name="T98" fmla="*/ 66 w 116"/>
                    <a:gd name="T99" fmla="*/ 91 h 128"/>
                    <a:gd name="T100" fmla="*/ 50 w 116"/>
                    <a:gd name="T101" fmla="*/ 103 h 128"/>
                    <a:gd name="T102" fmla="*/ 66 w 116"/>
                    <a:gd name="T103" fmla="*/ 102 h 128"/>
                    <a:gd name="T104" fmla="*/ 82 w 116"/>
                    <a:gd name="T105" fmla="*/ 118 h 128"/>
                    <a:gd name="T106" fmla="*/ 56 w 116"/>
                    <a:gd name="T107" fmla="*/ 60 h 128"/>
                    <a:gd name="T108" fmla="*/ 14 w 116"/>
                    <a:gd name="T109" fmla="*/ 36 h 128"/>
                    <a:gd name="T110" fmla="*/ 10 w 116"/>
                    <a:gd name="T111" fmla="*/ 5 h 128"/>
                    <a:gd name="T112" fmla="*/ 3 w 116"/>
                    <a:gd name="T113" fmla="*/ 24 h 128"/>
                    <a:gd name="T114" fmla="*/ 71 w 116"/>
                    <a:gd name="T115" fmla="*/ 29 h 128"/>
                    <a:gd name="T116" fmla="*/ 17 w 116"/>
                    <a:gd name="T117" fmla="*/ 25 h 128"/>
                    <a:gd name="T118" fmla="*/ 20 w 116"/>
                    <a:gd name="T119" fmla="*/ 6 h 1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6"/>
                    <a:gd name="T181" fmla="*/ 0 h 128"/>
                    <a:gd name="T182" fmla="*/ 116 w 116"/>
                    <a:gd name="T183" fmla="*/ 128 h 1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6" h="128">
                      <a:moveTo>
                        <a:pt x="95" y="128"/>
                      </a:moveTo>
                      <a:cubicBezTo>
                        <a:pt x="94" y="128"/>
                        <a:pt x="94" y="127"/>
                        <a:pt x="94" y="127"/>
                      </a:cubicBezTo>
                      <a:cubicBezTo>
                        <a:pt x="93" y="126"/>
                        <a:pt x="93" y="126"/>
                        <a:pt x="93" y="126"/>
                      </a:cubicBezTo>
                      <a:cubicBezTo>
                        <a:pt x="93" y="126"/>
                        <a:pt x="93" y="126"/>
                        <a:pt x="93" y="126"/>
                      </a:cubicBezTo>
                      <a:cubicBezTo>
                        <a:pt x="92" y="126"/>
                        <a:pt x="91" y="126"/>
                        <a:pt x="91" y="126"/>
                      </a:cubicBezTo>
                      <a:cubicBezTo>
                        <a:pt x="90" y="126"/>
                        <a:pt x="90" y="126"/>
                        <a:pt x="89" y="126"/>
                      </a:cubicBezTo>
                      <a:cubicBezTo>
                        <a:pt x="88" y="125"/>
                        <a:pt x="86" y="125"/>
                        <a:pt x="85" y="123"/>
                      </a:cubicBezTo>
                      <a:cubicBezTo>
                        <a:pt x="84" y="124"/>
                        <a:pt x="84" y="124"/>
                        <a:pt x="84" y="124"/>
                      </a:cubicBezTo>
                      <a:cubicBezTo>
                        <a:pt x="84" y="122"/>
                        <a:pt x="84" y="122"/>
                        <a:pt x="84" y="122"/>
                      </a:cubicBezTo>
                      <a:cubicBezTo>
                        <a:pt x="83" y="121"/>
                        <a:pt x="83" y="120"/>
                        <a:pt x="83" y="120"/>
                      </a:cubicBezTo>
                      <a:cubicBezTo>
                        <a:pt x="83" y="120"/>
                        <a:pt x="82" y="120"/>
                        <a:pt x="82" y="120"/>
                      </a:cubicBezTo>
                      <a:cubicBezTo>
                        <a:pt x="81" y="121"/>
                        <a:pt x="81" y="121"/>
                        <a:pt x="81" y="121"/>
                      </a:cubicBezTo>
                      <a:cubicBezTo>
                        <a:pt x="81" y="120"/>
                        <a:pt x="81" y="120"/>
                        <a:pt x="81" y="120"/>
                      </a:cubicBezTo>
                      <a:cubicBezTo>
                        <a:pt x="81" y="120"/>
                        <a:pt x="81" y="120"/>
                        <a:pt x="81" y="120"/>
                      </a:cubicBezTo>
                      <a:cubicBezTo>
                        <a:pt x="80" y="120"/>
                        <a:pt x="80" y="120"/>
                        <a:pt x="79" y="120"/>
                      </a:cubicBezTo>
                      <a:cubicBezTo>
                        <a:pt x="76" y="120"/>
                        <a:pt x="74" y="116"/>
                        <a:pt x="72" y="114"/>
                      </a:cubicBezTo>
                      <a:cubicBezTo>
                        <a:pt x="72" y="113"/>
                        <a:pt x="72" y="113"/>
                        <a:pt x="72" y="113"/>
                      </a:cubicBezTo>
                      <a:cubicBezTo>
                        <a:pt x="73" y="112"/>
                        <a:pt x="73" y="112"/>
                        <a:pt x="73" y="112"/>
                      </a:cubicBezTo>
                      <a:cubicBezTo>
                        <a:pt x="71" y="111"/>
                        <a:pt x="69" y="110"/>
                        <a:pt x="67" y="106"/>
                      </a:cubicBezTo>
                      <a:cubicBezTo>
                        <a:pt x="67" y="106"/>
                        <a:pt x="67" y="105"/>
                        <a:pt x="67" y="105"/>
                      </a:cubicBezTo>
                      <a:cubicBezTo>
                        <a:pt x="66" y="104"/>
                        <a:pt x="66" y="104"/>
                        <a:pt x="65" y="104"/>
                      </a:cubicBezTo>
                      <a:cubicBezTo>
                        <a:pt x="65" y="104"/>
                        <a:pt x="65" y="104"/>
                        <a:pt x="64" y="104"/>
                      </a:cubicBezTo>
                      <a:cubicBezTo>
                        <a:pt x="64" y="104"/>
                        <a:pt x="64" y="104"/>
                        <a:pt x="63" y="103"/>
                      </a:cubicBezTo>
                      <a:cubicBezTo>
                        <a:pt x="64" y="104"/>
                        <a:pt x="64" y="104"/>
                        <a:pt x="63" y="105"/>
                      </a:cubicBezTo>
                      <a:cubicBezTo>
                        <a:pt x="63" y="106"/>
                        <a:pt x="62" y="106"/>
                        <a:pt x="61" y="105"/>
                      </a:cubicBezTo>
                      <a:cubicBezTo>
                        <a:pt x="60" y="105"/>
                        <a:pt x="59" y="104"/>
                        <a:pt x="59" y="104"/>
                      </a:cubicBezTo>
                      <a:cubicBezTo>
                        <a:pt x="59" y="104"/>
                        <a:pt x="59" y="104"/>
                        <a:pt x="58" y="105"/>
                      </a:cubicBezTo>
                      <a:cubicBezTo>
                        <a:pt x="58" y="106"/>
                        <a:pt x="57" y="106"/>
                        <a:pt x="55" y="107"/>
                      </a:cubicBezTo>
                      <a:cubicBezTo>
                        <a:pt x="54" y="108"/>
                        <a:pt x="50" y="106"/>
                        <a:pt x="49" y="104"/>
                      </a:cubicBezTo>
                      <a:cubicBezTo>
                        <a:pt x="48" y="103"/>
                        <a:pt x="48" y="102"/>
                        <a:pt x="48" y="102"/>
                      </a:cubicBezTo>
                      <a:cubicBezTo>
                        <a:pt x="48" y="100"/>
                        <a:pt x="50" y="98"/>
                        <a:pt x="51" y="97"/>
                      </a:cubicBezTo>
                      <a:cubicBezTo>
                        <a:pt x="51" y="97"/>
                        <a:pt x="51" y="96"/>
                        <a:pt x="51" y="96"/>
                      </a:cubicBezTo>
                      <a:cubicBezTo>
                        <a:pt x="49" y="94"/>
                        <a:pt x="49" y="94"/>
                        <a:pt x="49" y="94"/>
                      </a:cubicBezTo>
                      <a:cubicBezTo>
                        <a:pt x="52" y="94"/>
                        <a:pt x="52" y="94"/>
                        <a:pt x="52" y="94"/>
                      </a:cubicBezTo>
                      <a:cubicBezTo>
                        <a:pt x="52" y="94"/>
                        <a:pt x="53" y="95"/>
                        <a:pt x="54" y="95"/>
                      </a:cubicBezTo>
                      <a:cubicBezTo>
                        <a:pt x="56" y="95"/>
                        <a:pt x="58" y="96"/>
                        <a:pt x="59" y="96"/>
                      </a:cubicBezTo>
                      <a:cubicBezTo>
                        <a:pt x="59" y="96"/>
                        <a:pt x="60" y="96"/>
                        <a:pt x="60" y="96"/>
                      </a:cubicBezTo>
                      <a:cubicBezTo>
                        <a:pt x="60" y="96"/>
                        <a:pt x="60" y="95"/>
                        <a:pt x="61" y="95"/>
                      </a:cubicBezTo>
                      <a:cubicBezTo>
                        <a:pt x="62" y="94"/>
                        <a:pt x="64" y="93"/>
                        <a:pt x="65" y="94"/>
                      </a:cubicBezTo>
                      <a:cubicBezTo>
                        <a:pt x="65" y="93"/>
                        <a:pt x="65" y="92"/>
                        <a:pt x="64" y="92"/>
                      </a:cubicBezTo>
                      <a:cubicBezTo>
                        <a:pt x="63" y="90"/>
                        <a:pt x="62" y="88"/>
                        <a:pt x="64" y="86"/>
                      </a:cubicBezTo>
                      <a:cubicBezTo>
                        <a:pt x="66" y="84"/>
                        <a:pt x="67" y="83"/>
                        <a:pt x="67" y="82"/>
                      </a:cubicBezTo>
                      <a:cubicBezTo>
                        <a:pt x="68" y="81"/>
                        <a:pt x="69" y="79"/>
                        <a:pt x="70" y="78"/>
                      </a:cubicBezTo>
                      <a:cubicBezTo>
                        <a:pt x="71" y="77"/>
                        <a:pt x="70" y="71"/>
                        <a:pt x="68" y="69"/>
                      </a:cubicBezTo>
                      <a:cubicBezTo>
                        <a:pt x="68" y="69"/>
                        <a:pt x="67" y="69"/>
                        <a:pt x="67" y="68"/>
                      </a:cubicBezTo>
                      <a:cubicBezTo>
                        <a:pt x="67" y="68"/>
                        <a:pt x="66" y="68"/>
                        <a:pt x="66" y="68"/>
                      </a:cubicBezTo>
                      <a:cubicBezTo>
                        <a:pt x="66" y="69"/>
                        <a:pt x="66" y="69"/>
                        <a:pt x="66" y="69"/>
                      </a:cubicBezTo>
                      <a:cubicBezTo>
                        <a:pt x="63" y="65"/>
                        <a:pt x="63" y="65"/>
                        <a:pt x="63" y="65"/>
                      </a:cubicBezTo>
                      <a:cubicBezTo>
                        <a:pt x="63" y="65"/>
                        <a:pt x="63" y="64"/>
                        <a:pt x="62" y="64"/>
                      </a:cubicBezTo>
                      <a:cubicBezTo>
                        <a:pt x="62" y="63"/>
                        <a:pt x="61" y="62"/>
                        <a:pt x="61" y="61"/>
                      </a:cubicBezTo>
                      <a:cubicBezTo>
                        <a:pt x="59" y="61"/>
                        <a:pt x="58" y="62"/>
                        <a:pt x="56" y="63"/>
                      </a:cubicBezTo>
                      <a:cubicBezTo>
                        <a:pt x="56" y="63"/>
                        <a:pt x="56" y="63"/>
                        <a:pt x="55" y="64"/>
                      </a:cubicBezTo>
                      <a:cubicBezTo>
                        <a:pt x="54" y="65"/>
                        <a:pt x="54" y="65"/>
                        <a:pt x="54" y="65"/>
                      </a:cubicBezTo>
                      <a:cubicBezTo>
                        <a:pt x="54" y="63"/>
                        <a:pt x="54" y="63"/>
                        <a:pt x="54" y="63"/>
                      </a:cubicBezTo>
                      <a:cubicBezTo>
                        <a:pt x="54" y="62"/>
                        <a:pt x="54" y="60"/>
                        <a:pt x="54" y="59"/>
                      </a:cubicBezTo>
                      <a:cubicBezTo>
                        <a:pt x="53" y="57"/>
                        <a:pt x="53" y="57"/>
                        <a:pt x="53" y="57"/>
                      </a:cubicBezTo>
                      <a:cubicBezTo>
                        <a:pt x="55" y="58"/>
                        <a:pt x="55" y="58"/>
                        <a:pt x="55" y="58"/>
                      </a:cubicBezTo>
                      <a:cubicBezTo>
                        <a:pt x="56" y="58"/>
                        <a:pt x="57" y="58"/>
                        <a:pt x="57" y="58"/>
                      </a:cubicBezTo>
                      <a:cubicBezTo>
                        <a:pt x="57" y="58"/>
                        <a:pt x="57" y="57"/>
                        <a:pt x="57" y="57"/>
                      </a:cubicBezTo>
                      <a:cubicBezTo>
                        <a:pt x="57" y="56"/>
                        <a:pt x="55" y="55"/>
                        <a:pt x="54" y="54"/>
                      </a:cubicBezTo>
                      <a:cubicBezTo>
                        <a:pt x="53" y="54"/>
                        <a:pt x="52" y="53"/>
                        <a:pt x="52" y="53"/>
                      </a:cubicBezTo>
                      <a:cubicBezTo>
                        <a:pt x="51" y="52"/>
                        <a:pt x="51" y="52"/>
                        <a:pt x="51" y="52"/>
                      </a:cubicBezTo>
                      <a:cubicBezTo>
                        <a:pt x="52" y="52"/>
                        <a:pt x="52" y="52"/>
                        <a:pt x="52" y="52"/>
                      </a:cubicBezTo>
                      <a:cubicBezTo>
                        <a:pt x="52" y="51"/>
                        <a:pt x="52" y="51"/>
                        <a:pt x="53" y="51"/>
                      </a:cubicBezTo>
                      <a:cubicBezTo>
                        <a:pt x="52" y="51"/>
                        <a:pt x="52" y="51"/>
                        <a:pt x="51" y="51"/>
                      </a:cubicBezTo>
                      <a:cubicBezTo>
                        <a:pt x="51" y="51"/>
                        <a:pt x="51" y="51"/>
                        <a:pt x="50" y="50"/>
                      </a:cubicBezTo>
                      <a:cubicBezTo>
                        <a:pt x="49" y="50"/>
                        <a:pt x="49" y="48"/>
                        <a:pt x="50" y="47"/>
                      </a:cubicBezTo>
                      <a:cubicBezTo>
                        <a:pt x="48" y="47"/>
                        <a:pt x="48" y="46"/>
                        <a:pt x="47" y="46"/>
                      </a:cubicBezTo>
                      <a:cubicBezTo>
                        <a:pt x="47" y="46"/>
                        <a:pt x="47" y="47"/>
                        <a:pt x="47" y="47"/>
                      </a:cubicBezTo>
                      <a:cubicBezTo>
                        <a:pt x="47" y="49"/>
                        <a:pt x="46" y="50"/>
                        <a:pt x="44" y="51"/>
                      </a:cubicBezTo>
                      <a:cubicBezTo>
                        <a:pt x="43" y="51"/>
                        <a:pt x="41" y="50"/>
                        <a:pt x="38" y="49"/>
                      </a:cubicBezTo>
                      <a:cubicBezTo>
                        <a:pt x="38" y="49"/>
                        <a:pt x="38" y="49"/>
                        <a:pt x="37" y="49"/>
                      </a:cubicBezTo>
                      <a:cubicBezTo>
                        <a:pt x="38" y="49"/>
                        <a:pt x="38" y="50"/>
                        <a:pt x="39" y="50"/>
                      </a:cubicBezTo>
                      <a:cubicBezTo>
                        <a:pt x="40" y="52"/>
                        <a:pt x="40" y="52"/>
                        <a:pt x="40" y="52"/>
                      </a:cubicBezTo>
                      <a:cubicBezTo>
                        <a:pt x="38" y="52"/>
                        <a:pt x="38" y="52"/>
                        <a:pt x="38" y="52"/>
                      </a:cubicBezTo>
                      <a:cubicBezTo>
                        <a:pt x="37" y="52"/>
                        <a:pt x="36" y="51"/>
                        <a:pt x="35" y="50"/>
                      </a:cubicBezTo>
                      <a:cubicBezTo>
                        <a:pt x="35" y="51"/>
                        <a:pt x="34" y="51"/>
                        <a:pt x="33" y="51"/>
                      </a:cubicBezTo>
                      <a:cubicBezTo>
                        <a:pt x="32" y="51"/>
                        <a:pt x="31" y="50"/>
                        <a:pt x="30" y="50"/>
                      </a:cubicBezTo>
                      <a:cubicBezTo>
                        <a:pt x="30" y="50"/>
                        <a:pt x="29" y="49"/>
                        <a:pt x="29" y="49"/>
                      </a:cubicBezTo>
                      <a:cubicBezTo>
                        <a:pt x="28" y="49"/>
                        <a:pt x="27" y="49"/>
                        <a:pt x="26" y="49"/>
                      </a:cubicBezTo>
                      <a:cubicBezTo>
                        <a:pt x="25" y="49"/>
                        <a:pt x="25" y="49"/>
                        <a:pt x="24" y="49"/>
                      </a:cubicBezTo>
                      <a:cubicBezTo>
                        <a:pt x="23" y="49"/>
                        <a:pt x="23" y="49"/>
                        <a:pt x="23" y="49"/>
                      </a:cubicBezTo>
                      <a:cubicBezTo>
                        <a:pt x="20" y="49"/>
                        <a:pt x="16" y="49"/>
                        <a:pt x="15" y="45"/>
                      </a:cubicBezTo>
                      <a:cubicBezTo>
                        <a:pt x="14" y="46"/>
                        <a:pt x="13" y="46"/>
                        <a:pt x="12" y="46"/>
                      </a:cubicBezTo>
                      <a:cubicBezTo>
                        <a:pt x="11" y="46"/>
                        <a:pt x="9" y="45"/>
                        <a:pt x="7" y="43"/>
                      </a:cubicBezTo>
                      <a:cubicBezTo>
                        <a:pt x="5" y="41"/>
                        <a:pt x="3" y="38"/>
                        <a:pt x="3" y="36"/>
                      </a:cubicBezTo>
                      <a:cubicBezTo>
                        <a:pt x="3" y="35"/>
                        <a:pt x="3" y="35"/>
                        <a:pt x="3" y="35"/>
                      </a:cubicBezTo>
                      <a:cubicBezTo>
                        <a:pt x="4" y="35"/>
                        <a:pt x="4" y="35"/>
                        <a:pt x="4" y="35"/>
                      </a:cubicBezTo>
                      <a:cubicBezTo>
                        <a:pt x="5" y="35"/>
                        <a:pt x="7" y="35"/>
                        <a:pt x="8" y="35"/>
                      </a:cubicBezTo>
                      <a:cubicBezTo>
                        <a:pt x="2" y="32"/>
                        <a:pt x="2" y="32"/>
                        <a:pt x="2" y="32"/>
                      </a:cubicBezTo>
                      <a:cubicBezTo>
                        <a:pt x="0" y="31"/>
                        <a:pt x="1" y="30"/>
                        <a:pt x="1" y="28"/>
                      </a:cubicBezTo>
                      <a:cubicBezTo>
                        <a:pt x="1" y="28"/>
                        <a:pt x="2" y="27"/>
                        <a:pt x="2" y="27"/>
                      </a:cubicBezTo>
                      <a:cubicBezTo>
                        <a:pt x="2" y="26"/>
                        <a:pt x="1" y="26"/>
                        <a:pt x="1" y="25"/>
                      </a:cubicBezTo>
                      <a:cubicBezTo>
                        <a:pt x="1" y="24"/>
                        <a:pt x="0" y="23"/>
                        <a:pt x="2" y="22"/>
                      </a:cubicBezTo>
                      <a:cubicBezTo>
                        <a:pt x="1" y="21"/>
                        <a:pt x="1" y="20"/>
                        <a:pt x="1" y="18"/>
                      </a:cubicBezTo>
                      <a:cubicBezTo>
                        <a:pt x="2" y="16"/>
                        <a:pt x="2" y="15"/>
                        <a:pt x="3" y="14"/>
                      </a:cubicBezTo>
                      <a:cubicBezTo>
                        <a:pt x="3" y="13"/>
                        <a:pt x="3" y="13"/>
                        <a:pt x="3" y="13"/>
                      </a:cubicBezTo>
                      <a:cubicBezTo>
                        <a:pt x="3" y="10"/>
                        <a:pt x="6" y="7"/>
                        <a:pt x="8" y="4"/>
                      </a:cubicBezTo>
                      <a:cubicBezTo>
                        <a:pt x="9" y="3"/>
                        <a:pt x="9" y="3"/>
                        <a:pt x="9" y="3"/>
                      </a:cubicBezTo>
                      <a:cubicBezTo>
                        <a:pt x="11" y="0"/>
                        <a:pt x="14" y="0"/>
                        <a:pt x="17" y="0"/>
                      </a:cubicBezTo>
                      <a:cubicBezTo>
                        <a:pt x="17" y="0"/>
                        <a:pt x="18" y="0"/>
                        <a:pt x="19" y="0"/>
                      </a:cubicBezTo>
                      <a:cubicBezTo>
                        <a:pt x="20" y="0"/>
                        <a:pt x="20" y="0"/>
                        <a:pt x="21" y="0"/>
                      </a:cubicBezTo>
                      <a:cubicBezTo>
                        <a:pt x="24" y="0"/>
                        <a:pt x="24" y="0"/>
                        <a:pt x="24" y="0"/>
                      </a:cubicBezTo>
                      <a:cubicBezTo>
                        <a:pt x="23" y="1"/>
                        <a:pt x="23" y="1"/>
                        <a:pt x="23" y="1"/>
                      </a:cubicBezTo>
                      <a:cubicBezTo>
                        <a:pt x="22" y="2"/>
                        <a:pt x="22" y="2"/>
                        <a:pt x="22" y="2"/>
                      </a:cubicBezTo>
                      <a:cubicBezTo>
                        <a:pt x="24" y="4"/>
                        <a:pt x="24" y="4"/>
                        <a:pt x="24" y="4"/>
                      </a:cubicBezTo>
                      <a:cubicBezTo>
                        <a:pt x="25" y="5"/>
                        <a:pt x="25" y="5"/>
                        <a:pt x="26" y="5"/>
                      </a:cubicBezTo>
                      <a:cubicBezTo>
                        <a:pt x="26" y="4"/>
                        <a:pt x="26" y="4"/>
                        <a:pt x="26" y="3"/>
                      </a:cubicBezTo>
                      <a:cubicBezTo>
                        <a:pt x="27" y="2"/>
                        <a:pt x="29" y="1"/>
                        <a:pt x="31" y="1"/>
                      </a:cubicBezTo>
                      <a:cubicBezTo>
                        <a:pt x="32" y="1"/>
                        <a:pt x="32" y="1"/>
                        <a:pt x="33" y="1"/>
                      </a:cubicBezTo>
                      <a:cubicBezTo>
                        <a:pt x="35" y="0"/>
                        <a:pt x="36" y="1"/>
                        <a:pt x="37" y="3"/>
                      </a:cubicBezTo>
                      <a:cubicBezTo>
                        <a:pt x="38" y="4"/>
                        <a:pt x="38" y="6"/>
                        <a:pt x="37" y="7"/>
                      </a:cubicBezTo>
                      <a:cubicBezTo>
                        <a:pt x="37" y="8"/>
                        <a:pt x="37" y="8"/>
                        <a:pt x="37" y="8"/>
                      </a:cubicBezTo>
                      <a:cubicBezTo>
                        <a:pt x="39" y="8"/>
                        <a:pt x="40" y="9"/>
                        <a:pt x="39" y="12"/>
                      </a:cubicBezTo>
                      <a:cubicBezTo>
                        <a:pt x="39" y="12"/>
                        <a:pt x="39" y="12"/>
                        <a:pt x="40" y="13"/>
                      </a:cubicBezTo>
                      <a:cubicBezTo>
                        <a:pt x="40" y="13"/>
                        <a:pt x="41" y="14"/>
                        <a:pt x="41" y="15"/>
                      </a:cubicBezTo>
                      <a:cubicBezTo>
                        <a:pt x="41" y="16"/>
                        <a:pt x="40" y="17"/>
                        <a:pt x="40" y="18"/>
                      </a:cubicBezTo>
                      <a:cubicBezTo>
                        <a:pt x="39" y="20"/>
                        <a:pt x="39" y="21"/>
                        <a:pt x="39" y="21"/>
                      </a:cubicBezTo>
                      <a:cubicBezTo>
                        <a:pt x="40" y="20"/>
                        <a:pt x="40" y="19"/>
                        <a:pt x="41" y="17"/>
                      </a:cubicBezTo>
                      <a:cubicBezTo>
                        <a:pt x="43" y="18"/>
                        <a:pt x="43" y="18"/>
                        <a:pt x="43" y="18"/>
                      </a:cubicBezTo>
                      <a:cubicBezTo>
                        <a:pt x="43" y="18"/>
                        <a:pt x="43" y="19"/>
                        <a:pt x="43" y="19"/>
                      </a:cubicBezTo>
                      <a:cubicBezTo>
                        <a:pt x="44" y="20"/>
                        <a:pt x="45" y="20"/>
                        <a:pt x="46" y="19"/>
                      </a:cubicBezTo>
                      <a:cubicBezTo>
                        <a:pt x="46" y="19"/>
                        <a:pt x="46" y="19"/>
                        <a:pt x="46" y="19"/>
                      </a:cubicBezTo>
                      <a:cubicBezTo>
                        <a:pt x="46" y="19"/>
                        <a:pt x="45" y="18"/>
                        <a:pt x="46" y="16"/>
                      </a:cubicBezTo>
                      <a:cubicBezTo>
                        <a:pt x="47" y="15"/>
                        <a:pt x="48" y="15"/>
                        <a:pt x="49" y="14"/>
                      </a:cubicBezTo>
                      <a:cubicBezTo>
                        <a:pt x="49" y="14"/>
                        <a:pt x="50" y="14"/>
                        <a:pt x="50" y="14"/>
                      </a:cubicBezTo>
                      <a:cubicBezTo>
                        <a:pt x="50" y="14"/>
                        <a:pt x="51" y="13"/>
                        <a:pt x="52" y="13"/>
                      </a:cubicBezTo>
                      <a:cubicBezTo>
                        <a:pt x="55" y="13"/>
                        <a:pt x="59" y="16"/>
                        <a:pt x="61" y="18"/>
                      </a:cubicBezTo>
                      <a:cubicBezTo>
                        <a:pt x="62" y="20"/>
                        <a:pt x="62" y="21"/>
                        <a:pt x="62" y="22"/>
                      </a:cubicBezTo>
                      <a:cubicBezTo>
                        <a:pt x="64" y="22"/>
                        <a:pt x="64" y="23"/>
                        <a:pt x="65" y="24"/>
                      </a:cubicBezTo>
                      <a:cubicBezTo>
                        <a:pt x="65" y="25"/>
                        <a:pt x="65" y="25"/>
                        <a:pt x="64" y="26"/>
                      </a:cubicBezTo>
                      <a:cubicBezTo>
                        <a:pt x="64" y="26"/>
                        <a:pt x="65" y="26"/>
                        <a:pt x="65" y="26"/>
                      </a:cubicBezTo>
                      <a:cubicBezTo>
                        <a:pt x="68" y="25"/>
                        <a:pt x="68" y="25"/>
                        <a:pt x="68" y="25"/>
                      </a:cubicBezTo>
                      <a:cubicBezTo>
                        <a:pt x="67" y="28"/>
                        <a:pt x="67" y="28"/>
                        <a:pt x="67" y="28"/>
                      </a:cubicBezTo>
                      <a:cubicBezTo>
                        <a:pt x="67" y="29"/>
                        <a:pt x="67" y="29"/>
                        <a:pt x="67" y="29"/>
                      </a:cubicBezTo>
                      <a:cubicBezTo>
                        <a:pt x="68" y="29"/>
                        <a:pt x="68" y="29"/>
                        <a:pt x="68" y="29"/>
                      </a:cubicBezTo>
                      <a:cubicBezTo>
                        <a:pt x="68" y="29"/>
                        <a:pt x="68" y="29"/>
                        <a:pt x="68" y="29"/>
                      </a:cubicBezTo>
                      <a:cubicBezTo>
                        <a:pt x="69" y="29"/>
                        <a:pt x="69" y="29"/>
                        <a:pt x="70" y="27"/>
                      </a:cubicBezTo>
                      <a:cubicBezTo>
                        <a:pt x="70" y="26"/>
                        <a:pt x="70" y="26"/>
                        <a:pt x="70" y="26"/>
                      </a:cubicBezTo>
                      <a:cubicBezTo>
                        <a:pt x="71" y="27"/>
                        <a:pt x="71" y="27"/>
                        <a:pt x="71" y="27"/>
                      </a:cubicBezTo>
                      <a:cubicBezTo>
                        <a:pt x="75" y="29"/>
                        <a:pt x="77" y="31"/>
                        <a:pt x="77" y="33"/>
                      </a:cubicBezTo>
                      <a:cubicBezTo>
                        <a:pt x="77" y="34"/>
                        <a:pt x="77" y="34"/>
                        <a:pt x="76" y="35"/>
                      </a:cubicBezTo>
                      <a:cubicBezTo>
                        <a:pt x="78" y="35"/>
                        <a:pt x="79" y="35"/>
                        <a:pt x="79" y="36"/>
                      </a:cubicBezTo>
                      <a:cubicBezTo>
                        <a:pt x="79" y="37"/>
                        <a:pt x="80" y="37"/>
                        <a:pt x="79" y="38"/>
                      </a:cubicBezTo>
                      <a:cubicBezTo>
                        <a:pt x="84" y="36"/>
                        <a:pt x="84" y="36"/>
                        <a:pt x="84" y="36"/>
                      </a:cubicBezTo>
                      <a:cubicBezTo>
                        <a:pt x="82" y="39"/>
                        <a:pt x="82" y="39"/>
                        <a:pt x="82" y="39"/>
                      </a:cubicBezTo>
                      <a:cubicBezTo>
                        <a:pt x="82" y="39"/>
                        <a:pt x="82" y="39"/>
                        <a:pt x="82" y="39"/>
                      </a:cubicBezTo>
                      <a:cubicBezTo>
                        <a:pt x="83" y="39"/>
                        <a:pt x="84" y="39"/>
                        <a:pt x="87" y="40"/>
                      </a:cubicBezTo>
                      <a:cubicBezTo>
                        <a:pt x="88" y="41"/>
                        <a:pt x="88" y="41"/>
                        <a:pt x="88" y="42"/>
                      </a:cubicBezTo>
                      <a:cubicBezTo>
                        <a:pt x="88" y="42"/>
                        <a:pt x="88" y="43"/>
                        <a:pt x="88" y="43"/>
                      </a:cubicBezTo>
                      <a:cubicBezTo>
                        <a:pt x="89" y="44"/>
                        <a:pt x="89" y="44"/>
                        <a:pt x="89" y="44"/>
                      </a:cubicBezTo>
                      <a:cubicBezTo>
                        <a:pt x="92" y="47"/>
                        <a:pt x="93" y="49"/>
                        <a:pt x="92" y="50"/>
                      </a:cubicBezTo>
                      <a:cubicBezTo>
                        <a:pt x="92" y="52"/>
                        <a:pt x="91" y="52"/>
                        <a:pt x="88" y="53"/>
                      </a:cubicBezTo>
                      <a:cubicBezTo>
                        <a:pt x="91" y="54"/>
                        <a:pt x="93" y="55"/>
                        <a:pt x="95" y="55"/>
                      </a:cubicBezTo>
                      <a:cubicBezTo>
                        <a:pt x="99" y="57"/>
                        <a:pt x="99" y="57"/>
                        <a:pt x="99" y="57"/>
                      </a:cubicBezTo>
                      <a:cubicBezTo>
                        <a:pt x="89" y="58"/>
                        <a:pt x="89" y="58"/>
                        <a:pt x="89" y="58"/>
                      </a:cubicBezTo>
                      <a:cubicBezTo>
                        <a:pt x="90" y="58"/>
                        <a:pt x="90" y="58"/>
                        <a:pt x="90" y="58"/>
                      </a:cubicBezTo>
                      <a:cubicBezTo>
                        <a:pt x="92" y="59"/>
                        <a:pt x="92" y="59"/>
                        <a:pt x="92" y="59"/>
                      </a:cubicBezTo>
                      <a:cubicBezTo>
                        <a:pt x="90" y="60"/>
                        <a:pt x="90" y="60"/>
                        <a:pt x="90" y="60"/>
                      </a:cubicBezTo>
                      <a:cubicBezTo>
                        <a:pt x="90" y="60"/>
                        <a:pt x="89" y="60"/>
                        <a:pt x="89" y="61"/>
                      </a:cubicBezTo>
                      <a:cubicBezTo>
                        <a:pt x="89" y="61"/>
                        <a:pt x="90" y="61"/>
                        <a:pt x="90" y="62"/>
                      </a:cubicBezTo>
                      <a:cubicBezTo>
                        <a:pt x="92" y="63"/>
                        <a:pt x="92" y="63"/>
                        <a:pt x="92" y="63"/>
                      </a:cubicBezTo>
                      <a:cubicBezTo>
                        <a:pt x="91" y="63"/>
                        <a:pt x="91" y="63"/>
                        <a:pt x="91" y="63"/>
                      </a:cubicBezTo>
                      <a:cubicBezTo>
                        <a:pt x="92" y="64"/>
                        <a:pt x="94" y="65"/>
                        <a:pt x="94" y="66"/>
                      </a:cubicBezTo>
                      <a:cubicBezTo>
                        <a:pt x="94" y="66"/>
                        <a:pt x="94" y="66"/>
                        <a:pt x="94" y="67"/>
                      </a:cubicBezTo>
                      <a:cubicBezTo>
                        <a:pt x="97" y="67"/>
                        <a:pt x="97" y="68"/>
                        <a:pt x="97" y="69"/>
                      </a:cubicBezTo>
                      <a:cubicBezTo>
                        <a:pt x="97" y="69"/>
                        <a:pt x="97" y="69"/>
                        <a:pt x="97" y="69"/>
                      </a:cubicBezTo>
                      <a:cubicBezTo>
                        <a:pt x="98" y="69"/>
                        <a:pt x="99" y="69"/>
                        <a:pt x="100" y="69"/>
                      </a:cubicBezTo>
                      <a:cubicBezTo>
                        <a:pt x="103" y="68"/>
                        <a:pt x="103" y="68"/>
                        <a:pt x="103" y="68"/>
                      </a:cubicBezTo>
                      <a:cubicBezTo>
                        <a:pt x="101" y="70"/>
                        <a:pt x="101" y="70"/>
                        <a:pt x="101" y="70"/>
                      </a:cubicBezTo>
                      <a:cubicBezTo>
                        <a:pt x="101" y="70"/>
                        <a:pt x="102" y="71"/>
                        <a:pt x="103" y="72"/>
                      </a:cubicBezTo>
                      <a:cubicBezTo>
                        <a:pt x="104" y="73"/>
                        <a:pt x="106" y="74"/>
                        <a:pt x="106" y="76"/>
                      </a:cubicBezTo>
                      <a:cubicBezTo>
                        <a:pt x="106" y="76"/>
                        <a:pt x="106" y="77"/>
                        <a:pt x="106" y="77"/>
                      </a:cubicBezTo>
                      <a:cubicBezTo>
                        <a:pt x="110" y="76"/>
                        <a:pt x="110" y="76"/>
                        <a:pt x="110" y="76"/>
                      </a:cubicBezTo>
                      <a:cubicBezTo>
                        <a:pt x="109" y="78"/>
                        <a:pt x="109" y="78"/>
                        <a:pt x="109" y="78"/>
                      </a:cubicBezTo>
                      <a:cubicBezTo>
                        <a:pt x="109" y="78"/>
                        <a:pt x="109" y="79"/>
                        <a:pt x="109" y="80"/>
                      </a:cubicBezTo>
                      <a:cubicBezTo>
                        <a:pt x="111" y="79"/>
                        <a:pt x="112" y="80"/>
                        <a:pt x="114" y="82"/>
                      </a:cubicBezTo>
                      <a:cubicBezTo>
                        <a:pt x="116" y="84"/>
                        <a:pt x="115" y="85"/>
                        <a:pt x="115" y="86"/>
                      </a:cubicBezTo>
                      <a:cubicBezTo>
                        <a:pt x="115" y="86"/>
                        <a:pt x="115" y="86"/>
                        <a:pt x="115" y="87"/>
                      </a:cubicBezTo>
                      <a:cubicBezTo>
                        <a:pt x="115" y="87"/>
                        <a:pt x="115" y="87"/>
                        <a:pt x="115" y="87"/>
                      </a:cubicBezTo>
                      <a:cubicBezTo>
                        <a:pt x="115" y="88"/>
                        <a:pt x="115" y="88"/>
                        <a:pt x="115" y="88"/>
                      </a:cubicBezTo>
                      <a:cubicBezTo>
                        <a:pt x="114" y="88"/>
                        <a:pt x="113" y="89"/>
                        <a:pt x="112" y="88"/>
                      </a:cubicBezTo>
                      <a:cubicBezTo>
                        <a:pt x="112" y="88"/>
                        <a:pt x="112" y="89"/>
                        <a:pt x="111" y="89"/>
                      </a:cubicBezTo>
                      <a:cubicBezTo>
                        <a:pt x="116" y="89"/>
                        <a:pt x="116" y="89"/>
                        <a:pt x="116" y="89"/>
                      </a:cubicBezTo>
                      <a:cubicBezTo>
                        <a:pt x="112" y="91"/>
                        <a:pt x="112" y="91"/>
                        <a:pt x="112" y="91"/>
                      </a:cubicBezTo>
                      <a:cubicBezTo>
                        <a:pt x="111" y="91"/>
                        <a:pt x="111" y="92"/>
                        <a:pt x="111" y="93"/>
                      </a:cubicBezTo>
                      <a:cubicBezTo>
                        <a:pt x="111" y="94"/>
                        <a:pt x="111" y="94"/>
                        <a:pt x="110" y="94"/>
                      </a:cubicBezTo>
                      <a:cubicBezTo>
                        <a:pt x="110" y="96"/>
                        <a:pt x="110" y="96"/>
                        <a:pt x="110" y="96"/>
                      </a:cubicBezTo>
                      <a:cubicBezTo>
                        <a:pt x="109" y="95"/>
                        <a:pt x="109" y="95"/>
                        <a:pt x="109" y="95"/>
                      </a:cubicBezTo>
                      <a:cubicBezTo>
                        <a:pt x="109" y="95"/>
                        <a:pt x="108" y="95"/>
                        <a:pt x="108" y="94"/>
                      </a:cubicBezTo>
                      <a:cubicBezTo>
                        <a:pt x="108" y="97"/>
                        <a:pt x="108" y="98"/>
                        <a:pt x="107" y="101"/>
                      </a:cubicBezTo>
                      <a:cubicBezTo>
                        <a:pt x="106" y="102"/>
                        <a:pt x="106" y="102"/>
                        <a:pt x="106" y="102"/>
                      </a:cubicBezTo>
                      <a:cubicBezTo>
                        <a:pt x="105" y="101"/>
                        <a:pt x="105" y="101"/>
                        <a:pt x="105" y="101"/>
                      </a:cubicBezTo>
                      <a:cubicBezTo>
                        <a:pt x="105" y="100"/>
                        <a:pt x="104" y="100"/>
                        <a:pt x="103" y="99"/>
                      </a:cubicBezTo>
                      <a:cubicBezTo>
                        <a:pt x="102" y="99"/>
                        <a:pt x="101" y="98"/>
                        <a:pt x="101" y="97"/>
                      </a:cubicBezTo>
                      <a:cubicBezTo>
                        <a:pt x="101" y="97"/>
                        <a:pt x="101" y="97"/>
                        <a:pt x="101" y="97"/>
                      </a:cubicBezTo>
                      <a:cubicBezTo>
                        <a:pt x="100" y="96"/>
                        <a:pt x="100" y="96"/>
                        <a:pt x="100" y="96"/>
                      </a:cubicBezTo>
                      <a:cubicBezTo>
                        <a:pt x="99" y="95"/>
                        <a:pt x="98" y="93"/>
                        <a:pt x="98" y="91"/>
                      </a:cubicBezTo>
                      <a:cubicBezTo>
                        <a:pt x="96" y="91"/>
                        <a:pt x="94" y="89"/>
                        <a:pt x="93" y="88"/>
                      </a:cubicBezTo>
                      <a:cubicBezTo>
                        <a:pt x="93" y="87"/>
                        <a:pt x="92" y="87"/>
                        <a:pt x="92" y="87"/>
                      </a:cubicBezTo>
                      <a:cubicBezTo>
                        <a:pt x="91" y="88"/>
                        <a:pt x="91" y="88"/>
                        <a:pt x="91" y="88"/>
                      </a:cubicBezTo>
                      <a:cubicBezTo>
                        <a:pt x="91" y="87"/>
                        <a:pt x="90" y="87"/>
                        <a:pt x="90" y="87"/>
                      </a:cubicBezTo>
                      <a:cubicBezTo>
                        <a:pt x="95" y="92"/>
                        <a:pt x="95" y="92"/>
                        <a:pt x="95" y="92"/>
                      </a:cubicBezTo>
                      <a:cubicBezTo>
                        <a:pt x="92" y="91"/>
                        <a:pt x="92" y="91"/>
                        <a:pt x="92" y="91"/>
                      </a:cubicBezTo>
                      <a:cubicBezTo>
                        <a:pt x="91" y="91"/>
                        <a:pt x="91" y="91"/>
                        <a:pt x="90" y="92"/>
                      </a:cubicBezTo>
                      <a:cubicBezTo>
                        <a:pt x="90" y="92"/>
                        <a:pt x="90" y="92"/>
                        <a:pt x="90" y="92"/>
                      </a:cubicBezTo>
                      <a:cubicBezTo>
                        <a:pt x="91" y="92"/>
                        <a:pt x="91" y="92"/>
                        <a:pt x="92" y="93"/>
                      </a:cubicBezTo>
                      <a:cubicBezTo>
                        <a:pt x="93" y="94"/>
                        <a:pt x="92" y="94"/>
                        <a:pt x="92" y="95"/>
                      </a:cubicBezTo>
                      <a:cubicBezTo>
                        <a:pt x="92" y="96"/>
                        <a:pt x="92" y="97"/>
                        <a:pt x="93" y="97"/>
                      </a:cubicBezTo>
                      <a:cubicBezTo>
                        <a:pt x="93" y="97"/>
                        <a:pt x="93" y="98"/>
                        <a:pt x="93" y="98"/>
                      </a:cubicBezTo>
                      <a:cubicBezTo>
                        <a:pt x="93" y="98"/>
                        <a:pt x="94" y="99"/>
                        <a:pt x="94" y="99"/>
                      </a:cubicBezTo>
                      <a:cubicBezTo>
                        <a:pt x="94" y="99"/>
                        <a:pt x="95" y="99"/>
                        <a:pt x="95" y="99"/>
                      </a:cubicBezTo>
                      <a:cubicBezTo>
                        <a:pt x="95" y="99"/>
                        <a:pt x="96" y="99"/>
                        <a:pt x="96" y="99"/>
                      </a:cubicBezTo>
                      <a:cubicBezTo>
                        <a:pt x="98" y="99"/>
                        <a:pt x="98" y="99"/>
                        <a:pt x="98" y="99"/>
                      </a:cubicBezTo>
                      <a:cubicBezTo>
                        <a:pt x="98" y="100"/>
                        <a:pt x="98" y="100"/>
                        <a:pt x="98" y="100"/>
                      </a:cubicBezTo>
                      <a:cubicBezTo>
                        <a:pt x="99" y="99"/>
                        <a:pt x="99" y="99"/>
                        <a:pt x="99" y="99"/>
                      </a:cubicBezTo>
                      <a:cubicBezTo>
                        <a:pt x="99" y="101"/>
                        <a:pt x="99" y="101"/>
                        <a:pt x="99" y="101"/>
                      </a:cubicBezTo>
                      <a:cubicBezTo>
                        <a:pt x="99" y="101"/>
                        <a:pt x="99" y="101"/>
                        <a:pt x="99" y="101"/>
                      </a:cubicBezTo>
                      <a:cubicBezTo>
                        <a:pt x="99" y="102"/>
                        <a:pt x="99" y="102"/>
                        <a:pt x="99" y="102"/>
                      </a:cubicBezTo>
                      <a:cubicBezTo>
                        <a:pt x="100" y="101"/>
                        <a:pt x="101" y="102"/>
                        <a:pt x="101" y="102"/>
                      </a:cubicBezTo>
                      <a:cubicBezTo>
                        <a:pt x="101" y="103"/>
                        <a:pt x="101" y="104"/>
                        <a:pt x="101" y="105"/>
                      </a:cubicBezTo>
                      <a:cubicBezTo>
                        <a:pt x="101" y="106"/>
                        <a:pt x="101" y="107"/>
                        <a:pt x="101" y="107"/>
                      </a:cubicBezTo>
                      <a:cubicBezTo>
                        <a:pt x="104" y="108"/>
                        <a:pt x="104" y="111"/>
                        <a:pt x="103" y="114"/>
                      </a:cubicBezTo>
                      <a:cubicBezTo>
                        <a:pt x="103" y="117"/>
                        <a:pt x="103" y="117"/>
                        <a:pt x="103" y="117"/>
                      </a:cubicBezTo>
                      <a:cubicBezTo>
                        <a:pt x="103" y="117"/>
                        <a:pt x="103" y="117"/>
                        <a:pt x="103" y="117"/>
                      </a:cubicBezTo>
                      <a:cubicBezTo>
                        <a:pt x="103" y="117"/>
                        <a:pt x="103" y="118"/>
                        <a:pt x="104" y="119"/>
                      </a:cubicBezTo>
                      <a:cubicBezTo>
                        <a:pt x="104" y="120"/>
                        <a:pt x="104" y="120"/>
                        <a:pt x="104" y="120"/>
                      </a:cubicBezTo>
                      <a:cubicBezTo>
                        <a:pt x="102" y="120"/>
                        <a:pt x="102" y="120"/>
                        <a:pt x="102" y="120"/>
                      </a:cubicBezTo>
                      <a:cubicBezTo>
                        <a:pt x="102" y="120"/>
                        <a:pt x="102" y="120"/>
                        <a:pt x="102" y="120"/>
                      </a:cubicBezTo>
                      <a:cubicBezTo>
                        <a:pt x="102" y="121"/>
                        <a:pt x="102" y="121"/>
                        <a:pt x="102" y="121"/>
                      </a:cubicBezTo>
                      <a:cubicBezTo>
                        <a:pt x="103" y="126"/>
                        <a:pt x="103" y="126"/>
                        <a:pt x="103" y="126"/>
                      </a:cubicBezTo>
                      <a:cubicBezTo>
                        <a:pt x="100" y="122"/>
                        <a:pt x="100" y="122"/>
                        <a:pt x="100" y="122"/>
                      </a:cubicBezTo>
                      <a:cubicBezTo>
                        <a:pt x="100" y="122"/>
                        <a:pt x="100" y="121"/>
                        <a:pt x="100" y="121"/>
                      </a:cubicBezTo>
                      <a:cubicBezTo>
                        <a:pt x="99" y="120"/>
                        <a:pt x="98" y="118"/>
                        <a:pt x="98" y="118"/>
                      </a:cubicBezTo>
                      <a:cubicBezTo>
                        <a:pt x="98" y="118"/>
                        <a:pt x="97" y="118"/>
                        <a:pt x="97" y="118"/>
                      </a:cubicBezTo>
                      <a:cubicBezTo>
                        <a:pt x="95" y="118"/>
                        <a:pt x="93" y="118"/>
                        <a:pt x="92" y="116"/>
                      </a:cubicBezTo>
                      <a:cubicBezTo>
                        <a:pt x="90" y="114"/>
                        <a:pt x="90" y="114"/>
                        <a:pt x="90" y="114"/>
                      </a:cubicBezTo>
                      <a:cubicBezTo>
                        <a:pt x="90" y="114"/>
                        <a:pt x="89" y="114"/>
                        <a:pt x="89" y="114"/>
                      </a:cubicBezTo>
                      <a:cubicBezTo>
                        <a:pt x="89" y="115"/>
                        <a:pt x="89" y="115"/>
                        <a:pt x="90" y="115"/>
                      </a:cubicBezTo>
                      <a:cubicBezTo>
                        <a:pt x="90" y="116"/>
                        <a:pt x="91" y="116"/>
                        <a:pt x="91" y="117"/>
                      </a:cubicBezTo>
                      <a:cubicBezTo>
                        <a:pt x="91" y="117"/>
                        <a:pt x="91" y="117"/>
                        <a:pt x="92" y="117"/>
                      </a:cubicBezTo>
                      <a:cubicBezTo>
                        <a:pt x="95" y="120"/>
                        <a:pt x="98" y="123"/>
                        <a:pt x="98" y="126"/>
                      </a:cubicBezTo>
                      <a:cubicBezTo>
                        <a:pt x="98" y="126"/>
                        <a:pt x="97" y="127"/>
                        <a:pt x="96" y="128"/>
                      </a:cubicBezTo>
                      <a:lnTo>
                        <a:pt x="95" y="128"/>
                      </a:lnTo>
                      <a:close/>
                      <a:moveTo>
                        <a:pt x="93" y="124"/>
                      </a:moveTo>
                      <a:cubicBezTo>
                        <a:pt x="94" y="124"/>
                        <a:pt x="95" y="125"/>
                        <a:pt x="95" y="126"/>
                      </a:cubicBezTo>
                      <a:cubicBezTo>
                        <a:pt x="95" y="126"/>
                        <a:pt x="95" y="126"/>
                        <a:pt x="95" y="126"/>
                      </a:cubicBezTo>
                      <a:cubicBezTo>
                        <a:pt x="96" y="126"/>
                        <a:pt x="96" y="125"/>
                        <a:pt x="96" y="125"/>
                      </a:cubicBezTo>
                      <a:cubicBezTo>
                        <a:pt x="96" y="124"/>
                        <a:pt x="92" y="120"/>
                        <a:pt x="90" y="119"/>
                      </a:cubicBezTo>
                      <a:cubicBezTo>
                        <a:pt x="90" y="118"/>
                        <a:pt x="90" y="118"/>
                        <a:pt x="90" y="118"/>
                      </a:cubicBezTo>
                      <a:cubicBezTo>
                        <a:pt x="89" y="117"/>
                        <a:pt x="89" y="117"/>
                        <a:pt x="88" y="116"/>
                      </a:cubicBezTo>
                      <a:cubicBezTo>
                        <a:pt x="87" y="115"/>
                        <a:pt x="85" y="113"/>
                        <a:pt x="84" y="111"/>
                      </a:cubicBezTo>
                      <a:cubicBezTo>
                        <a:pt x="84" y="110"/>
                        <a:pt x="84" y="110"/>
                        <a:pt x="84" y="110"/>
                      </a:cubicBezTo>
                      <a:cubicBezTo>
                        <a:pt x="85" y="110"/>
                        <a:pt x="85" y="110"/>
                        <a:pt x="85" y="110"/>
                      </a:cubicBezTo>
                      <a:cubicBezTo>
                        <a:pt x="87" y="109"/>
                        <a:pt x="88" y="111"/>
                        <a:pt x="88" y="111"/>
                      </a:cubicBezTo>
                      <a:cubicBezTo>
                        <a:pt x="88" y="112"/>
                        <a:pt x="89" y="112"/>
                        <a:pt x="89" y="112"/>
                      </a:cubicBezTo>
                      <a:cubicBezTo>
                        <a:pt x="89" y="112"/>
                        <a:pt x="89" y="111"/>
                        <a:pt x="90" y="111"/>
                      </a:cubicBezTo>
                      <a:cubicBezTo>
                        <a:pt x="90" y="111"/>
                        <a:pt x="91" y="111"/>
                        <a:pt x="91" y="112"/>
                      </a:cubicBezTo>
                      <a:cubicBezTo>
                        <a:pt x="94" y="115"/>
                        <a:pt x="94" y="115"/>
                        <a:pt x="94" y="115"/>
                      </a:cubicBezTo>
                      <a:cubicBezTo>
                        <a:pt x="94" y="116"/>
                        <a:pt x="95" y="116"/>
                        <a:pt x="97" y="116"/>
                      </a:cubicBezTo>
                      <a:cubicBezTo>
                        <a:pt x="97" y="116"/>
                        <a:pt x="98" y="116"/>
                        <a:pt x="98" y="116"/>
                      </a:cubicBezTo>
                      <a:cubicBezTo>
                        <a:pt x="99" y="116"/>
                        <a:pt x="99" y="117"/>
                        <a:pt x="100" y="117"/>
                      </a:cubicBezTo>
                      <a:cubicBezTo>
                        <a:pt x="101" y="117"/>
                        <a:pt x="101" y="117"/>
                        <a:pt x="101" y="117"/>
                      </a:cubicBezTo>
                      <a:cubicBezTo>
                        <a:pt x="101" y="117"/>
                        <a:pt x="101" y="117"/>
                        <a:pt x="101" y="117"/>
                      </a:cubicBezTo>
                      <a:cubicBezTo>
                        <a:pt x="100" y="116"/>
                        <a:pt x="99" y="115"/>
                        <a:pt x="100" y="113"/>
                      </a:cubicBezTo>
                      <a:cubicBezTo>
                        <a:pt x="100" y="111"/>
                        <a:pt x="100" y="111"/>
                        <a:pt x="100" y="111"/>
                      </a:cubicBezTo>
                      <a:cubicBezTo>
                        <a:pt x="101" y="113"/>
                        <a:pt x="101" y="113"/>
                        <a:pt x="101" y="113"/>
                      </a:cubicBezTo>
                      <a:cubicBezTo>
                        <a:pt x="101" y="113"/>
                        <a:pt x="101" y="113"/>
                        <a:pt x="102" y="113"/>
                      </a:cubicBezTo>
                      <a:cubicBezTo>
                        <a:pt x="102" y="110"/>
                        <a:pt x="102" y="109"/>
                        <a:pt x="100" y="108"/>
                      </a:cubicBezTo>
                      <a:cubicBezTo>
                        <a:pt x="98" y="108"/>
                        <a:pt x="99" y="106"/>
                        <a:pt x="99" y="105"/>
                      </a:cubicBezTo>
                      <a:cubicBezTo>
                        <a:pt x="99" y="104"/>
                        <a:pt x="99" y="104"/>
                        <a:pt x="99" y="104"/>
                      </a:cubicBezTo>
                      <a:cubicBezTo>
                        <a:pt x="99" y="104"/>
                        <a:pt x="99" y="104"/>
                        <a:pt x="99" y="104"/>
                      </a:cubicBezTo>
                      <a:cubicBezTo>
                        <a:pt x="97" y="105"/>
                        <a:pt x="97" y="105"/>
                        <a:pt x="97" y="105"/>
                      </a:cubicBezTo>
                      <a:cubicBezTo>
                        <a:pt x="97" y="103"/>
                        <a:pt x="97" y="103"/>
                        <a:pt x="97" y="103"/>
                      </a:cubicBezTo>
                      <a:cubicBezTo>
                        <a:pt x="97" y="103"/>
                        <a:pt x="97" y="102"/>
                        <a:pt x="97" y="102"/>
                      </a:cubicBezTo>
                      <a:cubicBezTo>
                        <a:pt x="97" y="102"/>
                        <a:pt x="97" y="102"/>
                        <a:pt x="97" y="102"/>
                      </a:cubicBezTo>
                      <a:cubicBezTo>
                        <a:pt x="97" y="102"/>
                        <a:pt x="97" y="102"/>
                        <a:pt x="97" y="102"/>
                      </a:cubicBezTo>
                      <a:cubicBezTo>
                        <a:pt x="96" y="102"/>
                        <a:pt x="96" y="102"/>
                        <a:pt x="96" y="102"/>
                      </a:cubicBezTo>
                      <a:cubicBezTo>
                        <a:pt x="94" y="103"/>
                        <a:pt x="94" y="103"/>
                        <a:pt x="94" y="103"/>
                      </a:cubicBezTo>
                      <a:cubicBezTo>
                        <a:pt x="93" y="104"/>
                        <a:pt x="93" y="104"/>
                        <a:pt x="93" y="104"/>
                      </a:cubicBezTo>
                      <a:cubicBezTo>
                        <a:pt x="93" y="104"/>
                        <a:pt x="93" y="104"/>
                        <a:pt x="93" y="104"/>
                      </a:cubicBezTo>
                      <a:cubicBezTo>
                        <a:pt x="92" y="104"/>
                        <a:pt x="92" y="104"/>
                        <a:pt x="92" y="104"/>
                      </a:cubicBezTo>
                      <a:cubicBezTo>
                        <a:pt x="93" y="103"/>
                        <a:pt x="93" y="103"/>
                        <a:pt x="93" y="103"/>
                      </a:cubicBezTo>
                      <a:cubicBezTo>
                        <a:pt x="93" y="102"/>
                        <a:pt x="93" y="102"/>
                        <a:pt x="93" y="102"/>
                      </a:cubicBezTo>
                      <a:cubicBezTo>
                        <a:pt x="93" y="101"/>
                        <a:pt x="92" y="100"/>
                        <a:pt x="91" y="99"/>
                      </a:cubicBezTo>
                      <a:cubicBezTo>
                        <a:pt x="91" y="98"/>
                        <a:pt x="91" y="98"/>
                        <a:pt x="91" y="98"/>
                      </a:cubicBezTo>
                      <a:cubicBezTo>
                        <a:pt x="90" y="97"/>
                        <a:pt x="90" y="96"/>
                        <a:pt x="90" y="95"/>
                      </a:cubicBezTo>
                      <a:cubicBezTo>
                        <a:pt x="90" y="95"/>
                        <a:pt x="91" y="94"/>
                        <a:pt x="90" y="94"/>
                      </a:cubicBezTo>
                      <a:cubicBezTo>
                        <a:pt x="90" y="94"/>
                        <a:pt x="90" y="94"/>
                        <a:pt x="89" y="95"/>
                      </a:cubicBezTo>
                      <a:cubicBezTo>
                        <a:pt x="88" y="95"/>
                        <a:pt x="88" y="95"/>
                        <a:pt x="88" y="95"/>
                      </a:cubicBezTo>
                      <a:cubicBezTo>
                        <a:pt x="88" y="94"/>
                        <a:pt x="88" y="94"/>
                        <a:pt x="88" y="94"/>
                      </a:cubicBezTo>
                      <a:cubicBezTo>
                        <a:pt x="88" y="92"/>
                        <a:pt x="88" y="91"/>
                        <a:pt x="89" y="91"/>
                      </a:cubicBezTo>
                      <a:cubicBezTo>
                        <a:pt x="89" y="90"/>
                        <a:pt x="89" y="90"/>
                        <a:pt x="90" y="90"/>
                      </a:cubicBezTo>
                      <a:cubicBezTo>
                        <a:pt x="87" y="86"/>
                        <a:pt x="87" y="86"/>
                        <a:pt x="87" y="86"/>
                      </a:cubicBezTo>
                      <a:cubicBezTo>
                        <a:pt x="88" y="85"/>
                        <a:pt x="88" y="85"/>
                        <a:pt x="88" y="85"/>
                      </a:cubicBezTo>
                      <a:cubicBezTo>
                        <a:pt x="88" y="85"/>
                        <a:pt x="89" y="85"/>
                        <a:pt x="90" y="85"/>
                      </a:cubicBezTo>
                      <a:cubicBezTo>
                        <a:pt x="89" y="84"/>
                        <a:pt x="89" y="84"/>
                        <a:pt x="89" y="84"/>
                      </a:cubicBezTo>
                      <a:cubicBezTo>
                        <a:pt x="91" y="84"/>
                        <a:pt x="91" y="84"/>
                        <a:pt x="91" y="84"/>
                      </a:cubicBezTo>
                      <a:cubicBezTo>
                        <a:pt x="92" y="84"/>
                        <a:pt x="93" y="84"/>
                        <a:pt x="93" y="84"/>
                      </a:cubicBezTo>
                      <a:cubicBezTo>
                        <a:pt x="95" y="84"/>
                        <a:pt x="95" y="84"/>
                        <a:pt x="95" y="84"/>
                      </a:cubicBezTo>
                      <a:cubicBezTo>
                        <a:pt x="94" y="85"/>
                        <a:pt x="94" y="85"/>
                        <a:pt x="94" y="85"/>
                      </a:cubicBezTo>
                      <a:cubicBezTo>
                        <a:pt x="94" y="86"/>
                        <a:pt x="94" y="86"/>
                        <a:pt x="94" y="86"/>
                      </a:cubicBezTo>
                      <a:cubicBezTo>
                        <a:pt x="95" y="88"/>
                        <a:pt x="98" y="89"/>
                        <a:pt x="99" y="89"/>
                      </a:cubicBezTo>
                      <a:cubicBezTo>
                        <a:pt x="100" y="89"/>
                        <a:pt x="100" y="89"/>
                        <a:pt x="100" y="89"/>
                      </a:cubicBezTo>
                      <a:cubicBezTo>
                        <a:pt x="100" y="90"/>
                        <a:pt x="100" y="90"/>
                        <a:pt x="100" y="90"/>
                      </a:cubicBezTo>
                      <a:cubicBezTo>
                        <a:pt x="100" y="92"/>
                        <a:pt x="100" y="93"/>
                        <a:pt x="101" y="94"/>
                      </a:cubicBezTo>
                      <a:cubicBezTo>
                        <a:pt x="104" y="92"/>
                        <a:pt x="104" y="92"/>
                        <a:pt x="104" y="92"/>
                      </a:cubicBezTo>
                      <a:cubicBezTo>
                        <a:pt x="103" y="95"/>
                        <a:pt x="103" y="95"/>
                        <a:pt x="103" y="95"/>
                      </a:cubicBezTo>
                      <a:cubicBezTo>
                        <a:pt x="102" y="96"/>
                        <a:pt x="103" y="97"/>
                        <a:pt x="105" y="98"/>
                      </a:cubicBezTo>
                      <a:cubicBezTo>
                        <a:pt x="105" y="98"/>
                        <a:pt x="105" y="98"/>
                        <a:pt x="106" y="99"/>
                      </a:cubicBezTo>
                      <a:cubicBezTo>
                        <a:pt x="106" y="96"/>
                        <a:pt x="106" y="95"/>
                        <a:pt x="106" y="93"/>
                      </a:cubicBezTo>
                      <a:cubicBezTo>
                        <a:pt x="105" y="89"/>
                        <a:pt x="105" y="89"/>
                        <a:pt x="105" y="89"/>
                      </a:cubicBezTo>
                      <a:cubicBezTo>
                        <a:pt x="107" y="92"/>
                        <a:pt x="107" y="92"/>
                        <a:pt x="107" y="92"/>
                      </a:cubicBezTo>
                      <a:cubicBezTo>
                        <a:pt x="108" y="92"/>
                        <a:pt x="108" y="92"/>
                        <a:pt x="109" y="92"/>
                      </a:cubicBezTo>
                      <a:cubicBezTo>
                        <a:pt x="109" y="93"/>
                        <a:pt x="109" y="93"/>
                        <a:pt x="109" y="93"/>
                      </a:cubicBezTo>
                      <a:cubicBezTo>
                        <a:pt x="109" y="92"/>
                        <a:pt x="109" y="91"/>
                        <a:pt x="110" y="90"/>
                      </a:cubicBezTo>
                      <a:cubicBezTo>
                        <a:pt x="109" y="90"/>
                        <a:pt x="109" y="90"/>
                        <a:pt x="109" y="90"/>
                      </a:cubicBezTo>
                      <a:cubicBezTo>
                        <a:pt x="109" y="89"/>
                        <a:pt x="109" y="89"/>
                        <a:pt x="109" y="89"/>
                      </a:cubicBezTo>
                      <a:cubicBezTo>
                        <a:pt x="110" y="88"/>
                        <a:pt x="110" y="88"/>
                        <a:pt x="110" y="87"/>
                      </a:cubicBezTo>
                      <a:cubicBezTo>
                        <a:pt x="110" y="86"/>
                        <a:pt x="110" y="86"/>
                        <a:pt x="110" y="86"/>
                      </a:cubicBezTo>
                      <a:cubicBezTo>
                        <a:pt x="111" y="86"/>
                        <a:pt x="112" y="87"/>
                        <a:pt x="113" y="86"/>
                      </a:cubicBezTo>
                      <a:cubicBezTo>
                        <a:pt x="113" y="86"/>
                        <a:pt x="113" y="85"/>
                        <a:pt x="113" y="85"/>
                      </a:cubicBezTo>
                      <a:cubicBezTo>
                        <a:pt x="113" y="84"/>
                        <a:pt x="113" y="84"/>
                        <a:pt x="113" y="83"/>
                      </a:cubicBezTo>
                      <a:cubicBezTo>
                        <a:pt x="112" y="82"/>
                        <a:pt x="111" y="82"/>
                        <a:pt x="110" y="82"/>
                      </a:cubicBezTo>
                      <a:cubicBezTo>
                        <a:pt x="110" y="82"/>
                        <a:pt x="109" y="82"/>
                        <a:pt x="109" y="82"/>
                      </a:cubicBezTo>
                      <a:cubicBezTo>
                        <a:pt x="108" y="82"/>
                        <a:pt x="108" y="82"/>
                        <a:pt x="107" y="82"/>
                      </a:cubicBezTo>
                      <a:cubicBezTo>
                        <a:pt x="106" y="83"/>
                        <a:pt x="106" y="83"/>
                        <a:pt x="106" y="83"/>
                      </a:cubicBezTo>
                      <a:cubicBezTo>
                        <a:pt x="106" y="81"/>
                        <a:pt x="106" y="81"/>
                        <a:pt x="106" y="81"/>
                      </a:cubicBezTo>
                      <a:cubicBezTo>
                        <a:pt x="106" y="80"/>
                        <a:pt x="107" y="79"/>
                        <a:pt x="107" y="79"/>
                      </a:cubicBezTo>
                      <a:cubicBezTo>
                        <a:pt x="101" y="80"/>
                        <a:pt x="101" y="80"/>
                        <a:pt x="101" y="80"/>
                      </a:cubicBezTo>
                      <a:cubicBezTo>
                        <a:pt x="103" y="78"/>
                        <a:pt x="103" y="78"/>
                        <a:pt x="103" y="78"/>
                      </a:cubicBezTo>
                      <a:cubicBezTo>
                        <a:pt x="103" y="77"/>
                        <a:pt x="104" y="77"/>
                        <a:pt x="104" y="76"/>
                      </a:cubicBezTo>
                      <a:cubicBezTo>
                        <a:pt x="104" y="75"/>
                        <a:pt x="103" y="74"/>
                        <a:pt x="102" y="74"/>
                      </a:cubicBezTo>
                      <a:cubicBezTo>
                        <a:pt x="101" y="73"/>
                        <a:pt x="100" y="72"/>
                        <a:pt x="99" y="71"/>
                      </a:cubicBezTo>
                      <a:cubicBezTo>
                        <a:pt x="96" y="72"/>
                        <a:pt x="95" y="70"/>
                        <a:pt x="95" y="69"/>
                      </a:cubicBezTo>
                      <a:cubicBezTo>
                        <a:pt x="95" y="69"/>
                        <a:pt x="95" y="68"/>
                        <a:pt x="94" y="68"/>
                      </a:cubicBezTo>
                      <a:cubicBezTo>
                        <a:pt x="94" y="68"/>
                        <a:pt x="94" y="69"/>
                        <a:pt x="93" y="69"/>
                      </a:cubicBezTo>
                      <a:cubicBezTo>
                        <a:pt x="91" y="69"/>
                        <a:pt x="91" y="69"/>
                        <a:pt x="91" y="69"/>
                      </a:cubicBezTo>
                      <a:cubicBezTo>
                        <a:pt x="92" y="67"/>
                        <a:pt x="92" y="67"/>
                        <a:pt x="92" y="67"/>
                      </a:cubicBezTo>
                      <a:cubicBezTo>
                        <a:pt x="92" y="67"/>
                        <a:pt x="93" y="67"/>
                        <a:pt x="92" y="66"/>
                      </a:cubicBezTo>
                      <a:cubicBezTo>
                        <a:pt x="92" y="66"/>
                        <a:pt x="90" y="65"/>
                        <a:pt x="89" y="65"/>
                      </a:cubicBezTo>
                      <a:cubicBezTo>
                        <a:pt x="88" y="65"/>
                        <a:pt x="88" y="65"/>
                        <a:pt x="87" y="64"/>
                      </a:cubicBezTo>
                      <a:cubicBezTo>
                        <a:pt x="83" y="63"/>
                        <a:pt x="83" y="63"/>
                        <a:pt x="83" y="63"/>
                      </a:cubicBezTo>
                      <a:cubicBezTo>
                        <a:pt x="87" y="63"/>
                        <a:pt x="87" y="63"/>
                        <a:pt x="87" y="63"/>
                      </a:cubicBezTo>
                      <a:cubicBezTo>
                        <a:pt x="88" y="62"/>
                        <a:pt x="88" y="62"/>
                        <a:pt x="88" y="62"/>
                      </a:cubicBezTo>
                      <a:cubicBezTo>
                        <a:pt x="88" y="62"/>
                        <a:pt x="87" y="61"/>
                        <a:pt x="87" y="61"/>
                      </a:cubicBezTo>
                      <a:cubicBezTo>
                        <a:pt x="87" y="60"/>
                        <a:pt x="88" y="60"/>
                        <a:pt x="88" y="59"/>
                      </a:cubicBezTo>
                      <a:cubicBezTo>
                        <a:pt x="88" y="59"/>
                        <a:pt x="88" y="59"/>
                        <a:pt x="88" y="59"/>
                      </a:cubicBezTo>
                      <a:cubicBezTo>
                        <a:pt x="87" y="59"/>
                        <a:pt x="87" y="58"/>
                        <a:pt x="86" y="58"/>
                      </a:cubicBezTo>
                      <a:cubicBezTo>
                        <a:pt x="82" y="57"/>
                        <a:pt x="82" y="57"/>
                        <a:pt x="82" y="57"/>
                      </a:cubicBezTo>
                      <a:cubicBezTo>
                        <a:pt x="90" y="56"/>
                        <a:pt x="90" y="56"/>
                        <a:pt x="90" y="56"/>
                      </a:cubicBezTo>
                      <a:cubicBezTo>
                        <a:pt x="88" y="55"/>
                        <a:pt x="87" y="55"/>
                        <a:pt x="85" y="54"/>
                      </a:cubicBezTo>
                      <a:cubicBezTo>
                        <a:pt x="82" y="53"/>
                        <a:pt x="82" y="53"/>
                        <a:pt x="82" y="53"/>
                      </a:cubicBezTo>
                      <a:cubicBezTo>
                        <a:pt x="85" y="52"/>
                        <a:pt x="85" y="52"/>
                        <a:pt x="85" y="52"/>
                      </a:cubicBezTo>
                      <a:cubicBezTo>
                        <a:pt x="88" y="51"/>
                        <a:pt x="90" y="51"/>
                        <a:pt x="90" y="50"/>
                      </a:cubicBezTo>
                      <a:cubicBezTo>
                        <a:pt x="91" y="49"/>
                        <a:pt x="90" y="48"/>
                        <a:pt x="89" y="47"/>
                      </a:cubicBezTo>
                      <a:cubicBezTo>
                        <a:pt x="88" y="48"/>
                        <a:pt x="87" y="49"/>
                        <a:pt x="85" y="49"/>
                      </a:cubicBezTo>
                      <a:cubicBezTo>
                        <a:pt x="81" y="51"/>
                        <a:pt x="81" y="51"/>
                        <a:pt x="81" y="51"/>
                      </a:cubicBezTo>
                      <a:cubicBezTo>
                        <a:pt x="84" y="48"/>
                        <a:pt x="84" y="48"/>
                        <a:pt x="84" y="48"/>
                      </a:cubicBezTo>
                      <a:cubicBezTo>
                        <a:pt x="84" y="48"/>
                        <a:pt x="84" y="47"/>
                        <a:pt x="84" y="47"/>
                      </a:cubicBezTo>
                      <a:cubicBezTo>
                        <a:pt x="84" y="47"/>
                        <a:pt x="83" y="47"/>
                        <a:pt x="82" y="47"/>
                      </a:cubicBezTo>
                      <a:cubicBezTo>
                        <a:pt x="78" y="48"/>
                        <a:pt x="78" y="48"/>
                        <a:pt x="78" y="48"/>
                      </a:cubicBezTo>
                      <a:cubicBezTo>
                        <a:pt x="82" y="45"/>
                        <a:pt x="82" y="45"/>
                        <a:pt x="82" y="45"/>
                      </a:cubicBezTo>
                      <a:cubicBezTo>
                        <a:pt x="86" y="43"/>
                        <a:pt x="86" y="42"/>
                        <a:pt x="86" y="42"/>
                      </a:cubicBezTo>
                      <a:cubicBezTo>
                        <a:pt x="86" y="42"/>
                        <a:pt x="86" y="42"/>
                        <a:pt x="86" y="42"/>
                      </a:cubicBezTo>
                      <a:cubicBezTo>
                        <a:pt x="86" y="42"/>
                        <a:pt x="86" y="42"/>
                        <a:pt x="86" y="42"/>
                      </a:cubicBezTo>
                      <a:cubicBezTo>
                        <a:pt x="84" y="41"/>
                        <a:pt x="84" y="41"/>
                        <a:pt x="83" y="41"/>
                      </a:cubicBezTo>
                      <a:cubicBezTo>
                        <a:pt x="82" y="41"/>
                        <a:pt x="82" y="41"/>
                        <a:pt x="81" y="42"/>
                      </a:cubicBezTo>
                      <a:cubicBezTo>
                        <a:pt x="76" y="47"/>
                        <a:pt x="76" y="47"/>
                        <a:pt x="76" y="47"/>
                      </a:cubicBezTo>
                      <a:cubicBezTo>
                        <a:pt x="78" y="42"/>
                        <a:pt x="78" y="42"/>
                        <a:pt x="78" y="42"/>
                      </a:cubicBezTo>
                      <a:cubicBezTo>
                        <a:pt x="79" y="42"/>
                        <a:pt x="79" y="41"/>
                        <a:pt x="79" y="41"/>
                      </a:cubicBezTo>
                      <a:cubicBezTo>
                        <a:pt x="75" y="43"/>
                        <a:pt x="75" y="43"/>
                        <a:pt x="75" y="43"/>
                      </a:cubicBezTo>
                      <a:cubicBezTo>
                        <a:pt x="77" y="40"/>
                        <a:pt x="77" y="40"/>
                        <a:pt x="77" y="40"/>
                      </a:cubicBezTo>
                      <a:cubicBezTo>
                        <a:pt x="78" y="38"/>
                        <a:pt x="78" y="37"/>
                        <a:pt x="77" y="37"/>
                      </a:cubicBezTo>
                      <a:cubicBezTo>
                        <a:pt x="77" y="37"/>
                        <a:pt x="76" y="37"/>
                        <a:pt x="75" y="37"/>
                      </a:cubicBezTo>
                      <a:cubicBezTo>
                        <a:pt x="70" y="37"/>
                        <a:pt x="70" y="37"/>
                        <a:pt x="70" y="37"/>
                      </a:cubicBezTo>
                      <a:cubicBezTo>
                        <a:pt x="71" y="39"/>
                        <a:pt x="71" y="39"/>
                        <a:pt x="71" y="39"/>
                      </a:cubicBezTo>
                      <a:cubicBezTo>
                        <a:pt x="70" y="37"/>
                        <a:pt x="70" y="37"/>
                        <a:pt x="70" y="37"/>
                      </a:cubicBezTo>
                      <a:cubicBezTo>
                        <a:pt x="66" y="37"/>
                        <a:pt x="66" y="37"/>
                        <a:pt x="66" y="37"/>
                      </a:cubicBezTo>
                      <a:cubicBezTo>
                        <a:pt x="69" y="36"/>
                        <a:pt x="69" y="36"/>
                        <a:pt x="69" y="36"/>
                      </a:cubicBezTo>
                      <a:cubicBezTo>
                        <a:pt x="67" y="33"/>
                        <a:pt x="67" y="33"/>
                        <a:pt x="67" y="33"/>
                      </a:cubicBezTo>
                      <a:cubicBezTo>
                        <a:pt x="66" y="32"/>
                        <a:pt x="66" y="32"/>
                        <a:pt x="66" y="31"/>
                      </a:cubicBezTo>
                      <a:cubicBezTo>
                        <a:pt x="66" y="31"/>
                        <a:pt x="66" y="31"/>
                        <a:pt x="65" y="32"/>
                      </a:cubicBezTo>
                      <a:cubicBezTo>
                        <a:pt x="61" y="36"/>
                        <a:pt x="61" y="36"/>
                        <a:pt x="61" y="36"/>
                      </a:cubicBezTo>
                      <a:cubicBezTo>
                        <a:pt x="65" y="28"/>
                        <a:pt x="65" y="28"/>
                        <a:pt x="65" y="28"/>
                      </a:cubicBezTo>
                      <a:cubicBezTo>
                        <a:pt x="64" y="28"/>
                        <a:pt x="62" y="29"/>
                        <a:pt x="61" y="29"/>
                      </a:cubicBezTo>
                      <a:cubicBezTo>
                        <a:pt x="54" y="31"/>
                        <a:pt x="54" y="31"/>
                        <a:pt x="54" y="31"/>
                      </a:cubicBezTo>
                      <a:cubicBezTo>
                        <a:pt x="60" y="27"/>
                        <a:pt x="60" y="27"/>
                        <a:pt x="60" y="27"/>
                      </a:cubicBezTo>
                      <a:cubicBezTo>
                        <a:pt x="62" y="26"/>
                        <a:pt x="63" y="25"/>
                        <a:pt x="63" y="24"/>
                      </a:cubicBezTo>
                      <a:cubicBezTo>
                        <a:pt x="63" y="24"/>
                        <a:pt x="62" y="24"/>
                        <a:pt x="61" y="24"/>
                      </a:cubicBezTo>
                      <a:cubicBezTo>
                        <a:pt x="59" y="24"/>
                        <a:pt x="59" y="24"/>
                        <a:pt x="59" y="24"/>
                      </a:cubicBezTo>
                      <a:cubicBezTo>
                        <a:pt x="59" y="22"/>
                        <a:pt x="59" y="22"/>
                        <a:pt x="59" y="22"/>
                      </a:cubicBezTo>
                      <a:cubicBezTo>
                        <a:pt x="60" y="21"/>
                        <a:pt x="60" y="20"/>
                        <a:pt x="59" y="19"/>
                      </a:cubicBezTo>
                      <a:cubicBezTo>
                        <a:pt x="58" y="17"/>
                        <a:pt x="55" y="15"/>
                        <a:pt x="52" y="15"/>
                      </a:cubicBezTo>
                      <a:cubicBezTo>
                        <a:pt x="52" y="15"/>
                        <a:pt x="51" y="15"/>
                        <a:pt x="51" y="16"/>
                      </a:cubicBezTo>
                      <a:cubicBezTo>
                        <a:pt x="51" y="16"/>
                        <a:pt x="50" y="16"/>
                        <a:pt x="50" y="16"/>
                      </a:cubicBezTo>
                      <a:cubicBezTo>
                        <a:pt x="49" y="17"/>
                        <a:pt x="48" y="17"/>
                        <a:pt x="48" y="17"/>
                      </a:cubicBezTo>
                      <a:cubicBezTo>
                        <a:pt x="48" y="18"/>
                        <a:pt x="48" y="18"/>
                        <a:pt x="48" y="18"/>
                      </a:cubicBezTo>
                      <a:cubicBezTo>
                        <a:pt x="48" y="18"/>
                        <a:pt x="49" y="18"/>
                        <a:pt x="48" y="19"/>
                      </a:cubicBezTo>
                      <a:cubicBezTo>
                        <a:pt x="48" y="20"/>
                        <a:pt x="48" y="21"/>
                        <a:pt x="47" y="21"/>
                      </a:cubicBezTo>
                      <a:cubicBezTo>
                        <a:pt x="45" y="22"/>
                        <a:pt x="43" y="22"/>
                        <a:pt x="42" y="21"/>
                      </a:cubicBezTo>
                      <a:cubicBezTo>
                        <a:pt x="41" y="21"/>
                        <a:pt x="41" y="22"/>
                        <a:pt x="41" y="23"/>
                      </a:cubicBezTo>
                      <a:cubicBezTo>
                        <a:pt x="41" y="23"/>
                        <a:pt x="41" y="23"/>
                        <a:pt x="41" y="23"/>
                      </a:cubicBezTo>
                      <a:cubicBezTo>
                        <a:pt x="40" y="23"/>
                        <a:pt x="40" y="23"/>
                        <a:pt x="40" y="23"/>
                      </a:cubicBezTo>
                      <a:cubicBezTo>
                        <a:pt x="40" y="24"/>
                        <a:pt x="39" y="25"/>
                        <a:pt x="38" y="26"/>
                      </a:cubicBezTo>
                      <a:cubicBezTo>
                        <a:pt x="37" y="28"/>
                        <a:pt x="37" y="28"/>
                        <a:pt x="37" y="28"/>
                      </a:cubicBezTo>
                      <a:cubicBezTo>
                        <a:pt x="37" y="25"/>
                        <a:pt x="37" y="25"/>
                        <a:pt x="37" y="25"/>
                      </a:cubicBezTo>
                      <a:cubicBezTo>
                        <a:pt x="37" y="25"/>
                        <a:pt x="37" y="24"/>
                        <a:pt x="37" y="24"/>
                      </a:cubicBezTo>
                      <a:cubicBezTo>
                        <a:pt x="36" y="23"/>
                        <a:pt x="37" y="23"/>
                        <a:pt x="37" y="22"/>
                      </a:cubicBezTo>
                      <a:cubicBezTo>
                        <a:pt x="37" y="21"/>
                        <a:pt x="37" y="19"/>
                        <a:pt x="38" y="18"/>
                      </a:cubicBezTo>
                      <a:cubicBezTo>
                        <a:pt x="38" y="17"/>
                        <a:pt x="39" y="16"/>
                        <a:pt x="39" y="15"/>
                      </a:cubicBezTo>
                      <a:cubicBezTo>
                        <a:pt x="39" y="15"/>
                        <a:pt x="38" y="14"/>
                        <a:pt x="38" y="14"/>
                      </a:cubicBezTo>
                      <a:cubicBezTo>
                        <a:pt x="38" y="13"/>
                        <a:pt x="37" y="13"/>
                        <a:pt x="37" y="11"/>
                      </a:cubicBezTo>
                      <a:cubicBezTo>
                        <a:pt x="38" y="10"/>
                        <a:pt x="38" y="10"/>
                        <a:pt x="36" y="9"/>
                      </a:cubicBezTo>
                      <a:cubicBezTo>
                        <a:pt x="36" y="9"/>
                        <a:pt x="36" y="9"/>
                        <a:pt x="35" y="9"/>
                      </a:cubicBezTo>
                      <a:cubicBezTo>
                        <a:pt x="34" y="8"/>
                        <a:pt x="34" y="8"/>
                        <a:pt x="34" y="8"/>
                      </a:cubicBezTo>
                      <a:cubicBezTo>
                        <a:pt x="35" y="7"/>
                        <a:pt x="35" y="7"/>
                        <a:pt x="35" y="7"/>
                      </a:cubicBezTo>
                      <a:cubicBezTo>
                        <a:pt x="36" y="6"/>
                        <a:pt x="36" y="5"/>
                        <a:pt x="35" y="4"/>
                      </a:cubicBezTo>
                      <a:cubicBezTo>
                        <a:pt x="35" y="3"/>
                        <a:pt x="35" y="2"/>
                        <a:pt x="33" y="2"/>
                      </a:cubicBezTo>
                      <a:cubicBezTo>
                        <a:pt x="33" y="3"/>
                        <a:pt x="32" y="3"/>
                        <a:pt x="31" y="3"/>
                      </a:cubicBezTo>
                      <a:cubicBezTo>
                        <a:pt x="30" y="3"/>
                        <a:pt x="28" y="4"/>
                        <a:pt x="28" y="4"/>
                      </a:cubicBezTo>
                      <a:cubicBezTo>
                        <a:pt x="27" y="5"/>
                        <a:pt x="27" y="6"/>
                        <a:pt x="28" y="7"/>
                      </a:cubicBezTo>
                      <a:cubicBezTo>
                        <a:pt x="29" y="10"/>
                        <a:pt x="29" y="10"/>
                        <a:pt x="29" y="10"/>
                      </a:cubicBezTo>
                      <a:cubicBezTo>
                        <a:pt x="26" y="8"/>
                        <a:pt x="26" y="8"/>
                        <a:pt x="26" y="8"/>
                      </a:cubicBezTo>
                      <a:cubicBezTo>
                        <a:pt x="26" y="7"/>
                        <a:pt x="25" y="7"/>
                        <a:pt x="25" y="7"/>
                      </a:cubicBezTo>
                      <a:cubicBezTo>
                        <a:pt x="25" y="7"/>
                        <a:pt x="25" y="7"/>
                        <a:pt x="25" y="7"/>
                      </a:cubicBezTo>
                      <a:cubicBezTo>
                        <a:pt x="25" y="7"/>
                        <a:pt x="25" y="7"/>
                        <a:pt x="25" y="8"/>
                      </a:cubicBezTo>
                      <a:cubicBezTo>
                        <a:pt x="26" y="9"/>
                        <a:pt x="26" y="9"/>
                        <a:pt x="26" y="9"/>
                      </a:cubicBezTo>
                      <a:cubicBezTo>
                        <a:pt x="26" y="9"/>
                        <a:pt x="26" y="10"/>
                        <a:pt x="26" y="10"/>
                      </a:cubicBezTo>
                      <a:cubicBezTo>
                        <a:pt x="32" y="12"/>
                        <a:pt x="32" y="12"/>
                        <a:pt x="32" y="12"/>
                      </a:cubicBezTo>
                      <a:cubicBezTo>
                        <a:pt x="23" y="11"/>
                        <a:pt x="23" y="11"/>
                        <a:pt x="23" y="11"/>
                      </a:cubicBezTo>
                      <a:cubicBezTo>
                        <a:pt x="30" y="16"/>
                        <a:pt x="30" y="16"/>
                        <a:pt x="30" y="16"/>
                      </a:cubicBezTo>
                      <a:cubicBezTo>
                        <a:pt x="20" y="14"/>
                        <a:pt x="20" y="14"/>
                        <a:pt x="20" y="14"/>
                      </a:cubicBezTo>
                      <a:cubicBezTo>
                        <a:pt x="20" y="14"/>
                        <a:pt x="20" y="14"/>
                        <a:pt x="20" y="14"/>
                      </a:cubicBezTo>
                      <a:cubicBezTo>
                        <a:pt x="20" y="17"/>
                        <a:pt x="20" y="18"/>
                        <a:pt x="22" y="18"/>
                      </a:cubicBezTo>
                      <a:cubicBezTo>
                        <a:pt x="24" y="18"/>
                        <a:pt x="24" y="18"/>
                        <a:pt x="24" y="18"/>
                      </a:cubicBezTo>
                      <a:cubicBezTo>
                        <a:pt x="23" y="20"/>
                        <a:pt x="23" y="20"/>
                        <a:pt x="23" y="20"/>
                      </a:cubicBezTo>
                      <a:cubicBezTo>
                        <a:pt x="22" y="20"/>
                        <a:pt x="22" y="21"/>
                        <a:pt x="21" y="21"/>
                      </a:cubicBezTo>
                      <a:cubicBezTo>
                        <a:pt x="19" y="24"/>
                        <a:pt x="18" y="24"/>
                        <a:pt x="21" y="27"/>
                      </a:cubicBezTo>
                      <a:cubicBezTo>
                        <a:pt x="21" y="28"/>
                        <a:pt x="22" y="28"/>
                        <a:pt x="22" y="28"/>
                      </a:cubicBezTo>
                      <a:cubicBezTo>
                        <a:pt x="22" y="28"/>
                        <a:pt x="22" y="28"/>
                        <a:pt x="22" y="28"/>
                      </a:cubicBezTo>
                      <a:cubicBezTo>
                        <a:pt x="23" y="28"/>
                        <a:pt x="23" y="28"/>
                        <a:pt x="23" y="28"/>
                      </a:cubicBezTo>
                      <a:cubicBezTo>
                        <a:pt x="24" y="29"/>
                        <a:pt x="24" y="29"/>
                        <a:pt x="23" y="31"/>
                      </a:cubicBezTo>
                      <a:cubicBezTo>
                        <a:pt x="23" y="32"/>
                        <a:pt x="23" y="32"/>
                        <a:pt x="23" y="32"/>
                      </a:cubicBezTo>
                      <a:cubicBezTo>
                        <a:pt x="23" y="34"/>
                        <a:pt x="23" y="36"/>
                        <a:pt x="23" y="37"/>
                      </a:cubicBezTo>
                      <a:cubicBezTo>
                        <a:pt x="21" y="37"/>
                        <a:pt x="21" y="37"/>
                        <a:pt x="21" y="37"/>
                      </a:cubicBezTo>
                      <a:cubicBezTo>
                        <a:pt x="21" y="37"/>
                        <a:pt x="21" y="36"/>
                        <a:pt x="21" y="36"/>
                      </a:cubicBezTo>
                      <a:cubicBezTo>
                        <a:pt x="21" y="36"/>
                        <a:pt x="21" y="36"/>
                        <a:pt x="21" y="36"/>
                      </a:cubicBezTo>
                      <a:cubicBezTo>
                        <a:pt x="16" y="37"/>
                        <a:pt x="16" y="37"/>
                        <a:pt x="16" y="37"/>
                      </a:cubicBezTo>
                      <a:cubicBezTo>
                        <a:pt x="19" y="38"/>
                        <a:pt x="19" y="38"/>
                        <a:pt x="19" y="38"/>
                      </a:cubicBezTo>
                      <a:cubicBezTo>
                        <a:pt x="14" y="37"/>
                        <a:pt x="14" y="37"/>
                        <a:pt x="14" y="37"/>
                      </a:cubicBezTo>
                      <a:cubicBezTo>
                        <a:pt x="7" y="39"/>
                        <a:pt x="7" y="39"/>
                        <a:pt x="7" y="39"/>
                      </a:cubicBezTo>
                      <a:cubicBezTo>
                        <a:pt x="7" y="40"/>
                        <a:pt x="8" y="41"/>
                        <a:pt x="9" y="42"/>
                      </a:cubicBezTo>
                      <a:cubicBezTo>
                        <a:pt x="11" y="45"/>
                        <a:pt x="13" y="45"/>
                        <a:pt x="14" y="42"/>
                      </a:cubicBezTo>
                      <a:cubicBezTo>
                        <a:pt x="16" y="39"/>
                        <a:pt x="16" y="39"/>
                        <a:pt x="16" y="39"/>
                      </a:cubicBezTo>
                      <a:cubicBezTo>
                        <a:pt x="16" y="43"/>
                        <a:pt x="16" y="43"/>
                        <a:pt x="16" y="43"/>
                      </a:cubicBezTo>
                      <a:cubicBezTo>
                        <a:pt x="16" y="47"/>
                        <a:pt x="19" y="47"/>
                        <a:pt x="23" y="47"/>
                      </a:cubicBezTo>
                      <a:cubicBezTo>
                        <a:pt x="24" y="47"/>
                        <a:pt x="24" y="47"/>
                        <a:pt x="24" y="47"/>
                      </a:cubicBezTo>
                      <a:cubicBezTo>
                        <a:pt x="25" y="47"/>
                        <a:pt x="25" y="47"/>
                        <a:pt x="26" y="47"/>
                      </a:cubicBezTo>
                      <a:cubicBezTo>
                        <a:pt x="26" y="47"/>
                        <a:pt x="27" y="47"/>
                        <a:pt x="27" y="47"/>
                      </a:cubicBezTo>
                      <a:cubicBezTo>
                        <a:pt x="28" y="47"/>
                        <a:pt x="29" y="47"/>
                        <a:pt x="30" y="47"/>
                      </a:cubicBezTo>
                      <a:cubicBezTo>
                        <a:pt x="30" y="48"/>
                        <a:pt x="31" y="48"/>
                        <a:pt x="31" y="48"/>
                      </a:cubicBezTo>
                      <a:cubicBezTo>
                        <a:pt x="32" y="49"/>
                        <a:pt x="33" y="49"/>
                        <a:pt x="33" y="49"/>
                      </a:cubicBezTo>
                      <a:cubicBezTo>
                        <a:pt x="33" y="49"/>
                        <a:pt x="34" y="49"/>
                        <a:pt x="34" y="48"/>
                      </a:cubicBezTo>
                      <a:cubicBezTo>
                        <a:pt x="34" y="48"/>
                        <a:pt x="34" y="48"/>
                        <a:pt x="34" y="48"/>
                      </a:cubicBezTo>
                      <a:cubicBezTo>
                        <a:pt x="34" y="48"/>
                        <a:pt x="34" y="48"/>
                        <a:pt x="34" y="47"/>
                      </a:cubicBezTo>
                      <a:cubicBezTo>
                        <a:pt x="32" y="45"/>
                        <a:pt x="32" y="45"/>
                        <a:pt x="32" y="45"/>
                      </a:cubicBezTo>
                      <a:cubicBezTo>
                        <a:pt x="35" y="46"/>
                        <a:pt x="35" y="46"/>
                        <a:pt x="35" y="46"/>
                      </a:cubicBezTo>
                      <a:cubicBezTo>
                        <a:pt x="36" y="46"/>
                        <a:pt x="37" y="46"/>
                        <a:pt x="39" y="47"/>
                      </a:cubicBezTo>
                      <a:cubicBezTo>
                        <a:pt x="41" y="48"/>
                        <a:pt x="43" y="49"/>
                        <a:pt x="44" y="49"/>
                      </a:cubicBezTo>
                      <a:cubicBezTo>
                        <a:pt x="45" y="48"/>
                        <a:pt x="45" y="48"/>
                        <a:pt x="45" y="47"/>
                      </a:cubicBezTo>
                      <a:cubicBezTo>
                        <a:pt x="45" y="46"/>
                        <a:pt x="44" y="45"/>
                        <a:pt x="43" y="45"/>
                      </a:cubicBezTo>
                      <a:cubicBezTo>
                        <a:pt x="40" y="44"/>
                        <a:pt x="40" y="44"/>
                        <a:pt x="40" y="44"/>
                      </a:cubicBezTo>
                      <a:cubicBezTo>
                        <a:pt x="43" y="43"/>
                        <a:pt x="43" y="43"/>
                        <a:pt x="43" y="43"/>
                      </a:cubicBezTo>
                      <a:cubicBezTo>
                        <a:pt x="43" y="43"/>
                        <a:pt x="44" y="43"/>
                        <a:pt x="44" y="43"/>
                      </a:cubicBezTo>
                      <a:cubicBezTo>
                        <a:pt x="46" y="43"/>
                        <a:pt x="47" y="43"/>
                        <a:pt x="48" y="44"/>
                      </a:cubicBezTo>
                      <a:cubicBezTo>
                        <a:pt x="49" y="45"/>
                        <a:pt x="49" y="45"/>
                        <a:pt x="50" y="45"/>
                      </a:cubicBezTo>
                      <a:cubicBezTo>
                        <a:pt x="51" y="44"/>
                        <a:pt x="51" y="44"/>
                        <a:pt x="51" y="44"/>
                      </a:cubicBezTo>
                      <a:cubicBezTo>
                        <a:pt x="52" y="46"/>
                        <a:pt x="52" y="46"/>
                        <a:pt x="52" y="46"/>
                      </a:cubicBezTo>
                      <a:cubicBezTo>
                        <a:pt x="52" y="46"/>
                        <a:pt x="52" y="46"/>
                        <a:pt x="52" y="47"/>
                      </a:cubicBezTo>
                      <a:cubicBezTo>
                        <a:pt x="52" y="47"/>
                        <a:pt x="51" y="49"/>
                        <a:pt x="52" y="49"/>
                      </a:cubicBezTo>
                      <a:cubicBezTo>
                        <a:pt x="53" y="49"/>
                        <a:pt x="54" y="49"/>
                        <a:pt x="55" y="50"/>
                      </a:cubicBezTo>
                      <a:cubicBezTo>
                        <a:pt x="55" y="51"/>
                        <a:pt x="55" y="52"/>
                        <a:pt x="54" y="52"/>
                      </a:cubicBezTo>
                      <a:cubicBezTo>
                        <a:pt x="54" y="52"/>
                        <a:pt x="55" y="52"/>
                        <a:pt x="55" y="52"/>
                      </a:cubicBezTo>
                      <a:cubicBezTo>
                        <a:pt x="57" y="54"/>
                        <a:pt x="58" y="55"/>
                        <a:pt x="59" y="56"/>
                      </a:cubicBezTo>
                      <a:cubicBezTo>
                        <a:pt x="59" y="57"/>
                        <a:pt x="59" y="58"/>
                        <a:pt x="59" y="59"/>
                      </a:cubicBezTo>
                      <a:cubicBezTo>
                        <a:pt x="59" y="59"/>
                        <a:pt x="58" y="59"/>
                        <a:pt x="58" y="59"/>
                      </a:cubicBezTo>
                      <a:cubicBezTo>
                        <a:pt x="59" y="59"/>
                        <a:pt x="60" y="59"/>
                        <a:pt x="62" y="59"/>
                      </a:cubicBezTo>
                      <a:cubicBezTo>
                        <a:pt x="62" y="59"/>
                        <a:pt x="62" y="59"/>
                        <a:pt x="62" y="59"/>
                      </a:cubicBezTo>
                      <a:cubicBezTo>
                        <a:pt x="62" y="60"/>
                        <a:pt x="62" y="60"/>
                        <a:pt x="62" y="60"/>
                      </a:cubicBezTo>
                      <a:cubicBezTo>
                        <a:pt x="62" y="60"/>
                        <a:pt x="63" y="61"/>
                        <a:pt x="63" y="61"/>
                      </a:cubicBezTo>
                      <a:cubicBezTo>
                        <a:pt x="64" y="61"/>
                        <a:pt x="64" y="61"/>
                        <a:pt x="64" y="61"/>
                      </a:cubicBezTo>
                      <a:cubicBezTo>
                        <a:pt x="67" y="62"/>
                        <a:pt x="67" y="63"/>
                        <a:pt x="67" y="65"/>
                      </a:cubicBezTo>
                      <a:cubicBezTo>
                        <a:pt x="67" y="65"/>
                        <a:pt x="67" y="65"/>
                        <a:pt x="67" y="66"/>
                      </a:cubicBezTo>
                      <a:cubicBezTo>
                        <a:pt x="67" y="66"/>
                        <a:pt x="67" y="66"/>
                        <a:pt x="68" y="67"/>
                      </a:cubicBezTo>
                      <a:cubicBezTo>
                        <a:pt x="68" y="67"/>
                        <a:pt x="69" y="67"/>
                        <a:pt x="70" y="68"/>
                      </a:cubicBezTo>
                      <a:cubicBezTo>
                        <a:pt x="72" y="70"/>
                        <a:pt x="73" y="77"/>
                        <a:pt x="71" y="80"/>
                      </a:cubicBezTo>
                      <a:cubicBezTo>
                        <a:pt x="70" y="81"/>
                        <a:pt x="70" y="82"/>
                        <a:pt x="69" y="83"/>
                      </a:cubicBezTo>
                      <a:cubicBezTo>
                        <a:pt x="68" y="84"/>
                        <a:pt x="67" y="86"/>
                        <a:pt x="66" y="87"/>
                      </a:cubicBezTo>
                      <a:cubicBezTo>
                        <a:pt x="64" y="89"/>
                        <a:pt x="65" y="89"/>
                        <a:pt x="66" y="91"/>
                      </a:cubicBezTo>
                      <a:cubicBezTo>
                        <a:pt x="67" y="92"/>
                        <a:pt x="68" y="93"/>
                        <a:pt x="68" y="95"/>
                      </a:cubicBezTo>
                      <a:cubicBezTo>
                        <a:pt x="68" y="97"/>
                        <a:pt x="68" y="97"/>
                        <a:pt x="68" y="97"/>
                      </a:cubicBezTo>
                      <a:cubicBezTo>
                        <a:pt x="66" y="96"/>
                        <a:pt x="66" y="96"/>
                        <a:pt x="66" y="96"/>
                      </a:cubicBezTo>
                      <a:cubicBezTo>
                        <a:pt x="65" y="95"/>
                        <a:pt x="63" y="96"/>
                        <a:pt x="62" y="97"/>
                      </a:cubicBezTo>
                      <a:cubicBezTo>
                        <a:pt x="61" y="97"/>
                        <a:pt x="61" y="97"/>
                        <a:pt x="61" y="98"/>
                      </a:cubicBezTo>
                      <a:cubicBezTo>
                        <a:pt x="59" y="98"/>
                        <a:pt x="56" y="98"/>
                        <a:pt x="54" y="97"/>
                      </a:cubicBezTo>
                      <a:cubicBezTo>
                        <a:pt x="53" y="97"/>
                        <a:pt x="53" y="97"/>
                        <a:pt x="53" y="97"/>
                      </a:cubicBezTo>
                      <a:cubicBezTo>
                        <a:pt x="53" y="97"/>
                        <a:pt x="53" y="98"/>
                        <a:pt x="52" y="98"/>
                      </a:cubicBezTo>
                      <a:cubicBezTo>
                        <a:pt x="51" y="99"/>
                        <a:pt x="50" y="101"/>
                        <a:pt x="50" y="102"/>
                      </a:cubicBezTo>
                      <a:cubicBezTo>
                        <a:pt x="50" y="103"/>
                        <a:pt x="50" y="103"/>
                        <a:pt x="50" y="103"/>
                      </a:cubicBezTo>
                      <a:cubicBezTo>
                        <a:pt x="51" y="104"/>
                        <a:pt x="53" y="105"/>
                        <a:pt x="54" y="105"/>
                      </a:cubicBezTo>
                      <a:cubicBezTo>
                        <a:pt x="54" y="105"/>
                        <a:pt x="54" y="105"/>
                        <a:pt x="54" y="105"/>
                      </a:cubicBezTo>
                      <a:cubicBezTo>
                        <a:pt x="56" y="105"/>
                        <a:pt x="56" y="104"/>
                        <a:pt x="57" y="104"/>
                      </a:cubicBezTo>
                      <a:cubicBezTo>
                        <a:pt x="57" y="103"/>
                        <a:pt x="58" y="102"/>
                        <a:pt x="61" y="103"/>
                      </a:cubicBezTo>
                      <a:cubicBezTo>
                        <a:pt x="61" y="102"/>
                        <a:pt x="60" y="101"/>
                        <a:pt x="62" y="100"/>
                      </a:cubicBezTo>
                      <a:cubicBezTo>
                        <a:pt x="64" y="99"/>
                        <a:pt x="64" y="99"/>
                        <a:pt x="64" y="99"/>
                      </a:cubicBezTo>
                      <a:cubicBezTo>
                        <a:pt x="63" y="101"/>
                        <a:pt x="63" y="101"/>
                        <a:pt x="63" y="101"/>
                      </a:cubicBezTo>
                      <a:cubicBezTo>
                        <a:pt x="63" y="101"/>
                        <a:pt x="64" y="101"/>
                        <a:pt x="64" y="101"/>
                      </a:cubicBezTo>
                      <a:cubicBezTo>
                        <a:pt x="64" y="102"/>
                        <a:pt x="64" y="102"/>
                        <a:pt x="65" y="102"/>
                      </a:cubicBezTo>
                      <a:cubicBezTo>
                        <a:pt x="65" y="102"/>
                        <a:pt x="65" y="102"/>
                        <a:pt x="66" y="102"/>
                      </a:cubicBezTo>
                      <a:cubicBezTo>
                        <a:pt x="68" y="102"/>
                        <a:pt x="68" y="103"/>
                        <a:pt x="69" y="104"/>
                      </a:cubicBezTo>
                      <a:cubicBezTo>
                        <a:pt x="69" y="105"/>
                        <a:pt x="69" y="105"/>
                        <a:pt x="69" y="105"/>
                      </a:cubicBezTo>
                      <a:cubicBezTo>
                        <a:pt x="70" y="108"/>
                        <a:pt x="72" y="109"/>
                        <a:pt x="74" y="110"/>
                      </a:cubicBezTo>
                      <a:cubicBezTo>
                        <a:pt x="75" y="111"/>
                        <a:pt x="76" y="111"/>
                        <a:pt x="76" y="111"/>
                      </a:cubicBezTo>
                      <a:cubicBezTo>
                        <a:pt x="77" y="112"/>
                        <a:pt x="77" y="112"/>
                        <a:pt x="77" y="112"/>
                      </a:cubicBezTo>
                      <a:cubicBezTo>
                        <a:pt x="76" y="113"/>
                        <a:pt x="76" y="113"/>
                        <a:pt x="76" y="113"/>
                      </a:cubicBezTo>
                      <a:cubicBezTo>
                        <a:pt x="76" y="113"/>
                        <a:pt x="75" y="114"/>
                        <a:pt x="75" y="114"/>
                      </a:cubicBezTo>
                      <a:cubicBezTo>
                        <a:pt x="76" y="116"/>
                        <a:pt x="79" y="119"/>
                        <a:pt x="81" y="117"/>
                      </a:cubicBezTo>
                      <a:cubicBezTo>
                        <a:pt x="82" y="116"/>
                        <a:pt x="82" y="116"/>
                        <a:pt x="82" y="116"/>
                      </a:cubicBezTo>
                      <a:cubicBezTo>
                        <a:pt x="82" y="118"/>
                        <a:pt x="82" y="118"/>
                        <a:pt x="82" y="118"/>
                      </a:cubicBezTo>
                      <a:cubicBezTo>
                        <a:pt x="82" y="118"/>
                        <a:pt x="82" y="118"/>
                        <a:pt x="82" y="118"/>
                      </a:cubicBezTo>
                      <a:cubicBezTo>
                        <a:pt x="84" y="118"/>
                        <a:pt x="85" y="119"/>
                        <a:pt x="85" y="121"/>
                      </a:cubicBezTo>
                      <a:cubicBezTo>
                        <a:pt x="86" y="120"/>
                        <a:pt x="86" y="120"/>
                        <a:pt x="86" y="120"/>
                      </a:cubicBezTo>
                      <a:cubicBezTo>
                        <a:pt x="87" y="121"/>
                        <a:pt x="87" y="121"/>
                        <a:pt x="87" y="121"/>
                      </a:cubicBezTo>
                      <a:cubicBezTo>
                        <a:pt x="87" y="123"/>
                        <a:pt x="88" y="123"/>
                        <a:pt x="90" y="124"/>
                      </a:cubicBezTo>
                      <a:cubicBezTo>
                        <a:pt x="90" y="124"/>
                        <a:pt x="91" y="124"/>
                        <a:pt x="91" y="124"/>
                      </a:cubicBezTo>
                      <a:cubicBezTo>
                        <a:pt x="92" y="124"/>
                        <a:pt x="92" y="124"/>
                        <a:pt x="92" y="124"/>
                      </a:cubicBezTo>
                      <a:cubicBezTo>
                        <a:pt x="92" y="124"/>
                        <a:pt x="92" y="124"/>
                        <a:pt x="93" y="124"/>
                      </a:cubicBezTo>
                      <a:cubicBezTo>
                        <a:pt x="93" y="124"/>
                        <a:pt x="93" y="124"/>
                        <a:pt x="93" y="124"/>
                      </a:cubicBezTo>
                      <a:close/>
                      <a:moveTo>
                        <a:pt x="56" y="60"/>
                      </a:moveTo>
                      <a:cubicBezTo>
                        <a:pt x="56" y="60"/>
                        <a:pt x="56" y="61"/>
                        <a:pt x="56" y="61"/>
                      </a:cubicBezTo>
                      <a:cubicBezTo>
                        <a:pt x="56" y="61"/>
                        <a:pt x="56" y="60"/>
                        <a:pt x="57" y="60"/>
                      </a:cubicBezTo>
                      <a:cubicBezTo>
                        <a:pt x="57" y="60"/>
                        <a:pt x="56" y="60"/>
                        <a:pt x="56" y="60"/>
                      </a:cubicBezTo>
                      <a:close/>
                      <a:moveTo>
                        <a:pt x="5" y="37"/>
                      </a:moveTo>
                      <a:cubicBezTo>
                        <a:pt x="6" y="37"/>
                        <a:pt x="6" y="38"/>
                        <a:pt x="6" y="39"/>
                      </a:cubicBezTo>
                      <a:cubicBezTo>
                        <a:pt x="11" y="37"/>
                        <a:pt x="11" y="37"/>
                        <a:pt x="11" y="37"/>
                      </a:cubicBezTo>
                      <a:cubicBezTo>
                        <a:pt x="10" y="37"/>
                        <a:pt x="10" y="37"/>
                        <a:pt x="10" y="37"/>
                      </a:cubicBezTo>
                      <a:cubicBezTo>
                        <a:pt x="9" y="37"/>
                        <a:pt x="7" y="37"/>
                        <a:pt x="5" y="37"/>
                      </a:cubicBezTo>
                      <a:close/>
                      <a:moveTo>
                        <a:pt x="3" y="30"/>
                      </a:moveTo>
                      <a:cubicBezTo>
                        <a:pt x="14" y="36"/>
                        <a:pt x="14" y="36"/>
                        <a:pt x="14" y="36"/>
                      </a:cubicBezTo>
                      <a:cubicBezTo>
                        <a:pt x="20" y="32"/>
                        <a:pt x="20" y="32"/>
                        <a:pt x="20" y="32"/>
                      </a:cubicBezTo>
                      <a:cubicBezTo>
                        <a:pt x="20" y="32"/>
                        <a:pt x="20" y="32"/>
                        <a:pt x="19" y="31"/>
                      </a:cubicBezTo>
                      <a:cubicBezTo>
                        <a:pt x="18" y="29"/>
                        <a:pt x="16" y="28"/>
                        <a:pt x="16" y="26"/>
                      </a:cubicBezTo>
                      <a:cubicBezTo>
                        <a:pt x="15" y="24"/>
                        <a:pt x="15" y="23"/>
                        <a:pt x="15" y="21"/>
                      </a:cubicBezTo>
                      <a:cubicBezTo>
                        <a:pt x="15" y="20"/>
                        <a:pt x="15" y="19"/>
                        <a:pt x="15" y="18"/>
                      </a:cubicBezTo>
                      <a:cubicBezTo>
                        <a:pt x="12" y="13"/>
                        <a:pt x="17" y="7"/>
                        <a:pt x="20" y="2"/>
                      </a:cubicBezTo>
                      <a:cubicBezTo>
                        <a:pt x="20" y="2"/>
                        <a:pt x="20" y="2"/>
                        <a:pt x="20" y="2"/>
                      </a:cubicBezTo>
                      <a:cubicBezTo>
                        <a:pt x="19" y="2"/>
                        <a:pt x="19" y="2"/>
                        <a:pt x="19" y="2"/>
                      </a:cubicBezTo>
                      <a:cubicBezTo>
                        <a:pt x="15" y="2"/>
                        <a:pt x="13" y="2"/>
                        <a:pt x="11" y="4"/>
                      </a:cubicBezTo>
                      <a:cubicBezTo>
                        <a:pt x="10" y="4"/>
                        <a:pt x="10" y="5"/>
                        <a:pt x="10" y="5"/>
                      </a:cubicBezTo>
                      <a:cubicBezTo>
                        <a:pt x="8" y="7"/>
                        <a:pt x="5" y="11"/>
                        <a:pt x="5" y="13"/>
                      </a:cubicBezTo>
                      <a:cubicBezTo>
                        <a:pt x="5" y="13"/>
                        <a:pt x="5" y="13"/>
                        <a:pt x="6" y="13"/>
                      </a:cubicBezTo>
                      <a:cubicBezTo>
                        <a:pt x="8" y="15"/>
                        <a:pt x="8" y="15"/>
                        <a:pt x="8" y="15"/>
                      </a:cubicBezTo>
                      <a:cubicBezTo>
                        <a:pt x="5" y="15"/>
                        <a:pt x="5" y="15"/>
                        <a:pt x="5" y="15"/>
                      </a:cubicBezTo>
                      <a:cubicBezTo>
                        <a:pt x="5" y="15"/>
                        <a:pt x="5" y="15"/>
                        <a:pt x="5" y="15"/>
                      </a:cubicBezTo>
                      <a:cubicBezTo>
                        <a:pt x="4" y="15"/>
                        <a:pt x="4" y="16"/>
                        <a:pt x="3" y="18"/>
                      </a:cubicBezTo>
                      <a:cubicBezTo>
                        <a:pt x="3" y="20"/>
                        <a:pt x="3" y="21"/>
                        <a:pt x="4" y="21"/>
                      </a:cubicBezTo>
                      <a:cubicBezTo>
                        <a:pt x="6" y="21"/>
                        <a:pt x="6" y="21"/>
                        <a:pt x="6" y="21"/>
                      </a:cubicBezTo>
                      <a:cubicBezTo>
                        <a:pt x="4" y="22"/>
                        <a:pt x="4" y="22"/>
                        <a:pt x="4" y="22"/>
                      </a:cubicBezTo>
                      <a:cubicBezTo>
                        <a:pt x="3" y="23"/>
                        <a:pt x="3" y="24"/>
                        <a:pt x="3" y="24"/>
                      </a:cubicBezTo>
                      <a:cubicBezTo>
                        <a:pt x="3" y="25"/>
                        <a:pt x="4" y="26"/>
                        <a:pt x="4" y="27"/>
                      </a:cubicBezTo>
                      <a:cubicBezTo>
                        <a:pt x="4" y="27"/>
                        <a:pt x="3" y="28"/>
                        <a:pt x="3" y="29"/>
                      </a:cubicBezTo>
                      <a:cubicBezTo>
                        <a:pt x="3" y="29"/>
                        <a:pt x="3" y="30"/>
                        <a:pt x="3" y="30"/>
                      </a:cubicBezTo>
                      <a:close/>
                      <a:moveTo>
                        <a:pt x="69" y="31"/>
                      </a:moveTo>
                      <a:cubicBezTo>
                        <a:pt x="69" y="31"/>
                        <a:pt x="69" y="31"/>
                        <a:pt x="69" y="31"/>
                      </a:cubicBezTo>
                      <a:cubicBezTo>
                        <a:pt x="69" y="32"/>
                        <a:pt x="69" y="32"/>
                        <a:pt x="69" y="32"/>
                      </a:cubicBezTo>
                      <a:cubicBezTo>
                        <a:pt x="70" y="36"/>
                        <a:pt x="70" y="36"/>
                        <a:pt x="70" y="36"/>
                      </a:cubicBezTo>
                      <a:cubicBezTo>
                        <a:pt x="72" y="35"/>
                        <a:pt x="72" y="35"/>
                        <a:pt x="72" y="35"/>
                      </a:cubicBezTo>
                      <a:cubicBezTo>
                        <a:pt x="75" y="34"/>
                        <a:pt x="75" y="33"/>
                        <a:pt x="75" y="33"/>
                      </a:cubicBezTo>
                      <a:cubicBezTo>
                        <a:pt x="75" y="32"/>
                        <a:pt x="73" y="30"/>
                        <a:pt x="71" y="29"/>
                      </a:cubicBezTo>
                      <a:cubicBezTo>
                        <a:pt x="71" y="30"/>
                        <a:pt x="70" y="31"/>
                        <a:pt x="69" y="31"/>
                      </a:cubicBezTo>
                      <a:close/>
                      <a:moveTo>
                        <a:pt x="20" y="29"/>
                      </a:moveTo>
                      <a:cubicBezTo>
                        <a:pt x="20" y="30"/>
                        <a:pt x="21" y="30"/>
                        <a:pt x="21" y="30"/>
                      </a:cubicBezTo>
                      <a:cubicBezTo>
                        <a:pt x="21" y="30"/>
                        <a:pt x="21" y="31"/>
                        <a:pt x="21" y="31"/>
                      </a:cubicBezTo>
                      <a:cubicBezTo>
                        <a:pt x="22" y="30"/>
                        <a:pt x="22" y="30"/>
                        <a:pt x="22" y="30"/>
                      </a:cubicBezTo>
                      <a:cubicBezTo>
                        <a:pt x="21" y="30"/>
                        <a:pt x="21" y="30"/>
                        <a:pt x="20" y="29"/>
                      </a:cubicBezTo>
                      <a:close/>
                      <a:moveTo>
                        <a:pt x="17" y="10"/>
                      </a:moveTo>
                      <a:cubicBezTo>
                        <a:pt x="16" y="12"/>
                        <a:pt x="16" y="15"/>
                        <a:pt x="17" y="17"/>
                      </a:cubicBezTo>
                      <a:cubicBezTo>
                        <a:pt x="17" y="19"/>
                        <a:pt x="17" y="20"/>
                        <a:pt x="17" y="22"/>
                      </a:cubicBezTo>
                      <a:cubicBezTo>
                        <a:pt x="17" y="23"/>
                        <a:pt x="17" y="24"/>
                        <a:pt x="17" y="25"/>
                      </a:cubicBezTo>
                      <a:cubicBezTo>
                        <a:pt x="17" y="23"/>
                        <a:pt x="18" y="22"/>
                        <a:pt x="20" y="20"/>
                      </a:cubicBezTo>
                      <a:cubicBezTo>
                        <a:pt x="20" y="20"/>
                        <a:pt x="20" y="20"/>
                        <a:pt x="20" y="20"/>
                      </a:cubicBezTo>
                      <a:cubicBezTo>
                        <a:pt x="18" y="19"/>
                        <a:pt x="18" y="16"/>
                        <a:pt x="18" y="14"/>
                      </a:cubicBezTo>
                      <a:cubicBezTo>
                        <a:pt x="18" y="14"/>
                        <a:pt x="18" y="13"/>
                        <a:pt x="18" y="13"/>
                      </a:cubicBezTo>
                      <a:cubicBezTo>
                        <a:pt x="18" y="11"/>
                        <a:pt x="18" y="11"/>
                        <a:pt x="18" y="11"/>
                      </a:cubicBezTo>
                      <a:cubicBezTo>
                        <a:pt x="20" y="12"/>
                        <a:pt x="20" y="12"/>
                        <a:pt x="20" y="12"/>
                      </a:cubicBezTo>
                      <a:lnTo>
                        <a:pt x="17" y="10"/>
                      </a:lnTo>
                      <a:close/>
                      <a:moveTo>
                        <a:pt x="18" y="9"/>
                      </a:moveTo>
                      <a:cubicBezTo>
                        <a:pt x="21" y="9"/>
                        <a:pt x="21" y="9"/>
                        <a:pt x="21" y="9"/>
                      </a:cubicBezTo>
                      <a:cubicBezTo>
                        <a:pt x="20" y="8"/>
                        <a:pt x="20" y="8"/>
                        <a:pt x="20" y="6"/>
                      </a:cubicBezTo>
                      <a:cubicBezTo>
                        <a:pt x="21" y="5"/>
                        <a:pt x="21" y="5"/>
                        <a:pt x="21" y="5"/>
                      </a:cubicBezTo>
                      <a:cubicBezTo>
                        <a:pt x="22" y="6"/>
                        <a:pt x="22" y="6"/>
                        <a:pt x="22" y="6"/>
                      </a:cubicBezTo>
                      <a:cubicBezTo>
                        <a:pt x="22" y="6"/>
                        <a:pt x="22" y="6"/>
                        <a:pt x="23" y="6"/>
                      </a:cubicBezTo>
                      <a:cubicBezTo>
                        <a:pt x="23" y="6"/>
                        <a:pt x="23" y="6"/>
                        <a:pt x="23" y="5"/>
                      </a:cubicBezTo>
                      <a:cubicBezTo>
                        <a:pt x="22" y="2"/>
                        <a:pt x="22" y="2"/>
                        <a:pt x="22" y="2"/>
                      </a:cubicBezTo>
                      <a:cubicBezTo>
                        <a:pt x="22" y="3"/>
                        <a:pt x="21" y="3"/>
                        <a:pt x="21" y="3"/>
                      </a:cubicBezTo>
                      <a:cubicBezTo>
                        <a:pt x="20" y="5"/>
                        <a:pt x="19" y="7"/>
                        <a:pt x="18"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5" name="Freeform 29"/>
                <p:cNvSpPr>
                  <a:spLocks noChangeArrowheads="1"/>
                </p:cNvSpPr>
                <p:nvPr/>
              </p:nvSpPr>
              <p:spPr bwMode="auto">
                <a:xfrm>
                  <a:off x="730" y="356"/>
                  <a:ext cx="54" cy="52"/>
                </a:xfrm>
                <a:custGeom>
                  <a:avLst/>
                  <a:gdLst>
                    <a:gd name="T0" fmla="*/ 17 w 31"/>
                    <a:gd name="T1" fmla="*/ 0 h 30"/>
                    <a:gd name="T2" fmla="*/ 12 w 31"/>
                    <a:gd name="T3" fmla="*/ 5 h 30"/>
                    <a:gd name="T4" fmla="*/ 13 w 31"/>
                    <a:gd name="T5" fmla="*/ 9 h 30"/>
                    <a:gd name="T6" fmla="*/ 10 w 31"/>
                    <a:gd name="T7" fmla="*/ 15 h 30"/>
                    <a:gd name="T8" fmla="*/ 5 w 31"/>
                    <a:gd name="T9" fmla="*/ 19 h 30"/>
                    <a:gd name="T10" fmla="*/ 8 w 31"/>
                    <a:gd name="T11" fmla="*/ 19 h 30"/>
                    <a:gd name="T12" fmla="*/ 19 w 31"/>
                    <a:gd name="T13" fmla="*/ 23 h 30"/>
                    <a:gd name="T14" fmla="*/ 17 w 31"/>
                    <a:gd name="T15" fmla="*/ 25 h 30"/>
                    <a:gd name="T16" fmla="*/ 23 w 31"/>
                    <a:gd name="T17" fmla="*/ 24 h 30"/>
                    <a:gd name="T18" fmla="*/ 18 w 31"/>
                    <a:gd name="T19" fmla="*/ 27 h 30"/>
                    <a:gd name="T20" fmla="*/ 26 w 31"/>
                    <a:gd name="T21" fmla="*/ 22 h 30"/>
                    <a:gd name="T22" fmla="*/ 25 w 31"/>
                    <a:gd name="T23" fmla="*/ 28 h 30"/>
                    <a:gd name="T24" fmla="*/ 27 w 31"/>
                    <a:gd name="T25" fmla="*/ 27 h 30"/>
                    <a:gd name="T26" fmla="*/ 28 w 31"/>
                    <a:gd name="T27" fmla="*/ 30 h 30"/>
                    <a:gd name="T28" fmla="*/ 30 w 31"/>
                    <a:gd name="T29" fmla="*/ 23 h 30"/>
                    <a:gd name="T30" fmla="*/ 29 w 31"/>
                    <a:gd name="T31" fmla="*/ 25 h 30"/>
                    <a:gd name="T32" fmla="*/ 30 w 31"/>
                    <a:gd name="T33" fmla="*/ 21 h 30"/>
                    <a:gd name="T34" fmla="*/ 27 w 31"/>
                    <a:gd name="T35" fmla="*/ 24 h 30"/>
                    <a:gd name="T36" fmla="*/ 26 w 31"/>
                    <a:gd name="T37" fmla="*/ 21 h 30"/>
                    <a:gd name="T38" fmla="*/ 29 w 31"/>
                    <a:gd name="T39" fmla="*/ 18 h 30"/>
                    <a:gd name="T40" fmla="*/ 26 w 31"/>
                    <a:gd name="T41" fmla="*/ 19 h 30"/>
                    <a:gd name="T42" fmla="*/ 28 w 31"/>
                    <a:gd name="T43" fmla="*/ 13 h 30"/>
                    <a:gd name="T44" fmla="*/ 20 w 31"/>
                    <a:gd name="T45" fmla="*/ 14 h 30"/>
                    <a:gd name="T46" fmla="*/ 21 w 31"/>
                    <a:gd name="T47" fmla="*/ 12 h 30"/>
                    <a:gd name="T48" fmla="*/ 18 w 31"/>
                    <a:gd name="T49" fmla="*/ 11 h 30"/>
                    <a:gd name="T50" fmla="*/ 20 w 31"/>
                    <a:gd name="T51" fmla="*/ 10 h 30"/>
                    <a:gd name="T52" fmla="*/ 18 w 31"/>
                    <a:gd name="T53" fmla="*/ 9 h 30"/>
                    <a:gd name="T54" fmla="*/ 15 w 31"/>
                    <a:gd name="T55" fmla="*/ 12 h 30"/>
                    <a:gd name="T56" fmla="*/ 17 w 31"/>
                    <a:gd name="T57" fmla="*/ 5 h 30"/>
                    <a:gd name="T58" fmla="*/ 20 w 31"/>
                    <a:gd name="T59" fmla="*/ 0 h 30"/>
                    <a:gd name="T60" fmla="*/ 17 w 31"/>
                    <a:gd name="T61" fmla="*/ 0 h 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
                    <a:gd name="T94" fmla="*/ 0 h 30"/>
                    <a:gd name="T95" fmla="*/ 31 w 31"/>
                    <a:gd name="T96" fmla="*/ 30 h 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 h="30">
                      <a:moveTo>
                        <a:pt x="17" y="0"/>
                      </a:moveTo>
                      <a:cubicBezTo>
                        <a:pt x="15" y="1"/>
                        <a:pt x="14" y="3"/>
                        <a:pt x="12" y="5"/>
                      </a:cubicBezTo>
                      <a:cubicBezTo>
                        <a:pt x="13" y="6"/>
                        <a:pt x="13" y="8"/>
                        <a:pt x="13" y="9"/>
                      </a:cubicBezTo>
                      <a:cubicBezTo>
                        <a:pt x="11" y="9"/>
                        <a:pt x="9" y="14"/>
                        <a:pt x="10" y="15"/>
                      </a:cubicBezTo>
                      <a:cubicBezTo>
                        <a:pt x="7" y="15"/>
                        <a:pt x="8" y="18"/>
                        <a:pt x="5" y="19"/>
                      </a:cubicBezTo>
                      <a:cubicBezTo>
                        <a:pt x="6" y="19"/>
                        <a:pt x="7" y="19"/>
                        <a:pt x="8" y="19"/>
                      </a:cubicBezTo>
                      <a:cubicBezTo>
                        <a:pt x="0" y="27"/>
                        <a:pt x="14" y="24"/>
                        <a:pt x="19" y="23"/>
                      </a:cubicBezTo>
                      <a:cubicBezTo>
                        <a:pt x="18" y="23"/>
                        <a:pt x="18" y="24"/>
                        <a:pt x="17" y="25"/>
                      </a:cubicBezTo>
                      <a:cubicBezTo>
                        <a:pt x="20" y="26"/>
                        <a:pt x="20" y="23"/>
                        <a:pt x="23" y="24"/>
                      </a:cubicBezTo>
                      <a:cubicBezTo>
                        <a:pt x="21" y="25"/>
                        <a:pt x="20" y="26"/>
                        <a:pt x="18" y="27"/>
                      </a:cubicBezTo>
                      <a:cubicBezTo>
                        <a:pt x="21" y="30"/>
                        <a:pt x="24" y="23"/>
                        <a:pt x="26" y="22"/>
                      </a:cubicBezTo>
                      <a:cubicBezTo>
                        <a:pt x="26" y="24"/>
                        <a:pt x="26" y="26"/>
                        <a:pt x="25" y="28"/>
                      </a:cubicBezTo>
                      <a:cubicBezTo>
                        <a:pt x="26" y="28"/>
                        <a:pt x="27" y="27"/>
                        <a:pt x="27" y="27"/>
                      </a:cubicBezTo>
                      <a:cubicBezTo>
                        <a:pt x="27" y="28"/>
                        <a:pt x="28" y="29"/>
                        <a:pt x="28" y="30"/>
                      </a:cubicBezTo>
                      <a:cubicBezTo>
                        <a:pt x="30" y="29"/>
                        <a:pt x="31" y="25"/>
                        <a:pt x="30" y="23"/>
                      </a:cubicBezTo>
                      <a:cubicBezTo>
                        <a:pt x="30" y="24"/>
                        <a:pt x="30" y="24"/>
                        <a:pt x="29" y="25"/>
                      </a:cubicBezTo>
                      <a:cubicBezTo>
                        <a:pt x="29" y="23"/>
                        <a:pt x="30" y="22"/>
                        <a:pt x="30" y="21"/>
                      </a:cubicBezTo>
                      <a:cubicBezTo>
                        <a:pt x="29" y="22"/>
                        <a:pt x="28" y="23"/>
                        <a:pt x="27" y="24"/>
                      </a:cubicBezTo>
                      <a:cubicBezTo>
                        <a:pt x="27" y="22"/>
                        <a:pt x="27" y="22"/>
                        <a:pt x="26" y="21"/>
                      </a:cubicBezTo>
                      <a:cubicBezTo>
                        <a:pt x="28" y="20"/>
                        <a:pt x="29" y="19"/>
                        <a:pt x="29" y="18"/>
                      </a:cubicBezTo>
                      <a:cubicBezTo>
                        <a:pt x="28" y="18"/>
                        <a:pt x="27" y="18"/>
                        <a:pt x="26" y="19"/>
                      </a:cubicBezTo>
                      <a:cubicBezTo>
                        <a:pt x="26" y="17"/>
                        <a:pt x="27" y="15"/>
                        <a:pt x="28" y="13"/>
                      </a:cubicBezTo>
                      <a:cubicBezTo>
                        <a:pt x="25" y="13"/>
                        <a:pt x="23" y="13"/>
                        <a:pt x="20" y="14"/>
                      </a:cubicBezTo>
                      <a:cubicBezTo>
                        <a:pt x="21" y="13"/>
                        <a:pt x="21" y="13"/>
                        <a:pt x="21" y="12"/>
                      </a:cubicBezTo>
                      <a:cubicBezTo>
                        <a:pt x="20" y="13"/>
                        <a:pt x="18" y="13"/>
                        <a:pt x="18" y="11"/>
                      </a:cubicBezTo>
                      <a:cubicBezTo>
                        <a:pt x="18" y="11"/>
                        <a:pt x="19" y="10"/>
                        <a:pt x="20" y="10"/>
                      </a:cubicBezTo>
                      <a:cubicBezTo>
                        <a:pt x="18" y="10"/>
                        <a:pt x="18" y="10"/>
                        <a:pt x="18" y="9"/>
                      </a:cubicBezTo>
                      <a:cubicBezTo>
                        <a:pt x="17" y="10"/>
                        <a:pt x="16" y="11"/>
                        <a:pt x="15" y="12"/>
                      </a:cubicBezTo>
                      <a:cubicBezTo>
                        <a:pt x="14" y="9"/>
                        <a:pt x="17" y="8"/>
                        <a:pt x="17" y="5"/>
                      </a:cubicBezTo>
                      <a:cubicBezTo>
                        <a:pt x="17" y="5"/>
                        <a:pt x="19" y="1"/>
                        <a:pt x="20" y="0"/>
                      </a:cubicBezTo>
                      <a:cubicBezTo>
                        <a:pt x="19" y="0"/>
                        <a:pt x="18" y="0"/>
                        <a:pt x="17"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6" name="Freeform 30"/>
                <p:cNvSpPr>
                  <a:spLocks noEditPoints="1" noChangeArrowheads="1"/>
                </p:cNvSpPr>
                <p:nvPr/>
              </p:nvSpPr>
              <p:spPr bwMode="auto">
                <a:xfrm>
                  <a:off x="737" y="355"/>
                  <a:ext cx="48" cy="55"/>
                </a:xfrm>
                <a:custGeom>
                  <a:avLst/>
                  <a:gdLst>
                    <a:gd name="T0" fmla="*/ 23 w 28"/>
                    <a:gd name="T1" fmla="*/ 31 h 32"/>
                    <a:gd name="T2" fmla="*/ 23 w 28"/>
                    <a:gd name="T3" fmla="*/ 29 h 32"/>
                    <a:gd name="T4" fmla="*/ 20 w 28"/>
                    <a:gd name="T5" fmla="*/ 29 h 32"/>
                    <a:gd name="T6" fmla="*/ 16 w 28"/>
                    <a:gd name="T7" fmla="*/ 30 h 32"/>
                    <a:gd name="T8" fmla="*/ 13 w 28"/>
                    <a:gd name="T9" fmla="*/ 28 h 32"/>
                    <a:gd name="T10" fmla="*/ 13 w 28"/>
                    <a:gd name="T11" fmla="*/ 27 h 32"/>
                    <a:gd name="T12" fmla="*/ 12 w 28"/>
                    <a:gd name="T13" fmla="*/ 25 h 32"/>
                    <a:gd name="T14" fmla="*/ 1 w 28"/>
                    <a:gd name="T15" fmla="*/ 25 h 32"/>
                    <a:gd name="T16" fmla="*/ 1 w 28"/>
                    <a:gd name="T17" fmla="*/ 21 h 32"/>
                    <a:gd name="T18" fmla="*/ 3 w 28"/>
                    <a:gd name="T19" fmla="*/ 17 h 32"/>
                    <a:gd name="T20" fmla="*/ 6 w 28"/>
                    <a:gd name="T21" fmla="*/ 12 h 32"/>
                    <a:gd name="T22" fmla="*/ 8 w 28"/>
                    <a:gd name="T23" fmla="*/ 7 h 32"/>
                    <a:gd name="T24" fmla="*/ 8 w 28"/>
                    <a:gd name="T25" fmla="*/ 6 h 32"/>
                    <a:gd name="T26" fmla="*/ 13 w 28"/>
                    <a:gd name="T27" fmla="*/ 0 h 32"/>
                    <a:gd name="T28" fmla="*/ 15 w 28"/>
                    <a:gd name="T29" fmla="*/ 0 h 32"/>
                    <a:gd name="T30" fmla="*/ 16 w 28"/>
                    <a:gd name="T31" fmla="*/ 2 h 32"/>
                    <a:gd name="T32" fmla="*/ 13 w 28"/>
                    <a:gd name="T33" fmla="*/ 9 h 32"/>
                    <a:gd name="T34" fmla="*/ 15 w 28"/>
                    <a:gd name="T35" fmla="*/ 10 h 32"/>
                    <a:gd name="T36" fmla="*/ 19 w 28"/>
                    <a:gd name="T37" fmla="*/ 11 h 32"/>
                    <a:gd name="T38" fmla="*/ 19 w 28"/>
                    <a:gd name="T39" fmla="*/ 11 h 32"/>
                    <a:gd name="T40" fmla="*/ 19 w 28"/>
                    <a:gd name="T41" fmla="*/ 12 h 32"/>
                    <a:gd name="T42" fmla="*/ 24 w 28"/>
                    <a:gd name="T43" fmla="*/ 13 h 32"/>
                    <a:gd name="T44" fmla="*/ 24 w 28"/>
                    <a:gd name="T45" fmla="*/ 17 h 32"/>
                    <a:gd name="T46" fmla="*/ 25 w 28"/>
                    <a:gd name="T47" fmla="*/ 18 h 32"/>
                    <a:gd name="T48" fmla="*/ 26 w 28"/>
                    <a:gd name="T49" fmla="*/ 19 h 32"/>
                    <a:gd name="T50" fmla="*/ 24 w 28"/>
                    <a:gd name="T51" fmla="*/ 23 h 32"/>
                    <a:gd name="T52" fmla="*/ 27 w 28"/>
                    <a:gd name="T53" fmla="*/ 22 h 32"/>
                    <a:gd name="T54" fmla="*/ 27 w 28"/>
                    <a:gd name="T55" fmla="*/ 24 h 32"/>
                    <a:gd name="T56" fmla="*/ 24 w 28"/>
                    <a:gd name="T57" fmla="*/ 32 h 32"/>
                    <a:gd name="T58" fmla="*/ 24 w 28"/>
                    <a:gd name="T59" fmla="*/ 28 h 32"/>
                    <a:gd name="T60" fmla="*/ 25 w 28"/>
                    <a:gd name="T61" fmla="*/ 29 h 32"/>
                    <a:gd name="T62" fmla="*/ 26 w 28"/>
                    <a:gd name="T63" fmla="*/ 26 h 32"/>
                    <a:gd name="T64" fmla="*/ 4 w 28"/>
                    <a:gd name="T65" fmla="*/ 19 h 32"/>
                    <a:gd name="T66" fmla="*/ 7 w 28"/>
                    <a:gd name="T67" fmla="*/ 19 h 32"/>
                    <a:gd name="T68" fmla="*/ 3 w 28"/>
                    <a:gd name="T69" fmla="*/ 24 h 32"/>
                    <a:gd name="T70" fmla="*/ 15 w 28"/>
                    <a:gd name="T71" fmla="*/ 23 h 32"/>
                    <a:gd name="T72" fmla="*/ 16 w 28"/>
                    <a:gd name="T73" fmla="*/ 24 h 32"/>
                    <a:gd name="T74" fmla="*/ 19 w 28"/>
                    <a:gd name="T75" fmla="*/ 24 h 32"/>
                    <a:gd name="T76" fmla="*/ 20 w 28"/>
                    <a:gd name="T77" fmla="*/ 24 h 32"/>
                    <a:gd name="T78" fmla="*/ 21 w 28"/>
                    <a:gd name="T79" fmla="*/ 22 h 32"/>
                    <a:gd name="T80" fmla="*/ 20 w 28"/>
                    <a:gd name="T81" fmla="*/ 21 h 32"/>
                    <a:gd name="T82" fmla="*/ 22 w 28"/>
                    <a:gd name="T83" fmla="*/ 16 h 32"/>
                    <a:gd name="T84" fmla="*/ 17 w 28"/>
                    <a:gd name="T85" fmla="*/ 16 h 32"/>
                    <a:gd name="T86" fmla="*/ 15 w 28"/>
                    <a:gd name="T87" fmla="*/ 15 h 32"/>
                    <a:gd name="T88" fmla="*/ 13 w 28"/>
                    <a:gd name="T89" fmla="*/ 13 h 32"/>
                    <a:gd name="T90" fmla="*/ 10 w 28"/>
                    <a:gd name="T91" fmla="*/ 13 h 32"/>
                    <a:gd name="T92" fmla="*/ 12 w 28"/>
                    <a:gd name="T93" fmla="*/ 6 h 32"/>
                    <a:gd name="T94" fmla="*/ 13 w 28"/>
                    <a:gd name="T95" fmla="*/ 2 h 32"/>
                    <a:gd name="T96" fmla="*/ 10 w 28"/>
                    <a:gd name="T97" fmla="*/ 6 h 32"/>
                    <a:gd name="T98" fmla="*/ 9 w 28"/>
                    <a:gd name="T99" fmla="*/ 10 h 32"/>
                    <a:gd name="T100" fmla="*/ 7 w 28"/>
                    <a:gd name="T101" fmla="*/ 13 h 32"/>
                    <a:gd name="T102" fmla="*/ 8 w 28"/>
                    <a:gd name="T103" fmla="*/ 17 h 32"/>
                    <a:gd name="T104" fmla="*/ 5 w 28"/>
                    <a:gd name="T105" fmla="*/ 18 h 32"/>
                    <a:gd name="T106" fmla="*/ 15 w 28"/>
                    <a:gd name="T107" fmla="*/ 13 h 32"/>
                    <a:gd name="T108" fmla="*/ 17 w 28"/>
                    <a:gd name="T109" fmla="*/ 12 h 32"/>
                    <a:gd name="T110" fmla="*/ 16 w 28"/>
                    <a:gd name="T111" fmla="*/ 12 h 32"/>
                    <a:gd name="T112" fmla="*/ 15 w 28"/>
                    <a:gd name="T113" fmla="*/ 13 h 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
                    <a:gd name="T172" fmla="*/ 0 h 32"/>
                    <a:gd name="T173" fmla="*/ 28 w 28"/>
                    <a:gd name="T174" fmla="*/ 32 h 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 h="32">
                      <a:moveTo>
                        <a:pt x="23" y="32"/>
                      </a:moveTo>
                      <a:cubicBezTo>
                        <a:pt x="23" y="31"/>
                        <a:pt x="23" y="31"/>
                        <a:pt x="23" y="31"/>
                      </a:cubicBezTo>
                      <a:cubicBezTo>
                        <a:pt x="23" y="30"/>
                        <a:pt x="23" y="30"/>
                        <a:pt x="23" y="29"/>
                      </a:cubicBezTo>
                      <a:cubicBezTo>
                        <a:pt x="23" y="29"/>
                        <a:pt x="23" y="29"/>
                        <a:pt x="23" y="29"/>
                      </a:cubicBezTo>
                      <a:cubicBezTo>
                        <a:pt x="22" y="29"/>
                        <a:pt x="22" y="30"/>
                        <a:pt x="22" y="30"/>
                      </a:cubicBezTo>
                      <a:cubicBezTo>
                        <a:pt x="20" y="29"/>
                        <a:pt x="20" y="29"/>
                        <a:pt x="20" y="29"/>
                      </a:cubicBezTo>
                      <a:cubicBezTo>
                        <a:pt x="21" y="28"/>
                        <a:pt x="21" y="26"/>
                        <a:pt x="21" y="25"/>
                      </a:cubicBezTo>
                      <a:cubicBezTo>
                        <a:pt x="19" y="28"/>
                        <a:pt x="18" y="30"/>
                        <a:pt x="16" y="30"/>
                      </a:cubicBezTo>
                      <a:cubicBezTo>
                        <a:pt x="15" y="30"/>
                        <a:pt x="14" y="30"/>
                        <a:pt x="14" y="29"/>
                      </a:cubicBezTo>
                      <a:cubicBezTo>
                        <a:pt x="13" y="28"/>
                        <a:pt x="13" y="28"/>
                        <a:pt x="13" y="28"/>
                      </a:cubicBezTo>
                      <a:cubicBezTo>
                        <a:pt x="14" y="27"/>
                        <a:pt x="14" y="27"/>
                        <a:pt x="14" y="27"/>
                      </a:cubicBezTo>
                      <a:cubicBezTo>
                        <a:pt x="14" y="27"/>
                        <a:pt x="14" y="27"/>
                        <a:pt x="13" y="27"/>
                      </a:cubicBezTo>
                      <a:cubicBezTo>
                        <a:pt x="11" y="26"/>
                        <a:pt x="11" y="26"/>
                        <a:pt x="11" y="26"/>
                      </a:cubicBezTo>
                      <a:cubicBezTo>
                        <a:pt x="12" y="25"/>
                        <a:pt x="12" y="25"/>
                        <a:pt x="12" y="25"/>
                      </a:cubicBezTo>
                      <a:cubicBezTo>
                        <a:pt x="10" y="26"/>
                        <a:pt x="8" y="26"/>
                        <a:pt x="5" y="26"/>
                      </a:cubicBezTo>
                      <a:cubicBezTo>
                        <a:pt x="3" y="26"/>
                        <a:pt x="1" y="26"/>
                        <a:pt x="1" y="25"/>
                      </a:cubicBezTo>
                      <a:cubicBezTo>
                        <a:pt x="0" y="23"/>
                        <a:pt x="1" y="22"/>
                        <a:pt x="2" y="21"/>
                      </a:cubicBezTo>
                      <a:cubicBezTo>
                        <a:pt x="2" y="21"/>
                        <a:pt x="2" y="21"/>
                        <a:pt x="1" y="21"/>
                      </a:cubicBezTo>
                      <a:cubicBezTo>
                        <a:pt x="1" y="19"/>
                        <a:pt x="1" y="19"/>
                        <a:pt x="1" y="19"/>
                      </a:cubicBezTo>
                      <a:cubicBezTo>
                        <a:pt x="2" y="19"/>
                        <a:pt x="3" y="18"/>
                        <a:pt x="3" y="17"/>
                      </a:cubicBezTo>
                      <a:cubicBezTo>
                        <a:pt x="3" y="17"/>
                        <a:pt x="4" y="16"/>
                        <a:pt x="5" y="15"/>
                      </a:cubicBezTo>
                      <a:cubicBezTo>
                        <a:pt x="5" y="14"/>
                        <a:pt x="5" y="13"/>
                        <a:pt x="6" y="12"/>
                      </a:cubicBezTo>
                      <a:cubicBezTo>
                        <a:pt x="6" y="11"/>
                        <a:pt x="7" y="10"/>
                        <a:pt x="8" y="9"/>
                      </a:cubicBezTo>
                      <a:cubicBezTo>
                        <a:pt x="8" y="8"/>
                        <a:pt x="8" y="7"/>
                        <a:pt x="8" y="7"/>
                      </a:cubicBezTo>
                      <a:cubicBezTo>
                        <a:pt x="7" y="6"/>
                        <a:pt x="7" y="6"/>
                        <a:pt x="7" y="6"/>
                      </a:cubicBezTo>
                      <a:cubicBezTo>
                        <a:pt x="8" y="6"/>
                        <a:pt x="8" y="6"/>
                        <a:pt x="8" y="6"/>
                      </a:cubicBezTo>
                      <a:cubicBezTo>
                        <a:pt x="8" y="5"/>
                        <a:pt x="8" y="5"/>
                        <a:pt x="8" y="4"/>
                      </a:cubicBezTo>
                      <a:cubicBezTo>
                        <a:pt x="10" y="3"/>
                        <a:pt x="11" y="1"/>
                        <a:pt x="13" y="0"/>
                      </a:cubicBezTo>
                      <a:cubicBezTo>
                        <a:pt x="14" y="0"/>
                        <a:pt x="14" y="0"/>
                        <a:pt x="15" y="0"/>
                      </a:cubicBezTo>
                      <a:cubicBezTo>
                        <a:pt x="15" y="0"/>
                        <a:pt x="15" y="0"/>
                        <a:pt x="15" y="0"/>
                      </a:cubicBezTo>
                      <a:cubicBezTo>
                        <a:pt x="20" y="0"/>
                        <a:pt x="20" y="0"/>
                        <a:pt x="20" y="0"/>
                      </a:cubicBezTo>
                      <a:cubicBezTo>
                        <a:pt x="16" y="2"/>
                        <a:pt x="16" y="2"/>
                        <a:pt x="16" y="2"/>
                      </a:cubicBezTo>
                      <a:cubicBezTo>
                        <a:pt x="16" y="2"/>
                        <a:pt x="14" y="6"/>
                        <a:pt x="14" y="6"/>
                      </a:cubicBezTo>
                      <a:cubicBezTo>
                        <a:pt x="14" y="7"/>
                        <a:pt x="14" y="8"/>
                        <a:pt x="13" y="9"/>
                      </a:cubicBezTo>
                      <a:cubicBezTo>
                        <a:pt x="14" y="9"/>
                        <a:pt x="14" y="9"/>
                        <a:pt x="14" y="9"/>
                      </a:cubicBezTo>
                      <a:cubicBezTo>
                        <a:pt x="15" y="10"/>
                        <a:pt x="15" y="10"/>
                        <a:pt x="15" y="10"/>
                      </a:cubicBezTo>
                      <a:cubicBezTo>
                        <a:pt x="15" y="10"/>
                        <a:pt x="15" y="10"/>
                        <a:pt x="16" y="10"/>
                      </a:cubicBezTo>
                      <a:cubicBezTo>
                        <a:pt x="19" y="11"/>
                        <a:pt x="19" y="11"/>
                        <a:pt x="19" y="11"/>
                      </a:cubicBezTo>
                      <a:cubicBezTo>
                        <a:pt x="19" y="11"/>
                        <a:pt x="19" y="11"/>
                        <a:pt x="19" y="11"/>
                      </a:cubicBezTo>
                      <a:cubicBezTo>
                        <a:pt x="19" y="11"/>
                        <a:pt x="19" y="11"/>
                        <a:pt x="19" y="11"/>
                      </a:cubicBezTo>
                      <a:cubicBezTo>
                        <a:pt x="21" y="11"/>
                        <a:pt x="21" y="11"/>
                        <a:pt x="21" y="11"/>
                      </a:cubicBezTo>
                      <a:cubicBezTo>
                        <a:pt x="19" y="12"/>
                        <a:pt x="19" y="12"/>
                        <a:pt x="19" y="12"/>
                      </a:cubicBezTo>
                      <a:cubicBezTo>
                        <a:pt x="18" y="13"/>
                        <a:pt x="18" y="13"/>
                        <a:pt x="18" y="13"/>
                      </a:cubicBezTo>
                      <a:cubicBezTo>
                        <a:pt x="20" y="13"/>
                        <a:pt x="22" y="13"/>
                        <a:pt x="24" y="13"/>
                      </a:cubicBezTo>
                      <a:cubicBezTo>
                        <a:pt x="25" y="14"/>
                        <a:pt x="25" y="14"/>
                        <a:pt x="25" y="14"/>
                      </a:cubicBezTo>
                      <a:cubicBezTo>
                        <a:pt x="24" y="17"/>
                        <a:pt x="24" y="17"/>
                        <a:pt x="24" y="17"/>
                      </a:cubicBezTo>
                      <a:cubicBezTo>
                        <a:pt x="23" y="18"/>
                        <a:pt x="23" y="18"/>
                        <a:pt x="23" y="18"/>
                      </a:cubicBezTo>
                      <a:cubicBezTo>
                        <a:pt x="24" y="18"/>
                        <a:pt x="24" y="18"/>
                        <a:pt x="25" y="18"/>
                      </a:cubicBezTo>
                      <a:cubicBezTo>
                        <a:pt x="27" y="17"/>
                        <a:pt x="27" y="17"/>
                        <a:pt x="27" y="17"/>
                      </a:cubicBezTo>
                      <a:cubicBezTo>
                        <a:pt x="26" y="19"/>
                        <a:pt x="26" y="19"/>
                        <a:pt x="26" y="19"/>
                      </a:cubicBezTo>
                      <a:cubicBezTo>
                        <a:pt x="26" y="20"/>
                        <a:pt x="25" y="21"/>
                        <a:pt x="24" y="22"/>
                      </a:cubicBezTo>
                      <a:cubicBezTo>
                        <a:pt x="24" y="22"/>
                        <a:pt x="24" y="23"/>
                        <a:pt x="24" y="23"/>
                      </a:cubicBezTo>
                      <a:cubicBezTo>
                        <a:pt x="28" y="18"/>
                        <a:pt x="28" y="18"/>
                        <a:pt x="28" y="18"/>
                      </a:cubicBezTo>
                      <a:cubicBezTo>
                        <a:pt x="27" y="22"/>
                        <a:pt x="27" y="22"/>
                        <a:pt x="27" y="22"/>
                      </a:cubicBezTo>
                      <a:cubicBezTo>
                        <a:pt x="27" y="22"/>
                        <a:pt x="27" y="23"/>
                        <a:pt x="27" y="23"/>
                      </a:cubicBezTo>
                      <a:cubicBezTo>
                        <a:pt x="27" y="24"/>
                        <a:pt x="27" y="24"/>
                        <a:pt x="27" y="24"/>
                      </a:cubicBezTo>
                      <a:cubicBezTo>
                        <a:pt x="28" y="25"/>
                        <a:pt x="28" y="27"/>
                        <a:pt x="27" y="29"/>
                      </a:cubicBezTo>
                      <a:cubicBezTo>
                        <a:pt x="27" y="30"/>
                        <a:pt x="26" y="31"/>
                        <a:pt x="24" y="32"/>
                      </a:cubicBezTo>
                      <a:lnTo>
                        <a:pt x="23" y="32"/>
                      </a:lnTo>
                      <a:close/>
                      <a:moveTo>
                        <a:pt x="24" y="28"/>
                      </a:moveTo>
                      <a:cubicBezTo>
                        <a:pt x="24" y="28"/>
                        <a:pt x="24" y="29"/>
                        <a:pt x="25" y="29"/>
                      </a:cubicBezTo>
                      <a:cubicBezTo>
                        <a:pt x="25" y="29"/>
                        <a:pt x="25" y="29"/>
                        <a:pt x="25" y="29"/>
                      </a:cubicBezTo>
                      <a:cubicBezTo>
                        <a:pt x="25" y="29"/>
                        <a:pt x="25" y="28"/>
                        <a:pt x="25" y="28"/>
                      </a:cubicBezTo>
                      <a:cubicBezTo>
                        <a:pt x="26" y="27"/>
                        <a:pt x="26" y="27"/>
                        <a:pt x="26" y="26"/>
                      </a:cubicBezTo>
                      <a:lnTo>
                        <a:pt x="24" y="28"/>
                      </a:lnTo>
                      <a:close/>
                      <a:moveTo>
                        <a:pt x="4" y="19"/>
                      </a:moveTo>
                      <a:cubicBezTo>
                        <a:pt x="4" y="19"/>
                        <a:pt x="4" y="19"/>
                        <a:pt x="4" y="19"/>
                      </a:cubicBezTo>
                      <a:cubicBezTo>
                        <a:pt x="7" y="19"/>
                        <a:pt x="7" y="19"/>
                        <a:pt x="7" y="19"/>
                      </a:cubicBezTo>
                      <a:cubicBezTo>
                        <a:pt x="5" y="21"/>
                        <a:pt x="5" y="21"/>
                        <a:pt x="5" y="21"/>
                      </a:cubicBezTo>
                      <a:cubicBezTo>
                        <a:pt x="3" y="23"/>
                        <a:pt x="3" y="24"/>
                        <a:pt x="3" y="24"/>
                      </a:cubicBezTo>
                      <a:cubicBezTo>
                        <a:pt x="3" y="24"/>
                        <a:pt x="3" y="24"/>
                        <a:pt x="5" y="24"/>
                      </a:cubicBezTo>
                      <a:cubicBezTo>
                        <a:pt x="8" y="24"/>
                        <a:pt x="12" y="24"/>
                        <a:pt x="15" y="23"/>
                      </a:cubicBezTo>
                      <a:cubicBezTo>
                        <a:pt x="19" y="21"/>
                        <a:pt x="19" y="21"/>
                        <a:pt x="19" y="21"/>
                      </a:cubicBezTo>
                      <a:cubicBezTo>
                        <a:pt x="16" y="24"/>
                        <a:pt x="16" y="24"/>
                        <a:pt x="16" y="24"/>
                      </a:cubicBezTo>
                      <a:cubicBezTo>
                        <a:pt x="16" y="24"/>
                        <a:pt x="16" y="24"/>
                        <a:pt x="16" y="24"/>
                      </a:cubicBezTo>
                      <a:cubicBezTo>
                        <a:pt x="16" y="24"/>
                        <a:pt x="17" y="23"/>
                        <a:pt x="19" y="24"/>
                      </a:cubicBezTo>
                      <a:cubicBezTo>
                        <a:pt x="19" y="24"/>
                        <a:pt x="19" y="24"/>
                        <a:pt x="19" y="24"/>
                      </a:cubicBezTo>
                      <a:cubicBezTo>
                        <a:pt x="19" y="24"/>
                        <a:pt x="20" y="24"/>
                        <a:pt x="20" y="24"/>
                      </a:cubicBezTo>
                      <a:cubicBezTo>
                        <a:pt x="20" y="23"/>
                        <a:pt x="21" y="23"/>
                        <a:pt x="21" y="22"/>
                      </a:cubicBezTo>
                      <a:cubicBezTo>
                        <a:pt x="21" y="22"/>
                        <a:pt x="21" y="22"/>
                        <a:pt x="21" y="22"/>
                      </a:cubicBezTo>
                      <a:cubicBezTo>
                        <a:pt x="21" y="21"/>
                        <a:pt x="21" y="21"/>
                        <a:pt x="21" y="21"/>
                      </a:cubicBezTo>
                      <a:cubicBezTo>
                        <a:pt x="20" y="21"/>
                        <a:pt x="20" y="21"/>
                        <a:pt x="20" y="21"/>
                      </a:cubicBezTo>
                      <a:cubicBezTo>
                        <a:pt x="21" y="19"/>
                        <a:pt x="21" y="19"/>
                        <a:pt x="21" y="19"/>
                      </a:cubicBezTo>
                      <a:cubicBezTo>
                        <a:pt x="21" y="18"/>
                        <a:pt x="21" y="17"/>
                        <a:pt x="22" y="16"/>
                      </a:cubicBezTo>
                      <a:cubicBezTo>
                        <a:pt x="22" y="15"/>
                        <a:pt x="22" y="15"/>
                        <a:pt x="22" y="15"/>
                      </a:cubicBezTo>
                      <a:cubicBezTo>
                        <a:pt x="20" y="15"/>
                        <a:pt x="19" y="15"/>
                        <a:pt x="17" y="16"/>
                      </a:cubicBezTo>
                      <a:cubicBezTo>
                        <a:pt x="15" y="17"/>
                        <a:pt x="15" y="17"/>
                        <a:pt x="15" y="17"/>
                      </a:cubicBezTo>
                      <a:cubicBezTo>
                        <a:pt x="15" y="15"/>
                        <a:pt x="15" y="15"/>
                        <a:pt x="15" y="15"/>
                      </a:cubicBezTo>
                      <a:cubicBezTo>
                        <a:pt x="15" y="15"/>
                        <a:pt x="13" y="15"/>
                        <a:pt x="13" y="13"/>
                      </a:cubicBezTo>
                      <a:cubicBezTo>
                        <a:pt x="13" y="13"/>
                        <a:pt x="13" y="13"/>
                        <a:pt x="13" y="13"/>
                      </a:cubicBezTo>
                      <a:cubicBezTo>
                        <a:pt x="10" y="15"/>
                        <a:pt x="10" y="15"/>
                        <a:pt x="10" y="15"/>
                      </a:cubicBezTo>
                      <a:cubicBezTo>
                        <a:pt x="10" y="13"/>
                        <a:pt x="10" y="13"/>
                        <a:pt x="10" y="13"/>
                      </a:cubicBezTo>
                      <a:cubicBezTo>
                        <a:pt x="10" y="11"/>
                        <a:pt x="10" y="10"/>
                        <a:pt x="11" y="9"/>
                      </a:cubicBezTo>
                      <a:cubicBezTo>
                        <a:pt x="12" y="8"/>
                        <a:pt x="12" y="7"/>
                        <a:pt x="12" y="6"/>
                      </a:cubicBezTo>
                      <a:cubicBezTo>
                        <a:pt x="12" y="6"/>
                        <a:pt x="13" y="4"/>
                        <a:pt x="14" y="2"/>
                      </a:cubicBezTo>
                      <a:cubicBezTo>
                        <a:pt x="14" y="2"/>
                        <a:pt x="13" y="2"/>
                        <a:pt x="13" y="2"/>
                      </a:cubicBezTo>
                      <a:cubicBezTo>
                        <a:pt x="12" y="3"/>
                        <a:pt x="11" y="4"/>
                        <a:pt x="10" y="6"/>
                      </a:cubicBezTo>
                      <a:cubicBezTo>
                        <a:pt x="10" y="6"/>
                        <a:pt x="10" y="6"/>
                        <a:pt x="10" y="6"/>
                      </a:cubicBezTo>
                      <a:cubicBezTo>
                        <a:pt x="10" y="8"/>
                        <a:pt x="10" y="9"/>
                        <a:pt x="10" y="10"/>
                      </a:cubicBezTo>
                      <a:cubicBezTo>
                        <a:pt x="9" y="10"/>
                        <a:pt x="9" y="10"/>
                        <a:pt x="9" y="10"/>
                      </a:cubicBezTo>
                      <a:cubicBezTo>
                        <a:pt x="9" y="11"/>
                        <a:pt x="9" y="11"/>
                        <a:pt x="9" y="11"/>
                      </a:cubicBezTo>
                      <a:cubicBezTo>
                        <a:pt x="9" y="11"/>
                        <a:pt x="8" y="11"/>
                        <a:pt x="7" y="13"/>
                      </a:cubicBezTo>
                      <a:cubicBezTo>
                        <a:pt x="7" y="14"/>
                        <a:pt x="7" y="16"/>
                        <a:pt x="7" y="16"/>
                      </a:cubicBezTo>
                      <a:cubicBezTo>
                        <a:pt x="8" y="17"/>
                        <a:pt x="8" y="17"/>
                        <a:pt x="8" y="17"/>
                      </a:cubicBezTo>
                      <a:cubicBezTo>
                        <a:pt x="6" y="17"/>
                        <a:pt x="6" y="17"/>
                        <a:pt x="6" y="17"/>
                      </a:cubicBezTo>
                      <a:cubicBezTo>
                        <a:pt x="5" y="17"/>
                        <a:pt x="5" y="17"/>
                        <a:pt x="5" y="18"/>
                      </a:cubicBezTo>
                      <a:cubicBezTo>
                        <a:pt x="5" y="18"/>
                        <a:pt x="4" y="19"/>
                        <a:pt x="4" y="19"/>
                      </a:cubicBezTo>
                      <a:close/>
                      <a:moveTo>
                        <a:pt x="15" y="13"/>
                      </a:moveTo>
                      <a:cubicBezTo>
                        <a:pt x="15" y="13"/>
                        <a:pt x="15" y="13"/>
                        <a:pt x="15" y="13"/>
                      </a:cubicBezTo>
                      <a:cubicBezTo>
                        <a:pt x="16" y="13"/>
                        <a:pt x="16" y="13"/>
                        <a:pt x="17" y="12"/>
                      </a:cubicBezTo>
                      <a:cubicBezTo>
                        <a:pt x="17" y="12"/>
                        <a:pt x="17" y="12"/>
                        <a:pt x="17" y="12"/>
                      </a:cubicBezTo>
                      <a:cubicBezTo>
                        <a:pt x="16" y="12"/>
                        <a:pt x="16" y="12"/>
                        <a:pt x="16" y="12"/>
                      </a:cubicBezTo>
                      <a:cubicBezTo>
                        <a:pt x="16" y="12"/>
                        <a:pt x="16" y="12"/>
                        <a:pt x="15" y="13"/>
                      </a:cubicBezTo>
                      <a:cubicBezTo>
                        <a:pt x="15" y="13"/>
                        <a:pt x="15" y="13"/>
                        <a:pt x="15"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7" name="Freeform 31"/>
                <p:cNvSpPr>
                  <a:spLocks noChangeArrowheads="1"/>
                </p:cNvSpPr>
                <p:nvPr/>
              </p:nvSpPr>
              <p:spPr bwMode="auto">
                <a:xfrm>
                  <a:off x="558" y="687"/>
                  <a:ext cx="24" cy="19"/>
                </a:xfrm>
                <a:custGeom>
                  <a:avLst/>
                  <a:gdLst>
                    <a:gd name="T0" fmla="*/ 13 w 14"/>
                    <a:gd name="T1" fmla="*/ 6 h 11"/>
                    <a:gd name="T2" fmla="*/ 6 w 14"/>
                    <a:gd name="T3" fmla="*/ 1 h 11"/>
                    <a:gd name="T4" fmla="*/ 1 w 14"/>
                    <a:gd name="T5" fmla="*/ 1 h 11"/>
                    <a:gd name="T6" fmla="*/ 4 w 14"/>
                    <a:gd name="T7" fmla="*/ 6 h 11"/>
                    <a:gd name="T8" fmla="*/ 3 w 14"/>
                    <a:gd name="T9" fmla="*/ 4 h 11"/>
                    <a:gd name="T10" fmla="*/ 10 w 14"/>
                    <a:gd name="T11" fmla="*/ 11 h 11"/>
                    <a:gd name="T12" fmla="*/ 11 w 14"/>
                    <a:gd name="T13" fmla="*/ 10 h 11"/>
                    <a:gd name="T14" fmla="*/ 12 w 14"/>
                    <a:gd name="T15" fmla="*/ 11 h 11"/>
                    <a:gd name="T16" fmla="*/ 13 w 14"/>
                    <a:gd name="T17" fmla="*/ 6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1"/>
                    <a:gd name="T29" fmla="*/ 14 w 14"/>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1">
                      <a:moveTo>
                        <a:pt x="13" y="6"/>
                      </a:moveTo>
                      <a:cubicBezTo>
                        <a:pt x="10" y="4"/>
                        <a:pt x="10" y="1"/>
                        <a:pt x="6" y="1"/>
                      </a:cubicBezTo>
                      <a:cubicBezTo>
                        <a:pt x="4" y="1"/>
                        <a:pt x="1" y="0"/>
                        <a:pt x="1" y="1"/>
                      </a:cubicBezTo>
                      <a:cubicBezTo>
                        <a:pt x="0" y="4"/>
                        <a:pt x="1" y="5"/>
                        <a:pt x="4" y="6"/>
                      </a:cubicBezTo>
                      <a:cubicBezTo>
                        <a:pt x="3" y="5"/>
                        <a:pt x="4" y="5"/>
                        <a:pt x="3" y="4"/>
                      </a:cubicBezTo>
                      <a:cubicBezTo>
                        <a:pt x="6" y="5"/>
                        <a:pt x="8" y="10"/>
                        <a:pt x="10" y="11"/>
                      </a:cubicBezTo>
                      <a:cubicBezTo>
                        <a:pt x="11" y="11"/>
                        <a:pt x="11" y="10"/>
                        <a:pt x="11" y="10"/>
                      </a:cubicBezTo>
                      <a:cubicBezTo>
                        <a:pt x="11" y="10"/>
                        <a:pt x="11" y="11"/>
                        <a:pt x="12" y="11"/>
                      </a:cubicBezTo>
                      <a:cubicBezTo>
                        <a:pt x="14" y="9"/>
                        <a:pt x="11" y="8"/>
                        <a:pt x="13"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8" name="Freeform 32"/>
                <p:cNvSpPr>
                  <a:spLocks noEditPoints="1" noChangeArrowheads="1"/>
                </p:cNvSpPr>
                <p:nvPr/>
              </p:nvSpPr>
              <p:spPr bwMode="auto">
                <a:xfrm>
                  <a:off x="556" y="686"/>
                  <a:ext cx="28" cy="24"/>
                </a:xfrm>
                <a:custGeom>
                  <a:avLst/>
                  <a:gdLst>
                    <a:gd name="T0" fmla="*/ 13 w 16"/>
                    <a:gd name="T1" fmla="*/ 14 h 14"/>
                    <a:gd name="T2" fmla="*/ 12 w 16"/>
                    <a:gd name="T3" fmla="*/ 13 h 14"/>
                    <a:gd name="T4" fmla="*/ 12 w 16"/>
                    <a:gd name="T5" fmla="*/ 13 h 14"/>
                    <a:gd name="T6" fmla="*/ 11 w 16"/>
                    <a:gd name="T7" fmla="*/ 13 h 14"/>
                    <a:gd name="T8" fmla="*/ 8 w 16"/>
                    <a:gd name="T9" fmla="*/ 10 h 14"/>
                    <a:gd name="T10" fmla="*/ 6 w 16"/>
                    <a:gd name="T11" fmla="*/ 7 h 14"/>
                    <a:gd name="T12" fmla="*/ 6 w 16"/>
                    <a:gd name="T13" fmla="*/ 9 h 14"/>
                    <a:gd name="T14" fmla="*/ 4 w 16"/>
                    <a:gd name="T15" fmla="*/ 8 h 14"/>
                    <a:gd name="T16" fmla="*/ 1 w 16"/>
                    <a:gd name="T17" fmla="*/ 2 h 14"/>
                    <a:gd name="T18" fmla="*/ 3 w 16"/>
                    <a:gd name="T19" fmla="*/ 0 h 14"/>
                    <a:gd name="T20" fmla="*/ 6 w 16"/>
                    <a:gd name="T21" fmla="*/ 1 h 14"/>
                    <a:gd name="T22" fmla="*/ 7 w 16"/>
                    <a:gd name="T23" fmla="*/ 1 h 14"/>
                    <a:gd name="T24" fmla="*/ 12 w 16"/>
                    <a:gd name="T25" fmla="*/ 4 h 14"/>
                    <a:gd name="T26" fmla="*/ 15 w 16"/>
                    <a:gd name="T27" fmla="*/ 6 h 14"/>
                    <a:gd name="T28" fmla="*/ 16 w 16"/>
                    <a:gd name="T29" fmla="*/ 7 h 14"/>
                    <a:gd name="T30" fmla="*/ 15 w 16"/>
                    <a:gd name="T31" fmla="*/ 8 h 14"/>
                    <a:gd name="T32" fmla="*/ 14 w 16"/>
                    <a:gd name="T33" fmla="*/ 9 h 14"/>
                    <a:gd name="T34" fmla="*/ 13 w 16"/>
                    <a:gd name="T35" fmla="*/ 13 h 14"/>
                    <a:gd name="T36" fmla="*/ 13 w 16"/>
                    <a:gd name="T37" fmla="*/ 14 h 14"/>
                    <a:gd name="T38" fmla="*/ 11 w 16"/>
                    <a:gd name="T39" fmla="*/ 9 h 14"/>
                    <a:gd name="T40" fmla="*/ 12 w 16"/>
                    <a:gd name="T41" fmla="*/ 10 h 14"/>
                    <a:gd name="T42" fmla="*/ 12 w 16"/>
                    <a:gd name="T43" fmla="*/ 10 h 14"/>
                    <a:gd name="T44" fmla="*/ 12 w 16"/>
                    <a:gd name="T45" fmla="*/ 10 h 14"/>
                    <a:gd name="T46" fmla="*/ 13 w 16"/>
                    <a:gd name="T47" fmla="*/ 7 h 14"/>
                    <a:gd name="T48" fmla="*/ 11 w 16"/>
                    <a:gd name="T49" fmla="*/ 5 h 14"/>
                    <a:gd name="T50" fmla="*/ 7 w 16"/>
                    <a:gd name="T51" fmla="*/ 3 h 14"/>
                    <a:gd name="T52" fmla="*/ 5 w 16"/>
                    <a:gd name="T53" fmla="*/ 3 h 14"/>
                    <a:gd name="T54" fmla="*/ 3 w 16"/>
                    <a:gd name="T55" fmla="*/ 2 h 14"/>
                    <a:gd name="T56" fmla="*/ 3 w 16"/>
                    <a:gd name="T57" fmla="*/ 2 h 14"/>
                    <a:gd name="T58" fmla="*/ 3 w 16"/>
                    <a:gd name="T59" fmla="*/ 4 h 14"/>
                    <a:gd name="T60" fmla="*/ 4 w 16"/>
                    <a:gd name="T61" fmla="*/ 4 h 14"/>
                    <a:gd name="T62" fmla="*/ 10 w 16"/>
                    <a:gd name="T63" fmla="*/ 9 h 14"/>
                    <a:gd name="T64" fmla="*/ 11 w 16"/>
                    <a:gd name="T65" fmla="*/ 10 h 14"/>
                    <a:gd name="T66" fmla="*/ 11 w 16"/>
                    <a:gd name="T67" fmla="*/ 9 h 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14"/>
                    <a:gd name="T104" fmla="*/ 16 w 16"/>
                    <a:gd name="T105" fmla="*/ 14 h 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14">
                      <a:moveTo>
                        <a:pt x="13" y="14"/>
                      </a:moveTo>
                      <a:cubicBezTo>
                        <a:pt x="12" y="13"/>
                        <a:pt x="12" y="13"/>
                        <a:pt x="12" y="13"/>
                      </a:cubicBezTo>
                      <a:cubicBezTo>
                        <a:pt x="12" y="13"/>
                        <a:pt x="12" y="13"/>
                        <a:pt x="12" y="13"/>
                      </a:cubicBezTo>
                      <a:cubicBezTo>
                        <a:pt x="11" y="13"/>
                        <a:pt x="11" y="13"/>
                        <a:pt x="11" y="13"/>
                      </a:cubicBezTo>
                      <a:cubicBezTo>
                        <a:pt x="10" y="12"/>
                        <a:pt x="9" y="11"/>
                        <a:pt x="8" y="10"/>
                      </a:cubicBezTo>
                      <a:cubicBezTo>
                        <a:pt x="7" y="9"/>
                        <a:pt x="7" y="8"/>
                        <a:pt x="6" y="7"/>
                      </a:cubicBezTo>
                      <a:cubicBezTo>
                        <a:pt x="6" y="9"/>
                        <a:pt x="6" y="9"/>
                        <a:pt x="6" y="9"/>
                      </a:cubicBezTo>
                      <a:cubicBezTo>
                        <a:pt x="4" y="8"/>
                        <a:pt x="4" y="8"/>
                        <a:pt x="4" y="8"/>
                      </a:cubicBezTo>
                      <a:cubicBezTo>
                        <a:pt x="2" y="7"/>
                        <a:pt x="0" y="5"/>
                        <a:pt x="1" y="2"/>
                      </a:cubicBezTo>
                      <a:cubicBezTo>
                        <a:pt x="1" y="1"/>
                        <a:pt x="1" y="0"/>
                        <a:pt x="3" y="0"/>
                      </a:cubicBezTo>
                      <a:cubicBezTo>
                        <a:pt x="4" y="0"/>
                        <a:pt x="5" y="1"/>
                        <a:pt x="6" y="1"/>
                      </a:cubicBezTo>
                      <a:cubicBezTo>
                        <a:pt x="6" y="1"/>
                        <a:pt x="6" y="1"/>
                        <a:pt x="7" y="1"/>
                      </a:cubicBezTo>
                      <a:cubicBezTo>
                        <a:pt x="10" y="1"/>
                        <a:pt x="11" y="2"/>
                        <a:pt x="12" y="4"/>
                      </a:cubicBezTo>
                      <a:cubicBezTo>
                        <a:pt x="13" y="5"/>
                        <a:pt x="14" y="6"/>
                        <a:pt x="15" y="6"/>
                      </a:cubicBezTo>
                      <a:cubicBezTo>
                        <a:pt x="16" y="7"/>
                        <a:pt x="16" y="7"/>
                        <a:pt x="16" y="7"/>
                      </a:cubicBezTo>
                      <a:cubicBezTo>
                        <a:pt x="15" y="8"/>
                        <a:pt x="15" y="8"/>
                        <a:pt x="15" y="8"/>
                      </a:cubicBezTo>
                      <a:cubicBezTo>
                        <a:pt x="14" y="8"/>
                        <a:pt x="14" y="9"/>
                        <a:pt x="14" y="9"/>
                      </a:cubicBezTo>
                      <a:cubicBezTo>
                        <a:pt x="14" y="10"/>
                        <a:pt x="15" y="11"/>
                        <a:pt x="13" y="13"/>
                      </a:cubicBezTo>
                      <a:lnTo>
                        <a:pt x="13" y="14"/>
                      </a:lnTo>
                      <a:close/>
                      <a:moveTo>
                        <a:pt x="11" y="9"/>
                      </a:moveTo>
                      <a:cubicBezTo>
                        <a:pt x="12" y="10"/>
                        <a:pt x="12" y="10"/>
                        <a:pt x="12" y="10"/>
                      </a:cubicBezTo>
                      <a:cubicBezTo>
                        <a:pt x="12" y="10"/>
                        <a:pt x="12" y="10"/>
                        <a:pt x="12" y="10"/>
                      </a:cubicBezTo>
                      <a:cubicBezTo>
                        <a:pt x="13" y="10"/>
                        <a:pt x="12" y="10"/>
                        <a:pt x="12" y="10"/>
                      </a:cubicBezTo>
                      <a:cubicBezTo>
                        <a:pt x="12" y="9"/>
                        <a:pt x="12" y="8"/>
                        <a:pt x="13" y="7"/>
                      </a:cubicBezTo>
                      <a:cubicBezTo>
                        <a:pt x="12" y="7"/>
                        <a:pt x="11" y="6"/>
                        <a:pt x="11" y="5"/>
                      </a:cubicBezTo>
                      <a:cubicBezTo>
                        <a:pt x="9" y="4"/>
                        <a:pt x="9" y="3"/>
                        <a:pt x="7" y="3"/>
                      </a:cubicBezTo>
                      <a:cubicBezTo>
                        <a:pt x="6" y="3"/>
                        <a:pt x="6" y="3"/>
                        <a:pt x="5" y="3"/>
                      </a:cubicBezTo>
                      <a:cubicBezTo>
                        <a:pt x="5" y="3"/>
                        <a:pt x="4" y="2"/>
                        <a:pt x="3" y="2"/>
                      </a:cubicBezTo>
                      <a:cubicBezTo>
                        <a:pt x="3" y="2"/>
                        <a:pt x="3" y="2"/>
                        <a:pt x="3" y="2"/>
                      </a:cubicBezTo>
                      <a:cubicBezTo>
                        <a:pt x="3" y="3"/>
                        <a:pt x="3" y="4"/>
                        <a:pt x="3" y="4"/>
                      </a:cubicBezTo>
                      <a:cubicBezTo>
                        <a:pt x="4" y="4"/>
                        <a:pt x="4" y="4"/>
                        <a:pt x="4" y="4"/>
                      </a:cubicBezTo>
                      <a:cubicBezTo>
                        <a:pt x="7" y="5"/>
                        <a:pt x="8" y="7"/>
                        <a:pt x="10" y="9"/>
                      </a:cubicBezTo>
                      <a:cubicBezTo>
                        <a:pt x="10" y="9"/>
                        <a:pt x="10" y="10"/>
                        <a:pt x="11" y="10"/>
                      </a:cubicBezTo>
                      <a:lnTo>
                        <a:pt x="11"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9" name="Freeform 33"/>
                <p:cNvSpPr>
                  <a:spLocks noChangeArrowheads="1"/>
                </p:cNvSpPr>
                <p:nvPr/>
              </p:nvSpPr>
              <p:spPr bwMode="auto">
                <a:xfrm>
                  <a:off x="567" y="603"/>
                  <a:ext cx="70" cy="26"/>
                </a:xfrm>
                <a:custGeom>
                  <a:avLst/>
                  <a:gdLst>
                    <a:gd name="T0" fmla="*/ 29 w 41"/>
                    <a:gd name="T1" fmla="*/ 6 h 15"/>
                    <a:gd name="T2" fmla="*/ 41 w 41"/>
                    <a:gd name="T3" fmla="*/ 12 h 15"/>
                    <a:gd name="T4" fmla="*/ 27 w 41"/>
                    <a:gd name="T5" fmla="*/ 14 h 15"/>
                    <a:gd name="T6" fmla="*/ 30 w 41"/>
                    <a:gd name="T7" fmla="*/ 11 h 15"/>
                    <a:gd name="T8" fmla="*/ 19 w 41"/>
                    <a:gd name="T9" fmla="*/ 6 h 15"/>
                    <a:gd name="T10" fmla="*/ 16 w 41"/>
                    <a:gd name="T11" fmla="*/ 5 h 15"/>
                    <a:gd name="T12" fmla="*/ 10 w 41"/>
                    <a:gd name="T13" fmla="*/ 3 h 15"/>
                    <a:gd name="T14" fmla="*/ 12 w 41"/>
                    <a:gd name="T15" fmla="*/ 3 h 15"/>
                    <a:gd name="T16" fmla="*/ 0 w 41"/>
                    <a:gd name="T17" fmla="*/ 5 h 15"/>
                    <a:gd name="T18" fmla="*/ 4 w 41"/>
                    <a:gd name="T19" fmla="*/ 1 h 15"/>
                    <a:gd name="T20" fmla="*/ 12 w 41"/>
                    <a:gd name="T21" fmla="*/ 0 h 15"/>
                    <a:gd name="T22" fmla="*/ 29 w 41"/>
                    <a:gd name="T23" fmla="*/ 6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15"/>
                    <a:gd name="T38" fmla="*/ 41 w 4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15">
                      <a:moveTo>
                        <a:pt x="29" y="6"/>
                      </a:moveTo>
                      <a:cubicBezTo>
                        <a:pt x="33" y="10"/>
                        <a:pt x="37" y="9"/>
                        <a:pt x="41" y="12"/>
                      </a:cubicBezTo>
                      <a:cubicBezTo>
                        <a:pt x="37" y="14"/>
                        <a:pt x="32" y="15"/>
                        <a:pt x="27" y="14"/>
                      </a:cubicBezTo>
                      <a:cubicBezTo>
                        <a:pt x="28" y="13"/>
                        <a:pt x="29" y="12"/>
                        <a:pt x="30" y="11"/>
                      </a:cubicBezTo>
                      <a:cubicBezTo>
                        <a:pt x="25" y="10"/>
                        <a:pt x="24" y="7"/>
                        <a:pt x="19" y="6"/>
                      </a:cubicBezTo>
                      <a:cubicBezTo>
                        <a:pt x="18" y="6"/>
                        <a:pt x="17" y="5"/>
                        <a:pt x="16" y="5"/>
                      </a:cubicBezTo>
                      <a:cubicBezTo>
                        <a:pt x="14" y="4"/>
                        <a:pt x="11" y="5"/>
                        <a:pt x="10" y="3"/>
                      </a:cubicBezTo>
                      <a:cubicBezTo>
                        <a:pt x="11" y="3"/>
                        <a:pt x="11" y="3"/>
                        <a:pt x="12" y="3"/>
                      </a:cubicBezTo>
                      <a:cubicBezTo>
                        <a:pt x="7" y="1"/>
                        <a:pt x="4" y="7"/>
                        <a:pt x="0" y="5"/>
                      </a:cubicBezTo>
                      <a:cubicBezTo>
                        <a:pt x="2" y="5"/>
                        <a:pt x="1" y="2"/>
                        <a:pt x="4" y="1"/>
                      </a:cubicBezTo>
                      <a:cubicBezTo>
                        <a:pt x="7" y="0"/>
                        <a:pt x="9" y="0"/>
                        <a:pt x="12" y="0"/>
                      </a:cubicBezTo>
                      <a:cubicBezTo>
                        <a:pt x="19" y="1"/>
                        <a:pt x="23" y="5"/>
                        <a:pt x="29"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0" name="Freeform 34"/>
                <p:cNvSpPr>
                  <a:spLocks noEditPoints="1" noChangeArrowheads="1"/>
                </p:cNvSpPr>
                <p:nvPr/>
              </p:nvSpPr>
              <p:spPr bwMode="auto">
                <a:xfrm>
                  <a:off x="558" y="601"/>
                  <a:ext cx="83" cy="28"/>
                </a:xfrm>
                <a:custGeom>
                  <a:avLst/>
                  <a:gdLst>
                    <a:gd name="T0" fmla="*/ 37 w 48"/>
                    <a:gd name="T1" fmla="*/ 16 h 16"/>
                    <a:gd name="T2" fmla="*/ 32 w 48"/>
                    <a:gd name="T3" fmla="*/ 16 h 16"/>
                    <a:gd name="T4" fmla="*/ 30 w 48"/>
                    <a:gd name="T5" fmla="*/ 15 h 16"/>
                    <a:gd name="T6" fmla="*/ 32 w 48"/>
                    <a:gd name="T7" fmla="*/ 14 h 16"/>
                    <a:gd name="T8" fmla="*/ 33 w 48"/>
                    <a:gd name="T9" fmla="*/ 13 h 16"/>
                    <a:gd name="T10" fmla="*/ 33 w 48"/>
                    <a:gd name="T11" fmla="*/ 13 h 16"/>
                    <a:gd name="T12" fmla="*/ 29 w 48"/>
                    <a:gd name="T13" fmla="*/ 11 h 16"/>
                    <a:gd name="T14" fmla="*/ 24 w 48"/>
                    <a:gd name="T15" fmla="*/ 8 h 16"/>
                    <a:gd name="T16" fmla="*/ 22 w 48"/>
                    <a:gd name="T17" fmla="*/ 7 h 16"/>
                    <a:gd name="T18" fmla="*/ 21 w 48"/>
                    <a:gd name="T19" fmla="*/ 7 h 16"/>
                    <a:gd name="T20" fmla="*/ 20 w 48"/>
                    <a:gd name="T21" fmla="*/ 7 h 16"/>
                    <a:gd name="T22" fmla="*/ 19 w 48"/>
                    <a:gd name="T23" fmla="*/ 7 h 16"/>
                    <a:gd name="T24" fmla="*/ 14 w 48"/>
                    <a:gd name="T25" fmla="*/ 5 h 16"/>
                    <a:gd name="T26" fmla="*/ 14 w 48"/>
                    <a:gd name="T27" fmla="*/ 4 h 16"/>
                    <a:gd name="T28" fmla="*/ 11 w 48"/>
                    <a:gd name="T29" fmla="*/ 6 h 16"/>
                    <a:gd name="T30" fmla="*/ 4 w 48"/>
                    <a:gd name="T31" fmla="*/ 7 h 16"/>
                    <a:gd name="T32" fmla="*/ 0 w 48"/>
                    <a:gd name="T33" fmla="*/ 6 h 16"/>
                    <a:gd name="T34" fmla="*/ 4 w 48"/>
                    <a:gd name="T35" fmla="*/ 5 h 16"/>
                    <a:gd name="T36" fmla="*/ 6 w 48"/>
                    <a:gd name="T37" fmla="*/ 4 h 16"/>
                    <a:gd name="T38" fmla="*/ 9 w 48"/>
                    <a:gd name="T39" fmla="*/ 1 h 16"/>
                    <a:gd name="T40" fmla="*/ 9 w 48"/>
                    <a:gd name="T41" fmla="*/ 1 h 16"/>
                    <a:gd name="T42" fmla="*/ 17 w 48"/>
                    <a:gd name="T43" fmla="*/ 0 h 16"/>
                    <a:gd name="T44" fmla="*/ 27 w 48"/>
                    <a:gd name="T45" fmla="*/ 3 h 16"/>
                    <a:gd name="T46" fmla="*/ 35 w 48"/>
                    <a:gd name="T47" fmla="*/ 6 h 16"/>
                    <a:gd name="T48" fmla="*/ 35 w 48"/>
                    <a:gd name="T49" fmla="*/ 6 h 16"/>
                    <a:gd name="T50" fmla="*/ 35 w 48"/>
                    <a:gd name="T51" fmla="*/ 6 h 16"/>
                    <a:gd name="T52" fmla="*/ 41 w 48"/>
                    <a:gd name="T53" fmla="*/ 9 h 16"/>
                    <a:gd name="T54" fmla="*/ 47 w 48"/>
                    <a:gd name="T55" fmla="*/ 13 h 16"/>
                    <a:gd name="T56" fmla="*/ 48 w 48"/>
                    <a:gd name="T57" fmla="*/ 14 h 16"/>
                    <a:gd name="T58" fmla="*/ 47 w 48"/>
                    <a:gd name="T59" fmla="*/ 14 h 16"/>
                    <a:gd name="T60" fmla="*/ 37 w 48"/>
                    <a:gd name="T61" fmla="*/ 16 h 16"/>
                    <a:gd name="T62" fmla="*/ 35 w 48"/>
                    <a:gd name="T63" fmla="*/ 14 h 16"/>
                    <a:gd name="T64" fmla="*/ 44 w 48"/>
                    <a:gd name="T65" fmla="*/ 13 h 16"/>
                    <a:gd name="T66" fmla="*/ 40 w 48"/>
                    <a:gd name="T67" fmla="*/ 11 h 16"/>
                    <a:gd name="T68" fmla="*/ 34 w 48"/>
                    <a:gd name="T69" fmla="*/ 8 h 16"/>
                    <a:gd name="T70" fmla="*/ 26 w 48"/>
                    <a:gd name="T71" fmla="*/ 5 h 16"/>
                    <a:gd name="T72" fmla="*/ 17 w 48"/>
                    <a:gd name="T73" fmla="*/ 2 h 16"/>
                    <a:gd name="T74" fmla="*/ 10 w 48"/>
                    <a:gd name="T75" fmla="*/ 3 h 16"/>
                    <a:gd name="T76" fmla="*/ 9 w 48"/>
                    <a:gd name="T77" fmla="*/ 3 h 16"/>
                    <a:gd name="T78" fmla="*/ 7 w 48"/>
                    <a:gd name="T79" fmla="*/ 5 h 16"/>
                    <a:gd name="T80" fmla="*/ 7 w 48"/>
                    <a:gd name="T81" fmla="*/ 5 h 16"/>
                    <a:gd name="T82" fmla="*/ 10 w 48"/>
                    <a:gd name="T83" fmla="*/ 4 h 16"/>
                    <a:gd name="T84" fmla="*/ 15 w 48"/>
                    <a:gd name="T85" fmla="*/ 2 h 16"/>
                    <a:gd name="T86" fmla="*/ 17 w 48"/>
                    <a:gd name="T87" fmla="*/ 3 h 16"/>
                    <a:gd name="T88" fmla="*/ 19 w 48"/>
                    <a:gd name="T89" fmla="*/ 4 h 16"/>
                    <a:gd name="T90" fmla="*/ 17 w 48"/>
                    <a:gd name="T91" fmla="*/ 4 h 16"/>
                    <a:gd name="T92" fmla="*/ 19 w 48"/>
                    <a:gd name="T93" fmla="*/ 5 h 16"/>
                    <a:gd name="T94" fmla="*/ 20 w 48"/>
                    <a:gd name="T95" fmla="*/ 5 h 16"/>
                    <a:gd name="T96" fmla="*/ 21 w 48"/>
                    <a:gd name="T97" fmla="*/ 5 h 16"/>
                    <a:gd name="T98" fmla="*/ 23 w 48"/>
                    <a:gd name="T99" fmla="*/ 6 h 16"/>
                    <a:gd name="T100" fmla="*/ 24 w 48"/>
                    <a:gd name="T101" fmla="*/ 6 h 16"/>
                    <a:gd name="T102" fmla="*/ 30 w 48"/>
                    <a:gd name="T103" fmla="*/ 9 h 16"/>
                    <a:gd name="T104" fmla="*/ 35 w 48"/>
                    <a:gd name="T105" fmla="*/ 11 h 16"/>
                    <a:gd name="T106" fmla="*/ 37 w 48"/>
                    <a:gd name="T107" fmla="*/ 12 h 16"/>
                    <a:gd name="T108" fmla="*/ 36 w 48"/>
                    <a:gd name="T109" fmla="*/ 13 h 16"/>
                    <a:gd name="T110" fmla="*/ 35 w 48"/>
                    <a:gd name="T111" fmla="*/ 14 h 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
                    <a:gd name="T169" fmla="*/ 0 h 16"/>
                    <a:gd name="T170" fmla="*/ 48 w 48"/>
                    <a:gd name="T171" fmla="*/ 16 h 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 h="16">
                      <a:moveTo>
                        <a:pt x="37" y="16"/>
                      </a:moveTo>
                      <a:cubicBezTo>
                        <a:pt x="35" y="16"/>
                        <a:pt x="34" y="16"/>
                        <a:pt x="32" y="16"/>
                      </a:cubicBezTo>
                      <a:cubicBezTo>
                        <a:pt x="30" y="15"/>
                        <a:pt x="30" y="15"/>
                        <a:pt x="30" y="15"/>
                      </a:cubicBezTo>
                      <a:cubicBezTo>
                        <a:pt x="32" y="14"/>
                        <a:pt x="32" y="14"/>
                        <a:pt x="32" y="14"/>
                      </a:cubicBezTo>
                      <a:cubicBezTo>
                        <a:pt x="32" y="14"/>
                        <a:pt x="33" y="13"/>
                        <a:pt x="33" y="13"/>
                      </a:cubicBezTo>
                      <a:cubicBezTo>
                        <a:pt x="33" y="13"/>
                        <a:pt x="33" y="13"/>
                        <a:pt x="33" y="13"/>
                      </a:cubicBezTo>
                      <a:cubicBezTo>
                        <a:pt x="31" y="12"/>
                        <a:pt x="30" y="11"/>
                        <a:pt x="29" y="11"/>
                      </a:cubicBezTo>
                      <a:cubicBezTo>
                        <a:pt x="28" y="10"/>
                        <a:pt x="27" y="9"/>
                        <a:pt x="24" y="8"/>
                      </a:cubicBezTo>
                      <a:cubicBezTo>
                        <a:pt x="23" y="8"/>
                        <a:pt x="23" y="8"/>
                        <a:pt x="22" y="7"/>
                      </a:cubicBezTo>
                      <a:cubicBezTo>
                        <a:pt x="21" y="7"/>
                        <a:pt x="21" y="7"/>
                        <a:pt x="21" y="7"/>
                      </a:cubicBezTo>
                      <a:cubicBezTo>
                        <a:pt x="20" y="7"/>
                        <a:pt x="20" y="7"/>
                        <a:pt x="20" y="7"/>
                      </a:cubicBezTo>
                      <a:cubicBezTo>
                        <a:pt x="19" y="7"/>
                        <a:pt x="19" y="7"/>
                        <a:pt x="19" y="7"/>
                      </a:cubicBezTo>
                      <a:cubicBezTo>
                        <a:pt x="17" y="7"/>
                        <a:pt x="15" y="6"/>
                        <a:pt x="14" y="5"/>
                      </a:cubicBezTo>
                      <a:cubicBezTo>
                        <a:pt x="14" y="4"/>
                        <a:pt x="14" y="4"/>
                        <a:pt x="14" y="4"/>
                      </a:cubicBezTo>
                      <a:cubicBezTo>
                        <a:pt x="13" y="5"/>
                        <a:pt x="12" y="5"/>
                        <a:pt x="11" y="6"/>
                      </a:cubicBezTo>
                      <a:cubicBezTo>
                        <a:pt x="9" y="7"/>
                        <a:pt x="6" y="8"/>
                        <a:pt x="4" y="7"/>
                      </a:cubicBezTo>
                      <a:cubicBezTo>
                        <a:pt x="0" y="6"/>
                        <a:pt x="0" y="6"/>
                        <a:pt x="0" y="6"/>
                      </a:cubicBezTo>
                      <a:cubicBezTo>
                        <a:pt x="4" y="5"/>
                        <a:pt x="4" y="5"/>
                        <a:pt x="4" y="5"/>
                      </a:cubicBezTo>
                      <a:cubicBezTo>
                        <a:pt x="5" y="5"/>
                        <a:pt x="5" y="5"/>
                        <a:pt x="6" y="4"/>
                      </a:cubicBezTo>
                      <a:cubicBezTo>
                        <a:pt x="6" y="3"/>
                        <a:pt x="7" y="2"/>
                        <a:pt x="9" y="1"/>
                      </a:cubicBezTo>
                      <a:cubicBezTo>
                        <a:pt x="9" y="1"/>
                        <a:pt x="9" y="1"/>
                        <a:pt x="9" y="1"/>
                      </a:cubicBezTo>
                      <a:cubicBezTo>
                        <a:pt x="12" y="0"/>
                        <a:pt x="14" y="0"/>
                        <a:pt x="17" y="0"/>
                      </a:cubicBezTo>
                      <a:cubicBezTo>
                        <a:pt x="21" y="0"/>
                        <a:pt x="24" y="2"/>
                        <a:pt x="27" y="3"/>
                      </a:cubicBezTo>
                      <a:cubicBezTo>
                        <a:pt x="29" y="5"/>
                        <a:pt x="32" y="6"/>
                        <a:pt x="35" y="6"/>
                      </a:cubicBezTo>
                      <a:cubicBezTo>
                        <a:pt x="35" y="6"/>
                        <a:pt x="35" y="6"/>
                        <a:pt x="35" y="6"/>
                      </a:cubicBezTo>
                      <a:cubicBezTo>
                        <a:pt x="35" y="6"/>
                        <a:pt x="35" y="6"/>
                        <a:pt x="35" y="6"/>
                      </a:cubicBezTo>
                      <a:cubicBezTo>
                        <a:pt x="37" y="8"/>
                        <a:pt x="39" y="9"/>
                        <a:pt x="41" y="9"/>
                      </a:cubicBezTo>
                      <a:cubicBezTo>
                        <a:pt x="43" y="10"/>
                        <a:pt x="45" y="11"/>
                        <a:pt x="47" y="13"/>
                      </a:cubicBezTo>
                      <a:cubicBezTo>
                        <a:pt x="48" y="14"/>
                        <a:pt x="48" y="14"/>
                        <a:pt x="48" y="14"/>
                      </a:cubicBezTo>
                      <a:cubicBezTo>
                        <a:pt x="47" y="14"/>
                        <a:pt x="47" y="14"/>
                        <a:pt x="47" y="14"/>
                      </a:cubicBezTo>
                      <a:cubicBezTo>
                        <a:pt x="43" y="15"/>
                        <a:pt x="40" y="16"/>
                        <a:pt x="37" y="16"/>
                      </a:cubicBezTo>
                      <a:close/>
                      <a:moveTo>
                        <a:pt x="35" y="14"/>
                      </a:moveTo>
                      <a:cubicBezTo>
                        <a:pt x="37" y="14"/>
                        <a:pt x="41" y="14"/>
                        <a:pt x="44" y="13"/>
                      </a:cubicBezTo>
                      <a:cubicBezTo>
                        <a:pt x="43" y="12"/>
                        <a:pt x="41" y="12"/>
                        <a:pt x="40" y="11"/>
                      </a:cubicBezTo>
                      <a:cubicBezTo>
                        <a:pt x="38" y="11"/>
                        <a:pt x="36" y="10"/>
                        <a:pt x="34" y="8"/>
                      </a:cubicBezTo>
                      <a:cubicBezTo>
                        <a:pt x="31" y="7"/>
                        <a:pt x="28" y="6"/>
                        <a:pt x="26" y="5"/>
                      </a:cubicBezTo>
                      <a:cubicBezTo>
                        <a:pt x="23" y="4"/>
                        <a:pt x="20" y="2"/>
                        <a:pt x="17" y="2"/>
                      </a:cubicBezTo>
                      <a:cubicBezTo>
                        <a:pt x="15" y="2"/>
                        <a:pt x="13" y="2"/>
                        <a:pt x="10" y="3"/>
                      </a:cubicBezTo>
                      <a:cubicBezTo>
                        <a:pt x="9" y="3"/>
                        <a:pt x="9" y="3"/>
                        <a:pt x="9" y="3"/>
                      </a:cubicBezTo>
                      <a:cubicBezTo>
                        <a:pt x="8" y="4"/>
                        <a:pt x="8" y="4"/>
                        <a:pt x="7" y="5"/>
                      </a:cubicBezTo>
                      <a:cubicBezTo>
                        <a:pt x="7" y="5"/>
                        <a:pt x="7" y="5"/>
                        <a:pt x="7" y="5"/>
                      </a:cubicBezTo>
                      <a:cubicBezTo>
                        <a:pt x="8" y="5"/>
                        <a:pt x="9" y="5"/>
                        <a:pt x="10" y="4"/>
                      </a:cubicBezTo>
                      <a:cubicBezTo>
                        <a:pt x="11" y="3"/>
                        <a:pt x="13" y="2"/>
                        <a:pt x="15" y="2"/>
                      </a:cubicBezTo>
                      <a:cubicBezTo>
                        <a:pt x="16" y="2"/>
                        <a:pt x="16" y="2"/>
                        <a:pt x="17" y="3"/>
                      </a:cubicBezTo>
                      <a:cubicBezTo>
                        <a:pt x="19" y="4"/>
                        <a:pt x="19" y="4"/>
                        <a:pt x="19" y="4"/>
                      </a:cubicBezTo>
                      <a:cubicBezTo>
                        <a:pt x="17" y="4"/>
                        <a:pt x="17" y="4"/>
                        <a:pt x="17" y="4"/>
                      </a:cubicBezTo>
                      <a:cubicBezTo>
                        <a:pt x="18" y="5"/>
                        <a:pt x="18" y="5"/>
                        <a:pt x="19" y="5"/>
                      </a:cubicBezTo>
                      <a:cubicBezTo>
                        <a:pt x="20" y="5"/>
                        <a:pt x="20" y="5"/>
                        <a:pt x="20" y="5"/>
                      </a:cubicBezTo>
                      <a:cubicBezTo>
                        <a:pt x="20" y="5"/>
                        <a:pt x="21" y="5"/>
                        <a:pt x="21" y="5"/>
                      </a:cubicBezTo>
                      <a:cubicBezTo>
                        <a:pt x="22" y="5"/>
                        <a:pt x="23" y="5"/>
                        <a:pt x="23" y="6"/>
                      </a:cubicBezTo>
                      <a:cubicBezTo>
                        <a:pt x="24" y="6"/>
                        <a:pt x="24" y="6"/>
                        <a:pt x="24" y="6"/>
                      </a:cubicBezTo>
                      <a:cubicBezTo>
                        <a:pt x="27" y="7"/>
                        <a:pt x="29" y="8"/>
                        <a:pt x="30" y="9"/>
                      </a:cubicBezTo>
                      <a:cubicBezTo>
                        <a:pt x="32" y="10"/>
                        <a:pt x="33" y="11"/>
                        <a:pt x="35" y="11"/>
                      </a:cubicBezTo>
                      <a:cubicBezTo>
                        <a:pt x="37" y="12"/>
                        <a:pt x="37" y="12"/>
                        <a:pt x="37" y="12"/>
                      </a:cubicBezTo>
                      <a:cubicBezTo>
                        <a:pt x="36" y="13"/>
                        <a:pt x="36" y="13"/>
                        <a:pt x="36" y="13"/>
                      </a:cubicBezTo>
                      <a:cubicBezTo>
                        <a:pt x="35" y="13"/>
                        <a:pt x="35" y="14"/>
                        <a:pt x="35"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1" name="Freeform 35"/>
                <p:cNvSpPr>
                  <a:spLocks noChangeArrowheads="1"/>
                </p:cNvSpPr>
                <p:nvPr/>
              </p:nvSpPr>
              <p:spPr bwMode="auto">
                <a:xfrm>
                  <a:off x="608" y="608"/>
                  <a:ext cx="7" cy="4"/>
                </a:xfrm>
                <a:custGeom>
                  <a:avLst/>
                  <a:gdLst>
                    <a:gd name="T0" fmla="*/ 2 w 4"/>
                    <a:gd name="T1" fmla="*/ 1 h 2"/>
                    <a:gd name="T2" fmla="*/ 4 w 4"/>
                    <a:gd name="T3" fmla="*/ 2 h 2"/>
                    <a:gd name="T4" fmla="*/ 0 w 4"/>
                    <a:gd name="T5" fmla="*/ 0 h 2"/>
                    <a:gd name="T6" fmla="*/ 2 w 4"/>
                    <a:gd name="T7" fmla="*/ 1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2" y="1"/>
                      </a:moveTo>
                      <a:cubicBezTo>
                        <a:pt x="3" y="1"/>
                        <a:pt x="4" y="1"/>
                        <a:pt x="4" y="2"/>
                      </a:cubicBezTo>
                      <a:cubicBezTo>
                        <a:pt x="2" y="2"/>
                        <a:pt x="1" y="1"/>
                        <a:pt x="0" y="0"/>
                      </a:cubicBezTo>
                      <a:cubicBezTo>
                        <a:pt x="0" y="0"/>
                        <a:pt x="1" y="0"/>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2" name="Freeform 36"/>
                <p:cNvSpPr>
                  <a:spLocks noChangeArrowheads="1"/>
                </p:cNvSpPr>
                <p:nvPr/>
              </p:nvSpPr>
              <p:spPr bwMode="auto">
                <a:xfrm>
                  <a:off x="596" y="601"/>
                  <a:ext cx="21" cy="14"/>
                </a:xfrm>
                <a:custGeom>
                  <a:avLst/>
                  <a:gdLst>
                    <a:gd name="T0" fmla="*/ 11 w 12"/>
                    <a:gd name="T1" fmla="*/ 8 h 8"/>
                    <a:gd name="T2" fmla="*/ 10 w 12"/>
                    <a:gd name="T3" fmla="*/ 7 h 8"/>
                    <a:gd name="T4" fmla="*/ 7 w 12"/>
                    <a:gd name="T5" fmla="*/ 5 h 8"/>
                    <a:gd name="T6" fmla="*/ 0 w 12"/>
                    <a:gd name="T7" fmla="*/ 0 h 8"/>
                    <a:gd name="T8" fmla="*/ 8 w 12"/>
                    <a:gd name="T9" fmla="*/ 3 h 8"/>
                    <a:gd name="T10" fmla="*/ 10 w 12"/>
                    <a:gd name="T11" fmla="*/ 4 h 8"/>
                    <a:gd name="T12" fmla="*/ 10 w 12"/>
                    <a:gd name="T13" fmla="*/ 4 h 8"/>
                    <a:gd name="T14" fmla="*/ 10 w 12"/>
                    <a:gd name="T15" fmla="*/ 4 h 8"/>
                    <a:gd name="T16" fmla="*/ 12 w 12"/>
                    <a:gd name="T17" fmla="*/ 6 h 8"/>
                    <a:gd name="T18" fmla="*/ 11 w 12"/>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8"/>
                    <a:gd name="T32" fmla="*/ 12 w 1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8">
                      <a:moveTo>
                        <a:pt x="11" y="8"/>
                      </a:moveTo>
                      <a:cubicBezTo>
                        <a:pt x="10" y="7"/>
                        <a:pt x="10" y="7"/>
                        <a:pt x="10" y="7"/>
                      </a:cubicBezTo>
                      <a:cubicBezTo>
                        <a:pt x="9" y="7"/>
                        <a:pt x="8" y="6"/>
                        <a:pt x="7" y="5"/>
                      </a:cubicBezTo>
                      <a:cubicBezTo>
                        <a:pt x="0" y="0"/>
                        <a:pt x="0" y="0"/>
                        <a:pt x="0" y="0"/>
                      </a:cubicBezTo>
                      <a:cubicBezTo>
                        <a:pt x="8" y="3"/>
                        <a:pt x="8" y="3"/>
                        <a:pt x="8" y="3"/>
                      </a:cubicBezTo>
                      <a:cubicBezTo>
                        <a:pt x="8" y="3"/>
                        <a:pt x="9" y="3"/>
                        <a:pt x="10" y="4"/>
                      </a:cubicBezTo>
                      <a:cubicBezTo>
                        <a:pt x="10" y="4"/>
                        <a:pt x="10" y="4"/>
                        <a:pt x="10" y="4"/>
                      </a:cubicBezTo>
                      <a:cubicBezTo>
                        <a:pt x="10" y="4"/>
                        <a:pt x="10" y="4"/>
                        <a:pt x="10" y="4"/>
                      </a:cubicBezTo>
                      <a:cubicBezTo>
                        <a:pt x="11" y="4"/>
                        <a:pt x="12" y="5"/>
                        <a:pt x="12" y="6"/>
                      </a:cubicBezTo>
                      <a:lnTo>
                        <a:pt x="11"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3" name="Freeform 37"/>
                <p:cNvSpPr>
                  <a:spLocks noChangeArrowheads="1"/>
                </p:cNvSpPr>
                <p:nvPr/>
              </p:nvSpPr>
              <p:spPr bwMode="auto">
                <a:xfrm>
                  <a:off x="577" y="612"/>
                  <a:ext cx="3" cy="3"/>
                </a:xfrm>
                <a:custGeom>
                  <a:avLst/>
                  <a:gdLst>
                    <a:gd name="T0" fmla="*/ 1 w 2"/>
                    <a:gd name="T1" fmla="*/ 0 h 2"/>
                    <a:gd name="T2" fmla="*/ 2 w 2"/>
                    <a:gd name="T3" fmla="*/ 2 h 2"/>
                    <a:gd name="T4" fmla="*/ 0 w 2"/>
                    <a:gd name="T5" fmla="*/ 2 h 2"/>
                    <a:gd name="T6" fmla="*/ 1 w 2"/>
                    <a:gd name="T7" fmla="*/ 0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1" y="0"/>
                      </a:moveTo>
                      <a:cubicBezTo>
                        <a:pt x="2" y="1"/>
                        <a:pt x="2" y="1"/>
                        <a:pt x="2" y="2"/>
                      </a:cubicBezTo>
                      <a:cubicBezTo>
                        <a:pt x="1" y="2"/>
                        <a:pt x="1" y="2"/>
                        <a:pt x="0" y="2"/>
                      </a:cubicBezTo>
                      <a:cubicBezTo>
                        <a:pt x="0"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4" name="Freeform 38"/>
                <p:cNvSpPr>
                  <a:spLocks noChangeArrowheads="1"/>
                </p:cNvSpPr>
                <p:nvPr/>
              </p:nvSpPr>
              <p:spPr bwMode="auto">
                <a:xfrm>
                  <a:off x="575" y="610"/>
                  <a:ext cx="7" cy="7"/>
                </a:xfrm>
                <a:custGeom>
                  <a:avLst/>
                  <a:gdLst>
                    <a:gd name="T0" fmla="*/ 0 w 4"/>
                    <a:gd name="T1" fmla="*/ 4 h 4"/>
                    <a:gd name="T2" fmla="*/ 0 w 4"/>
                    <a:gd name="T3" fmla="*/ 3 h 4"/>
                    <a:gd name="T4" fmla="*/ 2 w 4"/>
                    <a:gd name="T5" fmla="*/ 1 h 4"/>
                    <a:gd name="T6" fmla="*/ 2 w 4"/>
                    <a:gd name="T7" fmla="*/ 1 h 4"/>
                    <a:gd name="T8" fmla="*/ 3 w 4"/>
                    <a:gd name="T9" fmla="*/ 0 h 4"/>
                    <a:gd name="T10" fmla="*/ 3 w 4"/>
                    <a:gd name="T11" fmla="*/ 1 h 4"/>
                    <a:gd name="T12" fmla="*/ 4 w 4"/>
                    <a:gd name="T13" fmla="*/ 3 h 4"/>
                    <a:gd name="T14" fmla="*/ 4 w 4"/>
                    <a:gd name="T15" fmla="*/ 4 h 4"/>
                    <a:gd name="T16" fmla="*/ 3 w 4"/>
                    <a:gd name="T17" fmla="*/ 4 h 4"/>
                    <a:gd name="T18" fmla="*/ 1 w 4"/>
                    <a:gd name="T19" fmla="*/ 4 h 4"/>
                    <a:gd name="T20" fmla="*/ 0 w 4"/>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4"/>
                      </a:moveTo>
                      <a:cubicBezTo>
                        <a:pt x="0" y="3"/>
                        <a:pt x="0" y="3"/>
                        <a:pt x="0" y="3"/>
                      </a:cubicBezTo>
                      <a:cubicBezTo>
                        <a:pt x="0" y="2"/>
                        <a:pt x="1" y="1"/>
                        <a:pt x="2" y="1"/>
                      </a:cubicBezTo>
                      <a:cubicBezTo>
                        <a:pt x="2" y="1"/>
                        <a:pt x="2" y="1"/>
                        <a:pt x="2" y="1"/>
                      </a:cubicBezTo>
                      <a:cubicBezTo>
                        <a:pt x="3" y="0"/>
                        <a:pt x="3" y="0"/>
                        <a:pt x="3" y="0"/>
                      </a:cubicBezTo>
                      <a:cubicBezTo>
                        <a:pt x="3" y="1"/>
                        <a:pt x="3" y="1"/>
                        <a:pt x="3" y="1"/>
                      </a:cubicBezTo>
                      <a:cubicBezTo>
                        <a:pt x="4" y="2"/>
                        <a:pt x="4" y="2"/>
                        <a:pt x="4" y="3"/>
                      </a:cubicBezTo>
                      <a:cubicBezTo>
                        <a:pt x="4" y="4"/>
                        <a:pt x="4" y="4"/>
                        <a:pt x="4" y="4"/>
                      </a:cubicBezTo>
                      <a:cubicBezTo>
                        <a:pt x="3" y="4"/>
                        <a:pt x="3" y="4"/>
                        <a:pt x="3" y="4"/>
                      </a:cubicBezTo>
                      <a:cubicBezTo>
                        <a:pt x="2" y="4"/>
                        <a:pt x="2" y="4"/>
                        <a:pt x="1" y="4"/>
                      </a:cubicBezTo>
                      <a:lnTo>
                        <a:pt x="0"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5" name="Freeform 39"/>
                <p:cNvSpPr>
                  <a:spLocks noChangeArrowheads="1"/>
                </p:cNvSpPr>
                <p:nvPr/>
              </p:nvSpPr>
              <p:spPr bwMode="auto">
                <a:xfrm>
                  <a:off x="651" y="625"/>
                  <a:ext cx="28" cy="18"/>
                </a:xfrm>
                <a:custGeom>
                  <a:avLst/>
                  <a:gdLst>
                    <a:gd name="T0" fmla="*/ 2 w 16"/>
                    <a:gd name="T1" fmla="*/ 1 h 10"/>
                    <a:gd name="T2" fmla="*/ 3 w 16"/>
                    <a:gd name="T3" fmla="*/ 10 h 10"/>
                    <a:gd name="T4" fmla="*/ 6 w 16"/>
                    <a:gd name="T5" fmla="*/ 7 h 10"/>
                    <a:gd name="T6" fmla="*/ 14 w 16"/>
                    <a:gd name="T7" fmla="*/ 7 h 10"/>
                    <a:gd name="T8" fmla="*/ 11 w 16"/>
                    <a:gd name="T9" fmla="*/ 4 h 10"/>
                    <a:gd name="T10" fmla="*/ 12 w 16"/>
                    <a:gd name="T11" fmla="*/ 3 h 10"/>
                    <a:gd name="T12" fmla="*/ 7 w 16"/>
                    <a:gd name="T13" fmla="*/ 1 h 10"/>
                    <a:gd name="T14" fmla="*/ 2 w 16"/>
                    <a:gd name="T15" fmla="*/ 1 h 10"/>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0"/>
                    <a:gd name="T26" fmla="*/ 16 w 1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0">
                      <a:moveTo>
                        <a:pt x="2" y="1"/>
                      </a:moveTo>
                      <a:cubicBezTo>
                        <a:pt x="3" y="4"/>
                        <a:pt x="0" y="7"/>
                        <a:pt x="3" y="10"/>
                      </a:cubicBezTo>
                      <a:cubicBezTo>
                        <a:pt x="4" y="9"/>
                        <a:pt x="5" y="8"/>
                        <a:pt x="6" y="7"/>
                      </a:cubicBezTo>
                      <a:cubicBezTo>
                        <a:pt x="7" y="8"/>
                        <a:pt x="11" y="7"/>
                        <a:pt x="14" y="7"/>
                      </a:cubicBezTo>
                      <a:cubicBezTo>
                        <a:pt x="16" y="8"/>
                        <a:pt x="14" y="4"/>
                        <a:pt x="11" y="4"/>
                      </a:cubicBezTo>
                      <a:cubicBezTo>
                        <a:pt x="11" y="4"/>
                        <a:pt x="11" y="3"/>
                        <a:pt x="12" y="3"/>
                      </a:cubicBezTo>
                      <a:cubicBezTo>
                        <a:pt x="10" y="3"/>
                        <a:pt x="9" y="2"/>
                        <a:pt x="7" y="1"/>
                      </a:cubicBezTo>
                      <a:cubicBezTo>
                        <a:pt x="5" y="0"/>
                        <a:pt x="4"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6" name="Freeform 40"/>
                <p:cNvSpPr>
                  <a:spLocks noEditPoints="1" noChangeArrowheads="1"/>
                </p:cNvSpPr>
                <p:nvPr/>
              </p:nvSpPr>
              <p:spPr bwMode="auto">
                <a:xfrm>
                  <a:off x="651" y="625"/>
                  <a:ext cx="28" cy="19"/>
                </a:xfrm>
                <a:custGeom>
                  <a:avLst/>
                  <a:gdLst>
                    <a:gd name="T0" fmla="*/ 3 w 16"/>
                    <a:gd name="T1" fmla="*/ 11 h 11"/>
                    <a:gd name="T2" fmla="*/ 2 w 16"/>
                    <a:gd name="T3" fmla="*/ 11 h 11"/>
                    <a:gd name="T4" fmla="*/ 1 w 16"/>
                    <a:gd name="T5" fmla="*/ 5 h 11"/>
                    <a:gd name="T6" fmla="*/ 1 w 16"/>
                    <a:gd name="T7" fmla="*/ 1 h 11"/>
                    <a:gd name="T8" fmla="*/ 0 w 16"/>
                    <a:gd name="T9" fmla="*/ 0 h 11"/>
                    <a:gd name="T10" fmla="*/ 3 w 16"/>
                    <a:gd name="T11" fmla="*/ 0 h 11"/>
                    <a:gd name="T12" fmla="*/ 8 w 16"/>
                    <a:gd name="T13" fmla="*/ 0 h 11"/>
                    <a:gd name="T14" fmla="*/ 10 w 16"/>
                    <a:gd name="T15" fmla="*/ 1 h 11"/>
                    <a:gd name="T16" fmla="*/ 12 w 16"/>
                    <a:gd name="T17" fmla="*/ 2 h 11"/>
                    <a:gd name="T18" fmla="*/ 15 w 16"/>
                    <a:gd name="T19" fmla="*/ 2 h 11"/>
                    <a:gd name="T20" fmla="*/ 13 w 16"/>
                    <a:gd name="T21" fmla="*/ 4 h 11"/>
                    <a:gd name="T22" fmla="*/ 16 w 16"/>
                    <a:gd name="T23" fmla="*/ 7 h 11"/>
                    <a:gd name="T24" fmla="*/ 15 w 16"/>
                    <a:gd name="T25" fmla="*/ 8 h 11"/>
                    <a:gd name="T26" fmla="*/ 14 w 16"/>
                    <a:gd name="T27" fmla="*/ 8 h 11"/>
                    <a:gd name="T28" fmla="*/ 10 w 16"/>
                    <a:gd name="T29" fmla="*/ 8 h 11"/>
                    <a:gd name="T30" fmla="*/ 8 w 16"/>
                    <a:gd name="T31" fmla="*/ 9 h 11"/>
                    <a:gd name="T32" fmla="*/ 6 w 16"/>
                    <a:gd name="T33" fmla="*/ 8 h 11"/>
                    <a:gd name="T34" fmla="*/ 3 w 16"/>
                    <a:gd name="T35" fmla="*/ 11 h 11"/>
                    <a:gd name="T36" fmla="*/ 3 w 16"/>
                    <a:gd name="T37" fmla="*/ 2 h 11"/>
                    <a:gd name="T38" fmla="*/ 3 w 16"/>
                    <a:gd name="T39" fmla="*/ 5 h 11"/>
                    <a:gd name="T40" fmla="*/ 3 w 16"/>
                    <a:gd name="T41" fmla="*/ 8 h 11"/>
                    <a:gd name="T42" fmla="*/ 6 w 16"/>
                    <a:gd name="T43" fmla="*/ 5 h 11"/>
                    <a:gd name="T44" fmla="*/ 6 w 16"/>
                    <a:gd name="T45" fmla="*/ 6 h 11"/>
                    <a:gd name="T46" fmla="*/ 10 w 16"/>
                    <a:gd name="T47" fmla="*/ 6 h 11"/>
                    <a:gd name="T48" fmla="*/ 13 w 16"/>
                    <a:gd name="T49" fmla="*/ 6 h 11"/>
                    <a:gd name="T50" fmla="*/ 11 w 16"/>
                    <a:gd name="T51" fmla="*/ 5 h 11"/>
                    <a:gd name="T52" fmla="*/ 7 w 16"/>
                    <a:gd name="T53" fmla="*/ 5 h 11"/>
                    <a:gd name="T54" fmla="*/ 10 w 16"/>
                    <a:gd name="T55" fmla="*/ 4 h 11"/>
                    <a:gd name="T56" fmla="*/ 9 w 16"/>
                    <a:gd name="T57" fmla="*/ 3 h 11"/>
                    <a:gd name="T58" fmla="*/ 7 w 16"/>
                    <a:gd name="T59" fmla="*/ 2 h 11"/>
                    <a:gd name="T60" fmla="*/ 3 w 16"/>
                    <a:gd name="T61" fmla="*/ 2 h 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
                    <a:gd name="T94" fmla="*/ 0 h 11"/>
                    <a:gd name="T95" fmla="*/ 16 w 16"/>
                    <a:gd name="T96" fmla="*/ 11 h 1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 h="11">
                      <a:moveTo>
                        <a:pt x="3" y="11"/>
                      </a:moveTo>
                      <a:cubicBezTo>
                        <a:pt x="2" y="11"/>
                        <a:pt x="2" y="11"/>
                        <a:pt x="2" y="11"/>
                      </a:cubicBezTo>
                      <a:cubicBezTo>
                        <a:pt x="1" y="9"/>
                        <a:pt x="1" y="7"/>
                        <a:pt x="1" y="5"/>
                      </a:cubicBezTo>
                      <a:cubicBezTo>
                        <a:pt x="1" y="4"/>
                        <a:pt x="1" y="2"/>
                        <a:pt x="1" y="1"/>
                      </a:cubicBezTo>
                      <a:cubicBezTo>
                        <a:pt x="0" y="0"/>
                        <a:pt x="0" y="0"/>
                        <a:pt x="0" y="0"/>
                      </a:cubicBezTo>
                      <a:cubicBezTo>
                        <a:pt x="3" y="0"/>
                        <a:pt x="3" y="0"/>
                        <a:pt x="3" y="0"/>
                      </a:cubicBezTo>
                      <a:cubicBezTo>
                        <a:pt x="5" y="0"/>
                        <a:pt x="6" y="0"/>
                        <a:pt x="8" y="0"/>
                      </a:cubicBezTo>
                      <a:cubicBezTo>
                        <a:pt x="9" y="0"/>
                        <a:pt x="9" y="1"/>
                        <a:pt x="10" y="1"/>
                      </a:cubicBezTo>
                      <a:cubicBezTo>
                        <a:pt x="10" y="2"/>
                        <a:pt x="11" y="2"/>
                        <a:pt x="12" y="2"/>
                      </a:cubicBezTo>
                      <a:cubicBezTo>
                        <a:pt x="15" y="2"/>
                        <a:pt x="15" y="2"/>
                        <a:pt x="15" y="2"/>
                      </a:cubicBezTo>
                      <a:cubicBezTo>
                        <a:pt x="13" y="4"/>
                        <a:pt x="13" y="4"/>
                        <a:pt x="13" y="4"/>
                      </a:cubicBezTo>
                      <a:cubicBezTo>
                        <a:pt x="15" y="4"/>
                        <a:pt x="16" y="6"/>
                        <a:pt x="16" y="7"/>
                      </a:cubicBezTo>
                      <a:cubicBezTo>
                        <a:pt x="16" y="7"/>
                        <a:pt x="16" y="8"/>
                        <a:pt x="15" y="8"/>
                      </a:cubicBezTo>
                      <a:cubicBezTo>
                        <a:pt x="15" y="8"/>
                        <a:pt x="15" y="8"/>
                        <a:pt x="14" y="8"/>
                      </a:cubicBezTo>
                      <a:cubicBezTo>
                        <a:pt x="13" y="8"/>
                        <a:pt x="11" y="8"/>
                        <a:pt x="10" y="8"/>
                      </a:cubicBezTo>
                      <a:cubicBezTo>
                        <a:pt x="9" y="8"/>
                        <a:pt x="9" y="9"/>
                        <a:pt x="8" y="9"/>
                      </a:cubicBezTo>
                      <a:cubicBezTo>
                        <a:pt x="7" y="9"/>
                        <a:pt x="6" y="8"/>
                        <a:pt x="6" y="8"/>
                      </a:cubicBezTo>
                      <a:lnTo>
                        <a:pt x="3" y="11"/>
                      </a:lnTo>
                      <a:close/>
                      <a:moveTo>
                        <a:pt x="3" y="2"/>
                      </a:moveTo>
                      <a:cubicBezTo>
                        <a:pt x="3" y="3"/>
                        <a:pt x="3" y="4"/>
                        <a:pt x="3" y="5"/>
                      </a:cubicBezTo>
                      <a:cubicBezTo>
                        <a:pt x="3" y="6"/>
                        <a:pt x="3" y="7"/>
                        <a:pt x="3" y="8"/>
                      </a:cubicBezTo>
                      <a:cubicBezTo>
                        <a:pt x="6" y="5"/>
                        <a:pt x="6" y="5"/>
                        <a:pt x="6" y="5"/>
                      </a:cubicBezTo>
                      <a:cubicBezTo>
                        <a:pt x="6" y="6"/>
                        <a:pt x="6" y="6"/>
                        <a:pt x="6" y="6"/>
                      </a:cubicBezTo>
                      <a:cubicBezTo>
                        <a:pt x="7" y="7"/>
                        <a:pt x="8" y="7"/>
                        <a:pt x="10" y="6"/>
                      </a:cubicBezTo>
                      <a:cubicBezTo>
                        <a:pt x="11" y="6"/>
                        <a:pt x="12" y="6"/>
                        <a:pt x="13" y="6"/>
                      </a:cubicBezTo>
                      <a:cubicBezTo>
                        <a:pt x="13" y="6"/>
                        <a:pt x="12" y="5"/>
                        <a:pt x="11" y="5"/>
                      </a:cubicBezTo>
                      <a:cubicBezTo>
                        <a:pt x="7" y="5"/>
                        <a:pt x="7" y="5"/>
                        <a:pt x="7" y="5"/>
                      </a:cubicBezTo>
                      <a:cubicBezTo>
                        <a:pt x="10" y="4"/>
                        <a:pt x="10" y="4"/>
                        <a:pt x="10" y="4"/>
                      </a:cubicBezTo>
                      <a:cubicBezTo>
                        <a:pt x="9" y="3"/>
                        <a:pt x="9" y="3"/>
                        <a:pt x="9" y="3"/>
                      </a:cubicBezTo>
                      <a:cubicBezTo>
                        <a:pt x="8" y="3"/>
                        <a:pt x="8" y="2"/>
                        <a:pt x="7" y="2"/>
                      </a:cubicBezTo>
                      <a:cubicBezTo>
                        <a:pt x="6" y="2"/>
                        <a:pt x="5"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7" name="Freeform 41"/>
                <p:cNvSpPr>
                  <a:spLocks noChangeArrowheads="1"/>
                </p:cNvSpPr>
                <p:nvPr/>
              </p:nvSpPr>
              <p:spPr bwMode="auto">
                <a:xfrm>
                  <a:off x="530" y="665"/>
                  <a:ext cx="21" cy="12"/>
                </a:xfrm>
                <a:custGeom>
                  <a:avLst/>
                  <a:gdLst>
                    <a:gd name="T0" fmla="*/ 0 w 12"/>
                    <a:gd name="T1" fmla="*/ 3 h 7"/>
                    <a:gd name="T2" fmla="*/ 9 w 12"/>
                    <a:gd name="T3" fmla="*/ 2 h 7"/>
                    <a:gd name="T4" fmla="*/ 4 w 12"/>
                    <a:gd name="T5" fmla="*/ 1 h 7"/>
                    <a:gd name="T6" fmla="*/ 0 w 12"/>
                    <a:gd name="T7" fmla="*/ 3 h 7"/>
                    <a:gd name="T8" fmla="*/ 0 60000 65536"/>
                    <a:gd name="T9" fmla="*/ 0 60000 65536"/>
                    <a:gd name="T10" fmla="*/ 0 60000 65536"/>
                    <a:gd name="T11" fmla="*/ 0 60000 65536"/>
                    <a:gd name="T12" fmla="*/ 0 w 12"/>
                    <a:gd name="T13" fmla="*/ 0 h 7"/>
                    <a:gd name="T14" fmla="*/ 12 w 12"/>
                    <a:gd name="T15" fmla="*/ 7 h 7"/>
                  </a:gdLst>
                  <a:ahLst/>
                  <a:cxnLst>
                    <a:cxn ang="T8">
                      <a:pos x="T0" y="T1"/>
                    </a:cxn>
                    <a:cxn ang="T9">
                      <a:pos x="T2" y="T3"/>
                    </a:cxn>
                    <a:cxn ang="T10">
                      <a:pos x="T4" y="T5"/>
                    </a:cxn>
                    <a:cxn ang="T11">
                      <a:pos x="T6" y="T7"/>
                    </a:cxn>
                  </a:cxnLst>
                  <a:rect l="T12" t="T13" r="T14" b="T15"/>
                  <a:pathLst>
                    <a:path w="12" h="7">
                      <a:moveTo>
                        <a:pt x="0" y="3"/>
                      </a:moveTo>
                      <a:cubicBezTo>
                        <a:pt x="1" y="3"/>
                        <a:pt x="12" y="7"/>
                        <a:pt x="9" y="2"/>
                      </a:cubicBezTo>
                      <a:cubicBezTo>
                        <a:pt x="9" y="3"/>
                        <a:pt x="4" y="1"/>
                        <a:pt x="4" y="1"/>
                      </a:cubicBezTo>
                      <a:cubicBezTo>
                        <a:pt x="2" y="0"/>
                        <a:pt x="1" y="1"/>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8" name="Freeform 42"/>
                <p:cNvSpPr>
                  <a:spLocks noEditPoints="1" noChangeArrowheads="1"/>
                </p:cNvSpPr>
                <p:nvPr/>
              </p:nvSpPr>
              <p:spPr bwMode="auto">
                <a:xfrm>
                  <a:off x="527" y="663"/>
                  <a:ext cx="21" cy="12"/>
                </a:xfrm>
                <a:custGeom>
                  <a:avLst/>
                  <a:gdLst>
                    <a:gd name="T0" fmla="*/ 10 w 12"/>
                    <a:gd name="T1" fmla="*/ 7 h 7"/>
                    <a:gd name="T2" fmla="*/ 2 w 12"/>
                    <a:gd name="T3" fmla="*/ 5 h 7"/>
                    <a:gd name="T4" fmla="*/ 0 w 12"/>
                    <a:gd name="T5" fmla="*/ 4 h 7"/>
                    <a:gd name="T6" fmla="*/ 1 w 12"/>
                    <a:gd name="T7" fmla="*/ 3 h 7"/>
                    <a:gd name="T8" fmla="*/ 2 w 12"/>
                    <a:gd name="T9" fmla="*/ 2 h 7"/>
                    <a:gd name="T10" fmla="*/ 5 w 12"/>
                    <a:gd name="T11" fmla="*/ 0 h 7"/>
                    <a:gd name="T12" fmla="*/ 6 w 12"/>
                    <a:gd name="T13" fmla="*/ 1 h 7"/>
                    <a:gd name="T14" fmla="*/ 11 w 12"/>
                    <a:gd name="T15" fmla="*/ 2 h 7"/>
                    <a:gd name="T16" fmla="*/ 10 w 12"/>
                    <a:gd name="T17" fmla="*/ 3 h 7"/>
                    <a:gd name="T18" fmla="*/ 11 w 12"/>
                    <a:gd name="T19" fmla="*/ 3 h 7"/>
                    <a:gd name="T20" fmla="*/ 11 w 12"/>
                    <a:gd name="T21" fmla="*/ 3 h 7"/>
                    <a:gd name="T22" fmla="*/ 12 w 12"/>
                    <a:gd name="T23" fmla="*/ 3 h 7"/>
                    <a:gd name="T24" fmla="*/ 12 w 12"/>
                    <a:gd name="T25" fmla="*/ 3 h 7"/>
                    <a:gd name="T26" fmla="*/ 12 w 12"/>
                    <a:gd name="T27" fmla="*/ 3 h 7"/>
                    <a:gd name="T28" fmla="*/ 12 w 12"/>
                    <a:gd name="T29" fmla="*/ 6 h 7"/>
                    <a:gd name="T30" fmla="*/ 10 w 12"/>
                    <a:gd name="T31" fmla="*/ 7 h 7"/>
                    <a:gd name="T32" fmla="*/ 4 w 12"/>
                    <a:gd name="T33" fmla="*/ 3 h 7"/>
                    <a:gd name="T34" fmla="*/ 10 w 12"/>
                    <a:gd name="T35" fmla="*/ 5 h 7"/>
                    <a:gd name="T36" fmla="*/ 10 w 12"/>
                    <a:gd name="T37" fmla="*/ 5 h 7"/>
                    <a:gd name="T38" fmla="*/ 10 w 12"/>
                    <a:gd name="T39" fmla="*/ 4 h 7"/>
                    <a:gd name="T40" fmla="*/ 5 w 12"/>
                    <a:gd name="T41" fmla="*/ 3 h 7"/>
                    <a:gd name="T42" fmla="*/ 5 w 12"/>
                    <a:gd name="T43" fmla="*/ 2 h 7"/>
                    <a:gd name="T44" fmla="*/ 4 w 12"/>
                    <a:gd name="T45" fmla="*/ 3 h 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7"/>
                    <a:gd name="T71" fmla="*/ 12 w 12"/>
                    <a:gd name="T72" fmla="*/ 7 h 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7">
                      <a:moveTo>
                        <a:pt x="10" y="7"/>
                      </a:moveTo>
                      <a:cubicBezTo>
                        <a:pt x="7" y="7"/>
                        <a:pt x="2" y="5"/>
                        <a:pt x="2" y="5"/>
                      </a:cubicBezTo>
                      <a:cubicBezTo>
                        <a:pt x="0" y="4"/>
                        <a:pt x="0" y="4"/>
                        <a:pt x="0" y="4"/>
                      </a:cubicBezTo>
                      <a:cubicBezTo>
                        <a:pt x="1" y="3"/>
                        <a:pt x="1" y="3"/>
                        <a:pt x="1" y="3"/>
                      </a:cubicBezTo>
                      <a:cubicBezTo>
                        <a:pt x="2" y="3"/>
                        <a:pt x="2" y="3"/>
                        <a:pt x="2" y="2"/>
                      </a:cubicBezTo>
                      <a:cubicBezTo>
                        <a:pt x="3" y="1"/>
                        <a:pt x="3" y="0"/>
                        <a:pt x="5" y="0"/>
                      </a:cubicBezTo>
                      <a:cubicBezTo>
                        <a:pt x="5" y="0"/>
                        <a:pt x="6" y="1"/>
                        <a:pt x="6" y="1"/>
                      </a:cubicBezTo>
                      <a:cubicBezTo>
                        <a:pt x="7" y="1"/>
                        <a:pt x="10" y="2"/>
                        <a:pt x="11" y="2"/>
                      </a:cubicBezTo>
                      <a:cubicBezTo>
                        <a:pt x="10" y="3"/>
                        <a:pt x="10" y="3"/>
                        <a:pt x="10" y="3"/>
                      </a:cubicBezTo>
                      <a:cubicBezTo>
                        <a:pt x="11" y="3"/>
                        <a:pt x="11" y="3"/>
                        <a:pt x="11" y="3"/>
                      </a:cubicBezTo>
                      <a:cubicBezTo>
                        <a:pt x="11" y="3"/>
                        <a:pt x="11" y="3"/>
                        <a:pt x="11" y="3"/>
                      </a:cubicBezTo>
                      <a:cubicBezTo>
                        <a:pt x="11" y="3"/>
                        <a:pt x="11" y="3"/>
                        <a:pt x="12" y="3"/>
                      </a:cubicBezTo>
                      <a:cubicBezTo>
                        <a:pt x="12" y="3"/>
                        <a:pt x="12" y="3"/>
                        <a:pt x="12" y="3"/>
                      </a:cubicBezTo>
                      <a:cubicBezTo>
                        <a:pt x="12" y="3"/>
                        <a:pt x="12" y="3"/>
                        <a:pt x="12" y="3"/>
                      </a:cubicBezTo>
                      <a:cubicBezTo>
                        <a:pt x="12" y="4"/>
                        <a:pt x="12" y="5"/>
                        <a:pt x="12" y="6"/>
                      </a:cubicBezTo>
                      <a:cubicBezTo>
                        <a:pt x="12" y="6"/>
                        <a:pt x="11" y="7"/>
                        <a:pt x="10" y="7"/>
                      </a:cubicBezTo>
                      <a:close/>
                      <a:moveTo>
                        <a:pt x="4" y="3"/>
                      </a:moveTo>
                      <a:cubicBezTo>
                        <a:pt x="5" y="4"/>
                        <a:pt x="8" y="5"/>
                        <a:pt x="10" y="5"/>
                      </a:cubicBezTo>
                      <a:cubicBezTo>
                        <a:pt x="10" y="5"/>
                        <a:pt x="10" y="5"/>
                        <a:pt x="10" y="5"/>
                      </a:cubicBezTo>
                      <a:cubicBezTo>
                        <a:pt x="10" y="5"/>
                        <a:pt x="10" y="5"/>
                        <a:pt x="10" y="4"/>
                      </a:cubicBezTo>
                      <a:cubicBezTo>
                        <a:pt x="9" y="4"/>
                        <a:pt x="6" y="3"/>
                        <a:pt x="5" y="3"/>
                      </a:cubicBezTo>
                      <a:cubicBezTo>
                        <a:pt x="5" y="2"/>
                        <a:pt x="5" y="2"/>
                        <a:pt x="5" y="2"/>
                      </a:cubicBezTo>
                      <a:cubicBezTo>
                        <a:pt x="4" y="2"/>
                        <a:pt x="4" y="3"/>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9" name="Freeform 43"/>
                <p:cNvSpPr>
                  <a:spLocks noChangeArrowheads="1"/>
                </p:cNvSpPr>
                <p:nvPr/>
              </p:nvSpPr>
              <p:spPr bwMode="auto">
                <a:xfrm>
                  <a:off x="512" y="639"/>
                  <a:ext cx="31" cy="31"/>
                </a:xfrm>
                <a:custGeom>
                  <a:avLst/>
                  <a:gdLst>
                    <a:gd name="T0" fmla="*/ 18 w 18"/>
                    <a:gd name="T1" fmla="*/ 10 h 18"/>
                    <a:gd name="T2" fmla="*/ 14 w 18"/>
                    <a:gd name="T3" fmla="*/ 9 h 18"/>
                    <a:gd name="T4" fmla="*/ 14 w 18"/>
                    <a:gd name="T5" fmla="*/ 1 h 18"/>
                    <a:gd name="T6" fmla="*/ 8 w 18"/>
                    <a:gd name="T7" fmla="*/ 3 h 18"/>
                    <a:gd name="T8" fmla="*/ 5 w 18"/>
                    <a:gd name="T9" fmla="*/ 3 h 18"/>
                    <a:gd name="T10" fmla="*/ 9 w 18"/>
                    <a:gd name="T11" fmla="*/ 8 h 18"/>
                    <a:gd name="T12" fmla="*/ 7 w 18"/>
                    <a:gd name="T13" fmla="*/ 17 h 18"/>
                    <a:gd name="T14" fmla="*/ 14 w 18"/>
                    <a:gd name="T15" fmla="*/ 15 h 18"/>
                    <a:gd name="T16" fmla="*/ 15 w 18"/>
                    <a:gd name="T17" fmla="*/ 13 h 18"/>
                    <a:gd name="T18" fmla="*/ 18 w 18"/>
                    <a:gd name="T19" fmla="*/ 1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10"/>
                      </a:moveTo>
                      <a:cubicBezTo>
                        <a:pt x="16" y="9"/>
                        <a:pt x="16" y="9"/>
                        <a:pt x="14" y="9"/>
                      </a:cubicBezTo>
                      <a:cubicBezTo>
                        <a:pt x="14" y="6"/>
                        <a:pt x="14" y="4"/>
                        <a:pt x="14" y="1"/>
                      </a:cubicBezTo>
                      <a:cubicBezTo>
                        <a:pt x="12" y="1"/>
                        <a:pt x="7" y="0"/>
                        <a:pt x="8" y="3"/>
                      </a:cubicBezTo>
                      <a:cubicBezTo>
                        <a:pt x="7" y="3"/>
                        <a:pt x="6" y="3"/>
                        <a:pt x="5" y="3"/>
                      </a:cubicBezTo>
                      <a:cubicBezTo>
                        <a:pt x="7" y="4"/>
                        <a:pt x="9" y="6"/>
                        <a:pt x="9" y="8"/>
                      </a:cubicBezTo>
                      <a:cubicBezTo>
                        <a:pt x="4" y="7"/>
                        <a:pt x="0" y="16"/>
                        <a:pt x="7" y="17"/>
                      </a:cubicBezTo>
                      <a:cubicBezTo>
                        <a:pt x="11" y="18"/>
                        <a:pt x="11" y="18"/>
                        <a:pt x="14" y="15"/>
                      </a:cubicBezTo>
                      <a:cubicBezTo>
                        <a:pt x="15" y="14"/>
                        <a:pt x="14" y="13"/>
                        <a:pt x="15" y="13"/>
                      </a:cubicBezTo>
                      <a:cubicBezTo>
                        <a:pt x="16" y="12"/>
                        <a:pt x="17" y="11"/>
                        <a:pt x="18" y="1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0" name="Freeform 44"/>
                <p:cNvSpPr>
                  <a:spLocks noEditPoints="1" noChangeArrowheads="1"/>
                </p:cNvSpPr>
                <p:nvPr/>
              </p:nvSpPr>
              <p:spPr bwMode="auto">
                <a:xfrm>
                  <a:off x="512" y="639"/>
                  <a:ext cx="32" cy="33"/>
                </a:xfrm>
                <a:custGeom>
                  <a:avLst/>
                  <a:gdLst>
                    <a:gd name="T0" fmla="*/ 10 w 19"/>
                    <a:gd name="T1" fmla="*/ 19 h 19"/>
                    <a:gd name="T2" fmla="*/ 6 w 19"/>
                    <a:gd name="T3" fmla="*/ 18 h 19"/>
                    <a:gd name="T4" fmla="*/ 2 w 19"/>
                    <a:gd name="T5" fmla="*/ 13 h 19"/>
                    <a:gd name="T6" fmla="*/ 8 w 19"/>
                    <a:gd name="T7" fmla="*/ 7 h 19"/>
                    <a:gd name="T8" fmla="*/ 5 w 19"/>
                    <a:gd name="T9" fmla="*/ 4 h 19"/>
                    <a:gd name="T10" fmla="*/ 0 w 19"/>
                    <a:gd name="T11" fmla="*/ 0 h 19"/>
                    <a:gd name="T12" fmla="*/ 6 w 19"/>
                    <a:gd name="T13" fmla="*/ 2 h 19"/>
                    <a:gd name="T14" fmla="*/ 7 w 19"/>
                    <a:gd name="T15" fmla="*/ 2 h 19"/>
                    <a:gd name="T16" fmla="*/ 7 w 19"/>
                    <a:gd name="T17" fmla="*/ 2 h 19"/>
                    <a:gd name="T18" fmla="*/ 7 w 19"/>
                    <a:gd name="T19" fmla="*/ 1 h 19"/>
                    <a:gd name="T20" fmla="*/ 10 w 19"/>
                    <a:gd name="T21" fmla="*/ 0 h 19"/>
                    <a:gd name="T22" fmla="*/ 13 w 19"/>
                    <a:gd name="T23" fmla="*/ 0 h 19"/>
                    <a:gd name="T24" fmla="*/ 14 w 19"/>
                    <a:gd name="T25" fmla="*/ 0 h 19"/>
                    <a:gd name="T26" fmla="*/ 15 w 19"/>
                    <a:gd name="T27" fmla="*/ 0 h 19"/>
                    <a:gd name="T28" fmla="*/ 15 w 19"/>
                    <a:gd name="T29" fmla="*/ 1 h 19"/>
                    <a:gd name="T30" fmla="*/ 15 w 19"/>
                    <a:gd name="T31" fmla="*/ 6 h 19"/>
                    <a:gd name="T32" fmla="*/ 15 w 19"/>
                    <a:gd name="T33" fmla="*/ 8 h 19"/>
                    <a:gd name="T34" fmla="*/ 18 w 19"/>
                    <a:gd name="T35" fmla="*/ 8 h 19"/>
                    <a:gd name="T36" fmla="*/ 19 w 19"/>
                    <a:gd name="T37" fmla="*/ 9 h 19"/>
                    <a:gd name="T38" fmla="*/ 19 w 19"/>
                    <a:gd name="T39" fmla="*/ 10 h 19"/>
                    <a:gd name="T40" fmla="*/ 16 w 19"/>
                    <a:gd name="T41" fmla="*/ 13 h 19"/>
                    <a:gd name="T42" fmla="*/ 15 w 19"/>
                    <a:gd name="T43" fmla="*/ 13 h 19"/>
                    <a:gd name="T44" fmla="*/ 15 w 19"/>
                    <a:gd name="T45" fmla="*/ 15 h 19"/>
                    <a:gd name="T46" fmla="*/ 10 w 19"/>
                    <a:gd name="T47" fmla="*/ 19 h 19"/>
                    <a:gd name="T48" fmla="*/ 9 w 19"/>
                    <a:gd name="T49" fmla="*/ 9 h 19"/>
                    <a:gd name="T50" fmla="*/ 4 w 19"/>
                    <a:gd name="T51" fmla="*/ 13 h 19"/>
                    <a:gd name="T52" fmla="*/ 7 w 19"/>
                    <a:gd name="T53" fmla="*/ 16 h 19"/>
                    <a:gd name="T54" fmla="*/ 10 w 19"/>
                    <a:gd name="T55" fmla="*/ 17 h 19"/>
                    <a:gd name="T56" fmla="*/ 13 w 19"/>
                    <a:gd name="T57" fmla="*/ 14 h 19"/>
                    <a:gd name="T58" fmla="*/ 13 w 19"/>
                    <a:gd name="T59" fmla="*/ 14 h 19"/>
                    <a:gd name="T60" fmla="*/ 14 w 19"/>
                    <a:gd name="T61" fmla="*/ 12 h 19"/>
                    <a:gd name="T62" fmla="*/ 15 w 19"/>
                    <a:gd name="T63" fmla="*/ 11 h 19"/>
                    <a:gd name="T64" fmla="*/ 16 w 19"/>
                    <a:gd name="T65" fmla="*/ 10 h 19"/>
                    <a:gd name="T66" fmla="*/ 14 w 19"/>
                    <a:gd name="T67" fmla="*/ 10 h 19"/>
                    <a:gd name="T68" fmla="*/ 13 w 19"/>
                    <a:gd name="T69" fmla="*/ 10 h 19"/>
                    <a:gd name="T70" fmla="*/ 13 w 19"/>
                    <a:gd name="T71" fmla="*/ 6 h 19"/>
                    <a:gd name="T72" fmla="*/ 13 w 19"/>
                    <a:gd name="T73" fmla="*/ 2 h 19"/>
                    <a:gd name="T74" fmla="*/ 12 w 19"/>
                    <a:gd name="T75" fmla="*/ 2 h 19"/>
                    <a:gd name="T76" fmla="*/ 10 w 19"/>
                    <a:gd name="T77" fmla="*/ 2 h 19"/>
                    <a:gd name="T78" fmla="*/ 9 w 19"/>
                    <a:gd name="T79" fmla="*/ 2 h 19"/>
                    <a:gd name="T80" fmla="*/ 9 w 19"/>
                    <a:gd name="T81" fmla="*/ 3 h 19"/>
                    <a:gd name="T82" fmla="*/ 9 w 19"/>
                    <a:gd name="T83" fmla="*/ 5 h 19"/>
                    <a:gd name="T84" fmla="*/ 8 w 19"/>
                    <a:gd name="T85" fmla="*/ 4 h 19"/>
                    <a:gd name="T86" fmla="*/ 10 w 19"/>
                    <a:gd name="T87" fmla="*/ 8 h 19"/>
                    <a:gd name="T88" fmla="*/ 10 w 19"/>
                    <a:gd name="T89" fmla="*/ 9 h 19"/>
                    <a:gd name="T90" fmla="*/ 9 w 19"/>
                    <a:gd name="T91" fmla="*/ 9 h 19"/>
                    <a:gd name="T92" fmla="*/ 9 w 19"/>
                    <a:gd name="T93" fmla="*/ 9 h 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
                    <a:gd name="T142" fmla="*/ 0 h 19"/>
                    <a:gd name="T143" fmla="*/ 19 w 19"/>
                    <a:gd name="T144" fmla="*/ 19 h 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 h="19">
                      <a:moveTo>
                        <a:pt x="10" y="19"/>
                      </a:moveTo>
                      <a:cubicBezTo>
                        <a:pt x="9" y="19"/>
                        <a:pt x="8" y="18"/>
                        <a:pt x="6" y="18"/>
                      </a:cubicBezTo>
                      <a:cubicBezTo>
                        <a:pt x="3" y="18"/>
                        <a:pt x="2" y="15"/>
                        <a:pt x="2" y="13"/>
                      </a:cubicBezTo>
                      <a:cubicBezTo>
                        <a:pt x="2" y="11"/>
                        <a:pt x="5" y="8"/>
                        <a:pt x="8" y="7"/>
                      </a:cubicBezTo>
                      <a:cubicBezTo>
                        <a:pt x="7" y="6"/>
                        <a:pt x="6" y="5"/>
                        <a:pt x="5" y="4"/>
                      </a:cubicBezTo>
                      <a:cubicBezTo>
                        <a:pt x="0" y="0"/>
                        <a:pt x="0" y="0"/>
                        <a:pt x="0" y="0"/>
                      </a:cubicBezTo>
                      <a:cubicBezTo>
                        <a:pt x="6" y="2"/>
                        <a:pt x="6" y="2"/>
                        <a:pt x="6" y="2"/>
                      </a:cubicBezTo>
                      <a:cubicBezTo>
                        <a:pt x="6" y="2"/>
                        <a:pt x="6" y="2"/>
                        <a:pt x="7" y="2"/>
                      </a:cubicBezTo>
                      <a:cubicBezTo>
                        <a:pt x="7" y="2"/>
                        <a:pt x="7" y="2"/>
                        <a:pt x="7" y="2"/>
                      </a:cubicBezTo>
                      <a:cubicBezTo>
                        <a:pt x="7" y="2"/>
                        <a:pt x="7" y="1"/>
                        <a:pt x="7" y="1"/>
                      </a:cubicBezTo>
                      <a:cubicBezTo>
                        <a:pt x="8" y="0"/>
                        <a:pt x="9" y="0"/>
                        <a:pt x="10" y="0"/>
                      </a:cubicBezTo>
                      <a:cubicBezTo>
                        <a:pt x="11" y="0"/>
                        <a:pt x="12" y="0"/>
                        <a:pt x="13" y="0"/>
                      </a:cubicBezTo>
                      <a:cubicBezTo>
                        <a:pt x="13" y="0"/>
                        <a:pt x="14" y="0"/>
                        <a:pt x="14" y="0"/>
                      </a:cubicBezTo>
                      <a:cubicBezTo>
                        <a:pt x="15" y="0"/>
                        <a:pt x="15" y="0"/>
                        <a:pt x="15" y="0"/>
                      </a:cubicBezTo>
                      <a:cubicBezTo>
                        <a:pt x="15" y="1"/>
                        <a:pt x="15" y="1"/>
                        <a:pt x="15" y="1"/>
                      </a:cubicBezTo>
                      <a:cubicBezTo>
                        <a:pt x="15" y="3"/>
                        <a:pt x="15" y="4"/>
                        <a:pt x="15" y="6"/>
                      </a:cubicBezTo>
                      <a:cubicBezTo>
                        <a:pt x="15" y="8"/>
                        <a:pt x="15" y="8"/>
                        <a:pt x="15" y="8"/>
                      </a:cubicBezTo>
                      <a:cubicBezTo>
                        <a:pt x="16" y="8"/>
                        <a:pt x="17" y="8"/>
                        <a:pt x="18" y="8"/>
                      </a:cubicBezTo>
                      <a:cubicBezTo>
                        <a:pt x="19" y="9"/>
                        <a:pt x="19" y="9"/>
                        <a:pt x="19" y="9"/>
                      </a:cubicBezTo>
                      <a:cubicBezTo>
                        <a:pt x="19" y="10"/>
                        <a:pt x="19" y="10"/>
                        <a:pt x="19" y="10"/>
                      </a:cubicBezTo>
                      <a:cubicBezTo>
                        <a:pt x="18" y="11"/>
                        <a:pt x="17" y="12"/>
                        <a:pt x="16" y="13"/>
                      </a:cubicBezTo>
                      <a:cubicBezTo>
                        <a:pt x="16" y="13"/>
                        <a:pt x="16" y="13"/>
                        <a:pt x="15" y="13"/>
                      </a:cubicBezTo>
                      <a:cubicBezTo>
                        <a:pt x="15" y="14"/>
                        <a:pt x="15" y="14"/>
                        <a:pt x="15" y="15"/>
                      </a:cubicBezTo>
                      <a:cubicBezTo>
                        <a:pt x="13" y="18"/>
                        <a:pt x="12" y="19"/>
                        <a:pt x="10" y="19"/>
                      </a:cubicBezTo>
                      <a:close/>
                      <a:moveTo>
                        <a:pt x="9" y="9"/>
                      </a:moveTo>
                      <a:cubicBezTo>
                        <a:pt x="6" y="9"/>
                        <a:pt x="4" y="11"/>
                        <a:pt x="4" y="13"/>
                      </a:cubicBezTo>
                      <a:cubicBezTo>
                        <a:pt x="4" y="15"/>
                        <a:pt x="5" y="16"/>
                        <a:pt x="7" y="16"/>
                      </a:cubicBezTo>
                      <a:cubicBezTo>
                        <a:pt x="8" y="16"/>
                        <a:pt x="9" y="17"/>
                        <a:pt x="10" y="17"/>
                      </a:cubicBezTo>
                      <a:cubicBezTo>
                        <a:pt x="11" y="17"/>
                        <a:pt x="11" y="16"/>
                        <a:pt x="13" y="14"/>
                      </a:cubicBezTo>
                      <a:cubicBezTo>
                        <a:pt x="13" y="14"/>
                        <a:pt x="13" y="14"/>
                        <a:pt x="13" y="14"/>
                      </a:cubicBezTo>
                      <a:cubicBezTo>
                        <a:pt x="13" y="13"/>
                        <a:pt x="13" y="12"/>
                        <a:pt x="14" y="12"/>
                      </a:cubicBezTo>
                      <a:cubicBezTo>
                        <a:pt x="14" y="12"/>
                        <a:pt x="15" y="11"/>
                        <a:pt x="15" y="11"/>
                      </a:cubicBezTo>
                      <a:cubicBezTo>
                        <a:pt x="16" y="11"/>
                        <a:pt x="16" y="10"/>
                        <a:pt x="16" y="10"/>
                      </a:cubicBezTo>
                      <a:cubicBezTo>
                        <a:pt x="16" y="10"/>
                        <a:pt x="15" y="10"/>
                        <a:pt x="14" y="10"/>
                      </a:cubicBezTo>
                      <a:cubicBezTo>
                        <a:pt x="13" y="10"/>
                        <a:pt x="13" y="10"/>
                        <a:pt x="13" y="10"/>
                      </a:cubicBezTo>
                      <a:cubicBezTo>
                        <a:pt x="13" y="6"/>
                        <a:pt x="13" y="6"/>
                        <a:pt x="13" y="6"/>
                      </a:cubicBezTo>
                      <a:cubicBezTo>
                        <a:pt x="13" y="4"/>
                        <a:pt x="13" y="3"/>
                        <a:pt x="13" y="2"/>
                      </a:cubicBezTo>
                      <a:cubicBezTo>
                        <a:pt x="13" y="2"/>
                        <a:pt x="13" y="2"/>
                        <a:pt x="12" y="2"/>
                      </a:cubicBezTo>
                      <a:cubicBezTo>
                        <a:pt x="12" y="2"/>
                        <a:pt x="11" y="2"/>
                        <a:pt x="10" y="2"/>
                      </a:cubicBezTo>
                      <a:cubicBezTo>
                        <a:pt x="9" y="2"/>
                        <a:pt x="9" y="2"/>
                        <a:pt x="9" y="2"/>
                      </a:cubicBezTo>
                      <a:cubicBezTo>
                        <a:pt x="9" y="2"/>
                        <a:pt x="9" y="3"/>
                        <a:pt x="9" y="3"/>
                      </a:cubicBezTo>
                      <a:cubicBezTo>
                        <a:pt x="9" y="5"/>
                        <a:pt x="9" y="5"/>
                        <a:pt x="9" y="5"/>
                      </a:cubicBezTo>
                      <a:cubicBezTo>
                        <a:pt x="8" y="4"/>
                        <a:pt x="8" y="4"/>
                        <a:pt x="8" y="4"/>
                      </a:cubicBezTo>
                      <a:cubicBezTo>
                        <a:pt x="9" y="5"/>
                        <a:pt x="10" y="6"/>
                        <a:pt x="10" y="8"/>
                      </a:cubicBezTo>
                      <a:cubicBezTo>
                        <a:pt x="10" y="9"/>
                        <a:pt x="10" y="9"/>
                        <a:pt x="10" y="9"/>
                      </a:cubicBezTo>
                      <a:cubicBezTo>
                        <a:pt x="9" y="9"/>
                        <a:pt x="9" y="9"/>
                        <a:pt x="9" y="9"/>
                      </a:cubicBezTo>
                      <a:cubicBezTo>
                        <a:pt x="9" y="9"/>
                        <a:pt x="9" y="9"/>
                        <a:pt x="9"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1" name="Freeform 45"/>
                <p:cNvSpPr>
                  <a:spLocks noChangeArrowheads="1"/>
                </p:cNvSpPr>
                <p:nvPr/>
              </p:nvSpPr>
              <p:spPr bwMode="auto">
                <a:xfrm>
                  <a:off x="644" y="634"/>
                  <a:ext cx="4" cy="2"/>
                </a:xfrm>
                <a:custGeom>
                  <a:avLst/>
                  <a:gdLst>
                    <a:gd name="T0" fmla="*/ 1 w 2"/>
                    <a:gd name="T1" fmla="*/ 0 h 1"/>
                    <a:gd name="T2" fmla="*/ 2 w 2"/>
                    <a:gd name="T3" fmla="*/ 1 h 1"/>
                    <a:gd name="T4" fmla="*/ 0 w 2"/>
                    <a:gd name="T5" fmla="*/ 0 h 1"/>
                    <a:gd name="T6" fmla="*/ 1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1" y="0"/>
                      </a:moveTo>
                      <a:cubicBezTo>
                        <a:pt x="1" y="0"/>
                        <a:pt x="1" y="0"/>
                        <a:pt x="2" y="1"/>
                      </a:cubicBezTo>
                      <a:cubicBezTo>
                        <a:pt x="1" y="0"/>
                        <a:pt x="1"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2" name="Freeform 46"/>
                <p:cNvSpPr>
                  <a:spLocks noChangeArrowheads="1"/>
                </p:cNvSpPr>
                <p:nvPr/>
              </p:nvSpPr>
              <p:spPr bwMode="auto">
                <a:xfrm>
                  <a:off x="639" y="632"/>
                  <a:ext cx="12" cy="5"/>
                </a:xfrm>
                <a:custGeom>
                  <a:avLst/>
                  <a:gdLst>
                    <a:gd name="T0" fmla="*/ 7 w 7"/>
                    <a:gd name="T1" fmla="*/ 3 h 3"/>
                    <a:gd name="T2" fmla="*/ 4 w 7"/>
                    <a:gd name="T3" fmla="*/ 3 h 3"/>
                    <a:gd name="T4" fmla="*/ 2 w 7"/>
                    <a:gd name="T5" fmla="*/ 1 h 3"/>
                    <a:gd name="T6" fmla="*/ 0 w 7"/>
                    <a:gd name="T7" fmla="*/ 0 h 3"/>
                    <a:gd name="T8" fmla="*/ 4 w 7"/>
                    <a:gd name="T9" fmla="*/ 0 h 3"/>
                    <a:gd name="T10" fmla="*/ 5 w 7"/>
                    <a:gd name="T11" fmla="*/ 0 h 3"/>
                    <a:gd name="T12" fmla="*/ 5 w 7"/>
                    <a:gd name="T13" fmla="*/ 1 h 3"/>
                    <a:gd name="T14" fmla="*/ 7 w 7"/>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7" y="3"/>
                      </a:moveTo>
                      <a:cubicBezTo>
                        <a:pt x="4" y="3"/>
                        <a:pt x="4" y="3"/>
                        <a:pt x="4" y="3"/>
                      </a:cubicBezTo>
                      <a:cubicBezTo>
                        <a:pt x="3" y="2"/>
                        <a:pt x="3" y="2"/>
                        <a:pt x="2" y="1"/>
                      </a:cubicBezTo>
                      <a:cubicBezTo>
                        <a:pt x="0" y="0"/>
                        <a:pt x="0" y="0"/>
                        <a:pt x="0" y="0"/>
                      </a:cubicBezTo>
                      <a:cubicBezTo>
                        <a:pt x="4" y="0"/>
                        <a:pt x="4" y="0"/>
                        <a:pt x="4" y="0"/>
                      </a:cubicBezTo>
                      <a:cubicBezTo>
                        <a:pt x="5" y="0"/>
                        <a:pt x="5" y="0"/>
                        <a:pt x="5" y="0"/>
                      </a:cubicBezTo>
                      <a:cubicBezTo>
                        <a:pt x="5" y="0"/>
                        <a:pt x="5" y="1"/>
                        <a:pt x="5" y="1"/>
                      </a:cubicBezTo>
                      <a:lnTo>
                        <a:pt x="7"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3" name="Freeform 47"/>
                <p:cNvSpPr>
                  <a:spLocks noChangeArrowheads="1"/>
                </p:cNvSpPr>
                <p:nvPr/>
              </p:nvSpPr>
              <p:spPr bwMode="auto">
                <a:xfrm>
                  <a:off x="648" y="625"/>
                  <a:ext cx="1" cy="2"/>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cubicBezTo>
                        <a:pt x="1" y="1"/>
                        <a:pt x="0"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4" name="Freeform 48"/>
                <p:cNvSpPr>
                  <a:spLocks noChangeArrowheads="1"/>
                </p:cNvSpPr>
                <p:nvPr/>
              </p:nvSpPr>
              <p:spPr bwMode="auto">
                <a:xfrm>
                  <a:off x="641" y="620"/>
                  <a:ext cx="8" cy="7"/>
                </a:xfrm>
                <a:custGeom>
                  <a:avLst/>
                  <a:gdLst>
                    <a:gd name="T0" fmla="*/ 5 w 5"/>
                    <a:gd name="T1" fmla="*/ 4 h 4"/>
                    <a:gd name="T2" fmla="*/ 4 w 5"/>
                    <a:gd name="T3" fmla="*/ 4 h 4"/>
                    <a:gd name="T4" fmla="*/ 3 w 5"/>
                    <a:gd name="T5" fmla="*/ 4 h 4"/>
                    <a:gd name="T6" fmla="*/ 3 w 5"/>
                    <a:gd name="T7" fmla="*/ 4 h 4"/>
                    <a:gd name="T8" fmla="*/ 3 w 5"/>
                    <a:gd name="T9" fmla="*/ 4 h 4"/>
                    <a:gd name="T10" fmla="*/ 3 w 5"/>
                    <a:gd name="T11" fmla="*/ 4 h 4"/>
                    <a:gd name="T12" fmla="*/ 0 w 5"/>
                    <a:gd name="T13" fmla="*/ 0 h 4"/>
                    <a:gd name="T14" fmla="*/ 4 w 5"/>
                    <a:gd name="T15" fmla="*/ 2 h 4"/>
                    <a:gd name="T16" fmla="*/ 4 w 5"/>
                    <a:gd name="T17" fmla="*/ 2 h 4"/>
                    <a:gd name="T18" fmla="*/ 4 w 5"/>
                    <a:gd name="T19" fmla="*/ 2 h 4"/>
                    <a:gd name="T20" fmla="*/ 5 w 5"/>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4"/>
                    <a:gd name="T35" fmla="*/ 5 w 5"/>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4">
                      <a:moveTo>
                        <a:pt x="5" y="4"/>
                      </a:moveTo>
                      <a:cubicBezTo>
                        <a:pt x="4" y="4"/>
                        <a:pt x="4" y="4"/>
                        <a:pt x="4" y="4"/>
                      </a:cubicBezTo>
                      <a:cubicBezTo>
                        <a:pt x="4" y="4"/>
                        <a:pt x="4" y="4"/>
                        <a:pt x="3" y="4"/>
                      </a:cubicBezTo>
                      <a:cubicBezTo>
                        <a:pt x="3" y="4"/>
                        <a:pt x="3" y="4"/>
                        <a:pt x="3" y="4"/>
                      </a:cubicBezTo>
                      <a:cubicBezTo>
                        <a:pt x="3" y="4"/>
                        <a:pt x="3" y="4"/>
                        <a:pt x="3" y="4"/>
                      </a:cubicBezTo>
                      <a:cubicBezTo>
                        <a:pt x="3" y="4"/>
                        <a:pt x="3" y="4"/>
                        <a:pt x="3" y="4"/>
                      </a:cubicBezTo>
                      <a:cubicBezTo>
                        <a:pt x="0" y="0"/>
                        <a:pt x="0" y="0"/>
                        <a:pt x="0" y="0"/>
                      </a:cubicBezTo>
                      <a:cubicBezTo>
                        <a:pt x="4" y="2"/>
                        <a:pt x="4" y="2"/>
                        <a:pt x="4" y="2"/>
                      </a:cubicBezTo>
                      <a:cubicBezTo>
                        <a:pt x="4" y="2"/>
                        <a:pt x="4" y="2"/>
                        <a:pt x="4" y="2"/>
                      </a:cubicBezTo>
                      <a:cubicBezTo>
                        <a:pt x="4" y="2"/>
                        <a:pt x="4" y="2"/>
                        <a:pt x="4" y="2"/>
                      </a:cubicBezTo>
                      <a:cubicBezTo>
                        <a:pt x="5" y="3"/>
                        <a:pt x="5" y="3"/>
                        <a:pt x="5"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5" name="Freeform 49"/>
                <p:cNvSpPr>
                  <a:spLocks noChangeArrowheads="1"/>
                </p:cNvSpPr>
                <p:nvPr/>
              </p:nvSpPr>
              <p:spPr bwMode="auto">
                <a:xfrm>
                  <a:off x="637" y="624"/>
                  <a:ext cx="19" cy="19"/>
                </a:xfrm>
                <a:custGeom>
                  <a:avLst/>
                  <a:gdLst>
                    <a:gd name="T0" fmla="*/ 10 w 11"/>
                    <a:gd name="T1" fmla="*/ 2 h 11"/>
                    <a:gd name="T2" fmla="*/ 10 w 11"/>
                    <a:gd name="T3" fmla="*/ 9 h 11"/>
                    <a:gd name="T4" fmla="*/ 0 w 11"/>
                    <a:gd name="T5" fmla="*/ 7 h 11"/>
                    <a:gd name="T6" fmla="*/ 7 w 11"/>
                    <a:gd name="T7" fmla="*/ 7 h 11"/>
                    <a:gd name="T8" fmla="*/ 3 w 11"/>
                    <a:gd name="T9" fmla="*/ 2 h 11"/>
                    <a:gd name="T10" fmla="*/ 10 w 11"/>
                    <a:gd name="T11" fmla="*/ 2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0" y="2"/>
                      </a:moveTo>
                      <a:cubicBezTo>
                        <a:pt x="11" y="5"/>
                        <a:pt x="9" y="7"/>
                        <a:pt x="10" y="9"/>
                      </a:cubicBezTo>
                      <a:cubicBezTo>
                        <a:pt x="7" y="7"/>
                        <a:pt x="1" y="11"/>
                        <a:pt x="0" y="7"/>
                      </a:cubicBezTo>
                      <a:cubicBezTo>
                        <a:pt x="2" y="7"/>
                        <a:pt x="5" y="7"/>
                        <a:pt x="7" y="7"/>
                      </a:cubicBezTo>
                      <a:cubicBezTo>
                        <a:pt x="6" y="6"/>
                        <a:pt x="6" y="2"/>
                        <a:pt x="3" y="2"/>
                      </a:cubicBezTo>
                      <a:cubicBezTo>
                        <a:pt x="6" y="0"/>
                        <a:pt x="7" y="3"/>
                        <a:pt x="1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6" name="Freeform 50"/>
                <p:cNvSpPr>
                  <a:spLocks noEditPoints="1" noChangeArrowheads="1"/>
                </p:cNvSpPr>
                <p:nvPr/>
              </p:nvSpPr>
              <p:spPr bwMode="auto">
                <a:xfrm>
                  <a:off x="634" y="624"/>
                  <a:ext cx="24" cy="20"/>
                </a:xfrm>
                <a:custGeom>
                  <a:avLst/>
                  <a:gdLst>
                    <a:gd name="T0" fmla="*/ 13 w 14"/>
                    <a:gd name="T1" fmla="*/ 12 h 12"/>
                    <a:gd name="T2" fmla="*/ 11 w 14"/>
                    <a:gd name="T3" fmla="*/ 10 h 12"/>
                    <a:gd name="T4" fmla="*/ 7 w 14"/>
                    <a:gd name="T5" fmla="*/ 10 h 12"/>
                    <a:gd name="T6" fmla="*/ 5 w 14"/>
                    <a:gd name="T7" fmla="*/ 10 h 12"/>
                    <a:gd name="T8" fmla="*/ 1 w 14"/>
                    <a:gd name="T9" fmla="*/ 8 h 12"/>
                    <a:gd name="T10" fmla="*/ 0 w 14"/>
                    <a:gd name="T11" fmla="*/ 6 h 12"/>
                    <a:gd name="T12" fmla="*/ 2 w 14"/>
                    <a:gd name="T13" fmla="*/ 6 h 12"/>
                    <a:gd name="T14" fmla="*/ 8 w 14"/>
                    <a:gd name="T15" fmla="*/ 6 h 12"/>
                    <a:gd name="T16" fmla="*/ 8 w 14"/>
                    <a:gd name="T17" fmla="*/ 6 h 12"/>
                    <a:gd name="T18" fmla="*/ 5 w 14"/>
                    <a:gd name="T19" fmla="*/ 3 h 12"/>
                    <a:gd name="T20" fmla="*/ 3 w 14"/>
                    <a:gd name="T21" fmla="*/ 3 h 12"/>
                    <a:gd name="T22" fmla="*/ 5 w 14"/>
                    <a:gd name="T23" fmla="*/ 2 h 12"/>
                    <a:gd name="T24" fmla="*/ 9 w 14"/>
                    <a:gd name="T25" fmla="*/ 1 h 12"/>
                    <a:gd name="T26" fmla="*/ 11 w 14"/>
                    <a:gd name="T27" fmla="*/ 1 h 12"/>
                    <a:gd name="T28" fmla="*/ 12 w 14"/>
                    <a:gd name="T29" fmla="*/ 0 h 12"/>
                    <a:gd name="T30" fmla="*/ 13 w 14"/>
                    <a:gd name="T31" fmla="*/ 1 h 12"/>
                    <a:gd name="T32" fmla="*/ 13 w 14"/>
                    <a:gd name="T33" fmla="*/ 6 h 12"/>
                    <a:gd name="T34" fmla="*/ 13 w 14"/>
                    <a:gd name="T35" fmla="*/ 9 h 12"/>
                    <a:gd name="T36" fmla="*/ 13 w 14"/>
                    <a:gd name="T37" fmla="*/ 12 h 12"/>
                    <a:gd name="T38" fmla="*/ 8 w 14"/>
                    <a:gd name="T39" fmla="*/ 3 h 12"/>
                    <a:gd name="T40" fmla="*/ 9 w 14"/>
                    <a:gd name="T41" fmla="*/ 5 h 12"/>
                    <a:gd name="T42" fmla="*/ 10 w 14"/>
                    <a:gd name="T43" fmla="*/ 7 h 12"/>
                    <a:gd name="T44" fmla="*/ 11 w 14"/>
                    <a:gd name="T45" fmla="*/ 8 h 12"/>
                    <a:gd name="T46" fmla="*/ 11 w 14"/>
                    <a:gd name="T47" fmla="*/ 6 h 12"/>
                    <a:gd name="T48" fmla="*/ 11 w 14"/>
                    <a:gd name="T49" fmla="*/ 3 h 12"/>
                    <a:gd name="T50" fmla="*/ 8 w 14"/>
                    <a:gd name="T51" fmla="*/ 3 h 12"/>
                    <a:gd name="T52" fmla="*/ 8 w 14"/>
                    <a:gd name="T53" fmla="*/ 3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
                    <a:gd name="T82" fmla="*/ 0 h 12"/>
                    <a:gd name="T83" fmla="*/ 14 w 14"/>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 h="12">
                      <a:moveTo>
                        <a:pt x="13" y="12"/>
                      </a:moveTo>
                      <a:cubicBezTo>
                        <a:pt x="11" y="10"/>
                        <a:pt x="11" y="10"/>
                        <a:pt x="11" y="10"/>
                      </a:cubicBezTo>
                      <a:cubicBezTo>
                        <a:pt x="10" y="10"/>
                        <a:pt x="9" y="10"/>
                        <a:pt x="7" y="10"/>
                      </a:cubicBezTo>
                      <a:cubicBezTo>
                        <a:pt x="6" y="10"/>
                        <a:pt x="5" y="10"/>
                        <a:pt x="5" y="10"/>
                      </a:cubicBezTo>
                      <a:cubicBezTo>
                        <a:pt x="4" y="10"/>
                        <a:pt x="2" y="10"/>
                        <a:pt x="1" y="8"/>
                      </a:cubicBezTo>
                      <a:cubicBezTo>
                        <a:pt x="0" y="6"/>
                        <a:pt x="0" y="6"/>
                        <a:pt x="0" y="6"/>
                      </a:cubicBezTo>
                      <a:cubicBezTo>
                        <a:pt x="2" y="6"/>
                        <a:pt x="2" y="6"/>
                        <a:pt x="2" y="6"/>
                      </a:cubicBezTo>
                      <a:cubicBezTo>
                        <a:pt x="4" y="6"/>
                        <a:pt x="6" y="6"/>
                        <a:pt x="8" y="6"/>
                      </a:cubicBezTo>
                      <a:cubicBezTo>
                        <a:pt x="8" y="6"/>
                        <a:pt x="8" y="6"/>
                        <a:pt x="8" y="6"/>
                      </a:cubicBezTo>
                      <a:cubicBezTo>
                        <a:pt x="7" y="4"/>
                        <a:pt x="7" y="3"/>
                        <a:pt x="5" y="3"/>
                      </a:cubicBezTo>
                      <a:cubicBezTo>
                        <a:pt x="3" y="3"/>
                        <a:pt x="3" y="3"/>
                        <a:pt x="3" y="3"/>
                      </a:cubicBezTo>
                      <a:cubicBezTo>
                        <a:pt x="5" y="2"/>
                        <a:pt x="5" y="2"/>
                        <a:pt x="5" y="2"/>
                      </a:cubicBezTo>
                      <a:cubicBezTo>
                        <a:pt x="6" y="1"/>
                        <a:pt x="8" y="1"/>
                        <a:pt x="9" y="1"/>
                      </a:cubicBezTo>
                      <a:cubicBezTo>
                        <a:pt x="10" y="1"/>
                        <a:pt x="10" y="1"/>
                        <a:pt x="11" y="1"/>
                      </a:cubicBezTo>
                      <a:cubicBezTo>
                        <a:pt x="12" y="0"/>
                        <a:pt x="12" y="0"/>
                        <a:pt x="12" y="0"/>
                      </a:cubicBezTo>
                      <a:cubicBezTo>
                        <a:pt x="13" y="1"/>
                        <a:pt x="13" y="1"/>
                        <a:pt x="13" y="1"/>
                      </a:cubicBezTo>
                      <a:cubicBezTo>
                        <a:pt x="14" y="3"/>
                        <a:pt x="13" y="5"/>
                        <a:pt x="13" y="6"/>
                      </a:cubicBezTo>
                      <a:cubicBezTo>
                        <a:pt x="13" y="7"/>
                        <a:pt x="13" y="8"/>
                        <a:pt x="13" y="9"/>
                      </a:cubicBezTo>
                      <a:lnTo>
                        <a:pt x="13" y="12"/>
                      </a:lnTo>
                      <a:close/>
                      <a:moveTo>
                        <a:pt x="8" y="3"/>
                      </a:moveTo>
                      <a:cubicBezTo>
                        <a:pt x="9" y="4"/>
                        <a:pt x="9" y="5"/>
                        <a:pt x="9" y="5"/>
                      </a:cubicBezTo>
                      <a:cubicBezTo>
                        <a:pt x="10" y="6"/>
                        <a:pt x="10" y="6"/>
                        <a:pt x="10" y="7"/>
                      </a:cubicBezTo>
                      <a:cubicBezTo>
                        <a:pt x="11" y="8"/>
                        <a:pt x="11" y="8"/>
                        <a:pt x="11" y="8"/>
                      </a:cubicBezTo>
                      <a:cubicBezTo>
                        <a:pt x="11" y="7"/>
                        <a:pt x="11" y="6"/>
                        <a:pt x="11" y="6"/>
                      </a:cubicBezTo>
                      <a:cubicBezTo>
                        <a:pt x="11" y="5"/>
                        <a:pt x="11" y="4"/>
                        <a:pt x="11" y="3"/>
                      </a:cubicBezTo>
                      <a:cubicBezTo>
                        <a:pt x="10" y="3"/>
                        <a:pt x="9" y="3"/>
                        <a:pt x="8" y="3"/>
                      </a:cubicBezTo>
                      <a:cubicBezTo>
                        <a:pt x="8" y="3"/>
                        <a:pt x="8" y="3"/>
                        <a:pt x="8"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7" name="Freeform 51"/>
                <p:cNvSpPr>
                  <a:spLocks noChangeArrowheads="1"/>
                </p:cNvSpPr>
                <p:nvPr/>
              </p:nvSpPr>
              <p:spPr bwMode="auto">
                <a:xfrm>
                  <a:off x="536" y="649"/>
                  <a:ext cx="41" cy="26"/>
                </a:xfrm>
                <a:custGeom>
                  <a:avLst/>
                  <a:gdLst>
                    <a:gd name="T0" fmla="*/ 24 w 24"/>
                    <a:gd name="T1" fmla="*/ 7 h 15"/>
                    <a:gd name="T2" fmla="*/ 0 w 24"/>
                    <a:gd name="T3" fmla="*/ 9 h 15"/>
                    <a:gd name="T4" fmla="*/ 3 w 24"/>
                    <a:gd name="T5" fmla="*/ 11 h 15"/>
                    <a:gd name="T6" fmla="*/ 5 w 24"/>
                    <a:gd name="T7" fmla="*/ 11 h 15"/>
                    <a:gd name="T8" fmla="*/ 6 w 24"/>
                    <a:gd name="T9" fmla="*/ 13 h 15"/>
                    <a:gd name="T10" fmla="*/ 8 w 24"/>
                    <a:gd name="T11" fmla="*/ 15 h 15"/>
                    <a:gd name="T12" fmla="*/ 10 w 24"/>
                    <a:gd name="T13" fmla="*/ 12 h 15"/>
                    <a:gd name="T14" fmla="*/ 17 w 24"/>
                    <a:gd name="T15" fmla="*/ 9 h 15"/>
                    <a:gd name="T16" fmla="*/ 24 w 24"/>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5"/>
                    <a:gd name="T29" fmla="*/ 24 w 2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5">
                      <a:moveTo>
                        <a:pt x="24" y="7"/>
                      </a:moveTo>
                      <a:cubicBezTo>
                        <a:pt x="17" y="2"/>
                        <a:pt x="2" y="0"/>
                        <a:pt x="0" y="9"/>
                      </a:cubicBezTo>
                      <a:cubicBezTo>
                        <a:pt x="1" y="10"/>
                        <a:pt x="2" y="11"/>
                        <a:pt x="3" y="11"/>
                      </a:cubicBezTo>
                      <a:cubicBezTo>
                        <a:pt x="4" y="11"/>
                        <a:pt x="4" y="11"/>
                        <a:pt x="5" y="11"/>
                      </a:cubicBezTo>
                      <a:cubicBezTo>
                        <a:pt x="7" y="11"/>
                        <a:pt x="5" y="13"/>
                        <a:pt x="6" y="13"/>
                      </a:cubicBezTo>
                      <a:cubicBezTo>
                        <a:pt x="7" y="14"/>
                        <a:pt x="8" y="15"/>
                        <a:pt x="8" y="15"/>
                      </a:cubicBezTo>
                      <a:cubicBezTo>
                        <a:pt x="10" y="14"/>
                        <a:pt x="9" y="13"/>
                        <a:pt x="10" y="12"/>
                      </a:cubicBezTo>
                      <a:cubicBezTo>
                        <a:pt x="12" y="10"/>
                        <a:pt x="15" y="12"/>
                        <a:pt x="17" y="9"/>
                      </a:cubicBezTo>
                      <a:cubicBezTo>
                        <a:pt x="18" y="7"/>
                        <a:pt x="21" y="8"/>
                        <a:pt x="24"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8" name="Freeform 52"/>
                <p:cNvSpPr>
                  <a:spLocks noEditPoints="1" noChangeArrowheads="1"/>
                </p:cNvSpPr>
                <p:nvPr/>
              </p:nvSpPr>
              <p:spPr bwMode="auto">
                <a:xfrm>
                  <a:off x="532" y="653"/>
                  <a:ext cx="48" cy="24"/>
                </a:xfrm>
                <a:custGeom>
                  <a:avLst/>
                  <a:gdLst>
                    <a:gd name="T0" fmla="*/ 10 w 28"/>
                    <a:gd name="T1" fmla="*/ 14 h 14"/>
                    <a:gd name="T2" fmla="*/ 8 w 28"/>
                    <a:gd name="T3" fmla="*/ 13 h 14"/>
                    <a:gd name="T4" fmla="*/ 7 w 28"/>
                    <a:gd name="T5" fmla="*/ 12 h 14"/>
                    <a:gd name="T6" fmla="*/ 7 w 28"/>
                    <a:gd name="T7" fmla="*/ 10 h 14"/>
                    <a:gd name="T8" fmla="*/ 5 w 28"/>
                    <a:gd name="T9" fmla="*/ 10 h 14"/>
                    <a:gd name="T10" fmla="*/ 5 w 28"/>
                    <a:gd name="T11" fmla="*/ 10 h 14"/>
                    <a:gd name="T12" fmla="*/ 1 w 28"/>
                    <a:gd name="T13" fmla="*/ 8 h 14"/>
                    <a:gd name="T14" fmla="*/ 0 w 28"/>
                    <a:gd name="T15" fmla="*/ 8 h 14"/>
                    <a:gd name="T16" fmla="*/ 1 w 28"/>
                    <a:gd name="T17" fmla="*/ 7 h 14"/>
                    <a:gd name="T18" fmla="*/ 12 w 28"/>
                    <a:gd name="T19" fmla="*/ 0 h 14"/>
                    <a:gd name="T20" fmla="*/ 26 w 28"/>
                    <a:gd name="T21" fmla="*/ 4 h 14"/>
                    <a:gd name="T22" fmla="*/ 28 w 28"/>
                    <a:gd name="T23" fmla="*/ 5 h 14"/>
                    <a:gd name="T24" fmla="*/ 26 w 28"/>
                    <a:gd name="T25" fmla="*/ 6 h 14"/>
                    <a:gd name="T26" fmla="*/ 23 w 28"/>
                    <a:gd name="T27" fmla="*/ 6 h 14"/>
                    <a:gd name="T28" fmla="*/ 19 w 28"/>
                    <a:gd name="T29" fmla="*/ 8 h 14"/>
                    <a:gd name="T30" fmla="*/ 15 w 28"/>
                    <a:gd name="T31" fmla="*/ 10 h 14"/>
                    <a:gd name="T32" fmla="*/ 13 w 28"/>
                    <a:gd name="T33" fmla="*/ 11 h 14"/>
                    <a:gd name="T34" fmla="*/ 13 w 28"/>
                    <a:gd name="T35" fmla="*/ 11 h 14"/>
                    <a:gd name="T36" fmla="*/ 11 w 28"/>
                    <a:gd name="T37" fmla="*/ 14 h 14"/>
                    <a:gd name="T38" fmla="*/ 10 w 28"/>
                    <a:gd name="T39" fmla="*/ 14 h 14"/>
                    <a:gd name="T40" fmla="*/ 9 w 28"/>
                    <a:gd name="T41" fmla="*/ 11 h 14"/>
                    <a:gd name="T42" fmla="*/ 9 w 28"/>
                    <a:gd name="T43" fmla="*/ 11 h 14"/>
                    <a:gd name="T44" fmla="*/ 10 w 28"/>
                    <a:gd name="T45" fmla="*/ 12 h 14"/>
                    <a:gd name="T46" fmla="*/ 11 w 28"/>
                    <a:gd name="T47" fmla="*/ 11 h 14"/>
                    <a:gd name="T48" fmla="*/ 12 w 28"/>
                    <a:gd name="T49" fmla="*/ 9 h 14"/>
                    <a:gd name="T50" fmla="*/ 15 w 28"/>
                    <a:gd name="T51" fmla="*/ 8 h 14"/>
                    <a:gd name="T52" fmla="*/ 18 w 28"/>
                    <a:gd name="T53" fmla="*/ 6 h 14"/>
                    <a:gd name="T54" fmla="*/ 23 w 28"/>
                    <a:gd name="T55" fmla="*/ 5 h 14"/>
                    <a:gd name="T56" fmla="*/ 23 w 28"/>
                    <a:gd name="T57" fmla="*/ 4 h 14"/>
                    <a:gd name="T58" fmla="*/ 12 w 28"/>
                    <a:gd name="T59" fmla="*/ 2 h 14"/>
                    <a:gd name="T60" fmla="*/ 3 w 28"/>
                    <a:gd name="T61" fmla="*/ 7 h 14"/>
                    <a:gd name="T62" fmla="*/ 5 w 28"/>
                    <a:gd name="T63" fmla="*/ 8 h 14"/>
                    <a:gd name="T64" fmla="*/ 7 w 28"/>
                    <a:gd name="T65" fmla="*/ 8 h 14"/>
                    <a:gd name="T66" fmla="*/ 8 w 28"/>
                    <a:gd name="T67" fmla="*/ 9 h 14"/>
                    <a:gd name="T68" fmla="*/ 9 w 28"/>
                    <a:gd name="T69" fmla="*/ 10 h 14"/>
                    <a:gd name="T70" fmla="*/ 9 w 28"/>
                    <a:gd name="T71" fmla="*/ 11 h 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8"/>
                    <a:gd name="T109" fmla="*/ 0 h 14"/>
                    <a:gd name="T110" fmla="*/ 28 w 28"/>
                    <a:gd name="T111" fmla="*/ 14 h 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8" h="14">
                      <a:moveTo>
                        <a:pt x="10" y="14"/>
                      </a:moveTo>
                      <a:cubicBezTo>
                        <a:pt x="10" y="14"/>
                        <a:pt x="9" y="13"/>
                        <a:pt x="8" y="13"/>
                      </a:cubicBezTo>
                      <a:cubicBezTo>
                        <a:pt x="8" y="12"/>
                        <a:pt x="8" y="12"/>
                        <a:pt x="7" y="12"/>
                      </a:cubicBezTo>
                      <a:cubicBezTo>
                        <a:pt x="7" y="12"/>
                        <a:pt x="7" y="11"/>
                        <a:pt x="7" y="10"/>
                      </a:cubicBezTo>
                      <a:cubicBezTo>
                        <a:pt x="5" y="10"/>
                        <a:pt x="5" y="10"/>
                        <a:pt x="5" y="10"/>
                      </a:cubicBezTo>
                      <a:cubicBezTo>
                        <a:pt x="5" y="10"/>
                        <a:pt x="5" y="10"/>
                        <a:pt x="5" y="10"/>
                      </a:cubicBezTo>
                      <a:cubicBezTo>
                        <a:pt x="3" y="9"/>
                        <a:pt x="2" y="9"/>
                        <a:pt x="1" y="8"/>
                      </a:cubicBezTo>
                      <a:cubicBezTo>
                        <a:pt x="0" y="8"/>
                        <a:pt x="0" y="8"/>
                        <a:pt x="0" y="8"/>
                      </a:cubicBezTo>
                      <a:cubicBezTo>
                        <a:pt x="1" y="7"/>
                        <a:pt x="1" y="7"/>
                        <a:pt x="1" y="7"/>
                      </a:cubicBezTo>
                      <a:cubicBezTo>
                        <a:pt x="2" y="2"/>
                        <a:pt x="6" y="0"/>
                        <a:pt x="12" y="0"/>
                      </a:cubicBezTo>
                      <a:cubicBezTo>
                        <a:pt x="17" y="0"/>
                        <a:pt x="23" y="1"/>
                        <a:pt x="26" y="4"/>
                      </a:cubicBezTo>
                      <a:cubicBezTo>
                        <a:pt x="28" y="5"/>
                        <a:pt x="28" y="5"/>
                        <a:pt x="28" y="5"/>
                      </a:cubicBezTo>
                      <a:cubicBezTo>
                        <a:pt x="26" y="6"/>
                        <a:pt x="26" y="6"/>
                        <a:pt x="26" y="6"/>
                      </a:cubicBezTo>
                      <a:cubicBezTo>
                        <a:pt x="25" y="6"/>
                        <a:pt x="24" y="6"/>
                        <a:pt x="23" y="6"/>
                      </a:cubicBezTo>
                      <a:cubicBezTo>
                        <a:pt x="21" y="7"/>
                        <a:pt x="20" y="7"/>
                        <a:pt x="19" y="8"/>
                      </a:cubicBezTo>
                      <a:cubicBezTo>
                        <a:pt x="18" y="10"/>
                        <a:pt x="16" y="10"/>
                        <a:pt x="15" y="10"/>
                      </a:cubicBezTo>
                      <a:cubicBezTo>
                        <a:pt x="14" y="10"/>
                        <a:pt x="13" y="10"/>
                        <a:pt x="13" y="11"/>
                      </a:cubicBezTo>
                      <a:cubicBezTo>
                        <a:pt x="13" y="11"/>
                        <a:pt x="13" y="11"/>
                        <a:pt x="13" y="11"/>
                      </a:cubicBezTo>
                      <a:cubicBezTo>
                        <a:pt x="12" y="12"/>
                        <a:pt x="12" y="13"/>
                        <a:pt x="11" y="14"/>
                      </a:cubicBezTo>
                      <a:lnTo>
                        <a:pt x="10" y="14"/>
                      </a:lnTo>
                      <a:close/>
                      <a:moveTo>
                        <a:pt x="9" y="11"/>
                      </a:moveTo>
                      <a:cubicBezTo>
                        <a:pt x="9" y="11"/>
                        <a:pt x="9" y="11"/>
                        <a:pt x="9" y="11"/>
                      </a:cubicBezTo>
                      <a:cubicBezTo>
                        <a:pt x="9" y="11"/>
                        <a:pt x="10" y="11"/>
                        <a:pt x="10" y="12"/>
                      </a:cubicBezTo>
                      <a:cubicBezTo>
                        <a:pt x="11" y="12"/>
                        <a:pt x="11" y="11"/>
                        <a:pt x="11" y="11"/>
                      </a:cubicBezTo>
                      <a:cubicBezTo>
                        <a:pt x="11" y="10"/>
                        <a:pt x="11" y="10"/>
                        <a:pt x="12" y="9"/>
                      </a:cubicBezTo>
                      <a:cubicBezTo>
                        <a:pt x="13" y="8"/>
                        <a:pt x="14" y="8"/>
                        <a:pt x="15" y="8"/>
                      </a:cubicBezTo>
                      <a:cubicBezTo>
                        <a:pt x="16" y="8"/>
                        <a:pt x="17" y="8"/>
                        <a:pt x="18" y="6"/>
                      </a:cubicBezTo>
                      <a:cubicBezTo>
                        <a:pt x="19" y="5"/>
                        <a:pt x="21" y="5"/>
                        <a:pt x="23" y="5"/>
                      </a:cubicBezTo>
                      <a:cubicBezTo>
                        <a:pt x="23" y="4"/>
                        <a:pt x="23" y="4"/>
                        <a:pt x="23" y="4"/>
                      </a:cubicBezTo>
                      <a:cubicBezTo>
                        <a:pt x="20" y="3"/>
                        <a:pt x="16" y="2"/>
                        <a:pt x="12" y="2"/>
                      </a:cubicBezTo>
                      <a:cubicBezTo>
                        <a:pt x="9" y="2"/>
                        <a:pt x="4" y="2"/>
                        <a:pt x="3" y="7"/>
                      </a:cubicBezTo>
                      <a:cubicBezTo>
                        <a:pt x="4" y="7"/>
                        <a:pt x="5" y="8"/>
                        <a:pt x="5" y="8"/>
                      </a:cubicBezTo>
                      <a:cubicBezTo>
                        <a:pt x="7" y="8"/>
                        <a:pt x="7" y="8"/>
                        <a:pt x="7" y="8"/>
                      </a:cubicBezTo>
                      <a:cubicBezTo>
                        <a:pt x="7" y="8"/>
                        <a:pt x="8" y="8"/>
                        <a:pt x="8" y="9"/>
                      </a:cubicBezTo>
                      <a:cubicBezTo>
                        <a:pt x="9" y="9"/>
                        <a:pt x="9" y="10"/>
                        <a:pt x="9" y="10"/>
                      </a:cubicBezTo>
                      <a:cubicBezTo>
                        <a:pt x="9" y="10"/>
                        <a:pt x="9" y="10"/>
                        <a:pt x="9"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9" name="Freeform 53"/>
                <p:cNvSpPr>
                  <a:spLocks noChangeArrowheads="1"/>
                </p:cNvSpPr>
                <p:nvPr/>
              </p:nvSpPr>
              <p:spPr bwMode="auto">
                <a:xfrm>
                  <a:off x="610" y="636"/>
                  <a:ext cx="13" cy="7"/>
                </a:xfrm>
                <a:custGeom>
                  <a:avLst/>
                  <a:gdLst>
                    <a:gd name="T0" fmla="*/ 5 w 8"/>
                    <a:gd name="T1" fmla="*/ 1 h 4"/>
                    <a:gd name="T2" fmla="*/ 8 w 8"/>
                    <a:gd name="T3" fmla="*/ 3 h 4"/>
                    <a:gd name="T4" fmla="*/ 0 w 8"/>
                    <a:gd name="T5" fmla="*/ 1 h 4"/>
                    <a:gd name="T6" fmla="*/ 5 w 8"/>
                    <a:gd name="T7" fmla="*/ 1 h 4"/>
                    <a:gd name="T8" fmla="*/ 0 60000 65536"/>
                    <a:gd name="T9" fmla="*/ 0 60000 65536"/>
                    <a:gd name="T10" fmla="*/ 0 60000 65536"/>
                    <a:gd name="T11" fmla="*/ 0 60000 65536"/>
                    <a:gd name="T12" fmla="*/ 0 w 8"/>
                    <a:gd name="T13" fmla="*/ 0 h 4"/>
                    <a:gd name="T14" fmla="*/ 8 w 8"/>
                    <a:gd name="T15" fmla="*/ 4 h 4"/>
                  </a:gdLst>
                  <a:ahLst/>
                  <a:cxnLst>
                    <a:cxn ang="T8">
                      <a:pos x="T0" y="T1"/>
                    </a:cxn>
                    <a:cxn ang="T9">
                      <a:pos x="T2" y="T3"/>
                    </a:cxn>
                    <a:cxn ang="T10">
                      <a:pos x="T4" y="T5"/>
                    </a:cxn>
                    <a:cxn ang="T11">
                      <a:pos x="T6" y="T7"/>
                    </a:cxn>
                  </a:cxnLst>
                  <a:rect l="T12" t="T13" r="T14" b="T15"/>
                  <a:pathLst>
                    <a:path w="8" h="4">
                      <a:moveTo>
                        <a:pt x="5" y="1"/>
                      </a:moveTo>
                      <a:cubicBezTo>
                        <a:pt x="6" y="1"/>
                        <a:pt x="8" y="1"/>
                        <a:pt x="8" y="3"/>
                      </a:cubicBezTo>
                      <a:cubicBezTo>
                        <a:pt x="5" y="2"/>
                        <a:pt x="3" y="4"/>
                        <a:pt x="0" y="1"/>
                      </a:cubicBezTo>
                      <a:cubicBezTo>
                        <a:pt x="1" y="0"/>
                        <a:pt x="3" y="0"/>
                        <a:pt x="5"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0" name="Freeform 54"/>
                <p:cNvSpPr>
                  <a:spLocks noEditPoints="1" noChangeArrowheads="1"/>
                </p:cNvSpPr>
                <p:nvPr/>
              </p:nvSpPr>
              <p:spPr bwMode="auto">
                <a:xfrm>
                  <a:off x="608" y="634"/>
                  <a:ext cx="19" cy="9"/>
                </a:xfrm>
                <a:custGeom>
                  <a:avLst/>
                  <a:gdLst>
                    <a:gd name="T0" fmla="*/ 11 w 11"/>
                    <a:gd name="T1" fmla="*/ 5 h 5"/>
                    <a:gd name="T2" fmla="*/ 9 w 11"/>
                    <a:gd name="T3" fmla="*/ 5 h 5"/>
                    <a:gd name="T4" fmla="*/ 6 w 11"/>
                    <a:gd name="T5" fmla="*/ 5 h 5"/>
                    <a:gd name="T6" fmla="*/ 0 w 11"/>
                    <a:gd name="T7" fmla="*/ 3 h 5"/>
                    <a:gd name="T8" fmla="*/ 0 w 11"/>
                    <a:gd name="T9" fmla="*/ 2 h 5"/>
                    <a:gd name="T10" fmla="*/ 0 w 11"/>
                    <a:gd name="T11" fmla="*/ 1 h 5"/>
                    <a:gd name="T12" fmla="*/ 6 w 11"/>
                    <a:gd name="T13" fmla="*/ 1 h 5"/>
                    <a:gd name="T14" fmla="*/ 10 w 11"/>
                    <a:gd name="T15" fmla="*/ 3 h 5"/>
                    <a:gd name="T16" fmla="*/ 11 w 11"/>
                    <a:gd name="T17" fmla="*/ 5 h 5"/>
                    <a:gd name="T18" fmla="*/ 3 w 11"/>
                    <a:gd name="T19" fmla="*/ 2 h 5"/>
                    <a:gd name="T20" fmla="*/ 6 w 11"/>
                    <a:gd name="T21" fmla="*/ 3 h 5"/>
                    <a:gd name="T22" fmla="*/ 6 w 11"/>
                    <a:gd name="T23" fmla="*/ 3 h 5"/>
                    <a:gd name="T24" fmla="*/ 6 w 11"/>
                    <a:gd name="T25" fmla="*/ 3 h 5"/>
                    <a:gd name="T26" fmla="*/ 3 w 11"/>
                    <a:gd name="T27" fmla="*/ 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5"/>
                    <a:gd name="T44" fmla="*/ 11 w 11"/>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5">
                      <a:moveTo>
                        <a:pt x="11" y="5"/>
                      </a:moveTo>
                      <a:cubicBezTo>
                        <a:pt x="9" y="5"/>
                        <a:pt x="9" y="5"/>
                        <a:pt x="9" y="5"/>
                      </a:cubicBezTo>
                      <a:cubicBezTo>
                        <a:pt x="8" y="4"/>
                        <a:pt x="7" y="5"/>
                        <a:pt x="6" y="5"/>
                      </a:cubicBezTo>
                      <a:cubicBezTo>
                        <a:pt x="4" y="5"/>
                        <a:pt x="2" y="5"/>
                        <a:pt x="0" y="3"/>
                      </a:cubicBezTo>
                      <a:cubicBezTo>
                        <a:pt x="0" y="2"/>
                        <a:pt x="0" y="2"/>
                        <a:pt x="0" y="2"/>
                      </a:cubicBezTo>
                      <a:cubicBezTo>
                        <a:pt x="0" y="1"/>
                        <a:pt x="0" y="1"/>
                        <a:pt x="0" y="1"/>
                      </a:cubicBezTo>
                      <a:cubicBezTo>
                        <a:pt x="2" y="0"/>
                        <a:pt x="4" y="0"/>
                        <a:pt x="6" y="1"/>
                      </a:cubicBezTo>
                      <a:cubicBezTo>
                        <a:pt x="8" y="1"/>
                        <a:pt x="10" y="2"/>
                        <a:pt x="10" y="3"/>
                      </a:cubicBezTo>
                      <a:lnTo>
                        <a:pt x="11" y="5"/>
                      </a:lnTo>
                      <a:close/>
                      <a:moveTo>
                        <a:pt x="3" y="2"/>
                      </a:moveTo>
                      <a:cubicBezTo>
                        <a:pt x="4" y="3"/>
                        <a:pt x="5" y="3"/>
                        <a:pt x="6" y="3"/>
                      </a:cubicBezTo>
                      <a:cubicBezTo>
                        <a:pt x="6" y="3"/>
                        <a:pt x="6" y="3"/>
                        <a:pt x="6" y="3"/>
                      </a:cubicBezTo>
                      <a:cubicBezTo>
                        <a:pt x="6" y="3"/>
                        <a:pt x="6" y="3"/>
                        <a:pt x="6" y="3"/>
                      </a:cubicBezTo>
                      <a:cubicBezTo>
                        <a:pt x="4" y="2"/>
                        <a:pt x="3"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1" name="Freeform 55"/>
                <p:cNvSpPr>
                  <a:spLocks noChangeArrowheads="1"/>
                </p:cNvSpPr>
                <p:nvPr/>
              </p:nvSpPr>
              <p:spPr bwMode="auto">
                <a:xfrm>
                  <a:off x="348" y="531"/>
                  <a:ext cx="205" cy="132"/>
                </a:xfrm>
                <a:custGeom>
                  <a:avLst/>
                  <a:gdLst>
                    <a:gd name="T0" fmla="*/ 79 w 119"/>
                    <a:gd name="T1" fmla="*/ 31 h 77"/>
                    <a:gd name="T2" fmla="*/ 71 w 119"/>
                    <a:gd name="T3" fmla="*/ 28 h 77"/>
                    <a:gd name="T4" fmla="*/ 66 w 119"/>
                    <a:gd name="T5" fmla="*/ 20 h 77"/>
                    <a:gd name="T6" fmla="*/ 61 w 119"/>
                    <a:gd name="T7" fmla="*/ 13 h 77"/>
                    <a:gd name="T8" fmla="*/ 54 w 119"/>
                    <a:gd name="T9" fmla="*/ 17 h 77"/>
                    <a:gd name="T10" fmla="*/ 43 w 119"/>
                    <a:gd name="T11" fmla="*/ 6 h 77"/>
                    <a:gd name="T12" fmla="*/ 36 w 119"/>
                    <a:gd name="T13" fmla="*/ 4 h 77"/>
                    <a:gd name="T14" fmla="*/ 34 w 119"/>
                    <a:gd name="T15" fmla="*/ 6 h 77"/>
                    <a:gd name="T16" fmla="*/ 31 w 119"/>
                    <a:gd name="T17" fmla="*/ 6 h 77"/>
                    <a:gd name="T18" fmla="*/ 15 w 119"/>
                    <a:gd name="T19" fmla="*/ 3 h 77"/>
                    <a:gd name="T20" fmla="*/ 0 w 119"/>
                    <a:gd name="T21" fmla="*/ 1 h 77"/>
                    <a:gd name="T22" fmla="*/ 5 w 119"/>
                    <a:gd name="T23" fmla="*/ 11 h 77"/>
                    <a:gd name="T24" fmla="*/ 12 w 119"/>
                    <a:gd name="T25" fmla="*/ 22 h 77"/>
                    <a:gd name="T26" fmla="*/ 9 w 119"/>
                    <a:gd name="T27" fmla="*/ 22 h 77"/>
                    <a:gd name="T28" fmla="*/ 16 w 119"/>
                    <a:gd name="T29" fmla="*/ 26 h 77"/>
                    <a:gd name="T30" fmla="*/ 19 w 119"/>
                    <a:gd name="T31" fmla="*/ 30 h 77"/>
                    <a:gd name="T32" fmla="*/ 19 w 119"/>
                    <a:gd name="T33" fmla="*/ 35 h 77"/>
                    <a:gd name="T34" fmla="*/ 28 w 119"/>
                    <a:gd name="T35" fmla="*/ 43 h 77"/>
                    <a:gd name="T36" fmla="*/ 26 w 119"/>
                    <a:gd name="T37" fmla="*/ 38 h 77"/>
                    <a:gd name="T38" fmla="*/ 21 w 119"/>
                    <a:gd name="T39" fmla="*/ 27 h 77"/>
                    <a:gd name="T40" fmla="*/ 21 w 119"/>
                    <a:gd name="T41" fmla="*/ 28 h 77"/>
                    <a:gd name="T42" fmla="*/ 14 w 119"/>
                    <a:gd name="T43" fmla="*/ 16 h 77"/>
                    <a:gd name="T44" fmla="*/ 10 w 119"/>
                    <a:gd name="T45" fmla="*/ 11 h 77"/>
                    <a:gd name="T46" fmla="*/ 9 w 119"/>
                    <a:gd name="T47" fmla="*/ 3 h 77"/>
                    <a:gd name="T48" fmla="*/ 16 w 119"/>
                    <a:gd name="T49" fmla="*/ 9 h 77"/>
                    <a:gd name="T50" fmla="*/ 21 w 119"/>
                    <a:gd name="T51" fmla="*/ 18 h 77"/>
                    <a:gd name="T52" fmla="*/ 25 w 119"/>
                    <a:gd name="T53" fmla="*/ 22 h 77"/>
                    <a:gd name="T54" fmla="*/ 27 w 119"/>
                    <a:gd name="T55" fmla="*/ 25 h 77"/>
                    <a:gd name="T56" fmla="*/ 31 w 119"/>
                    <a:gd name="T57" fmla="*/ 29 h 77"/>
                    <a:gd name="T58" fmla="*/ 32 w 119"/>
                    <a:gd name="T59" fmla="*/ 31 h 77"/>
                    <a:gd name="T60" fmla="*/ 36 w 119"/>
                    <a:gd name="T61" fmla="*/ 35 h 77"/>
                    <a:gd name="T62" fmla="*/ 41 w 119"/>
                    <a:gd name="T63" fmla="*/ 41 h 77"/>
                    <a:gd name="T64" fmla="*/ 46 w 119"/>
                    <a:gd name="T65" fmla="*/ 46 h 77"/>
                    <a:gd name="T66" fmla="*/ 47 w 119"/>
                    <a:gd name="T67" fmla="*/ 53 h 77"/>
                    <a:gd name="T68" fmla="*/ 54 w 119"/>
                    <a:gd name="T69" fmla="*/ 62 h 77"/>
                    <a:gd name="T70" fmla="*/ 61 w 119"/>
                    <a:gd name="T71" fmla="*/ 65 h 77"/>
                    <a:gd name="T72" fmla="*/ 70 w 119"/>
                    <a:gd name="T73" fmla="*/ 69 h 77"/>
                    <a:gd name="T74" fmla="*/ 84 w 119"/>
                    <a:gd name="T75" fmla="*/ 73 h 77"/>
                    <a:gd name="T76" fmla="*/ 97 w 119"/>
                    <a:gd name="T77" fmla="*/ 77 h 77"/>
                    <a:gd name="T78" fmla="*/ 104 w 119"/>
                    <a:gd name="T79" fmla="*/ 71 h 77"/>
                    <a:gd name="T80" fmla="*/ 100 w 119"/>
                    <a:gd name="T81" fmla="*/ 66 h 77"/>
                    <a:gd name="T82" fmla="*/ 103 w 119"/>
                    <a:gd name="T83" fmla="*/ 66 h 77"/>
                    <a:gd name="T84" fmla="*/ 110 w 119"/>
                    <a:gd name="T85" fmla="*/ 64 h 77"/>
                    <a:gd name="T86" fmla="*/ 114 w 119"/>
                    <a:gd name="T87" fmla="*/ 60 h 77"/>
                    <a:gd name="T88" fmla="*/ 115 w 119"/>
                    <a:gd name="T89" fmla="*/ 63 h 77"/>
                    <a:gd name="T90" fmla="*/ 116 w 119"/>
                    <a:gd name="T91" fmla="*/ 56 h 77"/>
                    <a:gd name="T92" fmla="*/ 119 w 119"/>
                    <a:gd name="T93" fmla="*/ 50 h 77"/>
                    <a:gd name="T94" fmla="*/ 115 w 119"/>
                    <a:gd name="T95" fmla="*/ 49 h 77"/>
                    <a:gd name="T96" fmla="*/ 107 w 119"/>
                    <a:gd name="T97" fmla="*/ 50 h 77"/>
                    <a:gd name="T98" fmla="*/ 103 w 119"/>
                    <a:gd name="T99" fmla="*/ 58 h 77"/>
                    <a:gd name="T100" fmla="*/ 97 w 119"/>
                    <a:gd name="T101" fmla="*/ 61 h 77"/>
                    <a:gd name="T102" fmla="*/ 87 w 119"/>
                    <a:gd name="T103" fmla="*/ 61 h 77"/>
                    <a:gd name="T104" fmla="*/ 81 w 119"/>
                    <a:gd name="T105" fmla="*/ 56 h 77"/>
                    <a:gd name="T106" fmla="*/ 78 w 119"/>
                    <a:gd name="T107" fmla="*/ 52 h 77"/>
                    <a:gd name="T108" fmla="*/ 77 w 119"/>
                    <a:gd name="T109" fmla="*/ 48 h 77"/>
                    <a:gd name="T110" fmla="*/ 76 w 119"/>
                    <a:gd name="T111" fmla="*/ 38 h 77"/>
                    <a:gd name="T112" fmla="*/ 79 w 119"/>
                    <a:gd name="T113" fmla="*/ 31 h 7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9"/>
                    <a:gd name="T172" fmla="*/ 0 h 77"/>
                    <a:gd name="T173" fmla="*/ 119 w 119"/>
                    <a:gd name="T174" fmla="*/ 77 h 7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9" h="77">
                      <a:moveTo>
                        <a:pt x="79" y="31"/>
                      </a:moveTo>
                      <a:cubicBezTo>
                        <a:pt x="77" y="30"/>
                        <a:pt x="72" y="29"/>
                        <a:pt x="71" y="28"/>
                      </a:cubicBezTo>
                      <a:cubicBezTo>
                        <a:pt x="69" y="26"/>
                        <a:pt x="68" y="22"/>
                        <a:pt x="66" y="20"/>
                      </a:cubicBezTo>
                      <a:cubicBezTo>
                        <a:pt x="64" y="18"/>
                        <a:pt x="64" y="14"/>
                        <a:pt x="61" y="13"/>
                      </a:cubicBezTo>
                      <a:cubicBezTo>
                        <a:pt x="57" y="11"/>
                        <a:pt x="56" y="14"/>
                        <a:pt x="54" y="17"/>
                      </a:cubicBezTo>
                      <a:cubicBezTo>
                        <a:pt x="49" y="14"/>
                        <a:pt x="48" y="10"/>
                        <a:pt x="43" y="6"/>
                      </a:cubicBezTo>
                      <a:cubicBezTo>
                        <a:pt x="41" y="3"/>
                        <a:pt x="39" y="4"/>
                        <a:pt x="36" y="4"/>
                      </a:cubicBezTo>
                      <a:cubicBezTo>
                        <a:pt x="33" y="4"/>
                        <a:pt x="36" y="6"/>
                        <a:pt x="34" y="6"/>
                      </a:cubicBezTo>
                      <a:cubicBezTo>
                        <a:pt x="34" y="6"/>
                        <a:pt x="32" y="6"/>
                        <a:pt x="31" y="6"/>
                      </a:cubicBezTo>
                      <a:cubicBezTo>
                        <a:pt x="24" y="6"/>
                        <a:pt x="21" y="5"/>
                        <a:pt x="15" y="3"/>
                      </a:cubicBezTo>
                      <a:cubicBezTo>
                        <a:pt x="9" y="0"/>
                        <a:pt x="6" y="0"/>
                        <a:pt x="0" y="1"/>
                      </a:cubicBezTo>
                      <a:cubicBezTo>
                        <a:pt x="2" y="3"/>
                        <a:pt x="5" y="9"/>
                        <a:pt x="5" y="11"/>
                      </a:cubicBezTo>
                      <a:cubicBezTo>
                        <a:pt x="6" y="15"/>
                        <a:pt x="14" y="17"/>
                        <a:pt x="12" y="22"/>
                      </a:cubicBezTo>
                      <a:cubicBezTo>
                        <a:pt x="11" y="22"/>
                        <a:pt x="10" y="22"/>
                        <a:pt x="9" y="22"/>
                      </a:cubicBezTo>
                      <a:cubicBezTo>
                        <a:pt x="10" y="24"/>
                        <a:pt x="14" y="28"/>
                        <a:pt x="16" y="26"/>
                      </a:cubicBezTo>
                      <a:cubicBezTo>
                        <a:pt x="16" y="28"/>
                        <a:pt x="19" y="28"/>
                        <a:pt x="19" y="30"/>
                      </a:cubicBezTo>
                      <a:cubicBezTo>
                        <a:pt x="20" y="32"/>
                        <a:pt x="20" y="33"/>
                        <a:pt x="19" y="35"/>
                      </a:cubicBezTo>
                      <a:cubicBezTo>
                        <a:pt x="23" y="35"/>
                        <a:pt x="27" y="41"/>
                        <a:pt x="28" y="43"/>
                      </a:cubicBezTo>
                      <a:cubicBezTo>
                        <a:pt x="33" y="42"/>
                        <a:pt x="28" y="38"/>
                        <a:pt x="26" y="38"/>
                      </a:cubicBezTo>
                      <a:cubicBezTo>
                        <a:pt x="23" y="36"/>
                        <a:pt x="24" y="29"/>
                        <a:pt x="21" y="27"/>
                      </a:cubicBezTo>
                      <a:cubicBezTo>
                        <a:pt x="21" y="27"/>
                        <a:pt x="21" y="27"/>
                        <a:pt x="21" y="28"/>
                      </a:cubicBezTo>
                      <a:cubicBezTo>
                        <a:pt x="19" y="25"/>
                        <a:pt x="16" y="19"/>
                        <a:pt x="14" y="16"/>
                      </a:cubicBezTo>
                      <a:cubicBezTo>
                        <a:pt x="13" y="14"/>
                        <a:pt x="11" y="14"/>
                        <a:pt x="10" y="11"/>
                      </a:cubicBezTo>
                      <a:cubicBezTo>
                        <a:pt x="10" y="9"/>
                        <a:pt x="9" y="6"/>
                        <a:pt x="9" y="3"/>
                      </a:cubicBezTo>
                      <a:cubicBezTo>
                        <a:pt x="11" y="6"/>
                        <a:pt x="15" y="5"/>
                        <a:pt x="16" y="9"/>
                      </a:cubicBezTo>
                      <a:cubicBezTo>
                        <a:pt x="17" y="12"/>
                        <a:pt x="19" y="15"/>
                        <a:pt x="21" y="18"/>
                      </a:cubicBezTo>
                      <a:cubicBezTo>
                        <a:pt x="22" y="20"/>
                        <a:pt x="23" y="21"/>
                        <a:pt x="25" y="22"/>
                      </a:cubicBezTo>
                      <a:cubicBezTo>
                        <a:pt x="26" y="22"/>
                        <a:pt x="26" y="24"/>
                        <a:pt x="27" y="25"/>
                      </a:cubicBezTo>
                      <a:cubicBezTo>
                        <a:pt x="28" y="26"/>
                        <a:pt x="32" y="28"/>
                        <a:pt x="31" y="29"/>
                      </a:cubicBezTo>
                      <a:cubicBezTo>
                        <a:pt x="30" y="31"/>
                        <a:pt x="30" y="32"/>
                        <a:pt x="32" y="31"/>
                      </a:cubicBezTo>
                      <a:cubicBezTo>
                        <a:pt x="32" y="34"/>
                        <a:pt x="36" y="33"/>
                        <a:pt x="36" y="35"/>
                      </a:cubicBezTo>
                      <a:cubicBezTo>
                        <a:pt x="37" y="37"/>
                        <a:pt x="40" y="39"/>
                        <a:pt x="41" y="41"/>
                      </a:cubicBezTo>
                      <a:cubicBezTo>
                        <a:pt x="43" y="43"/>
                        <a:pt x="45" y="44"/>
                        <a:pt x="46" y="46"/>
                      </a:cubicBezTo>
                      <a:cubicBezTo>
                        <a:pt x="47" y="48"/>
                        <a:pt x="46" y="52"/>
                        <a:pt x="47" y="53"/>
                      </a:cubicBezTo>
                      <a:cubicBezTo>
                        <a:pt x="42" y="54"/>
                        <a:pt x="52" y="61"/>
                        <a:pt x="54" y="62"/>
                      </a:cubicBezTo>
                      <a:cubicBezTo>
                        <a:pt x="57" y="64"/>
                        <a:pt x="59" y="63"/>
                        <a:pt x="61" y="65"/>
                      </a:cubicBezTo>
                      <a:cubicBezTo>
                        <a:pt x="64" y="67"/>
                        <a:pt x="66" y="68"/>
                        <a:pt x="70" y="69"/>
                      </a:cubicBezTo>
                      <a:cubicBezTo>
                        <a:pt x="74" y="70"/>
                        <a:pt x="79" y="75"/>
                        <a:pt x="84" y="73"/>
                      </a:cubicBezTo>
                      <a:cubicBezTo>
                        <a:pt x="90" y="70"/>
                        <a:pt x="93" y="73"/>
                        <a:pt x="97" y="77"/>
                      </a:cubicBezTo>
                      <a:cubicBezTo>
                        <a:pt x="98" y="74"/>
                        <a:pt x="100" y="71"/>
                        <a:pt x="104" y="71"/>
                      </a:cubicBezTo>
                      <a:cubicBezTo>
                        <a:pt x="104" y="69"/>
                        <a:pt x="102" y="67"/>
                        <a:pt x="100" y="66"/>
                      </a:cubicBezTo>
                      <a:cubicBezTo>
                        <a:pt x="101" y="66"/>
                        <a:pt x="102" y="66"/>
                        <a:pt x="103" y="66"/>
                      </a:cubicBezTo>
                      <a:cubicBezTo>
                        <a:pt x="102" y="62"/>
                        <a:pt x="108" y="65"/>
                        <a:pt x="110" y="64"/>
                      </a:cubicBezTo>
                      <a:cubicBezTo>
                        <a:pt x="112" y="64"/>
                        <a:pt x="113" y="61"/>
                        <a:pt x="114" y="60"/>
                      </a:cubicBezTo>
                      <a:cubicBezTo>
                        <a:pt x="114" y="62"/>
                        <a:pt x="114" y="62"/>
                        <a:pt x="115" y="63"/>
                      </a:cubicBezTo>
                      <a:cubicBezTo>
                        <a:pt x="115" y="61"/>
                        <a:pt x="115" y="57"/>
                        <a:pt x="116" y="56"/>
                      </a:cubicBezTo>
                      <a:cubicBezTo>
                        <a:pt x="116" y="55"/>
                        <a:pt x="119" y="51"/>
                        <a:pt x="119" y="50"/>
                      </a:cubicBezTo>
                      <a:cubicBezTo>
                        <a:pt x="118" y="48"/>
                        <a:pt x="116" y="48"/>
                        <a:pt x="115" y="49"/>
                      </a:cubicBezTo>
                      <a:cubicBezTo>
                        <a:pt x="114" y="47"/>
                        <a:pt x="109" y="49"/>
                        <a:pt x="107" y="50"/>
                      </a:cubicBezTo>
                      <a:cubicBezTo>
                        <a:pt x="103" y="51"/>
                        <a:pt x="105" y="55"/>
                        <a:pt x="103" y="58"/>
                      </a:cubicBezTo>
                      <a:cubicBezTo>
                        <a:pt x="102" y="61"/>
                        <a:pt x="100" y="61"/>
                        <a:pt x="97" y="61"/>
                      </a:cubicBezTo>
                      <a:cubicBezTo>
                        <a:pt x="94" y="59"/>
                        <a:pt x="91" y="64"/>
                        <a:pt x="87" y="61"/>
                      </a:cubicBezTo>
                      <a:cubicBezTo>
                        <a:pt x="84" y="59"/>
                        <a:pt x="83" y="60"/>
                        <a:pt x="81" y="56"/>
                      </a:cubicBezTo>
                      <a:cubicBezTo>
                        <a:pt x="80" y="54"/>
                        <a:pt x="79" y="53"/>
                        <a:pt x="78" y="52"/>
                      </a:cubicBezTo>
                      <a:cubicBezTo>
                        <a:pt x="77" y="50"/>
                        <a:pt x="78" y="49"/>
                        <a:pt x="77" y="48"/>
                      </a:cubicBezTo>
                      <a:cubicBezTo>
                        <a:pt x="75" y="45"/>
                        <a:pt x="76" y="41"/>
                        <a:pt x="76" y="38"/>
                      </a:cubicBezTo>
                      <a:cubicBezTo>
                        <a:pt x="75" y="34"/>
                        <a:pt x="78" y="33"/>
                        <a:pt x="79" y="3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2" name="Freeform 56"/>
                <p:cNvSpPr>
                  <a:spLocks noEditPoints="1" noChangeArrowheads="1"/>
                </p:cNvSpPr>
                <p:nvPr/>
              </p:nvSpPr>
              <p:spPr bwMode="auto">
                <a:xfrm>
                  <a:off x="344" y="529"/>
                  <a:ext cx="211" cy="138"/>
                </a:xfrm>
                <a:custGeom>
                  <a:avLst/>
                  <a:gdLst>
                    <a:gd name="T0" fmla="*/ 86 w 122"/>
                    <a:gd name="T1" fmla="*/ 74 h 80"/>
                    <a:gd name="T2" fmla="*/ 71 w 122"/>
                    <a:gd name="T3" fmla="*/ 70 h 80"/>
                    <a:gd name="T4" fmla="*/ 47 w 122"/>
                    <a:gd name="T5" fmla="*/ 55 h 80"/>
                    <a:gd name="T6" fmla="*/ 45 w 122"/>
                    <a:gd name="T7" fmla="*/ 45 h 80"/>
                    <a:gd name="T8" fmla="*/ 36 w 122"/>
                    <a:gd name="T9" fmla="*/ 35 h 80"/>
                    <a:gd name="T10" fmla="*/ 30 w 122"/>
                    <a:gd name="T11" fmla="*/ 28 h 80"/>
                    <a:gd name="T12" fmla="*/ 22 w 122"/>
                    <a:gd name="T13" fmla="*/ 20 h 80"/>
                    <a:gd name="T14" fmla="*/ 13 w 122"/>
                    <a:gd name="T15" fmla="*/ 12 h 80"/>
                    <a:gd name="T16" fmla="*/ 24 w 122"/>
                    <a:gd name="T17" fmla="*/ 27 h 80"/>
                    <a:gd name="T18" fmla="*/ 31 w 122"/>
                    <a:gd name="T19" fmla="*/ 45 h 80"/>
                    <a:gd name="T20" fmla="*/ 21 w 122"/>
                    <a:gd name="T21" fmla="*/ 38 h 80"/>
                    <a:gd name="T22" fmla="*/ 19 w 122"/>
                    <a:gd name="T23" fmla="*/ 30 h 80"/>
                    <a:gd name="T24" fmla="*/ 11 w 122"/>
                    <a:gd name="T25" fmla="*/ 22 h 80"/>
                    <a:gd name="T26" fmla="*/ 1 w 122"/>
                    <a:gd name="T27" fmla="*/ 2 h 80"/>
                    <a:gd name="T28" fmla="*/ 17 w 122"/>
                    <a:gd name="T29" fmla="*/ 3 h 80"/>
                    <a:gd name="T30" fmla="*/ 36 w 122"/>
                    <a:gd name="T31" fmla="*/ 5 h 80"/>
                    <a:gd name="T32" fmla="*/ 51 w 122"/>
                    <a:gd name="T33" fmla="*/ 11 h 80"/>
                    <a:gd name="T34" fmla="*/ 67 w 122"/>
                    <a:gd name="T35" fmla="*/ 18 h 80"/>
                    <a:gd name="T36" fmla="*/ 78 w 122"/>
                    <a:gd name="T37" fmla="*/ 30 h 80"/>
                    <a:gd name="T38" fmla="*/ 80 w 122"/>
                    <a:gd name="T39" fmla="*/ 35 h 80"/>
                    <a:gd name="T40" fmla="*/ 81 w 122"/>
                    <a:gd name="T41" fmla="*/ 51 h 80"/>
                    <a:gd name="T42" fmla="*/ 87 w 122"/>
                    <a:gd name="T43" fmla="*/ 60 h 80"/>
                    <a:gd name="T44" fmla="*/ 101 w 122"/>
                    <a:gd name="T45" fmla="*/ 61 h 80"/>
                    <a:gd name="T46" fmla="*/ 110 w 122"/>
                    <a:gd name="T47" fmla="*/ 49 h 80"/>
                    <a:gd name="T48" fmla="*/ 119 w 122"/>
                    <a:gd name="T49" fmla="*/ 57 h 80"/>
                    <a:gd name="T50" fmla="*/ 117 w 122"/>
                    <a:gd name="T51" fmla="*/ 68 h 80"/>
                    <a:gd name="T52" fmla="*/ 115 w 122"/>
                    <a:gd name="T53" fmla="*/ 63 h 80"/>
                    <a:gd name="T54" fmla="*/ 106 w 122"/>
                    <a:gd name="T55" fmla="*/ 66 h 80"/>
                    <a:gd name="T56" fmla="*/ 107 w 122"/>
                    <a:gd name="T57" fmla="*/ 72 h 80"/>
                    <a:gd name="T58" fmla="*/ 100 w 122"/>
                    <a:gd name="T59" fmla="*/ 80 h 80"/>
                    <a:gd name="T60" fmla="*/ 102 w 122"/>
                    <a:gd name="T61" fmla="*/ 68 h 80"/>
                    <a:gd name="T62" fmla="*/ 104 w 122"/>
                    <a:gd name="T63" fmla="*/ 66 h 80"/>
                    <a:gd name="T64" fmla="*/ 112 w 122"/>
                    <a:gd name="T65" fmla="*/ 64 h 80"/>
                    <a:gd name="T66" fmla="*/ 117 w 122"/>
                    <a:gd name="T67" fmla="*/ 57 h 80"/>
                    <a:gd name="T68" fmla="*/ 118 w 122"/>
                    <a:gd name="T69" fmla="*/ 51 h 80"/>
                    <a:gd name="T70" fmla="*/ 111 w 122"/>
                    <a:gd name="T71" fmla="*/ 51 h 80"/>
                    <a:gd name="T72" fmla="*/ 99 w 122"/>
                    <a:gd name="T73" fmla="*/ 62 h 80"/>
                    <a:gd name="T74" fmla="*/ 82 w 122"/>
                    <a:gd name="T75" fmla="*/ 57 h 80"/>
                    <a:gd name="T76" fmla="*/ 78 w 122"/>
                    <a:gd name="T77" fmla="*/ 49 h 80"/>
                    <a:gd name="T78" fmla="*/ 80 w 122"/>
                    <a:gd name="T79" fmla="*/ 32 h 80"/>
                    <a:gd name="T80" fmla="*/ 67 w 122"/>
                    <a:gd name="T81" fmla="*/ 21 h 80"/>
                    <a:gd name="T82" fmla="*/ 56 w 122"/>
                    <a:gd name="T83" fmla="*/ 19 h 80"/>
                    <a:gd name="T84" fmla="*/ 40 w 122"/>
                    <a:gd name="T85" fmla="*/ 6 h 80"/>
                    <a:gd name="T86" fmla="*/ 34 w 122"/>
                    <a:gd name="T87" fmla="*/ 8 h 80"/>
                    <a:gd name="T88" fmla="*/ 10 w 122"/>
                    <a:gd name="T89" fmla="*/ 2 h 80"/>
                    <a:gd name="T90" fmla="*/ 24 w 122"/>
                    <a:gd name="T91" fmla="*/ 19 h 80"/>
                    <a:gd name="T92" fmla="*/ 31 w 122"/>
                    <a:gd name="T93" fmla="*/ 26 h 80"/>
                    <a:gd name="T94" fmla="*/ 35 w 122"/>
                    <a:gd name="T95" fmla="*/ 31 h 80"/>
                    <a:gd name="T96" fmla="*/ 42 w 122"/>
                    <a:gd name="T97" fmla="*/ 39 h 80"/>
                    <a:gd name="T98" fmla="*/ 49 w 122"/>
                    <a:gd name="T99" fmla="*/ 51 h 80"/>
                    <a:gd name="T100" fmla="*/ 49 w 122"/>
                    <a:gd name="T101" fmla="*/ 55 h 80"/>
                    <a:gd name="T102" fmla="*/ 71 w 122"/>
                    <a:gd name="T103" fmla="*/ 69 h 80"/>
                    <a:gd name="T104" fmla="*/ 90 w 122"/>
                    <a:gd name="T105" fmla="*/ 71 h 80"/>
                    <a:gd name="T106" fmla="*/ 28 w 122"/>
                    <a:gd name="T107" fmla="*/ 40 h 80"/>
                    <a:gd name="T108" fmla="*/ 24 w 122"/>
                    <a:gd name="T109" fmla="*/ 31 h 80"/>
                    <a:gd name="T110" fmla="*/ 11 w 122"/>
                    <a:gd name="T111" fmla="*/ 12 h 80"/>
                    <a:gd name="T112" fmla="*/ 11 w 122"/>
                    <a:gd name="T113" fmla="*/ 16 h 80"/>
                    <a:gd name="T114" fmla="*/ 13 w 122"/>
                    <a:gd name="T115" fmla="*/ 24 h 80"/>
                    <a:gd name="T116" fmla="*/ 19 w 122"/>
                    <a:gd name="T117" fmla="*/ 26 h 8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2"/>
                    <a:gd name="T178" fmla="*/ 0 h 80"/>
                    <a:gd name="T179" fmla="*/ 122 w 122"/>
                    <a:gd name="T180" fmla="*/ 80 h 8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2" h="80">
                      <a:moveTo>
                        <a:pt x="100" y="80"/>
                      </a:moveTo>
                      <a:cubicBezTo>
                        <a:pt x="98" y="79"/>
                        <a:pt x="98" y="79"/>
                        <a:pt x="98" y="79"/>
                      </a:cubicBezTo>
                      <a:cubicBezTo>
                        <a:pt x="95" y="76"/>
                        <a:pt x="93" y="73"/>
                        <a:pt x="90" y="73"/>
                      </a:cubicBezTo>
                      <a:cubicBezTo>
                        <a:pt x="89" y="73"/>
                        <a:pt x="88" y="74"/>
                        <a:pt x="86" y="74"/>
                      </a:cubicBezTo>
                      <a:cubicBezTo>
                        <a:pt x="85" y="75"/>
                        <a:pt x="84" y="75"/>
                        <a:pt x="83" y="75"/>
                      </a:cubicBezTo>
                      <a:cubicBezTo>
                        <a:pt x="81" y="75"/>
                        <a:pt x="78" y="74"/>
                        <a:pt x="76" y="73"/>
                      </a:cubicBezTo>
                      <a:cubicBezTo>
                        <a:pt x="74" y="72"/>
                        <a:pt x="73" y="71"/>
                        <a:pt x="72" y="71"/>
                      </a:cubicBezTo>
                      <a:cubicBezTo>
                        <a:pt x="71" y="70"/>
                        <a:pt x="71" y="70"/>
                        <a:pt x="71" y="70"/>
                      </a:cubicBezTo>
                      <a:cubicBezTo>
                        <a:pt x="68" y="70"/>
                        <a:pt x="65" y="69"/>
                        <a:pt x="63" y="67"/>
                      </a:cubicBezTo>
                      <a:cubicBezTo>
                        <a:pt x="62" y="66"/>
                        <a:pt x="60" y="65"/>
                        <a:pt x="59" y="65"/>
                      </a:cubicBezTo>
                      <a:cubicBezTo>
                        <a:pt x="58" y="65"/>
                        <a:pt x="57" y="65"/>
                        <a:pt x="56" y="64"/>
                      </a:cubicBezTo>
                      <a:cubicBezTo>
                        <a:pt x="56" y="64"/>
                        <a:pt x="46" y="59"/>
                        <a:pt x="47" y="55"/>
                      </a:cubicBezTo>
                      <a:cubicBezTo>
                        <a:pt x="47" y="55"/>
                        <a:pt x="47" y="54"/>
                        <a:pt x="48" y="54"/>
                      </a:cubicBezTo>
                      <a:cubicBezTo>
                        <a:pt x="48" y="53"/>
                        <a:pt x="47" y="52"/>
                        <a:pt x="47" y="51"/>
                      </a:cubicBezTo>
                      <a:cubicBezTo>
                        <a:pt x="47" y="50"/>
                        <a:pt x="47" y="48"/>
                        <a:pt x="47" y="47"/>
                      </a:cubicBezTo>
                      <a:cubicBezTo>
                        <a:pt x="46" y="46"/>
                        <a:pt x="46" y="46"/>
                        <a:pt x="45" y="45"/>
                      </a:cubicBezTo>
                      <a:cubicBezTo>
                        <a:pt x="44" y="44"/>
                        <a:pt x="43" y="43"/>
                        <a:pt x="43" y="42"/>
                      </a:cubicBezTo>
                      <a:cubicBezTo>
                        <a:pt x="42" y="42"/>
                        <a:pt x="41" y="41"/>
                        <a:pt x="41" y="41"/>
                      </a:cubicBezTo>
                      <a:cubicBezTo>
                        <a:pt x="39" y="39"/>
                        <a:pt x="38" y="38"/>
                        <a:pt x="37" y="36"/>
                      </a:cubicBezTo>
                      <a:cubicBezTo>
                        <a:pt x="37" y="36"/>
                        <a:pt x="37" y="36"/>
                        <a:pt x="36" y="35"/>
                      </a:cubicBezTo>
                      <a:cubicBezTo>
                        <a:pt x="35" y="35"/>
                        <a:pt x="34" y="34"/>
                        <a:pt x="33" y="33"/>
                      </a:cubicBezTo>
                      <a:cubicBezTo>
                        <a:pt x="33" y="33"/>
                        <a:pt x="32" y="33"/>
                        <a:pt x="32" y="33"/>
                      </a:cubicBezTo>
                      <a:cubicBezTo>
                        <a:pt x="31" y="32"/>
                        <a:pt x="32" y="31"/>
                        <a:pt x="32" y="29"/>
                      </a:cubicBezTo>
                      <a:cubicBezTo>
                        <a:pt x="32" y="29"/>
                        <a:pt x="30" y="28"/>
                        <a:pt x="30" y="28"/>
                      </a:cubicBezTo>
                      <a:cubicBezTo>
                        <a:pt x="29" y="27"/>
                        <a:pt x="29" y="27"/>
                        <a:pt x="29" y="27"/>
                      </a:cubicBezTo>
                      <a:cubicBezTo>
                        <a:pt x="28" y="26"/>
                        <a:pt x="28" y="25"/>
                        <a:pt x="27" y="25"/>
                      </a:cubicBezTo>
                      <a:cubicBezTo>
                        <a:pt x="27" y="24"/>
                        <a:pt x="27" y="24"/>
                        <a:pt x="27" y="24"/>
                      </a:cubicBezTo>
                      <a:cubicBezTo>
                        <a:pt x="25" y="23"/>
                        <a:pt x="23" y="21"/>
                        <a:pt x="22" y="20"/>
                      </a:cubicBezTo>
                      <a:cubicBezTo>
                        <a:pt x="20" y="17"/>
                        <a:pt x="19" y="14"/>
                        <a:pt x="17" y="10"/>
                      </a:cubicBezTo>
                      <a:cubicBezTo>
                        <a:pt x="17" y="8"/>
                        <a:pt x="15" y="8"/>
                        <a:pt x="14" y="7"/>
                      </a:cubicBezTo>
                      <a:cubicBezTo>
                        <a:pt x="13" y="7"/>
                        <a:pt x="13" y="7"/>
                        <a:pt x="12" y="6"/>
                      </a:cubicBezTo>
                      <a:cubicBezTo>
                        <a:pt x="13" y="12"/>
                        <a:pt x="13" y="12"/>
                        <a:pt x="13" y="12"/>
                      </a:cubicBezTo>
                      <a:cubicBezTo>
                        <a:pt x="14" y="13"/>
                        <a:pt x="14" y="14"/>
                        <a:pt x="15" y="15"/>
                      </a:cubicBezTo>
                      <a:cubicBezTo>
                        <a:pt x="16" y="15"/>
                        <a:pt x="17" y="16"/>
                        <a:pt x="17" y="17"/>
                      </a:cubicBezTo>
                      <a:cubicBezTo>
                        <a:pt x="18" y="19"/>
                        <a:pt x="20" y="23"/>
                        <a:pt x="22" y="26"/>
                      </a:cubicBezTo>
                      <a:cubicBezTo>
                        <a:pt x="24" y="27"/>
                        <a:pt x="24" y="27"/>
                        <a:pt x="24" y="27"/>
                      </a:cubicBezTo>
                      <a:cubicBezTo>
                        <a:pt x="26" y="28"/>
                        <a:pt x="26" y="31"/>
                        <a:pt x="27" y="33"/>
                      </a:cubicBezTo>
                      <a:cubicBezTo>
                        <a:pt x="27" y="35"/>
                        <a:pt x="27" y="37"/>
                        <a:pt x="29" y="38"/>
                      </a:cubicBezTo>
                      <a:cubicBezTo>
                        <a:pt x="30" y="39"/>
                        <a:pt x="33" y="41"/>
                        <a:pt x="33" y="43"/>
                      </a:cubicBezTo>
                      <a:cubicBezTo>
                        <a:pt x="33" y="44"/>
                        <a:pt x="32" y="45"/>
                        <a:pt x="31" y="45"/>
                      </a:cubicBezTo>
                      <a:cubicBezTo>
                        <a:pt x="30" y="46"/>
                        <a:pt x="30" y="46"/>
                        <a:pt x="30" y="46"/>
                      </a:cubicBezTo>
                      <a:cubicBezTo>
                        <a:pt x="29" y="45"/>
                        <a:pt x="29" y="45"/>
                        <a:pt x="29" y="45"/>
                      </a:cubicBezTo>
                      <a:cubicBezTo>
                        <a:pt x="28" y="43"/>
                        <a:pt x="25" y="37"/>
                        <a:pt x="22" y="37"/>
                      </a:cubicBezTo>
                      <a:cubicBezTo>
                        <a:pt x="21" y="38"/>
                        <a:pt x="21" y="38"/>
                        <a:pt x="21" y="38"/>
                      </a:cubicBezTo>
                      <a:cubicBezTo>
                        <a:pt x="20" y="36"/>
                        <a:pt x="20" y="36"/>
                        <a:pt x="20" y="36"/>
                      </a:cubicBezTo>
                      <a:cubicBezTo>
                        <a:pt x="20" y="35"/>
                        <a:pt x="20" y="35"/>
                        <a:pt x="20" y="35"/>
                      </a:cubicBezTo>
                      <a:cubicBezTo>
                        <a:pt x="21" y="34"/>
                        <a:pt x="21" y="33"/>
                        <a:pt x="20" y="31"/>
                      </a:cubicBezTo>
                      <a:cubicBezTo>
                        <a:pt x="20" y="30"/>
                        <a:pt x="20" y="30"/>
                        <a:pt x="19" y="30"/>
                      </a:cubicBezTo>
                      <a:cubicBezTo>
                        <a:pt x="18" y="29"/>
                        <a:pt x="18" y="29"/>
                        <a:pt x="17" y="28"/>
                      </a:cubicBezTo>
                      <a:cubicBezTo>
                        <a:pt x="15" y="29"/>
                        <a:pt x="11" y="25"/>
                        <a:pt x="10" y="23"/>
                      </a:cubicBezTo>
                      <a:cubicBezTo>
                        <a:pt x="9" y="21"/>
                        <a:pt x="9" y="21"/>
                        <a:pt x="9" y="21"/>
                      </a:cubicBezTo>
                      <a:cubicBezTo>
                        <a:pt x="11" y="22"/>
                        <a:pt x="11" y="22"/>
                        <a:pt x="11" y="22"/>
                      </a:cubicBezTo>
                      <a:cubicBezTo>
                        <a:pt x="11" y="22"/>
                        <a:pt x="12" y="22"/>
                        <a:pt x="13" y="22"/>
                      </a:cubicBezTo>
                      <a:cubicBezTo>
                        <a:pt x="14" y="20"/>
                        <a:pt x="12" y="19"/>
                        <a:pt x="10" y="17"/>
                      </a:cubicBezTo>
                      <a:cubicBezTo>
                        <a:pt x="8" y="16"/>
                        <a:pt x="7" y="14"/>
                        <a:pt x="6" y="12"/>
                      </a:cubicBezTo>
                      <a:cubicBezTo>
                        <a:pt x="6" y="10"/>
                        <a:pt x="3" y="5"/>
                        <a:pt x="1" y="2"/>
                      </a:cubicBezTo>
                      <a:cubicBezTo>
                        <a:pt x="0" y="1"/>
                        <a:pt x="0" y="1"/>
                        <a:pt x="0" y="1"/>
                      </a:cubicBezTo>
                      <a:cubicBezTo>
                        <a:pt x="2" y="1"/>
                        <a:pt x="2" y="1"/>
                        <a:pt x="2" y="1"/>
                      </a:cubicBezTo>
                      <a:cubicBezTo>
                        <a:pt x="4" y="0"/>
                        <a:pt x="6" y="0"/>
                        <a:pt x="8" y="0"/>
                      </a:cubicBezTo>
                      <a:cubicBezTo>
                        <a:pt x="11" y="0"/>
                        <a:pt x="14" y="1"/>
                        <a:pt x="17" y="3"/>
                      </a:cubicBezTo>
                      <a:cubicBezTo>
                        <a:pt x="24" y="6"/>
                        <a:pt x="27" y="6"/>
                        <a:pt x="33" y="6"/>
                      </a:cubicBezTo>
                      <a:cubicBezTo>
                        <a:pt x="34" y="6"/>
                        <a:pt x="34" y="6"/>
                        <a:pt x="34" y="6"/>
                      </a:cubicBezTo>
                      <a:cubicBezTo>
                        <a:pt x="35" y="6"/>
                        <a:pt x="35" y="6"/>
                        <a:pt x="36" y="6"/>
                      </a:cubicBezTo>
                      <a:cubicBezTo>
                        <a:pt x="36" y="6"/>
                        <a:pt x="36" y="5"/>
                        <a:pt x="36" y="5"/>
                      </a:cubicBezTo>
                      <a:cubicBezTo>
                        <a:pt x="36" y="4"/>
                        <a:pt x="37" y="4"/>
                        <a:pt x="38" y="4"/>
                      </a:cubicBezTo>
                      <a:cubicBezTo>
                        <a:pt x="39" y="4"/>
                        <a:pt x="39" y="4"/>
                        <a:pt x="40" y="4"/>
                      </a:cubicBezTo>
                      <a:cubicBezTo>
                        <a:pt x="42" y="4"/>
                        <a:pt x="44" y="4"/>
                        <a:pt x="46" y="6"/>
                      </a:cubicBezTo>
                      <a:cubicBezTo>
                        <a:pt x="48" y="8"/>
                        <a:pt x="49" y="9"/>
                        <a:pt x="51" y="11"/>
                      </a:cubicBezTo>
                      <a:cubicBezTo>
                        <a:pt x="52" y="13"/>
                        <a:pt x="53" y="15"/>
                        <a:pt x="56" y="16"/>
                      </a:cubicBezTo>
                      <a:cubicBezTo>
                        <a:pt x="57" y="14"/>
                        <a:pt x="59" y="12"/>
                        <a:pt x="61" y="12"/>
                      </a:cubicBezTo>
                      <a:cubicBezTo>
                        <a:pt x="62" y="12"/>
                        <a:pt x="63" y="13"/>
                        <a:pt x="63" y="13"/>
                      </a:cubicBezTo>
                      <a:cubicBezTo>
                        <a:pt x="66" y="14"/>
                        <a:pt x="66" y="16"/>
                        <a:pt x="67" y="18"/>
                      </a:cubicBezTo>
                      <a:cubicBezTo>
                        <a:pt x="68" y="19"/>
                        <a:pt x="68" y="19"/>
                        <a:pt x="68" y="20"/>
                      </a:cubicBezTo>
                      <a:cubicBezTo>
                        <a:pt x="69" y="21"/>
                        <a:pt x="70" y="23"/>
                        <a:pt x="71" y="24"/>
                      </a:cubicBezTo>
                      <a:cubicBezTo>
                        <a:pt x="72" y="26"/>
                        <a:pt x="73" y="27"/>
                        <a:pt x="73" y="28"/>
                      </a:cubicBezTo>
                      <a:cubicBezTo>
                        <a:pt x="74" y="29"/>
                        <a:pt x="77" y="30"/>
                        <a:pt x="78" y="30"/>
                      </a:cubicBezTo>
                      <a:cubicBezTo>
                        <a:pt x="79" y="30"/>
                        <a:pt x="80" y="30"/>
                        <a:pt x="81" y="31"/>
                      </a:cubicBezTo>
                      <a:cubicBezTo>
                        <a:pt x="82" y="31"/>
                        <a:pt x="82" y="31"/>
                        <a:pt x="82" y="31"/>
                      </a:cubicBezTo>
                      <a:cubicBezTo>
                        <a:pt x="82" y="32"/>
                        <a:pt x="82" y="32"/>
                        <a:pt x="82" y="32"/>
                      </a:cubicBezTo>
                      <a:cubicBezTo>
                        <a:pt x="81" y="33"/>
                        <a:pt x="81" y="34"/>
                        <a:pt x="80" y="35"/>
                      </a:cubicBezTo>
                      <a:cubicBezTo>
                        <a:pt x="79" y="36"/>
                        <a:pt x="79" y="37"/>
                        <a:pt x="79" y="39"/>
                      </a:cubicBezTo>
                      <a:cubicBezTo>
                        <a:pt x="79" y="40"/>
                        <a:pt x="79" y="41"/>
                        <a:pt x="79" y="43"/>
                      </a:cubicBezTo>
                      <a:cubicBezTo>
                        <a:pt x="79" y="45"/>
                        <a:pt x="79" y="47"/>
                        <a:pt x="80" y="48"/>
                      </a:cubicBezTo>
                      <a:cubicBezTo>
                        <a:pt x="81" y="49"/>
                        <a:pt x="81" y="50"/>
                        <a:pt x="81" y="51"/>
                      </a:cubicBezTo>
                      <a:cubicBezTo>
                        <a:pt x="81" y="51"/>
                        <a:pt x="81" y="52"/>
                        <a:pt x="81" y="52"/>
                      </a:cubicBezTo>
                      <a:cubicBezTo>
                        <a:pt x="81" y="52"/>
                        <a:pt x="82" y="53"/>
                        <a:pt x="82" y="53"/>
                      </a:cubicBezTo>
                      <a:cubicBezTo>
                        <a:pt x="83" y="54"/>
                        <a:pt x="83" y="55"/>
                        <a:pt x="84" y="56"/>
                      </a:cubicBezTo>
                      <a:cubicBezTo>
                        <a:pt x="85" y="59"/>
                        <a:pt x="86" y="59"/>
                        <a:pt x="87" y="60"/>
                      </a:cubicBezTo>
                      <a:cubicBezTo>
                        <a:pt x="88" y="60"/>
                        <a:pt x="89" y="61"/>
                        <a:pt x="90" y="62"/>
                      </a:cubicBezTo>
                      <a:cubicBezTo>
                        <a:pt x="91" y="63"/>
                        <a:pt x="93" y="62"/>
                        <a:pt x="94" y="61"/>
                      </a:cubicBezTo>
                      <a:cubicBezTo>
                        <a:pt x="96" y="61"/>
                        <a:pt x="98" y="60"/>
                        <a:pt x="100" y="61"/>
                      </a:cubicBezTo>
                      <a:cubicBezTo>
                        <a:pt x="100" y="61"/>
                        <a:pt x="101" y="61"/>
                        <a:pt x="101" y="61"/>
                      </a:cubicBezTo>
                      <a:cubicBezTo>
                        <a:pt x="102" y="61"/>
                        <a:pt x="103" y="61"/>
                        <a:pt x="104" y="59"/>
                      </a:cubicBezTo>
                      <a:cubicBezTo>
                        <a:pt x="105" y="58"/>
                        <a:pt x="105" y="56"/>
                        <a:pt x="105" y="55"/>
                      </a:cubicBezTo>
                      <a:cubicBezTo>
                        <a:pt x="105" y="53"/>
                        <a:pt x="106" y="51"/>
                        <a:pt x="109" y="50"/>
                      </a:cubicBezTo>
                      <a:cubicBezTo>
                        <a:pt x="109" y="50"/>
                        <a:pt x="110" y="50"/>
                        <a:pt x="110" y="49"/>
                      </a:cubicBezTo>
                      <a:cubicBezTo>
                        <a:pt x="112" y="49"/>
                        <a:pt x="114" y="48"/>
                        <a:pt x="115" y="48"/>
                      </a:cubicBezTo>
                      <a:cubicBezTo>
                        <a:pt x="116" y="48"/>
                        <a:pt x="117" y="49"/>
                        <a:pt x="117" y="49"/>
                      </a:cubicBezTo>
                      <a:cubicBezTo>
                        <a:pt x="119" y="48"/>
                        <a:pt x="121" y="49"/>
                        <a:pt x="122" y="51"/>
                      </a:cubicBezTo>
                      <a:cubicBezTo>
                        <a:pt x="122" y="52"/>
                        <a:pt x="121" y="53"/>
                        <a:pt x="119" y="57"/>
                      </a:cubicBezTo>
                      <a:cubicBezTo>
                        <a:pt x="119" y="57"/>
                        <a:pt x="119" y="57"/>
                        <a:pt x="118" y="58"/>
                      </a:cubicBezTo>
                      <a:cubicBezTo>
                        <a:pt x="118" y="58"/>
                        <a:pt x="118" y="59"/>
                        <a:pt x="118" y="60"/>
                      </a:cubicBezTo>
                      <a:cubicBezTo>
                        <a:pt x="118" y="62"/>
                        <a:pt x="118" y="63"/>
                        <a:pt x="118" y="64"/>
                      </a:cubicBezTo>
                      <a:cubicBezTo>
                        <a:pt x="117" y="68"/>
                        <a:pt x="117" y="68"/>
                        <a:pt x="117" y="68"/>
                      </a:cubicBezTo>
                      <a:cubicBezTo>
                        <a:pt x="116" y="64"/>
                        <a:pt x="116" y="64"/>
                        <a:pt x="116" y="64"/>
                      </a:cubicBezTo>
                      <a:cubicBezTo>
                        <a:pt x="116" y="64"/>
                        <a:pt x="116" y="64"/>
                        <a:pt x="115" y="64"/>
                      </a:cubicBezTo>
                      <a:cubicBezTo>
                        <a:pt x="115" y="63"/>
                        <a:pt x="115" y="63"/>
                        <a:pt x="115" y="63"/>
                      </a:cubicBezTo>
                      <a:cubicBezTo>
                        <a:pt x="115" y="63"/>
                        <a:pt x="115" y="63"/>
                        <a:pt x="115" y="63"/>
                      </a:cubicBezTo>
                      <a:cubicBezTo>
                        <a:pt x="114" y="65"/>
                        <a:pt x="113" y="66"/>
                        <a:pt x="112" y="66"/>
                      </a:cubicBezTo>
                      <a:cubicBezTo>
                        <a:pt x="111" y="66"/>
                        <a:pt x="110" y="66"/>
                        <a:pt x="109" y="66"/>
                      </a:cubicBezTo>
                      <a:cubicBezTo>
                        <a:pt x="108" y="66"/>
                        <a:pt x="108" y="66"/>
                        <a:pt x="107" y="66"/>
                      </a:cubicBezTo>
                      <a:cubicBezTo>
                        <a:pt x="106" y="66"/>
                        <a:pt x="106" y="66"/>
                        <a:pt x="106" y="66"/>
                      </a:cubicBezTo>
                      <a:cubicBezTo>
                        <a:pt x="106" y="66"/>
                        <a:pt x="106" y="67"/>
                        <a:pt x="106" y="67"/>
                      </a:cubicBezTo>
                      <a:cubicBezTo>
                        <a:pt x="106" y="69"/>
                        <a:pt x="106" y="69"/>
                        <a:pt x="106" y="69"/>
                      </a:cubicBezTo>
                      <a:cubicBezTo>
                        <a:pt x="105" y="68"/>
                        <a:pt x="105" y="68"/>
                        <a:pt x="105" y="68"/>
                      </a:cubicBezTo>
                      <a:cubicBezTo>
                        <a:pt x="106" y="69"/>
                        <a:pt x="107" y="70"/>
                        <a:pt x="107" y="72"/>
                      </a:cubicBezTo>
                      <a:cubicBezTo>
                        <a:pt x="107" y="73"/>
                        <a:pt x="107" y="73"/>
                        <a:pt x="107" y="73"/>
                      </a:cubicBezTo>
                      <a:cubicBezTo>
                        <a:pt x="106" y="73"/>
                        <a:pt x="106" y="73"/>
                        <a:pt x="106" y="73"/>
                      </a:cubicBezTo>
                      <a:cubicBezTo>
                        <a:pt x="102" y="73"/>
                        <a:pt x="101" y="77"/>
                        <a:pt x="100" y="78"/>
                      </a:cubicBezTo>
                      <a:lnTo>
                        <a:pt x="100" y="80"/>
                      </a:lnTo>
                      <a:close/>
                      <a:moveTo>
                        <a:pt x="90" y="71"/>
                      </a:moveTo>
                      <a:cubicBezTo>
                        <a:pt x="94" y="71"/>
                        <a:pt x="96" y="74"/>
                        <a:pt x="99" y="76"/>
                      </a:cubicBezTo>
                      <a:cubicBezTo>
                        <a:pt x="100" y="73"/>
                        <a:pt x="102" y="71"/>
                        <a:pt x="105" y="71"/>
                      </a:cubicBezTo>
                      <a:cubicBezTo>
                        <a:pt x="104" y="70"/>
                        <a:pt x="103" y="69"/>
                        <a:pt x="102" y="68"/>
                      </a:cubicBezTo>
                      <a:cubicBezTo>
                        <a:pt x="97" y="64"/>
                        <a:pt x="97" y="64"/>
                        <a:pt x="97" y="64"/>
                      </a:cubicBezTo>
                      <a:cubicBezTo>
                        <a:pt x="103" y="66"/>
                        <a:pt x="103" y="66"/>
                        <a:pt x="103" y="66"/>
                      </a:cubicBezTo>
                      <a:cubicBezTo>
                        <a:pt x="103" y="66"/>
                        <a:pt x="103" y="66"/>
                        <a:pt x="104" y="66"/>
                      </a:cubicBezTo>
                      <a:cubicBezTo>
                        <a:pt x="104" y="66"/>
                        <a:pt x="104" y="66"/>
                        <a:pt x="104" y="66"/>
                      </a:cubicBezTo>
                      <a:cubicBezTo>
                        <a:pt x="104" y="66"/>
                        <a:pt x="104" y="65"/>
                        <a:pt x="104" y="65"/>
                      </a:cubicBezTo>
                      <a:cubicBezTo>
                        <a:pt x="105" y="64"/>
                        <a:pt x="106" y="64"/>
                        <a:pt x="107" y="64"/>
                      </a:cubicBezTo>
                      <a:cubicBezTo>
                        <a:pt x="108" y="64"/>
                        <a:pt x="108" y="64"/>
                        <a:pt x="109" y="64"/>
                      </a:cubicBezTo>
                      <a:cubicBezTo>
                        <a:pt x="110" y="64"/>
                        <a:pt x="111" y="64"/>
                        <a:pt x="112" y="64"/>
                      </a:cubicBezTo>
                      <a:cubicBezTo>
                        <a:pt x="112" y="64"/>
                        <a:pt x="113" y="63"/>
                        <a:pt x="114" y="62"/>
                      </a:cubicBezTo>
                      <a:cubicBezTo>
                        <a:pt x="114" y="61"/>
                        <a:pt x="115" y="61"/>
                        <a:pt x="115" y="60"/>
                      </a:cubicBezTo>
                      <a:cubicBezTo>
                        <a:pt x="116" y="60"/>
                        <a:pt x="116" y="60"/>
                        <a:pt x="116" y="60"/>
                      </a:cubicBezTo>
                      <a:cubicBezTo>
                        <a:pt x="116" y="58"/>
                        <a:pt x="116" y="57"/>
                        <a:pt x="117" y="57"/>
                      </a:cubicBezTo>
                      <a:cubicBezTo>
                        <a:pt x="117" y="56"/>
                        <a:pt x="117" y="56"/>
                        <a:pt x="118" y="55"/>
                      </a:cubicBezTo>
                      <a:cubicBezTo>
                        <a:pt x="118" y="54"/>
                        <a:pt x="120" y="52"/>
                        <a:pt x="120" y="51"/>
                      </a:cubicBezTo>
                      <a:cubicBezTo>
                        <a:pt x="120" y="51"/>
                        <a:pt x="119" y="51"/>
                        <a:pt x="119" y="51"/>
                      </a:cubicBezTo>
                      <a:cubicBezTo>
                        <a:pt x="118" y="51"/>
                        <a:pt x="118" y="51"/>
                        <a:pt x="118" y="51"/>
                      </a:cubicBezTo>
                      <a:cubicBezTo>
                        <a:pt x="116" y="52"/>
                        <a:pt x="116" y="52"/>
                        <a:pt x="116" y="52"/>
                      </a:cubicBezTo>
                      <a:cubicBezTo>
                        <a:pt x="116" y="51"/>
                        <a:pt x="116" y="51"/>
                        <a:pt x="116" y="51"/>
                      </a:cubicBezTo>
                      <a:cubicBezTo>
                        <a:pt x="116" y="51"/>
                        <a:pt x="116" y="50"/>
                        <a:pt x="115" y="50"/>
                      </a:cubicBezTo>
                      <a:cubicBezTo>
                        <a:pt x="114" y="50"/>
                        <a:pt x="112" y="51"/>
                        <a:pt x="111" y="51"/>
                      </a:cubicBezTo>
                      <a:cubicBezTo>
                        <a:pt x="110" y="52"/>
                        <a:pt x="110" y="52"/>
                        <a:pt x="109" y="52"/>
                      </a:cubicBezTo>
                      <a:cubicBezTo>
                        <a:pt x="107" y="52"/>
                        <a:pt x="107" y="54"/>
                        <a:pt x="107" y="56"/>
                      </a:cubicBezTo>
                      <a:cubicBezTo>
                        <a:pt x="107" y="57"/>
                        <a:pt x="107" y="58"/>
                        <a:pt x="106" y="60"/>
                      </a:cubicBezTo>
                      <a:cubicBezTo>
                        <a:pt x="104" y="63"/>
                        <a:pt x="102" y="63"/>
                        <a:pt x="99" y="62"/>
                      </a:cubicBezTo>
                      <a:cubicBezTo>
                        <a:pt x="98" y="62"/>
                        <a:pt x="97" y="63"/>
                        <a:pt x="95" y="63"/>
                      </a:cubicBezTo>
                      <a:cubicBezTo>
                        <a:pt x="93" y="64"/>
                        <a:pt x="91" y="65"/>
                        <a:pt x="89" y="63"/>
                      </a:cubicBezTo>
                      <a:cubicBezTo>
                        <a:pt x="88" y="63"/>
                        <a:pt x="87" y="62"/>
                        <a:pt x="86" y="62"/>
                      </a:cubicBezTo>
                      <a:cubicBezTo>
                        <a:pt x="85" y="61"/>
                        <a:pt x="83" y="60"/>
                        <a:pt x="82" y="57"/>
                      </a:cubicBezTo>
                      <a:cubicBezTo>
                        <a:pt x="82" y="56"/>
                        <a:pt x="81" y="55"/>
                        <a:pt x="80" y="54"/>
                      </a:cubicBezTo>
                      <a:cubicBezTo>
                        <a:pt x="80" y="54"/>
                        <a:pt x="80" y="54"/>
                        <a:pt x="79" y="53"/>
                      </a:cubicBezTo>
                      <a:cubicBezTo>
                        <a:pt x="79" y="52"/>
                        <a:pt x="79" y="52"/>
                        <a:pt x="79" y="51"/>
                      </a:cubicBezTo>
                      <a:cubicBezTo>
                        <a:pt x="79" y="50"/>
                        <a:pt x="79" y="50"/>
                        <a:pt x="78" y="49"/>
                      </a:cubicBezTo>
                      <a:cubicBezTo>
                        <a:pt x="77" y="47"/>
                        <a:pt x="77" y="45"/>
                        <a:pt x="77" y="43"/>
                      </a:cubicBezTo>
                      <a:cubicBezTo>
                        <a:pt x="77" y="41"/>
                        <a:pt x="77" y="40"/>
                        <a:pt x="77" y="39"/>
                      </a:cubicBezTo>
                      <a:cubicBezTo>
                        <a:pt x="77" y="36"/>
                        <a:pt x="78" y="35"/>
                        <a:pt x="79" y="34"/>
                      </a:cubicBezTo>
                      <a:cubicBezTo>
                        <a:pt x="79" y="33"/>
                        <a:pt x="79" y="33"/>
                        <a:pt x="80" y="32"/>
                      </a:cubicBezTo>
                      <a:cubicBezTo>
                        <a:pt x="79" y="32"/>
                        <a:pt x="79" y="32"/>
                        <a:pt x="78" y="32"/>
                      </a:cubicBezTo>
                      <a:cubicBezTo>
                        <a:pt x="76" y="31"/>
                        <a:pt x="73" y="31"/>
                        <a:pt x="72" y="30"/>
                      </a:cubicBezTo>
                      <a:cubicBezTo>
                        <a:pt x="71" y="29"/>
                        <a:pt x="70" y="27"/>
                        <a:pt x="69" y="25"/>
                      </a:cubicBezTo>
                      <a:cubicBezTo>
                        <a:pt x="68" y="24"/>
                        <a:pt x="68" y="22"/>
                        <a:pt x="67" y="21"/>
                      </a:cubicBezTo>
                      <a:cubicBezTo>
                        <a:pt x="66" y="20"/>
                        <a:pt x="66" y="19"/>
                        <a:pt x="65" y="18"/>
                      </a:cubicBezTo>
                      <a:cubicBezTo>
                        <a:pt x="65" y="17"/>
                        <a:pt x="64" y="15"/>
                        <a:pt x="63" y="15"/>
                      </a:cubicBezTo>
                      <a:cubicBezTo>
                        <a:pt x="60" y="14"/>
                        <a:pt x="58" y="16"/>
                        <a:pt x="57" y="18"/>
                      </a:cubicBezTo>
                      <a:cubicBezTo>
                        <a:pt x="56" y="19"/>
                        <a:pt x="56" y="19"/>
                        <a:pt x="56" y="19"/>
                      </a:cubicBezTo>
                      <a:cubicBezTo>
                        <a:pt x="55" y="19"/>
                        <a:pt x="55" y="19"/>
                        <a:pt x="55" y="19"/>
                      </a:cubicBezTo>
                      <a:cubicBezTo>
                        <a:pt x="52" y="17"/>
                        <a:pt x="51" y="14"/>
                        <a:pt x="49" y="12"/>
                      </a:cubicBezTo>
                      <a:cubicBezTo>
                        <a:pt x="48" y="11"/>
                        <a:pt x="47" y="9"/>
                        <a:pt x="45" y="7"/>
                      </a:cubicBezTo>
                      <a:cubicBezTo>
                        <a:pt x="43" y="6"/>
                        <a:pt x="42" y="6"/>
                        <a:pt x="40" y="6"/>
                      </a:cubicBezTo>
                      <a:cubicBezTo>
                        <a:pt x="39" y="6"/>
                        <a:pt x="38" y="6"/>
                        <a:pt x="38" y="6"/>
                      </a:cubicBezTo>
                      <a:cubicBezTo>
                        <a:pt x="38" y="6"/>
                        <a:pt x="38" y="7"/>
                        <a:pt x="38" y="7"/>
                      </a:cubicBezTo>
                      <a:cubicBezTo>
                        <a:pt x="38" y="7"/>
                        <a:pt x="37" y="8"/>
                        <a:pt x="37" y="8"/>
                      </a:cubicBezTo>
                      <a:cubicBezTo>
                        <a:pt x="36" y="8"/>
                        <a:pt x="35" y="8"/>
                        <a:pt x="34" y="8"/>
                      </a:cubicBezTo>
                      <a:cubicBezTo>
                        <a:pt x="33" y="8"/>
                        <a:pt x="33" y="8"/>
                        <a:pt x="33" y="8"/>
                      </a:cubicBezTo>
                      <a:cubicBezTo>
                        <a:pt x="33" y="8"/>
                        <a:pt x="32" y="8"/>
                        <a:pt x="31" y="8"/>
                      </a:cubicBezTo>
                      <a:cubicBezTo>
                        <a:pt x="26" y="8"/>
                        <a:pt x="23" y="7"/>
                        <a:pt x="17" y="4"/>
                      </a:cubicBezTo>
                      <a:cubicBezTo>
                        <a:pt x="14" y="3"/>
                        <a:pt x="12" y="3"/>
                        <a:pt x="10" y="2"/>
                      </a:cubicBezTo>
                      <a:cubicBezTo>
                        <a:pt x="11" y="4"/>
                        <a:pt x="11" y="4"/>
                        <a:pt x="11" y="4"/>
                      </a:cubicBezTo>
                      <a:cubicBezTo>
                        <a:pt x="12" y="4"/>
                        <a:pt x="13" y="5"/>
                        <a:pt x="14" y="5"/>
                      </a:cubicBezTo>
                      <a:cubicBezTo>
                        <a:pt x="16" y="6"/>
                        <a:pt x="18" y="7"/>
                        <a:pt x="19" y="9"/>
                      </a:cubicBezTo>
                      <a:cubicBezTo>
                        <a:pt x="20" y="13"/>
                        <a:pt x="22" y="16"/>
                        <a:pt x="24" y="19"/>
                      </a:cubicBezTo>
                      <a:cubicBezTo>
                        <a:pt x="25" y="20"/>
                        <a:pt x="26" y="21"/>
                        <a:pt x="27" y="22"/>
                      </a:cubicBezTo>
                      <a:cubicBezTo>
                        <a:pt x="28" y="22"/>
                        <a:pt x="29" y="23"/>
                        <a:pt x="29" y="24"/>
                      </a:cubicBezTo>
                      <a:cubicBezTo>
                        <a:pt x="29" y="25"/>
                        <a:pt x="30" y="25"/>
                        <a:pt x="30" y="25"/>
                      </a:cubicBezTo>
                      <a:cubicBezTo>
                        <a:pt x="30" y="25"/>
                        <a:pt x="30" y="26"/>
                        <a:pt x="31" y="26"/>
                      </a:cubicBezTo>
                      <a:cubicBezTo>
                        <a:pt x="33" y="27"/>
                        <a:pt x="35" y="29"/>
                        <a:pt x="34" y="30"/>
                      </a:cubicBezTo>
                      <a:cubicBezTo>
                        <a:pt x="34" y="31"/>
                        <a:pt x="34" y="31"/>
                        <a:pt x="34" y="31"/>
                      </a:cubicBezTo>
                      <a:cubicBezTo>
                        <a:pt x="34" y="31"/>
                        <a:pt x="34" y="31"/>
                        <a:pt x="34" y="31"/>
                      </a:cubicBezTo>
                      <a:cubicBezTo>
                        <a:pt x="35" y="31"/>
                        <a:pt x="35" y="31"/>
                        <a:pt x="35" y="31"/>
                      </a:cubicBezTo>
                      <a:cubicBezTo>
                        <a:pt x="35" y="32"/>
                        <a:pt x="35" y="32"/>
                        <a:pt x="35" y="32"/>
                      </a:cubicBezTo>
                      <a:cubicBezTo>
                        <a:pt x="35" y="33"/>
                        <a:pt x="35" y="33"/>
                        <a:pt x="36" y="33"/>
                      </a:cubicBezTo>
                      <a:cubicBezTo>
                        <a:pt x="38" y="34"/>
                        <a:pt x="39" y="34"/>
                        <a:pt x="39" y="36"/>
                      </a:cubicBezTo>
                      <a:cubicBezTo>
                        <a:pt x="39" y="37"/>
                        <a:pt x="41" y="38"/>
                        <a:pt x="42" y="39"/>
                      </a:cubicBezTo>
                      <a:cubicBezTo>
                        <a:pt x="43" y="40"/>
                        <a:pt x="44" y="40"/>
                        <a:pt x="44" y="41"/>
                      </a:cubicBezTo>
                      <a:cubicBezTo>
                        <a:pt x="45" y="42"/>
                        <a:pt x="45" y="43"/>
                        <a:pt x="46" y="43"/>
                      </a:cubicBezTo>
                      <a:cubicBezTo>
                        <a:pt x="47" y="44"/>
                        <a:pt x="48" y="45"/>
                        <a:pt x="49" y="47"/>
                      </a:cubicBezTo>
                      <a:cubicBezTo>
                        <a:pt x="49" y="48"/>
                        <a:pt x="49" y="49"/>
                        <a:pt x="49" y="51"/>
                      </a:cubicBezTo>
                      <a:cubicBezTo>
                        <a:pt x="49" y="52"/>
                        <a:pt x="50" y="53"/>
                        <a:pt x="50" y="54"/>
                      </a:cubicBezTo>
                      <a:cubicBezTo>
                        <a:pt x="51" y="55"/>
                        <a:pt x="51" y="55"/>
                        <a:pt x="51" y="55"/>
                      </a:cubicBezTo>
                      <a:cubicBezTo>
                        <a:pt x="49" y="55"/>
                        <a:pt x="49" y="55"/>
                        <a:pt x="49" y="55"/>
                      </a:cubicBezTo>
                      <a:cubicBezTo>
                        <a:pt x="49" y="55"/>
                        <a:pt x="49" y="55"/>
                        <a:pt x="49" y="55"/>
                      </a:cubicBezTo>
                      <a:cubicBezTo>
                        <a:pt x="49" y="57"/>
                        <a:pt x="54" y="61"/>
                        <a:pt x="57" y="62"/>
                      </a:cubicBezTo>
                      <a:cubicBezTo>
                        <a:pt x="58" y="63"/>
                        <a:pt x="58" y="63"/>
                        <a:pt x="59" y="63"/>
                      </a:cubicBezTo>
                      <a:cubicBezTo>
                        <a:pt x="61" y="64"/>
                        <a:pt x="62" y="64"/>
                        <a:pt x="64" y="65"/>
                      </a:cubicBezTo>
                      <a:cubicBezTo>
                        <a:pt x="66" y="67"/>
                        <a:pt x="68" y="68"/>
                        <a:pt x="71" y="69"/>
                      </a:cubicBezTo>
                      <a:cubicBezTo>
                        <a:pt x="72" y="69"/>
                        <a:pt x="72" y="69"/>
                        <a:pt x="72" y="69"/>
                      </a:cubicBezTo>
                      <a:cubicBezTo>
                        <a:pt x="74" y="69"/>
                        <a:pt x="75" y="70"/>
                        <a:pt x="77" y="71"/>
                      </a:cubicBezTo>
                      <a:cubicBezTo>
                        <a:pt x="80" y="72"/>
                        <a:pt x="83" y="74"/>
                        <a:pt x="85" y="73"/>
                      </a:cubicBezTo>
                      <a:cubicBezTo>
                        <a:pt x="87" y="72"/>
                        <a:pt x="89" y="71"/>
                        <a:pt x="90" y="71"/>
                      </a:cubicBezTo>
                      <a:close/>
                      <a:moveTo>
                        <a:pt x="28" y="40"/>
                      </a:moveTo>
                      <a:cubicBezTo>
                        <a:pt x="29" y="41"/>
                        <a:pt x="30" y="42"/>
                        <a:pt x="31" y="43"/>
                      </a:cubicBezTo>
                      <a:cubicBezTo>
                        <a:pt x="31" y="43"/>
                        <a:pt x="31" y="43"/>
                        <a:pt x="31" y="43"/>
                      </a:cubicBezTo>
                      <a:cubicBezTo>
                        <a:pt x="31" y="42"/>
                        <a:pt x="30" y="41"/>
                        <a:pt x="28" y="40"/>
                      </a:cubicBezTo>
                      <a:close/>
                      <a:moveTo>
                        <a:pt x="22" y="36"/>
                      </a:moveTo>
                      <a:cubicBezTo>
                        <a:pt x="24" y="36"/>
                        <a:pt x="25" y="36"/>
                        <a:pt x="26" y="37"/>
                      </a:cubicBezTo>
                      <a:cubicBezTo>
                        <a:pt x="25" y="36"/>
                        <a:pt x="25" y="35"/>
                        <a:pt x="25" y="33"/>
                      </a:cubicBezTo>
                      <a:cubicBezTo>
                        <a:pt x="25" y="33"/>
                        <a:pt x="24" y="32"/>
                        <a:pt x="24" y="31"/>
                      </a:cubicBezTo>
                      <a:cubicBezTo>
                        <a:pt x="23" y="29"/>
                        <a:pt x="23" y="29"/>
                        <a:pt x="23" y="29"/>
                      </a:cubicBezTo>
                      <a:cubicBezTo>
                        <a:pt x="20" y="26"/>
                        <a:pt x="17" y="21"/>
                        <a:pt x="15" y="18"/>
                      </a:cubicBezTo>
                      <a:cubicBezTo>
                        <a:pt x="15" y="17"/>
                        <a:pt x="14" y="17"/>
                        <a:pt x="14" y="16"/>
                      </a:cubicBezTo>
                      <a:cubicBezTo>
                        <a:pt x="13" y="15"/>
                        <a:pt x="12" y="14"/>
                        <a:pt x="11" y="12"/>
                      </a:cubicBezTo>
                      <a:cubicBezTo>
                        <a:pt x="9" y="2"/>
                        <a:pt x="9" y="2"/>
                        <a:pt x="9" y="2"/>
                      </a:cubicBezTo>
                      <a:cubicBezTo>
                        <a:pt x="8" y="2"/>
                        <a:pt x="6" y="2"/>
                        <a:pt x="4" y="2"/>
                      </a:cubicBezTo>
                      <a:cubicBezTo>
                        <a:pt x="6" y="5"/>
                        <a:pt x="8" y="10"/>
                        <a:pt x="8" y="12"/>
                      </a:cubicBezTo>
                      <a:cubicBezTo>
                        <a:pt x="9" y="13"/>
                        <a:pt x="10" y="14"/>
                        <a:pt x="11" y="16"/>
                      </a:cubicBezTo>
                      <a:cubicBezTo>
                        <a:pt x="14" y="17"/>
                        <a:pt x="16" y="20"/>
                        <a:pt x="15" y="24"/>
                      </a:cubicBezTo>
                      <a:cubicBezTo>
                        <a:pt x="14" y="25"/>
                        <a:pt x="14" y="25"/>
                        <a:pt x="14" y="25"/>
                      </a:cubicBezTo>
                      <a:cubicBezTo>
                        <a:pt x="13" y="24"/>
                        <a:pt x="13" y="24"/>
                        <a:pt x="13" y="24"/>
                      </a:cubicBezTo>
                      <a:cubicBezTo>
                        <a:pt x="13" y="24"/>
                        <a:pt x="13" y="24"/>
                        <a:pt x="13" y="24"/>
                      </a:cubicBezTo>
                      <a:cubicBezTo>
                        <a:pt x="14" y="25"/>
                        <a:pt x="15" y="26"/>
                        <a:pt x="16" y="26"/>
                      </a:cubicBezTo>
                      <a:cubicBezTo>
                        <a:pt x="17" y="26"/>
                        <a:pt x="17" y="26"/>
                        <a:pt x="17" y="26"/>
                      </a:cubicBezTo>
                      <a:cubicBezTo>
                        <a:pt x="18" y="25"/>
                        <a:pt x="18" y="25"/>
                        <a:pt x="18" y="25"/>
                      </a:cubicBezTo>
                      <a:cubicBezTo>
                        <a:pt x="19" y="26"/>
                        <a:pt x="19" y="26"/>
                        <a:pt x="19" y="26"/>
                      </a:cubicBezTo>
                      <a:cubicBezTo>
                        <a:pt x="19" y="27"/>
                        <a:pt x="19" y="28"/>
                        <a:pt x="20" y="28"/>
                      </a:cubicBezTo>
                      <a:cubicBezTo>
                        <a:pt x="21" y="29"/>
                        <a:pt x="22" y="29"/>
                        <a:pt x="22" y="30"/>
                      </a:cubicBezTo>
                      <a:cubicBezTo>
                        <a:pt x="23" y="32"/>
                        <a:pt x="23" y="34"/>
                        <a:pt x="22" y="3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3" name="Freeform 57"/>
                <p:cNvSpPr>
                  <a:spLocks noChangeArrowheads="1"/>
                </p:cNvSpPr>
                <p:nvPr/>
              </p:nvSpPr>
              <p:spPr bwMode="auto">
                <a:xfrm>
                  <a:off x="360" y="565"/>
                  <a:ext cx="2" cy="2"/>
                </a:xfrm>
                <a:custGeom>
                  <a:avLst/>
                  <a:gdLst>
                    <a:gd name="T0" fmla="*/ 1 w 1"/>
                    <a:gd name="T1" fmla="*/ 1 h 1"/>
                    <a:gd name="T2" fmla="*/ 1 w 1"/>
                    <a:gd name="T3" fmla="*/ 0 h 1"/>
                    <a:gd name="T4" fmla="*/ 1 w 1"/>
                    <a:gd name="T5" fmla="*/ 1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1"/>
                      </a:moveTo>
                      <a:cubicBezTo>
                        <a:pt x="1" y="1"/>
                        <a:pt x="0" y="1"/>
                        <a:pt x="1" y="0"/>
                      </a:cubicBezTo>
                      <a:cubicBezTo>
                        <a:pt x="1" y="0"/>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4" name="Freeform 58"/>
                <p:cNvSpPr>
                  <a:spLocks noChangeArrowheads="1"/>
                </p:cNvSpPr>
                <p:nvPr/>
              </p:nvSpPr>
              <p:spPr bwMode="auto">
                <a:xfrm>
                  <a:off x="358" y="560"/>
                  <a:ext cx="5" cy="7"/>
                </a:xfrm>
                <a:custGeom>
                  <a:avLst/>
                  <a:gdLst>
                    <a:gd name="T0" fmla="*/ 1 w 3"/>
                    <a:gd name="T1" fmla="*/ 4 h 4"/>
                    <a:gd name="T2" fmla="*/ 1 w 3"/>
                    <a:gd name="T3" fmla="*/ 2 h 4"/>
                    <a:gd name="T4" fmla="*/ 3 w 3"/>
                    <a:gd name="T5" fmla="*/ 0 h 4"/>
                    <a:gd name="T6" fmla="*/ 3 w 3"/>
                    <a:gd name="T7" fmla="*/ 4 h 4"/>
                    <a:gd name="T8" fmla="*/ 1 w 3"/>
                    <a:gd name="T9" fmla="*/ 4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1" y="4"/>
                      </a:moveTo>
                      <a:cubicBezTo>
                        <a:pt x="1" y="4"/>
                        <a:pt x="0" y="3"/>
                        <a:pt x="1" y="2"/>
                      </a:cubicBezTo>
                      <a:cubicBezTo>
                        <a:pt x="3" y="0"/>
                        <a:pt x="3" y="0"/>
                        <a:pt x="3" y="0"/>
                      </a:cubicBezTo>
                      <a:cubicBezTo>
                        <a:pt x="3" y="4"/>
                        <a:pt x="3" y="4"/>
                        <a:pt x="3" y="4"/>
                      </a:cubicBezTo>
                      <a:lnTo>
                        <a:pt x="1"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5" name="Freeform 59"/>
                <p:cNvSpPr>
                  <a:spLocks noChangeArrowheads="1"/>
                </p:cNvSpPr>
                <p:nvPr/>
              </p:nvSpPr>
              <p:spPr bwMode="auto">
                <a:xfrm>
                  <a:off x="339" y="558"/>
                  <a:ext cx="2" cy="4"/>
                </a:xfrm>
                <a:custGeom>
                  <a:avLst/>
                  <a:gdLst>
                    <a:gd name="T0" fmla="*/ 0 w 1"/>
                    <a:gd name="T1" fmla="*/ 1 h 2"/>
                    <a:gd name="T2" fmla="*/ 0 w 1"/>
                    <a:gd name="T3" fmla="*/ 1 h 2"/>
                    <a:gd name="T4" fmla="*/ 0 60000 65536"/>
                    <a:gd name="T5" fmla="*/ 0 60000 65536"/>
                    <a:gd name="T6" fmla="*/ 0 w 1"/>
                    <a:gd name="T7" fmla="*/ 0 h 2"/>
                    <a:gd name="T8" fmla="*/ 1 w 1"/>
                    <a:gd name="T9" fmla="*/ 2 h 2"/>
                  </a:gdLst>
                  <a:ahLst/>
                  <a:cxnLst>
                    <a:cxn ang="T4">
                      <a:pos x="T0" y="T1"/>
                    </a:cxn>
                    <a:cxn ang="T5">
                      <a:pos x="T2" y="T3"/>
                    </a:cxn>
                  </a:cxnLst>
                  <a:rect l="T6" t="T7" r="T8" b="T9"/>
                  <a:pathLst>
                    <a:path w="1" h="2">
                      <a:moveTo>
                        <a:pt x="0" y="1"/>
                      </a:moveTo>
                      <a:cubicBezTo>
                        <a:pt x="0" y="0"/>
                        <a:pt x="1"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6" name="Freeform 60"/>
                <p:cNvSpPr>
                  <a:spLocks noChangeArrowheads="1"/>
                </p:cNvSpPr>
                <p:nvPr/>
              </p:nvSpPr>
              <p:spPr bwMode="auto">
                <a:xfrm>
                  <a:off x="337" y="558"/>
                  <a:ext cx="6" cy="4"/>
                </a:xfrm>
                <a:custGeom>
                  <a:avLst/>
                  <a:gdLst>
                    <a:gd name="T0" fmla="*/ 2 w 3"/>
                    <a:gd name="T1" fmla="*/ 2 h 2"/>
                    <a:gd name="T2" fmla="*/ 0 w 3"/>
                    <a:gd name="T3" fmla="*/ 1 h 2"/>
                    <a:gd name="T4" fmla="*/ 1 w 3"/>
                    <a:gd name="T5" fmla="*/ 1 h 2"/>
                    <a:gd name="T6" fmla="*/ 2 w 3"/>
                    <a:gd name="T7" fmla="*/ 0 h 2"/>
                    <a:gd name="T8" fmla="*/ 2 w 3"/>
                    <a:gd name="T9" fmla="*/ 0 h 2"/>
                    <a:gd name="T10" fmla="*/ 2 w 3"/>
                    <a:gd name="T11" fmla="*/ 0 h 2"/>
                    <a:gd name="T12" fmla="*/ 3 w 3"/>
                    <a:gd name="T13" fmla="*/ 1 h 2"/>
                    <a:gd name="T14" fmla="*/ 2 w 3"/>
                    <a:gd name="T15" fmla="*/ 1 h 2"/>
                    <a:gd name="T16" fmla="*/ 2 w 3"/>
                    <a:gd name="T17" fmla="*/ 2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2" y="2"/>
                      </a:moveTo>
                      <a:cubicBezTo>
                        <a:pt x="1" y="2"/>
                        <a:pt x="0" y="1"/>
                        <a:pt x="0" y="1"/>
                      </a:cubicBezTo>
                      <a:cubicBezTo>
                        <a:pt x="1" y="1"/>
                        <a:pt x="1" y="1"/>
                        <a:pt x="1" y="1"/>
                      </a:cubicBezTo>
                      <a:cubicBezTo>
                        <a:pt x="2" y="0"/>
                        <a:pt x="2" y="0"/>
                        <a:pt x="2" y="0"/>
                      </a:cubicBezTo>
                      <a:cubicBezTo>
                        <a:pt x="2" y="0"/>
                        <a:pt x="2" y="0"/>
                        <a:pt x="2" y="0"/>
                      </a:cubicBezTo>
                      <a:cubicBezTo>
                        <a:pt x="2" y="0"/>
                        <a:pt x="2" y="0"/>
                        <a:pt x="2" y="0"/>
                      </a:cubicBezTo>
                      <a:cubicBezTo>
                        <a:pt x="2" y="0"/>
                        <a:pt x="3" y="1"/>
                        <a:pt x="3" y="1"/>
                      </a:cubicBezTo>
                      <a:cubicBezTo>
                        <a:pt x="2" y="1"/>
                        <a:pt x="2" y="1"/>
                        <a:pt x="2" y="1"/>
                      </a:cubicBezTo>
                      <a:lnTo>
                        <a:pt x="2" y="2"/>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7" name="Freeform 61"/>
                <p:cNvSpPr>
                  <a:spLocks noChangeArrowheads="1"/>
                </p:cNvSpPr>
                <p:nvPr/>
              </p:nvSpPr>
              <p:spPr bwMode="auto">
                <a:xfrm>
                  <a:off x="379" y="558"/>
                  <a:ext cx="2" cy="4"/>
                </a:xfrm>
                <a:custGeom>
                  <a:avLst/>
                  <a:gdLst>
                    <a:gd name="T0" fmla="*/ 0 w 1"/>
                    <a:gd name="T1" fmla="*/ 1 h 2"/>
                    <a:gd name="T2" fmla="*/ 1 w 1"/>
                    <a:gd name="T3" fmla="*/ 0 h 2"/>
                    <a:gd name="T4" fmla="*/ 1 w 1"/>
                    <a:gd name="T5" fmla="*/ 2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1" y="1"/>
                        <a:pt x="1" y="0"/>
                        <a:pt x="1" y="0"/>
                      </a:cubicBezTo>
                      <a:cubicBezTo>
                        <a:pt x="1" y="1"/>
                        <a:pt x="1" y="1"/>
                        <a:pt x="1" y="2"/>
                      </a:cubicBezTo>
                      <a:cubicBezTo>
                        <a:pt x="0" y="2"/>
                        <a:pt x="1"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8" name="Freeform 62"/>
                <p:cNvSpPr>
                  <a:spLocks noChangeArrowheads="1"/>
                </p:cNvSpPr>
                <p:nvPr/>
              </p:nvSpPr>
              <p:spPr bwMode="auto">
                <a:xfrm>
                  <a:off x="377" y="555"/>
                  <a:ext cx="5" cy="8"/>
                </a:xfrm>
                <a:custGeom>
                  <a:avLst/>
                  <a:gdLst>
                    <a:gd name="T0" fmla="*/ 2 w 3"/>
                    <a:gd name="T1" fmla="*/ 5 h 5"/>
                    <a:gd name="T2" fmla="*/ 1 w 3"/>
                    <a:gd name="T3" fmla="*/ 3 h 5"/>
                    <a:gd name="T4" fmla="*/ 0 w 3"/>
                    <a:gd name="T5" fmla="*/ 3 h 5"/>
                    <a:gd name="T6" fmla="*/ 1 w 3"/>
                    <a:gd name="T7" fmla="*/ 2 h 5"/>
                    <a:gd name="T8" fmla="*/ 1 w 3"/>
                    <a:gd name="T9" fmla="*/ 1 h 5"/>
                    <a:gd name="T10" fmla="*/ 3 w 3"/>
                    <a:gd name="T11" fmla="*/ 0 h 5"/>
                    <a:gd name="T12" fmla="*/ 3 w 3"/>
                    <a:gd name="T13" fmla="*/ 2 h 5"/>
                    <a:gd name="T14" fmla="*/ 3 w 3"/>
                    <a:gd name="T15" fmla="*/ 4 h 5"/>
                    <a:gd name="T16" fmla="*/ 3 w 3"/>
                    <a:gd name="T17" fmla="*/ 5 h 5"/>
                    <a:gd name="T18" fmla="*/ 2 w 3"/>
                    <a:gd name="T19" fmla="*/ 5 h 5"/>
                    <a:gd name="T20" fmla="*/ 2 w 3"/>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5"/>
                    <a:gd name="T35" fmla="*/ 3 w 3"/>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5">
                      <a:moveTo>
                        <a:pt x="2" y="5"/>
                      </a:moveTo>
                      <a:cubicBezTo>
                        <a:pt x="2" y="5"/>
                        <a:pt x="1" y="5"/>
                        <a:pt x="1" y="3"/>
                      </a:cubicBezTo>
                      <a:cubicBezTo>
                        <a:pt x="0" y="3"/>
                        <a:pt x="0" y="3"/>
                        <a:pt x="0" y="3"/>
                      </a:cubicBezTo>
                      <a:cubicBezTo>
                        <a:pt x="1" y="2"/>
                        <a:pt x="1" y="2"/>
                        <a:pt x="1" y="2"/>
                      </a:cubicBezTo>
                      <a:cubicBezTo>
                        <a:pt x="1" y="2"/>
                        <a:pt x="1" y="1"/>
                        <a:pt x="1" y="1"/>
                      </a:cubicBezTo>
                      <a:cubicBezTo>
                        <a:pt x="3" y="0"/>
                        <a:pt x="3" y="0"/>
                        <a:pt x="3" y="0"/>
                      </a:cubicBezTo>
                      <a:cubicBezTo>
                        <a:pt x="3" y="2"/>
                        <a:pt x="3" y="2"/>
                        <a:pt x="3" y="2"/>
                      </a:cubicBezTo>
                      <a:cubicBezTo>
                        <a:pt x="3" y="3"/>
                        <a:pt x="3" y="3"/>
                        <a:pt x="3" y="4"/>
                      </a:cubicBezTo>
                      <a:cubicBezTo>
                        <a:pt x="3" y="5"/>
                        <a:pt x="3" y="5"/>
                        <a:pt x="3" y="5"/>
                      </a:cubicBezTo>
                      <a:cubicBezTo>
                        <a:pt x="2" y="5"/>
                        <a:pt x="2" y="5"/>
                        <a:pt x="2" y="5"/>
                      </a:cubicBezTo>
                      <a:cubicBezTo>
                        <a:pt x="2" y="5"/>
                        <a:pt x="2" y="5"/>
                        <a:pt x="2"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9" name="Freeform 63"/>
                <p:cNvSpPr>
                  <a:spLocks noChangeArrowheads="1"/>
                </p:cNvSpPr>
                <p:nvPr/>
              </p:nvSpPr>
              <p:spPr bwMode="auto">
                <a:xfrm>
                  <a:off x="548" y="661"/>
                  <a:ext cx="29" cy="30"/>
                </a:xfrm>
                <a:custGeom>
                  <a:avLst/>
                  <a:gdLst>
                    <a:gd name="T0" fmla="*/ 15 w 17"/>
                    <a:gd name="T1" fmla="*/ 16 h 17"/>
                    <a:gd name="T2" fmla="*/ 17 w 17"/>
                    <a:gd name="T3" fmla="*/ 0 h 17"/>
                    <a:gd name="T4" fmla="*/ 11 w 17"/>
                    <a:gd name="T5" fmla="*/ 1 h 17"/>
                    <a:gd name="T6" fmla="*/ 7 w 17"/>
                    <a:gd name="T7" fmla="*/ 4 h 17"/>
                    <a:gd name="T8" fmla="*/ 3 w 17"/>
                    <a:gd name="T9" fmla="*/ 6 h 17"/>
                    <a:gd name="T10" fmla="*/ 0 w 17"/>
                    <a:gd name="T11" fmla="*/ 8 h 17"/>
                    <a:gd name="T12" fmla="*/ 7 w 17"/>
                    <a:gd name="T13" fmla="*/ 15 h 17"/>
                    <a:gd name="T14" fmla="*/ 15 w 17"/>
                    <a:gd name="T15" fmla="*/ 16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15" y="16"/>
                      </a:moveTo>
                      <a:cubicBezTo>
                        <a:pt x="13" y="12"/>
                        <a:pt x="16" y="4"/>
                        <a:pt x="17" y="0"/>
                      </a:cubicBezTo>
                      <a:cubicBezTo>
                        <a:pt x="15" y="1"/>
                        <a:pt x="13" y="2"/>
                        <a:pt x="11" y="1"/>
                      </a:cubicBezTo>
                      <a:cubicBezTo>
                        <a:pt x="11" y="0"/>
                        <a:pt x="8" y="4"/>
                        <a:pt x="7" y="4"/>
                      </a:cubicBezTo>
                      <a:cubicBezTo>
                        <a:pt x="6" y="5"/>
                        <a:pt x="3" y="4"/>
                        <a:pt x="3" y="6"/>
                      </a:cubicBezTo>
                      <a:cubicBezTo>
                        <a:pt x="3" y="7"/>
                        <a:pt x="1" y="8"/>
                        <a:pt x="0" y="8"/>
                      </a:cubicBezTo>
                      <a:cubicBezTo>
                        <a:pt x="1" y="11"/>
                        <a:pt x="5" y="13"/>
                        <a:pt x="7" y="15"/>
                      </a:cubicBezTo>
                      <a:cubicBezTo>
                        <a:pt x="8" y="16"/>
                        <a:pt x="14" y="17"/>
                        <a:pt x="15"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0" name="Freeform 64"/>
                <p:cNvSpPr>
                  <a:spLocks noEditPoints="1" noChangeArrowheads="1"/>
                </p:cNvSpPr>
                <p:nvPr/>
              </p:nvSpPr>
              <p:spPr bwMode="auto">
                <a:xfrm>
                  <a:off x="544" y="658"/>
                  <a:ext cx="35" cy="33"/>
                </a:xfrm>
                <a:custGeom>
                  <a:avLst/>
                  <a:gdLst>
                    <a:gd name="T0" fmla="*/ 15 w 20"/>
                    <a:gd name="T1" fmla="*/ 19 h 19"/>
                    <a:gd name="T2" fmla="*/ 15 w 20"/>
                    <a:gd name="T3" fmla="*/ 19 h 19"/>
                    <a:gd name="T4" fmla="*/ 8 w 20"/>
                    <a:gd name="T5" fmla="*/ 18 h 19"/>
                    <a:gd name="T6" fmla="*/ 6 w 20"/>
                    <a:gd name="T7" fmla="*/ 16 h 19"/>
                    <a:gd name="T8" fmla="*/ 1 w 20"/>
                    <a:gd name="T9" fmla="*/ 10 h 19"/>
                    <a:gd name="T10" fmla="*/ 0 w 20"/>
                    <a:gd name="T11" fmla="*/ 9 h 19"/>
                    <a:gd name="T12" fmla="*/ 2 w 20"/>
                    <a:gd name="T13" fmla="*/ 9 h 19"/>
                    <a:gd name="T14" fmla="*/ 4 w 20"/>
                    <a:gd name="T15" fmla="*/ 8 h 19"/>
                    <a:gd name="T16" fmla="*/ 8 w 20"/>
                    <a:gd name="T17" fmla="*/ 5 h 19"/>
                    <a:gd name="T18" fmla="*/ 8 w 20"/>
                    <a:gd name="T19" fmla="*/ 5 h 19"/>
                    <a:gd name="T20" fmla="*/ 10 w 20"/>
                    <a:gd name="T21" fmla="*/ 4 h 19"/>
                    <a:gd name="T22" fmla="*/ 13 w 20"/>
                    <a:gd name="T23" fmla="*/ 2 h 19"/>
                    <a:gd name="T24" fmla="*/ 14 w 20"/>
                    <a:gd name="T25" fmla="*/ 2 h 19"/>
                    <a:gd name="T26" fmla="*/ 17 w 20"/>
                    <a:gd name="T27" fmla="*/ 1 h 19"/>
                    <a:gd name="T28" fmla="*/ 18 w 20"/>
                    <a:gd name="T29" fmla="*/ 1 h 19"/>
                    <a:gd name="T30" fmla="*/ 20 w 20"/>
                    <a:gd name="T31" fmla="*/ 0 h 19"/>
                    <a:gd name="T32" fmla="*/ 20 w 20"/>
                    <a:gd name="T33" fmla="*/ 2 h 19"/>
                    <a:gd name="T34" fmla="*/ 19 w 20"/>
                    <a:gd name="T35" fmla="*/ 6 h 19"/>
                    <a:gd name="T36" fmla="*/ 18 w 20"/>
                    <a:gd name="T37" fmla="*/ 18 h 19"/>
                    <a:gd name="T38" fmla="*/ 18 w 20"/>
                    <a:gd name="T39" fmla="*/ 18 h 19"/>
                    <a:gd name="T40" fmla="*/ 18 w 20"/>
                    <a:gd name="T41" fmla="*/ 19 h 19"/>
                    <a:gd name="T42" fmla="*/ 15 w 20"/>
                    <a:gd name="T43" fmla="*/ 19 h 19"/>
                    <a:gd name="T44" fmla="*/ 4 w 20"/>
                    <a:gd name="T45" fmla="*/ 11 h 19"/>
                    <a:gd name="T46" fmla="*/ 7 w 20"/>
                    <a:gd name="T47" fmla="*/ 15 h 19"/>
                    <a:gd name="T48" fmla="*/ 9 w 20"/>
                    <a:gd name="T49" fmla="*/ 17 h 19"/>
                    <a:gd name="T50" fmla="*/ 15 w 20"/>
                    <a:gd name="T51" fmla="*/ 17 h 19"/>
                    <a:gd name="T52" fmla="*/ 15 w 20"/>
                    <a:gd name="T53" fmla="*/ 17 h 19"/>
                    <a:gd name="T54" fmla="*/ 16 w 20"/>
                    <a:gd name="T55" fmla="*/ 17 h 19"/>
                    <a:gd name="T56" fmla="*/ 17 w 20"/>
                    <a:gd name="T57" fmla="*/ 6 h 19"/>
                    <a:gd name="T58" fmla="*/ 17 w 20"/>
                    <a:gd name="T59" fmla="*/ 3 h 19"/>
                    <a:gd name="T60" fmla="*/ 13 w 20"/>
                    <a:gd name="T61" fmla="*/ 4 h 19"/>
                    <a:gd name="T62" fmla="*/ 11 w 20"/>
                    <a:gd name="T63" fmla="*/ 5 h 19"/>
                    <a:gd name="T64" fmla="*/ 9 w 20"/>
                    <a:gd name="T65" fmla="*/ 7 h 19"/>
                    <a:gd name="T66" fmla="*/ 8 w 20"/>
                    <a:gd name="T67" fmla="*/ 7 h 19"/>
                    <a:gd name="T68" fmla="*/ 6 w 20"/>
                    <a:gd name="T69" fmla="*/ 8 h 19"/>
                    <a:gd name="T70" fmla="*/ 4 w 20"/>
                    <a:gd name="T71" fmla="*/ 11 h 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
                    <a:gd name="T109" fmla="*/ 0 h 19"/>
                    <a:gd name="T110" fmla="*/ 20 w 20"/>
                    <a:gd name="T111" fmla="*/ 19 h 1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 h="19">
                      <a:moveTo>
                        <a:pt x="15" y="19"/>
                      </a:moveTo>
                      <a:cubicBezTo>
                        <a:pt x="15" y="19"/>
                        <a:pt x="15" y="19"/>
                        <a:pt x="15" y="19"/>
                      </a:cubicBezTo>
                      <a:cubicBezTo>
                        <a:pt x="14" y="19"/>
                        <a:pt x="9" y="19"/>
                        <a:pt x="8" y="18"/>
                      </a:cubicBezTo>
                      <a:cubicBezTo>
                        <a:pt x="7" y="17"/>
                        <a:pt x="7" y="17"/>
                        <a:pt x="6" y="16"/>
                      </a:cubicBezTo>
                      <a:cubicBezTo>
                        <a:pt x="4" y="14"/>
                        <a:pt x="2" y="12"/>
                        <a:pt x="1" y="10"/>
                      </a:cubicBezTo>
                      <a:cubicBezTo>
                        <a:pt x="0" y="9"/>
                        <a:pt x="0" y="9"/>
                        <a:pt x="0" y="9"/>
                      </a:cubicBezTo>
                      <a:cubicBezTo>
                        <a:pt x="2" y="9"/>
                        <a:pt x="2" y="9"/>
                        <a:pt x="2" y="9"/>
                      </a:cubicBezTo>
                      <a:cubicBezTo>
                        <a:pt x="3" y="9"/>
                        <a:pt x="4" y="9"/>
                        <a:pt x="4" y="8"/>
                      </a:cubicBezTo>
                      <a:cubicBezTo>
                        <a:pt x="4" y="6"/>
                        <a:pt x="6" y="5"/>
                        <a:pt x="8" y="5"/>
                      </a:cubicBezTo>
                      <a:cubicBezTo>
                        <a:pt x="8" y="5"/>
                        <a:pt x="8" y="5"/>
                        <a:pt x="8" y="5"/>
                      </a:cubicBezTo>
                      <a:cubicBezTo>
                        <a:pt x="9" y="5"/>
                        <a:pt x="9" y="4"/>
                        <a:pt x="10" y="4"/>
                      </a:cubicBezTo>
                      <a:cubicBezTo>
                        <a:pt x="12" y="2"/>
                        <a:pt x="12" y="2"/>
                        <a:pt x="13" y="2"/>
                      </a:cubicBezTo>
                      <a:cubicBezTo>
                        <a:pt x="14" y="2"/>
                        <a:pt x="14" y="2"/>
                        <a:pt x="14" y="2"/>
                      </a:cubicBezTo>
                      <a:cubicBezTo>
                        <a:pt x="15" y="2"/>
                        <a:pt x="16" y="2"/>
                        <a:pt x="17" y="1"/>
                      </a:cubicBezTo>
                      <a:cubicBezTo>
                        <a:pt x="18" y="1"/>
                        <a:pt x="18" y="1"/>
                        <a:pt x="18" y="1"/>
                      </a:cubicBezTo>
                      <a:cubicBezTo>
                        <a:pt x="20" y="0"/>
                        <a:pt x="20" y="0"/>
                        <a:pt x="20" y="0"/>
                      </a:cubicBezTo>
                      <a:cubicBezTo>
                        <a:pt x="20" y="2"/>
                        <a:pt x="20" y="2"/>
                        <a:pt x="20" y="2"/>
                      </a:cubicBezTo>
                      <a:cubicBezTo>
                        <a:pt x="19" y="3"/>
                        <a:pt x="19" y="5"/>
                        <a:pt x="19" y="6"/>
                      </a:cubicBezTo>
                      <a:cubicBezTo>
                        <a:pt x="18" y="10"/>
                        <a:pt x="17" y="15"/>
                        <a:pt x="18" y="18"/>
                      </a:cubicBezTo>
                      <a:cubicBezTo>
                        <a:pt x="18" y="18"/>
                        <a:pt x="18" y="18"/>
                        <a:pt x="18" y="18"/>
                      </a:cubicBezTo>
                      <a:cubicBezTo>
                        <a:pt x="18" y="19"/>
                        <a:pt x="18" y="19"/>
                        <a:pt x="18" y="19"/>
                      </a:cubicBezTo>
                      <a:cubicBezTo>
                        <a:pt x="17" y="19"/>
                        <a:pt x="17" y="19"/>
                        <a:pt x="15" y="19"/>
                      </a:cubicBezTo>
                      <a:close/>
                      <a:moveTo>
                        <a:pt x="4" y="11"/>
                      </a:moveTo>
                      <a:cubicBezTo>
                        <a:pt x="5" y="12"/>
                        <a:pt x="6" y="13"/>
                        <a:pt x="7" y="15"/>
                      </a:cubicBezTo>
                      <a:cubicBezTo>
                        <a:pt x="8" y="15"/>
                        <a:pt x="9" y="16"/>
                        <a:pt x="9" y="17"/>
                      </a:cubicBezTo>
                      <a:cubicBezTo>
                        <a:pt x="10" y="17"/>
                        <a:pt x="13" y="17"/>
                        <a:pt x="15" y="17"/>
                      </a:cubicBezTo>
                      <a:cubicBezTo>
                        <a:pt x="15" y="17"/>
                        <a:pt x="15" y="17"/>
                        <a:pt x="15" y="17"/>
                      </a:cubicBezTo>
                      <a:cubicBezTo>
                        <a:pt x="15" y="17"/>
                        <a:pt x="16" y="17"/>
                        <a:pt x="16" y="17"/>
                      </a:cubicBezTo>
                      <a:cubicBezTo>
                        <a:pt x="15" y="14"/>
                        <a:pt x="16" y="10"/>
                        <a:pt x="17" y="6"/>
                      </a:cubicBezTo>
                      <a:cubicBezTo>
                        <a:pt x="17" y="5"/>
                        <a:pt x="17" y="4"/>
                        <a:pt x="17" y="3"/>
                      </a:cubicBezTo>
                      <a:cubicBezTo>
                        <a:pt x="16" y="4"/>
                        <a:pt x="15" y="4"/>
                        <a:pt x="13" y="4"/>
                      </a:cubicBezTo>
                      <a:cubicBezTo>
                        <a:pt x="13" y="4"/>
                        <a:pt x="12" y="5"/>
                        <a:pt x="11" y="5"/>
                      </a:cubicBezTo>
                      <a:cubicBezTo>
                        <a:pt x="11" y="6"/>
                        <a:pt x="10" y="7"/>
                        <a:pt x="9" y="7"/>
                      </a:cubicBezTo>
                      <a:cubicBezTo>
                        <a:pt x="9" y="7"/>
                        <a:pt x="8" y="7"/>
                        <a:pt x="8" y="7"/>
                      </a:cubicBezTo>
                      <a:cubicBezTo>
                        <a:pt x="7" y="7"/>
                        <a:pt x="6" y="7"/>
                        <a:pt x="6" y="8"/>
                      </a:cubicBezTo>
                      <a:cubicBezTo>
                        <a:pt x="6" y="9"/>
                        <a:pt x="5" y="10"/>
                        <a:pt x="4"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1" name="Freeform 65"/>
                <p:cNvSpPr>
                  <a:spLocks noChangeArrowheads="1"/>
                </p:cNvSpPr>
                <p:nvPr/>
              </p:nvSpPr>
              <p:spPr bwMode="auto">
                <a:xfrm>
                  <a:off x="586" y="711"/>
                  <a:ext cx="1" cy="2"/>
                </a:xfrm>
                <a:custGeom>
                  <a:avLst/>
                  <a:gdLst>
                    <a:gd name="T0" fmla="*/ 1 w 1"/>
                    <a:gd name="T1" fmla="*/ 0 h 1"/>
                    <a:gd name="T2" fmla="*/ 0 w 1"/>
                    <a:gd name="T3" fmla="*/ 1 h 1"/>
                    <a:gd name="T4" fmla="*/ 1 w 1"/>
                    <a:gd name="T5" fmla="*/ 1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0" y="0"/>
                        <a:pt x="0" y="1"/>
                        <a:pt x="0" y="1"/>
                      </a:cubicBezTo>
                      <a:cubicBezTo>
                        <a:pt x="0" y="1"/>
                        <a:pt x="1" y="1"/>
                        <a:pt x="1" y="1"/>
                      </a:cubicBezTo>
                      <a:cubicBezTo>
                        <a:pt x="1" y="1"/>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2" name="Freeform 66"/>
                <p:cNvSpPr>
                  <a:spLocks noChangeArrowheads="1"/>
                </p:cNvSpPr>
                <p:nvPr/>
              </p:nvSpPr>
              <p:spPr bwMode="auto">
                <a:xfrm>
                  <a:off x="584" y="706"/>
                  <a:ext cx="5" cy="11"/>
                </a:xfrm>
                <a:custGeom>
                  <a:avLst/>
                  <a:gdLst>
                    <a:gd name="T0" fmla="*/ 3 w 3"/>
                    <a:gd name="T1" fmla="*/ 6 h 6"/>
                    <a:gd name="T2" fmla="*/ 1 w 3"/>
                    <a:gd name="T3" fmla="*/ 5 h 6"/>
                    <a:gd name="T4" fmla="*/ 1 w 3"/>
                    <a:gd name="T5" fmla="*/ 5 h 6"/>
                    <a:gd name="T6" fmla="*/ 0 w 3"/>
                    <a:gd name="T7" fmla="*/ 4 h 6"/>
                    <a:gd name="T8" fmla="*/ 2 w 3"/>
                    <a:gd name="T9" fmla="*/ 0 h 6"/>
                    <a:gd name="T10" fmla="*/ 3 w 3"/>
                    <a:gd name="T11" fmla="*/ 6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3" y="6"/>
                      </a:moveTo>
                      <a:cubicBezTo>
                        <a:pt x="1" y="5"/>
                        <a:pt x="1" y="5"/>
                        <a:pt x="1" y="5"/>
                      </a:cubicBezTo>
                      <a:cubicBezTo>
                        <a:pt x="1" y="5"/>
                        <a:pt x="1" y="5"/>
                        <a:pt x="1" y="5"/>
                      </a:cubicBezTo>
                      <a:cubicBezTo>
                        <a:pt x="0" y="4"/>
                        <a:pt x="0" y="4"/>
                        <a:pt x="0" y="4"/>
                      </a:cubicBezTo>
                      <a:cubicBezTo>
                        <a:pt x="2" y="0"/>
                        <a:pt x="2" y="0"/>
                        <a:pt x="2" y="0"/>
                      </a:cubicBezTo>
                      <a:lnTo>
                        <a:pt x="3"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3" name="Freeform 67"/>
                <p:cNvSpPr>
                  <a:spLocks noChangeArrowheads="1"/>
                </p:cNvSpPr>
                <p:nvPr/>
              </p:nvSpPr>
              <p:spPr bwMode="auto">
                <a:xfrm>
                  <a:off x="577" y="693"/>
                  <a:ext cx="41" cy="24"/>
                </a:xfrm>
                <a:custGeom>
                  <a:avLst/>
                  <a:gdLst>
                    <a:gd name="T0" fmla="*/ 23 w 24"/>
                    <a:gd name="T1" fmla="*/ 7 h 14"/>
                    <a:gd name="T2" fmla="*/ 21 w 24"/>
                    <a:gd name="T3" fmla="*/ 12 h 14"/>
                    <a:gd name="T4" fmla="*/ 20 w 24"/>
                    <a:gd name="T5" fmla="*/ 8 h 14"/>
                    <a:gd name="T6" fmla="*/ 14 w 24"/>
                    <a:gd name="T7" fmla="*/ 7 h 14"/>
                    <a:gd name="T8" fmla="*/ 12 w 24"/>
                    <a:gd name="T9" fmla="*/ 12 h 14"/>
                    <a:gd name="T10" fmla="*/ 9 w 24"/>
                    <a:gd name="T11" fmla="*/ 11 h 14"/>
                    <a:gd name="T12" fmla="*/ 1 w 24"/>
                    <a:gd name="T13" fmla="*/ 9 h 14"/>
                    <a:gd name="T14" fmla="*/ 3 w 24"/>
                    <a:gd name="T15" fmla="*/ 4 h 14"/>
                    <a:gd name="T16" fmla="*/ 5 w 24"/>
                    <a:gd name="T17" fmla="*/ 6 h 14"/>
                    <a:gd name="T18" fmla="*/ 8 w 24"/>
                    <a:gd name="T19" fmla="*/ 6 h 14"/>
                    <a:gd name="T20" fmla="*/ 13 w 24"/>
                    <a:gd name="T21" fmla="*/ 5 h 14"/>
                    <a:gd name="T22" fmla="*/ 23 w 24"/>
                    <a:gd name="T23" fmla="*/ 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14"/>
                    <a:gd name="T38" fmla="*/ 24 w 24"/>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14">
                      <a:moveTo>
                        <a:pt x="23" y="7"/>
                      </a:moveTo>
                      <a:cubicBezTo>
                        <a:pt x="24" y="10"/>
                        <a:pt x="22" y="10"/>
                        <a:pt x="21" y="12"/>
                      </a:cubicBezTo>
                      <a:cubicBezTo>
                        <a:pt x="19" y="11"/>
                        <a:pt x="19" y="10"/>
                        <a:pt x="20" y="8"/>
                      </a:cubicBezTo>
                      <a:cubicBezTo>
                        <a:pt x="18" y="8"/>
                        <a:pt x="17" y="5"/>
                        <a:pt x="14" y="7"/>
                      </a:cubicBezTo>
                      <a:cubicBezTo>
                        <a:pt x="12" y="8"/>
                        <a:pt x="9" y="9"/>
                        <a:pt x="12" y="12"/>
                      </a:cubicBezTo>
                      <a:cubicBezTo>
                        <a:pt x="10" y="13"/>
                        <a:pt x="8" y="14"/>
                        <a:pt x="9" y="11"/>
                      </a:cubicBezTo>
                      <a:cubicBezTo>
                        <a:pt x="6" y="12"/>
                        <a:pt x="4" y="6"/>
                        <a:pt x="1" y="9"/>
                      </a:cubicBezTo>
                      <a:cubicBezTo>
                        <a:pt x="0" y="6"/>
                        <a:pt x="1" y="3"/>
                        <a:pt x="3" y="4"/>
                      </a:cubicBezTo>
                      <a:cubicBezTo>
                        <a:pt x="4" y="4"/>
                        <a:pt x="3" y="6"/>
                        <a:pt x="5" y="6"/>
                      </a:cubicBezTo>
                      <a:cubicBezTo>
                        <a:pt x="6" y="6"/>
                        <a:pt x="7" y="6"/>
                        <a:pt x="8" y="6"/>
                      </a:cubicBezTo>
                      <a:cubicBezTo>
                        <a:pt x="10" y="6"/>
                        <a:pt x="11" y="4"/>
                        <a:pt x="13" y="5"/>
                      </a:cubicBezTo>
                      <a:cubicBezTo>
                        <a:pt x="14" y="0"/>
                        <a:pt x="21" y="5"/>
                        <a:pt x="2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4" name="Freeform 68"/>
                <p:cNvSpPr>
                  <a:spLocks noEditPoints="1" noChangeArrowheads="1"/>
                </p:cNvSpPr>
                <p:nvPr/>
              </p:nvSpPr>
              <p:spPr bwMode="auto">
                <a:xfrm>
                  <a:off x="575" y="696"/>
                  <a:ext cx="45" cy="21"/>
                </a:xfrm>
                <a:custGeom>
                  <a:avLst/>
                  <a:gdLst>
                    <a:gd name="T0" fmla="*/ 9 w 26"/>
                    <a:gd name="T1" fmla="*/ 11 h 12"/>
                    <a:gd name="T2" fmla="*/ 6 w 26"/>
                    <a:gd name="T3" fmla="*/ 8 h 12"/>
                    <a:gd name="T4" fmla="*/ 3 w 26"/>
                    <a:gd name="T5" fmla="*/ 8 h 12"/>
                    <a:gd name="T6" fmla="*/ 1 w 26"/>
                    <a:gd name="T7" fmla="*/ 8 h 12"/>
                    <a:gd name="T8" fmla="*/ 5 w 26"/>
                    <a:gd name="T9" fmla="*/ 1 h 12"/>
                    <a:gd name="T10" fmla="*/ 6 w 26"/>
                    <a:gd name="T11" fmla="*/ 3 h 12"/>
                    <a:gd name="T12" fmla="*/ 9 w 26"/>
                    <a:gd name="T13" fmla="*/ 3 h 12"/>
                    <a:gd name="T14" fmla="*/ 13 w 26"/>
                    <a:gd name="T15" fmla="*/ 2 h 12"/>
                    <a:gd name="T16" fmla="*/ 24 w 26"/>
                    <a:gd name="T17" fmla="*/ 4 h 12"/>
                    <a:gd name="T18" fmla="*/ 25 w 26"/>
                    <a:gd name="T19" fmla="*/ 5 h 12"/>
                    <a:gd name="T20" fmla="*/ 23 w 26"/>
                    <a:gd name="T21" fmla="*/ 11 h 12"/>
                    <a:gd name="T22" fmla="*/ 21 w 26"/>
                    <a:gd name="T23" fmla="*/ 11 h 12"/>
                    <a:gd name="T24" fmla="*/ 20 w 26"/>
                    <a:gd name="T25" fmla="*/ 7 h 12"/>
                    <a:gd name="T26" fmla="*/ 16 w 26"/>
                    <a:gd name="T27" fmla="*/ 5 h 12"/>
                    <a:gd name="T28" fmla="*/ 13 w 26"/>
                    <a:gd name="T29" fmla="*/ 8 h 12"/>
                    <a:gd name="T30" fmla="*/ 14 w 26"/>
                    <a:gd name="T31" fmla="*/ 10 h 12"/>
                    <a:gd name="T32" fmla="*/ 11 w 26"/>
                    <a:gd name="T33" fmla="*/ 12 h 12"/>
                    <a:gd name="T34" fmla="*/ 11 w 26"/>
                    <a:gd name="T35" fmla="*/ 9 h 12"/>
                    <a:gd name="T36" fmla="*/ 11 w 26"/>
                    <a:gd name="T37" fmla="*/ 10 h 12"/>
                    <a:gd name="T38" fmla="*/ 11 w 26"/>
                    <a:gd name="T39" fmla="*/ 8 h 12"/>
                    <a:gd name="T40" fmla="*/ 13 w 26"/>
                    <a:gd name="T41" fmla="*/ 4 h 12"/>
                    <a:gd name="T42" fmla="*/ 11 w 26"/>
                    <a:gd name="T43" fmla="*/ 5 h 12"/>
                    <a:gd name="T44" fmla="*/ 6 w 26"/>
                    <a:gd name="T45" fmla="*/ 5 h 12"/>
                    <a:gd name="T46" fmla="*/ 4 w 26"/>
                    <a:gd name="T47" fmla="*/ 3 h 12"/>
                    <a:gd name="T48" fmla="*/ 3 w 26"/>
                    <a:gd name="T49" fmla="*/ 3 h 12"/>
                    <a:gd name="T50" fmla="*/ 7 w 26"/>
                    <a:gd name="T51" fmla="*/ 7 h 12"/>
                    <a:gd name="T52" fmla="*/ 11 w 26"/>
                    <a:gd name="T53" fmla="*/ 7 h 12"/>
                    <a:gd name="T54" fmla="*/ 22 w 26"/>
                    <a:gd name="T55" fmla="*/ 7 h 12"/>
                    <a:gd name="T56" fmla="*/ 22 w 26"/>
                    <a:gd name="T57" fmla="*/ 9 h 12"/>
                    <a:gd name="T58" fmla="*/ 23 w 26"/>
                    <a:gd name="T59" fmla="*/ 6 h 12"/>
                    <a:gd name="T60" fmla="*/ 19 w 26"/>
                    <a:gd name="T61" fmla="*/ 4 h 12"/>
                    <a:gd name="T62" fmla="*/ 22 w 26"/>
                    <a:gd name="T63" fmla="*/ 5 h 12"/>
                    <a:gd name="T64" fmla="*/ 15 w 26"/>
                    <a:gd name="T65" fmla="*/ 4 h 12"/>
                    <a:gd name="T66" fmla="*/ 15 w 26"/>
                    <a:gd name="T67" fmla="*/ 4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
                    <a:gd name="T103" fmla="*/ 0 h 12"/>
                    <a:gd name="T104" fmla="*/ 26 w 26"/>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 h="12">
                      <a:moveTo>
                        <a:pt x="11" y="12"/>
                      </a:moveTo>
                      <a:cubicBezTo>
                        <a:pt x="10" y="12"/>
                        <a:pt x="10" y="12"/>
                        <a:pt x="9" y="11"/>
                      </a:cubicBezTo>
                      <a:cubicBezTo>
                        <a:pt x="9" y="11"/>
                        <a:pt x="9" y="10"/>
                        <a:pt x="9" y="10"/>
                      </a:cubicBezTo>
                      <a:cubicBezTo>
                        <a:pt x="8" y="10"/>
                        <a:pt x="7" y="9"/>
                        <a:pt x="6" y="8"/>
                      </a:cubicBezTo>
                      <a:cubicBezTo>
                        <a:pt x="5" y="8"/>
                        <a:pt x="5" y="7"/>
                        <a:pt x="4" y="7"/>
                      </a:cubicBezTo>
                      <a:cubicBezTo>
                        <a:pt x="4" y="7"/>
                        <a:pt x="3" y="7"/>
                        <a:pt x="3" y="8"/>
                      </a:cubicBezTo>
                      <a:cubicBezTo>
                        <a:pt x="2" y="9"/>
                        <a:pt x="2" y="9"/>
                        <a:pt x="2" y="9"/>
                      </a:cubicBezTo>
                      <a:cubicBezTo>
                        <a:pt x="1" y="8"/>
                        <a:pt x="1" y="8"/>
                        <a:pt x="1" y="8"/>
                      </a:cubicBezTo>
                      <a:cubicBezTo>
                        <a:pt x="0" y="5"/>
                        <a:pt x="1" y="3"/>
                        <a:pt x="1" y="2"/>
                      </a:cubicBezTo>
                      <a:cubicBezTo>
                        <a:pt x="2" y="1"/>
                        <a:pt x="3" y="1"/>
                        <a:pt x="5" y="1"/>
                      </a:cubicBezTo>
                      <a:cubicBezTo>
                        <a:pt x="6" y="1"/>
                        <a:pt x="6" y="2"/>
                        <a:pt x="6" y="3"/>
                      </a:cubicBezTo>
                      <a:cubicBezTo>
                        <a:pt x="6" y="3"/>
                        <a:pt x="6" y="3"/>
                        <a:pt x="6" y="3"/>
                      </a:cubicBezTo>
                      <a:cubicBezTo>
                        <a:pt x="6" y="3"/>
                        <a:pt x="6" y="3"/>
                        <a:pt x="7" y="3"/>
                      </a:cubicBezTo>
                      <a:cubicBezTo>
                        <a:pt x="7" y="3"/>
                        <a:pt x="8" y="3"/>
                        <a:pt x="9" y="3"/>
                      </a:cubicBezTo>
                      <a:cubicBezTo>
                        <a:pt x="9" y="3"/>
                        <a:pt x="10" y="3"/>
                        <a:pt x="10" y="3"/>
                      </a:cubicBezTo>
                      <a:cubicBezTo>
                        <a:pt x="11" y="2"/>
                        <a:pt x="12" y="2"/>
                        <a:pt x="13" y="2"/>
                      </a:cubicBezTo>
                      <a:cubicBezTo>
                        <a:pt x="14" y="1"/>
                        <a:pt x="15" y="0"/>
                        <a:pt x="16" y="0"/>
                      </a:cubicBezTo>
                      <a:cubicBezTo>
                        <a:pt x="19" y="0"/>
                        <a:pt x="23" y="3"/>
                        <a:pt x="24" y="4"/>
                      </a:cubicBezTo>
                      <a:cubicBezTo>
                        <a:pt x="25" y="5"/>
                        <a:pt x="25" y="5"/>
                        <a:pt x="25" y="5"/>
                      </a:cubicBezTo>
                      <a:cubicBezTo>
                        <a:pt x="25" y="5"/>
                        <a:pt x="25" y="5"/>
                        <a:pt x="25" y="5"/>
                      </a:cubicBezTo>
                      <a:cubicBezTo>
                        <a:pt x="26" y="8"/>
                        <a:pt x="25" y="8"/>
                        <a:pt x="24" y="10"/>
                      </a:cubicBezTo>
                      <a:cubicBezTo>
                        <a:pt x="23" y="10"/>
                        <a:pt x="23" y="10"/>
                        <a:pt x="23" y="11"/>
                      </a:cubicBezTo>
                      <a:cubicBezTo>
                        <a:pt x="22" y="12"/>
                        <a:pt x="22" y="12"/>
                        <a:pt x="22" y="12"/>
                      </a:cubicBezTo>
                      <a:cubicBezTo>
                        <a:pt x="21" y="11"/>
                        <a:pt x="21" y="11"/>
                        <a:pt x="21" y="11"/>
                      </a:cubicBezTo>
                      <a:cubicBezTo>
                        <a:pt x="20" y="10"/>
                        <a:pt x="19" y="9"/>
                        <a:pt x="19" y="8"/>
                      </a:cubicBezTo>
                      <a:cubicBezTo>
                        <a:pt x="19" y="8"/>
                        <a:pt x="19" y="7"/>
                        <a:pt x="20" y="7"/>
                      </a:cubicBezTo>
                      <a:cubicBezTo>
                        <a:pt x="19" y="6"/>
                        <a:pt x="19" y="6"/>
                        <a:pt x="18" y="6"/>
                      </a:cubicBezTo>
                      <a:cubicBezTo>
                        <a:pt x="17" y="5"/>
                        <a:pt x="17" y="5"/>
                        <a:pt x="16" y="5"/>
                      </a:cubicBezTo>
                      <a:cubicBezTo>
                        <a:pt x="16" y="6"/>
                        <a:pt x="15" y="6"/>
                        <a:pt x="15" y="6"/>
                      </a:cubicBezTo>
                      <a:cubicBezTo>
                        <a:pt x="14" y="7"/>
                        <a:pt x="13" y="7"/>
                        <a:pt x="13" y="8"/>
                      </a:cubicBezTo>
                      <a:cubicBezTo>
                        <a:pt x="13" y="8"/>
                        <a:pt x="13" y="8"/>
                        <a:pt x="14" y="9"/>
                      </a:cubicBezTo>
                      <a:cubicBezTo>
                        <a:pt x="14" y="10"/>
                        <a:pt x="14" y="10"/>
                        <a:pt x="14" y="10"/>
                      </a:cubicBezTo>
                      <a:cubicBezTo>
                        <a:pt x="14" y="10"/>
                        <a:pt x="14" y="10"/>
                        <a:pt x="14" y="10"/>
                      </a:cubicBezTo>
                      <a:cubicBezTo>
                        <a:pt x="13" y="11"/>
                        <a:pt x="12" y="12"/>
                        <a:pt x="11" y="12"/>
                      </a:cubicBezTo>
                      <a:close/>
                      <a:moveTo>
                        <a:pt x="11" y="7"/>
                      </a:moveTo>
                      <a:cubicBezTo>
                        <a:pt x="11" y="9"/>
                        <a:pt x="11" y="9"/>
                        <a:pt x="11" y="9"/>
                      </a:cubicBezTo>
                      <a:cubicBezTo>
                        <a:pt x="11" y="10"/>
                        <a:pt x="11" y="10"/>
                        <a:pt x="11" y="10"/>
                      </a:cubicBezTo>
                      <a:cubicBezTo>
                        <a:pt x="11" y="10"/>
                        <a:pt x="11" y="10"/>
                        <a:pt x="11" y="10"/>
                      </a:cubicBezTo>
                      <a:cubicBezTo>
                        <a:pt x="11" y="10"/>
                        <a:pt x="11" y="10"/>
                        <a:pt x="12" y="10"/>
                      </a:cubicBezTo>
                      <a:cubicBezTo>
                        <a:pt x="11" y="9"/>
                        <a:pt x="11" y="8"/>
                        <a:pt x="11" y="8"/>
                      </a:cubicBezTo>
                      <a:cubicBezTo>
                        <a:pt x="11" y="6"/>
                        <a:pt x="12" y="5"/>
                        <a:pt x="14" y="4"/>
                      </a:cubicBezTo>
                      <a:cubicBezTo>
                        <a:pt x="13" y="4"/>
                        <a:pt x="13" y="4"/>
                        <a:pt x="13" y="4"/>
                      </a:cubicBezTo>
                      <a:cubicBezTo>
                        <a:pt x="13" y="4"/>
                        <a:pt x="13" y="4"/>
                        <a:pt x="13" y="4"/>
                      </a:cubicBezTo>
                      <a:cubicBezTo>
                        <a:pt x="12" y="4"/>
                        <a:pt x="12" y="4"/>
                        <a:pt x="11" y="5"/>
                      </a:cubicBezTo>
                      <a:cubicBezTo>
                        <a:pt x="11" y="5"/>
                        <a:pt x="10" y="5"/>
                        <a:pt x="9" y="5"/>
                      </a:cubicBezTo>
                      <a:cubicBezTo>
                        <a:pt x="8" y="5"/>
                        <a:pt x="7" y="5"/>
                        <a:pt x="6" y="5"/>
                      </a:cubicBezTo>
                      <a:cubicBezTo>
                        <a:pt x="6" y="5"/>
                        <a:pt x="6" y="5"/>
                        <a:pt x="5" y="5"/>
                      </a:cubicBezTo>
                      <a:cubicBezTo>
                        <a:pt x="4" y="5"/>
                        <a:pt x="4" y="3"/>
                        <a:pt x="4" y="3"/>
                      </a:cubicBezTo>
                      <a:cubicBezTo>
                        <a:pt x="4" y="3"/>
                        <a:pt x="4" y="3"/>
                        <a:pt x="4" y="3"/>
                      </a:cubicBezTo>
                      <a:cubicBezTo>
                        <a:pt x="4" y="3"/>
                        <a:pt x="3" y="3"/>
                        <a:pt x="3" y="3"/>
                      </a:cubicBezTo>
                      <a:cubicBezTo>
                        <a:pt x="3" y="4"/>
                        <a:pt x="3" y="5"/>
                        <a:pt x="3" y="6"/>
                      </a:cubicBezTo>
                      <a:cubicBezTo>
                        <a:pt x="4" y="5"/>
                        <a:pt x="6" y="6"/>
                        <a:pt x="7" y="7"/>
                      </a:cubicBezTo>
                      <a:cubicBezTo>
                        <a:pt x="8" y="7"/>
                        <a:pt x="9" y="8"/>
                        <a:pt x="9" y="8"/>
                      </a:cubicBezTo>
                      <a:lnTo>
                        <a:pt x="11" y="7"/>
                      </a:lnTo>
                      <a:close/>
                      <a:moveTo>
                        <a:pt x="23" y="6"/>
                      </a:moveTo>
                      <a:cubicBezTo>
                        <a:pt x="22" y="7"/>
                        <a:pt x="22" y="7"/>
                        <a:pt x="22" y="7"/>
                      </a:cubicBezTo>
                      <a:cubicBezTo>
                        <a:pt x="21" y="7"/>
                        <a:pt x="21" y="8"/>
                        <a:pt x="21" y="8"/>
                      </a:cubicBezTo>
                      <a:cubicBezTo>
                        <a:pt x="21" y="8"/>
                        <a:pt x="21" y="9"/>
                        <a:pt x="22" y="9"/>
                      </a:cubicBezTo>
                      <a:cubicBezTo>
                        <a:pt x="22" y="9"/>
                        <a:pt x="22" y="8"/>
                        <a:pt x="22" y="8"/>
                      </a:cubicBezTo>
                      <a:cubicBezTo>
                        <a:pt x="23" y="8"/>
                        <a:pt x="23" y="7"/>
                        <a:pt x="23" y="6"/>
                      </a:cubicBezTo>
                      <a:close/>
                      <a:moveTo>
                        <a:pt x="17" y="3"/>
                      </a:moveTo>
                      <a:cubicBezTo>
                        <a:pt x="18" y="3"/>
                        <a:pt x="18" y="4"/>
                        <a:pt x="19" y="4"/>
                      </a:cubicBezTo>
                      <a:cubicBezTo>
                        <a:pt x="20" y="5"/>
                        <a:pt x="21" y="5"/>
                        <a:pt x="21" y="5"/>
                      </a:cubicBezTo>
                      <a:cubicBezTo>
                        <a:pt x="22" y="5"/>
                        <a:pt x="22" y="5"/>
                        <a:pt x="22" y="5"/>
                      </a:cubicBezTo>
                      <a:cubicBezTo>
                        <a:pt x="21" y="4"/>
                        <a:pt x="18" y="2"/>
                        <a:pt x="16" y="2"/>
                      </a:cubicBezTo>
                      <a:cubicBezTo>
                        <a:pt x="16" y="2"/>
                        <a:pt x="15" y="2"/>
                        <a:pt x="15" y="4"/>
                      </a:cubicBezTo>
                      <a:cubicBezTo>
                        <a:pt x="15" y="4"/>
                        <a:pt x="15" y="4"/>
                        <a:pt x="15" y="4"/>
                      </a:cubicBezTo>
                      <a:cubicBezTo>
                        <a:pt x="15" y="4"/>
                        <a:pt x="15" y="4"/>
                        <a:pt x="15" y="4"/>
                      </a:cubicBezTo>
                      <a:cubicBezTo>
                        <a:pt x="15" y="3"/>
                        <a:pt x="16" y="3"/>
                        <a:pt x="17"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5" name="Freeform 69"/>
                <p:cNvSpPr>
                  <a:spLocks noChangeArrowheads="1"/>
                </p:cNvSpPr>
                <p:nvPr/>
              </p:nvSpPr>
              <p:spPr bwMode="auto">
                <a:xfrm>
                  <a:off x="606" y="575"/>
                  <a:ext cx="7" cy="2"/>
                </a:xfrm>
                <a:custGeom>
                  <a:avLst/>
                  <a:gdLst>
                    <a:gd name="T0" fmla="*/ 3 w 4"/>
                    <a:gd name="T1" fmla="*/ 0 h 1"/>
                    <a:gd name="T2" fmla="*/ 4 w 4"/>
                    <a:gd name="T3" fmla="*/ 1 h 1"/>
                    <a:gd name="T4" fmla="*/ 0 w 4"/>
                    <a:gd name="T5" fmla="*/ 1 h 1"/>
                    <a:gd name="T6" fmla="*/ 3 w 4"/>
                    <a:gd name="T7" fmla="*/ 0 h 1"/>
                    <a:gd name="T8" fmla="*/ 0 60000 65536"/>
                    <a:gd name="T9" fmla="*/ 0 60000 65536"/>
                    <a:gd name="T10" fmla="*/ 0 60000 65536"/>
                    <a:gd name="T11" fmla="*/ 0 60000 65536"/>
                    <a:gd name="T12" fmla="*/ 0 w 4"/>
                    <a:gd name="T13" fmla="*/ 0 h 1"/>
                    <a:gd name="T14" fmla="*/ 4 w 4"/>
                    <a:gd name="T15" fmla="*/ 1 h 1"/>
                  </a:gdLst>
                  <a:ahLst/>
                  <a:cxnLst>
                    <a:cxn ang="T8">
                      <a:pos x="T0" y="T1"/>
                    </a:cxn>
                    <a:cxn ang="T9">
                      <a:pos x="T2" y="T3"/>
                    </a:cxn>
                    <a:cxn ang="T10">
                      <a:pos x="T4" y="T5"/>
                    </a:cxn>
                    <a:cxn ang="T11">
                      <a:pos x="T6" y="T7"/>
                    </a:cxn>
                  </a:cxnLst>
                  <a:rect l="T12" t="T13" r="T14" b="T15"/>
                  <a:pathLst>
                    <a:path w="4" h="1">
                      <a:moveTo>
                        <a:pt x="3" y="0"/>
                      </a:moveTo>
                      <a:cubicBezTo>
                        <a:pt x="3" y="1"/>
                        <a:pt x="4" y="1"/>
                        <a:pt x="4" y="1"/>
                      </a:cubicBezTo>
                      <a:cubicBezTo>
                        <a:pt x="2" y="1"/>
                        <a:pt x="1" y="1"/>
                        <a:pt x="0" y="1"/>
                      </a:cubicBezTo>
                      <a:cubicBezTo>
                        <a:pt x="1" y="1"/>
                        <a:pt x="2" y="0"/>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6" name="Freeform 70"/>
                <p:cNvSpPr>
                  <a:spLocks noChangeArrowheads="1"/>
                </p:cNvSpPr>
                <p:nvPr/>
              </p:nvSpPr>
              <p:spPr bwMode="auto">
                <a:xfrm>
                  <a:off x="592" y="574"/>
                  <a:ext cx="25" cy="6"/>
                </a:xfrm>
                <a:custGeom>
                  <a:avLst/>
                  <a:gdLst>
                    <a:gd name="T0" fmla="*/ 14 w 14"/>
                    <a:gd name="T1" fmla="*/ 4 h 4"/>
                    <a:gd name="T2" fmla="*/ 0 w 14"/>
                    <a:gd name="T3" fmla="*/ 2 h 4"/>
                    <a:gd name="T4" fmla="*/ 9 w 14"/>
                    <a:gd name="T5" fmla="*/ 1 h 4"/>
                    <a:gd name="T6" fmla="*/ 11 w 14"/>
                    <a:gd name="T7" fmla="*/ 0 h 4"/>
                    <a:gd name="T8" fmla="*/ 12 w 14"/>
                    <a:gd name="T9" fmla="*/ 0 h 4"/>
                    <a:gd name="T10" fmla="*/ 14 w 14"/>
                    <a:gd name="T11" fmla="*/ 4 h 4"/>
                    <a:gd name="T12" fmla="*/ 0 60000 65536"/>
                    <a:gd name="T13" fmla="*/ 0 60000 65536"/>
                    <a:gd name="T14" fmla="*/ 0 60000 65536"/>
                    <a:gd name="T15" fmla="*/ 0 60000 65536"/>
                    <a:gd name="T16" fmla="*/ 0 60000 65536"/>
                    <a:gd name="T17" fmla="*/ 0 60000 65536"/>
                    <a:gd name="T18" fmla="*/ 0 w 14"/>
                    <a:gd name="T19" fmla="*/ 0 h 4"/>
                    <a:gd name="T20" fmla="*/ 14 w 14"/>
                    <a:gd name="T21" fmla="*/ 4 h 4"/>
                  </a:gdLst>
                  <a:ahLst/>
                  <a:cxnLst>
                    <a:cxn ang="T12">
                      <a:pos x="T0" y="T1"/>
                    </a:cxn>
                    <a:cxn ang="T13">
                      <a:pos x="T2" y="T3"/>
                    </a:cxn>
                    <a:cxn ang="T14">
                      <a:pos x="T4" y="T5"/>
                    </a:cxn>
                    <a:cxn ang="T15">
                      <a:pos x="T6" y="T7"/>
                    </a:cxn>
                    <a:cxn ang="T16">
                      <a:pos x="T8" y="T9"/>
                    </a:cxn>
                    <a:cxn ang="T17">
                      <a:pos x="T10" y="T11"/>
                    </a:cxn>
                  </a:cxnLst>
                  <a:rect l="T18" t="T19" r="T20" b="T21"/>
                  <a:pathLst>
                    <a:path w="14" h="4">
                      <a:moveTo>
                        <a:pt x="14" y="4"/>
                      </a:moveTo>
                      <a:cubicBezTo>
                        <a:pt x="0" y="2"/>
                        <a:pt x="0" y="2"/>
                        <a:pt x="0" y="2"/>
                      </a:cubicBezTo>
                      <a:cubicBezTo>
                        <a:pt x="9" y="1"/>
                        <a:pt x="9" y="1"/>
                        <a:pt x="9" y="1"/>
                      </a:cubicBezTo>
                      <a:cubicBezTo>
                        <a:pt x="9" y="1"/>
                        <a:pt x="10" y="0"/>
                        <a:pt x="11" y="0"/>
                      </a:cubicBezTo>
                      <a:cubicBezTo>
                        <a:pt x="12" y="0"/>
                        <a:pt x="12" y="0"/>
                        <a:pt x="12" y="0"/>
                      </a:cubicBezTo>
                      <a:lnTo>
                        <a:pt x="14"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7" name="Freeform 71"/>
                <p:cNvSpPr>
                  <a:spLocks noChangeArrowheads="1"/>
                </p:cNvSpPr>
                <p:nvPr/>
              </p:nvSpPr>
              <p:spPr bwMode="auto">
                <a:xfrm>
                  <a:off x="641" y="615"/>
                  <a:ext cx="5" cy="3"/>
                </a:xfrm>
                <a:custGeom>
                  <a:avLst/>
                  <a:gdLst>
                    <a:gd name="T0" fmla="*/ 3 w 3"/>
                    <a:gd name="T1" fmla="*/ 0 h 2"/>
                    <a:gd name="T2" fmla="*/ 0 w 3"/>
                    <a:gd name="T3" fmla="*/ 2 h 2"/>
                    <a:gd name="T4" fmla="*/ 3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3" y="0"/>
                      </a:moveTo>
                      <a:cubicBezTo>
                        <a:pt x="3" y="2"/>
                        <a:pt x="2" y="2"/>
                        <a:pt x="0" y="2"/>
                      </a:cubicBezTo>
                      <a:cubicBezTo>
                        <a:pt x="1" y="1"/>
                        <a:pt x="2" y="1"/>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8" name="Freeform 72"/>
                <p:cNvSpPr>
                  <a:spLocks noChangeArrowheads="1"/>
                </p:cNvSpPr>
                <p:nvPr/>
              </p:nvSpPr>
              <p:spPr bwMode="auto">
                <a:xfrm>
                  <a:off x="639" y="613"/>
                  <a:ext cx="9" cy="7"/>
                </a:xfrm>
                <a:custGeom>
                  <a:avLst/>
                  <a:gdLst>
                    <a:gd name="T0" fmla="*/ 2 w 5"/>
                    <a:gd name="T1" fmla="*/ 4 h 4"/>
                    <a:gd name="T2" fmla="*/ 0 w 5"/>
                    <a:gd name="T3" fmla="*/ 4 h 4"/>
                    <a:gd name="T4" fmla="*/ 1 w 5"/>
                    <a:gd name="T5" fmla="*/ 3 h 4"/>
                    <a:gd name="T6" fmla="*/ 3 w 5"/>
                    <a:gd name="T7" fmla="*/ 1 h 4"/>
                    <a:gd name="T8" fmla="*/ 5 w 5"/>
                    <a:gd name="T9" fmla="*/ 0 h 4"/>
                    <a:gd name="T10" fmla="*/ 5 w 5"/>
                    <a:gd name="T11" fmla="*/ 2 h 4"/>
                    <a:gd name="T12" fmla="*/ 2 w 5"/>
                    <a:gd name="T13" fmla="*/ 4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4"/>
                      </a:moveTo>
                      <a:cubicBezTo>
                        <a:pt x="0" y="4"/>
                        <a:pt x="0" y="4"/>
                        <a:pt x="0" y="4"/>
                      </a:cubicBezTo>
                      <a:cubicBezTo>
                        <a:pt x="1" y="3"/>
                        <a:pt x="1" y="3"/>
                        <a:pt x="1" y="3"/>
                      </a:cubicBezTo>
                      <a:cubicBezTo>
                        <a:pt x="1" y="1"/>
                        <a:pt x="2" y="1"/>
                        <a:pt x="3" y="1"/>
                      </a:cubicBezTo>
                      <a:cubicBezTo>
                        <a:pt x="5" y="0"/>
                        <a:pt x="5" y="0"/>
                        <a:pt x="5" y="0"/>
                      </a:cubicBezTo>
                      <a:cubicBezTo>
                        <a:pt x="5" y="2"/>
                        <a:pt x="5" y="2"/>
                        <a:pt x="5" y="2"/>
                      </a:cubicBezTo>
                      <a:cubicBezTo>
                        <a:pt x="5" y="3"/>
                        <a:pt x="4" y="4"/>
                        <a:pt x="2"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9" name="Freeform 73"/>
                <p:cNvSpPr>
                  <a:spLocks noChangeArrowheads="1"/>
                </p:cNvSpPr>
                <p:nvPr/>
              </p:nvSpPr>
              <p:spPr bwMode="auto">
                <a:xfrm>
                  <a:off x="627" y="591"/>
                  <a:ext cx="3" cy="7"/>
                </a:xfrm>
                <a:custGeom>
                  <a:avLst/>
                  <a:gdLst>
                    <a:gd name="T0" fmla="*/ 2 w 2"/>
                    <a:gd name="T1" fmla="*/ 2 h 4"/>
                    <a:gd name="T2" fmla="*/ 0 w 2"/>
                    <a:gd name="T3" fmla="*/ 0 h 4"/>
                    <a:gd name="T4" fmla="*/ 2 w 2"/>
                    <a:gd name="T5" fmla="*/ 2 h 4"/>
                    <a:gd name="T6" fmla="*/ 0 60000 65536"/>
                    <a:gd name="T7" fmla="*/ 0 60000 65536"/>
                    <a:gd name="T8" fmla="*/ 0 60000 65536"/>
                    <a:gd name="T9" fmla="*/ 0 w 2"/>
                    <a:gd name="T10" fmla="*/ 0 h 4"/>
                    <a:gd name="T11" fmla="*/ 2 w 2"/>
                    <a:gd name="T12" fmla="*/ 4 h 4"/>
                  </a:gdLst>
                  <a:ahLst/>
                  <a:cxnLst>
                    <a:cxn ang="T6">
                      <a:pos x="T0" y="T1"/>
                    </a:cxn>
                    <a:cxn ang="T7">
                      <a:pos x="T2" y="T3"/>
                    </a:cxn>
                    <a:cxn ang="T8">
                      <a:pos x="T4" y="T5"/>
                    </a:cxn>
                  </a:cxnLst>
                  <a:rect l="T9" t="T10" r="T11" b="T12"/>
                  <a:pathLst>
                    <a:path w="2" h="4">
                      <a:moveTo>
                        <a:pt x="2" y="2"/>
                      </a:moveTo>
                      <a:cubicBezTo>
                        <a:pt x="2" y="4"/>
                        <a:pt x="0" y="1"/>
                        <a:pt x="0" y="0"/>
                      </a:cubicBezTo>
                      <a:cubicBezTo>
                        <a:pt x="0" y="1"/>
                        <a:pt x="1" y="1"/>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0" name="Freeform 74"/>
                <p:cNvSpPr>
                  <a:spLocks noChangeArrowheads="1"/>
                </p:cNvSpPr>
                <p:nvPr/>
              </p:nvSpPr>
              <p:spPr bwMode="auto">
                <a:xfrm>
                  <a:off x="618" y="579"/>
                  <a:ext cx="14" cy="19"/>
                </a:xfrm>
                <a:custGeom>
                  <a:avLst/>
                  <a:gdLst>
                    <a:gd name="T0" fmla="*/ 6 w 8"/>
                    <a:gd name="T1" fmla="*/ 11 h 11"/>
                    <a:gd name="T2" fmla="*/ 4 w 8"/>
                    <a:gd name="T3" fmla="*/ 8 h 11"/>
                    <a:gd name="T4" fmla="*/ 0 w 8"/>
                    <a:gd name="T5" fmla="*/ 0 h 11"/>
                    <a:gd name="T6" fmla="*/ 6 w 8"/>
                    <a:gd name="T7" fmla="*/ 7 h 11"/>
                    <a:gd name="T8" fmla="*/ 7 w 8"/>
                    <a:gd name="T9" fmla="*/ 8 h 11"/>
                    <a:gd name="T10" fmla="*/ 7 w 8"/>
                    <a:gd name="T11" fmla="*/ 9 h 11"/>
                    <a:gd name="T12" fmla="*/ 8 w 8"/>
                    <a:gd name="T13" fmla="*/ 9 h 11"/>
                    <a:gd name="T14" fmla="*/ 7 w 8"/>
                    <a:gd name="T15" fmla="*/ 10 h 11"/>
                    <a:gd name="T16" fmla="*/ 7 w 8"/>
                    <a:gd name="T17" fmla="*/ 11 h 11"/>
                    <a:gd name="T18" fmla="*/ 6 w 8"/>
                    <a:gd name="T19" fmla="*/ 1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1"/>
                    <a:gd name="T32" fmla="*/ 8 w 8"/>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1">
                      <a:moveTo>
                        <a:pt x="6" y="11"/>
                      </a:moveTo>
                      <a:cubicBezTo>
                        <a:pt x="6" y="11"/>
                        <a:pt x="5" y="10"/>
                        <a:pt x="4" y="8"/>
                      </a:cubicBezTo>
                      <a:cubicBezTo>
                        <a:pt x="0" y="0"/>
                        <a:pt x="0" y="0"/>
                        <a:pt x="0" y="0"/>
                      </a:cubicBezTo>
                      <a:cubicBezTo>
                        <a:pt x="6" y="7"/>
                        <a:pt x="6" y="7"/>
                        <a:pt x="6" y="7"/>
                      </a:cubicBezTo>
                      <a:cubicBezTo>
                        <a:pt x="7" y="8"/>
                        <a:pt x="7" y="8"/>
                        <a:pt x="7" y="8"/>
                      </a:cubicBezTo>
                      <a:cubicBezTo>
                        <a:pt x="7" y="9"/>
                        <a:pt x="7" y="9"/>
                        <a:pt x="7" y="9"/>
                      </a:cubicBezTo>
                      <a:cubicBezTo>
                        <a:pt x="8" y="9"/>
                        <a:pt x="8" y="9"/>
                        <a:pt x="8" y="9"/>
                      </a:cubicBezTo>
                      <a:cubicBezTo>
                        <a:pt x="8" y="9"/>
                        <a:pt x="8" y="10"/>
                        <a:pt x="7" y="10"/>
                      </a:cubicBezTo>
                      <a:cubicBezTo>
                        <a:pt x="7" y="11"/>
                        <a:pt x="7" y="11"/>
                        <a:pt x="7" y="11"/>
                      </a:cubicBezTo>
                      <a:lnTo>
                        <a:pt x="6" y="1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1" name="Freeform 75"/>
                <p:cNvSpPr>
                  <a:spLocks noChangeArrowheads="1"/>
                </p:cNvSpPr>
                <p:nvPr/>
              </p:nvSpPr>
              <p:spPr bwMode="auto">
                <a:xfrm>
                  <a:off x="622" y="587"/>
                  <a:ext cx="3" cy="4"/>
                </a:xfrm>
                <a:custGeom>
                  <a:avLst/>
                  <a:gdLst>
                    <a:gd name="T0" fmla="*/ 1 w 2"/>
                    <a:gd name="T1" fmla="*/ 0 h 2"/>
                    <a:gd name="T2" fmla="*/ 2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1"/>
                        <a:pt x="1" y="2"/>
                        <a:pt x="2" y="2"/>
                      </a:cubicBezTo>
                      <a:cubicBezTo>
                        <a:pt x="0" y="2"/>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2" name="Freeform 76"/>
                <p:cNvSpPr>
                  <a:spLocks noChangeArrowheads="1"/>
                </p:cNvSpPr>
                <p:nvPr/>
              </p:nvSpPr>
              <p:spPr bwMode="auto">
                <a:xfrm>
                  <a:off x="622" y="587"/>
                  <a:ext cx="5" cy="9"/>
                </a:xfrm>
                <a:custGeom>
                  <a:avLst/>
                  <a:gdLst>
                    <a:gd name="T0" fmla="*/ 3 w 3"/>
                    <a:gd name="T1" fmla="*/ 5 h 5"/>
                    <a:gd name="T2" fmla="*/ 1 w 3"/>
                    <a:gd name="T3" fmla="*/ 3 h 5"/>
                    <a:gd name="T4" fmla="*/ 0 w 3"/>
                    <a:gd name="T5" fmla="*/ 1 h 5"/>
                    <a:gd name="T6" fmla="*/ 0 w 3"/>
                    <a:gd name="T7" fmla="*/ 0 h 5"/>
                    <a:gd name="T8" fmla="*/ 2 w 3"/>
                    <a:gd name="T9" fmla="*/ 0 h 5"/>
                    <a:gd name="T10" fmla="*/ 2 w 3"/>
                    <a:gd name="T11" fmla="*/ 2 h 5"/>
                    <a:gd name="T12" fmla="*/ 3 w 3"/>
                    <a:gd name="T13" fmla="*/ 5 h 5"/>
                    <a:gd name="T14" fmla="*/ 0 60000 65536"/>
                    <a:gd name="T15" fmla="*/ 0 60000 65536"/>
                    <a:gd name="T16" fmla="*/ 0 60000 65536"/>
                    <a:gd name="T17" fmla="*/ 0 60000 65536"/>
                    <a:gd name="T18" fmla="*/ 0 60000 65536"/>
                    <a:gd name="T19" fmla="*/ 0 60000 65536"/>
                    <a:gd name="T20" fmla="*/ 0 60000 65536"/>
                    <a:gd name="T21" fmla="*/ 0 w 3"/>
                    <a:gd name="T22" fmla="*/ 0 h 5"/>
                    <a:gd name="T23" fmla="*/ 3 w 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5">
                      <a:moveTo>
                        <a:pt x="3" y="5"/>
                      </a:moveTo>
                      <a:cubicBezTo>
                        <a:pt x="1" y="3"/>
                        <a:pt x="1" y="3"/>
                        <a:pt x="1" y="3"/>
                      </a:cubicBezTo>
                      <a:cubicBezTo>
                        <a:pt x="0" y="2"/>
                        <a:pt x="0" y="1"/>
                        <a:pt x="0" y="1"/>
                      </a:cubicBezTo>
                      <a:cubicBezTo>
                        <a:pt x="0" y="1"/>
                        <a:pt x="0" y="0"/>
                        <a:pt x="0" y="0"/>
                      </a:cubicBezTo>
                      <a:cubicBezTo>
                        <a:pt x="2" y="0"/>
                        <a:pt x="2" y="0"/>
                        <a:pt x="2" y="0"/>
                      </a:cubicBezTo>
                      <a:cubicBezTo>
                        <a:pt x="2" y="1"/>
                        <a:pt x="2" y="1"/>
                        <a:pt x="2" y="2"/>
                      </a:cubicBezTo>
                      <a:lnTo>
                        <a:pt x="3"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3" name="Freeform 77"/>
                <p:cNvSpPr>
                  <a:spLocks noChangeArrowheads="1"/>
                </p:cNvSpPr>
                <p:nvPr/>
              </p:nvSpPr>
              <p:spPr bwMode="auto">
                <a:xfrm>
                  <a:off x="613" y="594"/>
                  <a:ext cx="2" cy="4"/>
                </a:xfrm>
                <a:custGeom>
                  <a:avLst/>
                  <a:gdLst>
                    <a:gd name="T0" fmla="*/ 0 w 1"/>
                    <a:gd name="T1" fmla="*/ 1 h 2"/>
                    <a:gd name="T2" fmla="*/ 1 w 1"/>
                    <a:gd name="T3" fmla="*/ 0 h 2"/>
                    <a:gd name="T4" fmla="*/ 1 w 1"/>
                    <a:gd name="T5" fmla="*/ 2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0" y="1"/>
                        <a:pt x="1" y="1"/>
                        <a:pt x="1" y="0"/>
                      </a:cubicBezTo>
                      <a:cubicBezTo>
                        <a:pt x="1" y="1"/>
                        <a:pt x="1" y="2"/>
                        <a:pt x="1" y="2"/>
                      </a:cubicBezTo>
                      <a:cubicBezTo>
                        <a:pt x="1" y="2"/>
                        <a:pt x="0"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4" name="Freeform 78"/>
                <p:cNvSpPr>
                  <a:spLocks noChangeArrowheads="1"/>
                </p:cNvSpPr>
                <p:nvPr/>
              </p:nvSpPr>
              <p:spPr bwMode="auto">
                <a:xfrm>
                  <a:off x="611" y="591"/>
                  <a:ext cx="6" cy="12"/>
                </a:xfrm>
                <a:custGeom>
                  <a:avLst/>
                  <a:gdLst>
                    <a:gd name="T0" fmla="*/ 6 w 6"/>
                    <a:gd name="T1" fmla="*/ 12 h 12"/>
                    <a:gd name="T2" fmla="*/ 0 w 6"/>
                    <a:gd name="T3" fmla="*/ 5 h 12"/>
                    <a:gd name="T4" fmla="*/ 6 w 6"/>
                    <a:gd name="T5" fmla="*/ 0 h 12"/>
                    <a:gd name="T6" fmla="*/ 6 w 6"/>
                    <a:gd name="T7" fmla="*/ 12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12"/>
                      </a:moveTo>
                      <a:lnTo>
                        <a:pt x="0" y="5"/>
                      </a:lnTo>
                      <a:lnTo>
                        <a:pt x="6" y="0"/>
                      </a:lnTo>
                      <a:lnTo>
                        <a:pt x="6" y="12"/>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5" name="Freeform 79"/>
                <p:cNvSpPr>
                  <a:spLocks noChangeArrowheads="1"/>
                </p:cNvSpPr>
                <p:nvPr/>
              </p:nvSpPr>
              <p:spPr bwMode="auto">
                <a:xfrm>
                  <a:off x="608" y="589"/>
                  <a:ext cx="5" cy="5"/>
                </a:xfrm>
                <a:custGeom>
                  <a:avLst/>
                  <a:gdLst>
                    <a:gd name="T0" fmla="*/ 2 w 3"/>
                    <a:gd name="T1" fmla="*/ 0 h 3"/>
                    <a:gd name="T2" fmla="*/ 3 w 3"/>
                    <a:gd name="T3" fmla="*/ 3 h 3"/>
                    <a:gd name="T4" fmla="*/ 2 w 3"/>
                    <a:gd name="T5" fmla="*/ 0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2" y="0"/>
                      </a:moveTo>
                      <a:cubicBezTo>
                        <a:pt x="3" y="1"/>
                        <a:pt x="3" y="1"/>
                        <a:pt x="3" y="3"/>
                      </a:cubicBezTo>
                      <a:cubicBezTo>
                        <a:pt x="0" y="2"/>
                        <a:pt x="1" y="0"/>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6" name="Freeform 80"/>
                <p:cNvSpPr>
                  <a:spLocks noChangeArrowheads="1"/>
                </p:cNvSpPr>
                <p:nvPr/>
              </p:nvSpPr>
              <p:spPr bwMode="auto">
                <a:xfrm>
                  <a:off x="608" y="587"/>
                  <a:ext cx="7" cy="9"/>
                </a:xfrm>
                <a:custGeom>
                  <a:avLst/>
                  <a:gdLst>
                    <a:gd name="T0" fmla="*/ 3 w 4"/>
                    <a:gd name="T1" fmla="*/ 5 h 5"/>
                    <a:gd name="T2" fmla="*/ 2 w 4"/>
                    <a:gd name="T3" fmla="*/ 5 h 5"/>
                    <a:gd name="T4" fmla="*/ 0 w 4"/>
                    <a:gd name="T5" fmla="*/ 2 h 5"/>
                    <a:gd name="T6" fmla="*/ 2 w 4"/>
                    <a:gd name="T7" fmla="*/ 0 h 5"/>
                    <a:gd name="T8" fmla="*/ 2 w 4"/>
                    <a:gd name="T9" fmla="*/ 0 h 5"/>
                    <a:gd name="T10" fmla="*/ 3 w 4"/>
                    <a:gd name="T11" fmla="*/ 0 h 5"/>
                    <a:gd name="T12" fmla="*/ 3 w 4"/>
                    <a:gd name="T13" fmla="*/ 4 h 5"/>
                    <a:gd name="T14" fmla="*/ 3 w 4"/>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
                    <a:gd name="T26" fmla="*/ 4 w 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
                      <a:moveTo>
                        <a:pt x="3" y="5"/>
                      </a:moveTo>
                      <a:cubicBezTo>
                        <a:pt x="2" y="5"/>
                        <a:pt x="2" y="5"/>
                        <a:pt x="2" y="5"/>
                      </a:cubicBezTo>
                      <a:cubicBezTo>
                        <a:pt x="0" y="4"/>
                        <a:pt x="0" y="3"/>
                        <a:pt x="0" y="2"/>
                      </a:cubicBezTo>
                      <a:cubicBezTo>
                        <a:pt x="0" y="1"/>
                        <a:pt x="1" y="0"/>
                        <a:pt x="2" y="0"/>
                      </a:cubicBezTo>
                      <a:cubicBezTo>
                        <a:pt x="2" y="0"/>
                        <a:pt x="2" y="0"/>
                        <a:pt x="2" y="0"/>
                      </a:cubicBezTo>
                      <a:cubicBezTo>
                        <a:pt x="3" y="0"/>
                        <a:pt x="3" y="0"/>
                        <a:pt x="3" y="0"/>
                      </a:cubicBezTo>
                      <a:cubicBezTo>
                        <a:pt x="4" y="1"/>
                        <a:pt x="4" y="2"/>
                        <a:pt x="3" y="4"/>
                      </a:cubicBezTo>
                      <a:lnTo>
                        <a:pt x="3"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7" name="Freeform 81"/>
                <p:cNvSpPr>
                  <a:spLocks noChangeArrowheads="1"/>
                </p:cNvSpPr>
                <p:nvPr/>
              </p:nvSpPr>
              <p:spPr bwMode="auto">
                <a:xfrm>
                  <a:off x="617" y="577"/>
                  <a:ext cx="1" cy="5"/>
                </a:xfrm>
                <a:custGeom>
                  <a:avLst/>
                  <a:gdLst>
                    <a:gd name="T0" fmla="*/ 1 w 1"/>
                    <a:gd name="T1" fmla="*/ 1 h 3"/>
                    <a:gd name="T2" fmla="*/ 1 w 1"/>
                    <a:gd name="T3" fmla="*/ 3 h 3"/>
                    <a:gd name="T4" fmla="*/ 1 w 1"/>
                    <a:gd name="T5" fmla="*/ 0 h 3"/>
                    <a:gd name="T6" fmla="*/ 1 w 1"/>
                    <a:gd name="T7" fmla="*/ 1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1" y="1"/>
                      </a:moveTo>
                      <a:cubicBezTo>
                        <a:pt x="1" y="2"/>
                        <a:pt x="1" y="3"/>
                        <a:pt x="1" y="3"/>
                      </a:cubicBezTo>
                      <a:cubicBezTo>
                        <a:pt x="0" y="2"/>
                        <a:pt x="0" y="2"/>
                        <a:pt x="1" y="0"/>
                      </a:cubicBezTo>
                      <a:cubicBezTo>
                        <a:pt x="1" y="1"/>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8" name="Freeform 82"/>
                <p:cNvSpPr>
                  <a:spLocks noChangeArrowheads="1"/>
                </p:cNvSpPr>
                <p:nvPr/>
              </p:nvSpPr>
              <p:spPr bwMode="auto">
                <a:xfrm>
                  <a:off x="615" y="570"/>
                  <a:ext cx="5" cy="23"/>
                </a:xfrm>
                <a:custGeom>
                  <a:avLst/>
                  <a:gdLst>
                    <a:gd name="T0" fmla="*/ 2 w 3"/>
                    <a:gd name="T1" fmla="*/ 13 h 13"/>
                    <a:gd name="T2" fmla="*/ 1 w 3"/>
                    <a:gd name="T3" fmla="*/ 8 h 13"/>
                    <a:gd name="T4" fmla="*/ 1 w 3"/>
                    <a:gd name="T5" fmla="*/ 4 h 13"/>
                    <a:gd name="T6" fmla="*/ 2 w 3"/>
                    <a:gd name="T7" fmla="*/ 0 h 13"/>
                    <a:gd name="T8" fmla="*/ 3 w 3"/>
                    <a:gd name="T9" fmla="*/ 4 h 13"/>
                    <a:gd name="T10" fmla="*/ 3 w 3"/>
                    <a:gd name="T11" fmla="*/ 5 h 13"/>
                    <a:gd name="T12" fmla="*/ 3 w 3"/>
                    <a:gd name="T13" fmla="*/ 5 h 13"/>
                    <a:gd name="T14" fmla="*/ 3 w 3"/>
                    <a:gd name="T15" fmla="*/ 5 h 13"/>
                    <a:gd name="T16" fmla="*/ 3 w 3"/>
                    <a:gd name="T17" fmla="*/ 7 h 13"/>
                    <a:gd name="T18" fmla="*/ 2 w 3"/>
                    <a:gd name="T19" fmla="*/ 13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13"/>
                    <a:gd name="T32" fmla="*/ 3 w 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13">
                      <a:moveTo>
                        <a:pt x="2" y="13"/>
                      </a:moveTo>
                      <a:cubicBezTo>
                        <a:pt x="1" y="8"/>
                        <a:pt x="1" y="8"/>
                        <a:pt x="1" y="8"/>
                      </a:cubicBezTo>
                      <a:cubicBezTo>
                        <a:pt x="0" y="6"/>
                        <a:pt x="0" y="6"/>
                        <a:pt x="1" y="4"/>
                      </a:cubicBezTo>
                      <a:cubicBezTo>
                        <a:pt x="2" y="0"/>
                        <a:pt x="2" y="0"/>
                        <a:pt x="2" y="0"/>
                      </a:cubicBezTo>
                      <a:cubicBezTo>
                        <a:pt x="3" y="4"/>
                        <a:pt x="3" y="4"/>
                        <a:pt x="3" y="4"/>
                      </a:cubicBezTo>
                      <a:cubicBezTo>
                        <a:pt x="3" y="4"/>
                        <a:pt x="3" y="5"/>
                        <a:pt x="3" y="5"/>
                      </a:cubicBezTo>
                      <a:cubicBezTo>
                        <a:pt x="3" y="5"/>
                        <a:pt x="3" y="5"/>
                        <a:pt x="3" y="5"/>
                      </a:cubicBezTo>
                      <a:cubicBezTo>
                        <a:pt x="3" y="5"/>
                        <a:pt x="3" y="5"/>
                        <a:pt x="3" y="5"/>
                      </a:cubicBezTo>
                      <a:cubicBezTo>
                        <a:pt x="3" y="6"/>
                        <a:pt x="3" y="7"/>
                        <a:pt x="3" y="7"/>
                      </a:cubicBezTo>
                      <a:lnTo>
                        <a:pt x="2" y="1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9" name="Freeform 83"/>
                <p:cNvSpPr>
                  <a:spLocks noChangeArrowheads="1"/>
                </p:cNvSpPr>
                <p:nvPr/>
              </p:nvSpPr>
              <p:spPr bwMode="auto">
                <a:xfrm>
                  <a:off x="637" y="605"/>
                  <a:ext cx="4" cy="5"/>
                </a:xfrm>
                <a:custGeom>
                  <a:avLst/>
                  <a:gdLst>
                    <a:gd name="T0" fmla="*/ 1 w 2"/>
                    <a:gd name="T1" fmla="*/ 1 h 3"/>
                    <a:gd name="T2" fmla="*/ 1 w 2"/>
                    <a:gd name="T3" fmla="*/ 3 h 3"/>
                    <a:gd name="T4" fmla="*/ 2 w 2"/>
                    <a:gd name="T5" fmla="*/ 1 h 3"/>
                    <a:gd name="T6" fmla="*/ 0 w 2"/>
                    <a:gd name="T7" fmla="*/ 0 h 3"/>
                    <a:gd name="T8" fmla="*/ 1 w 2"/>
                    <a:gd name="T9" fmla="*/ 1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1"/>
                      </a:moveTo>
                      <a:cubicBezTo>
                        <a:pt x="1" y="2"/>
                        <a:pt x="1" y="2"/>
                        <a:pt x="1" y="3"/>
                      </a:cubicBezTo>
                      <a:cubicBezTo>
                        <a:pt x="1" y="2"/>
                        <a:pt x="1" y="1"/>
                        <a:pt x="2" y="1"/>
                      </a:cubicBezTo>
                      <a:cubicBezTo>
                        <a:pt x="1" y="1"/>
                        <a:pt x="0" y="1"/>
                        <a:pt x="0" y="0"/>
                      </a:cubicBezTo>
                      <a:cubicBezTo>
                        <a:pt x="0" y="1"/>
                        <a:pt x="0"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0" name="Freeform 84"/>
                <p:cNvSpPr>
                  <a:spLocks noChangeArrowheads="1"/>
                </p:cNvSpPr>
                <p:nvPr/>
              </p:nvSpPr>
              <p:spPr bwMode="auto">
                <a:xfrm>
                  <a:off x="630" y="603"/>
                  <a:ext cx="12" cy="14"/>
                </a:xfrm>
                <a:custGeom>
                  <a:avLst/>
                  <a:gdLst>
                    <a:gd name="T0" fmla="*/ 4 w 7"/>
                    <a:gd name="T1" fmla="*/ 8 h 8"/>
                    <a:gd name="T2" fmla="*/ 4 w 7"/>
                    <a:gd name="T3" fmla="*/ 3 h 8"/>
                    <a:gd name="T4" fmla="*/ 3 w 7"/>
                    <a:gd name="T5" fmla="*/ 2 h 8"/>
                    <a:gd name="T6" fmla="*/ 0 w 7"/>
                    <a:gd name="T7" fmla="*/ 0 h 8"/>
                    <a:gd name="T8" fmla="*/ 4 w 7"/>
                    <a:gd name="T9" fmla="*/ 0 h 8"/>
                    <a:gd name="T10" fmla="*/ 6 w 7"/>
                    <a:gd name="T11" fmla="*/ 1 h 8"/>
                    <a:gd name="T12" fmla="*/ 7 w 7"/>
                    <a:gd name="T13" fmla="*/ 1 h 8"/>
                    <a:gd name="T14" fmla="*/ 6 w 7"/>
                    <a:gd name="T15" fmla="*/ 2 h 8"/>
                    <a:gd name="T16" fmla="*/ 6 w 7"/>
                    <a:gd name="T17" fmla="*/ 4 h 8"/>
                    <a:gd name="T18" fmla="*/ 4 w 7"/>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4" y="8"/>
                      </a:moveTo>
                      <a:cubicBezTo>
                        <a:pt x="4" y="3"/>
                        <a:pt x="4" y="3"/>
                        <a:pt x="4" y="3"/>
                      </a:cubicBezTo>
                      <a:cubicBezTo>
                        <a:pt x="3" y="3"/>
                        <a:pt x="3" y="2"/>
                        <a:pt x="3" y="2"/>
                      </a:cubicBezTo>
                      <a:cubicBezTo>
                        <a:pt x="0" y="0"/>
                        <a:pt x="0" y="0"/>
                        <a:pt x="0" y="0"/>
                      </a:cubicBezTo>
                      <a:cubicBezTo>
                        <a:pt x="4" y="0"/>
                        <a:pt x="4" y="0"/>
                        <a:pt x="4" y="0"/>
                      </a:cubicBezTo>
                      <a:cubicBezTo>
                        <a:pt x="4" y="1"/>
                        <a:pt x="5" y="1"/>
                        <a:pt x="6" y="1"/>
                      </a:cubicBezTo>
                      <a:cubicBezTo>
                        <a:pt x="7" y="1"/>
                        <a:pt x="7" y="1"/>
                        <a:pt x="7" y="1"/>
                      </a:cubicBezTo>
                      <a:cubicBezTo>
                        <a:pt x="6" y="2"/>
                        <a:pt x="6" y="2"/>
                        <a:pt x="6" y="2"/>
                      </a:cubicBezTo>
                      <a:cubicBezTo>
                        <a:pt x="6" y="3"/>
                        <a:pt x="6" y="3"/>
                        <a:pt x="6" y="4"/>
                      </a:cubicBezTo>
                      <a:lnTo>
                        <a:pt x="4"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1" name="Freeform 85"/>
                <p:cNvSpPr>
                  <a:spLocks noChangeArrowheads="1"/>
                </p:cNvSpPr>
                <p:nvPr/>
              </p:nvSpPr>
              <p:spPr bwMode="auto">
                <a:xfrm>
                  <a:off x="644" y="908"/>
                  <a:ext cx="135" cy="270"/>
                </a:xfrm>
                <a:custGeom>
                  <a:avLst/>
                  <a:gdLst>
                    <a:gd name="T0" fmla="*/ 74 w 78"/>
                    <a:gd name="T1" fmla="*/ 19 h 157"/>
                    <a:gd name="T2" fmla="*/ 75 w 78"/>
                    <a:gd name="T3" fmla="*/ 27 h 157"/>
                    <a:gd name="T4" fmla="*/ 66 w 78"/>
                    <a:gd name="T5" fmla="*/ 35 h 157"/>
                    <a:gd name="T6" fmla="*/ 60 w 78"/>
                    <a:gd name="T7" fmla="*/ 43 h 157"/>
                    <a:gd name="T8" fmla="*/ 58 w 78"/>
                    <a:gd name="T9" fmla="*/ 57 h 157"/>
                    <a:gd name="T10" fmla="*/ 62 w 78"/>
                    <a:gd name="T11" fmla="*/ 65 h 157"/>
                    <a:gd name="T12" fmla="*/ 65 w 78"/>
                    <a:gd name="T13" fmla="*/ 68 h 157"/>
                    <a:gd name="T14" fmla="*/ 63 w 78"/>
                    <a:gd name="T15" fmla="*/ 74 h 157"/>
                    <a:gd name="T16" fmla="*/ 55 w 78"/>
                    <a:gd name="T17" fmla="*/ 80 h 157"/>
                    <a:gd name="T18" fmla="*/ 43 w 78"/>
                    <a:gd name="T19" fmla="*/ 81 h 157"/>
                    <a:gd name="T20" fmla="*/ 44 w 78"/>
                    <a:gd name="T21" fmla="*/ 84 h 157"/>
                    <a:gd name="T22" fmla="*/ 43 w 78"/>
                    <a:gd name="T23" fmla="*/ 88 h 157"/>
                    <a:gd name="T24" fmla="*/ 38 w 78"/>
                    <a:gd name="T25" fmla="*/ 93 h 157"/>
                    <a:gd name="T26" fmla="*/ 32 w 78"/>
                    <a:gd name="T27" fmla="*/ 92 h 157"/>
                    <a:gd name="T28" fmla="*/ 36 w 78"/>
                    <a:gd name="T29" fmla="*/ 99 h 157"/>
                    <a:gd name="T30" fmla="*/ 35 w 78"/>
                    <a:gd name="T31" fmla="*/ 98 h 157"/>
                    <a:gd name="T32" fmla="*/ 38 w 78"/>
                    <a:gd name="T33" fmla="*/ 100 h 157"/>
                    <a:gd name="T34" fmla="*/ 33 w 78"/>
                    <a:gd name="T35" fmla="*/ 101 h 157"/>
                    <a:gd name="T36" fmla="*/ 35 w 78"/>
                    <a:gd name="T37" fmla="*/ 103 h 157"/>
                    <a:gd name="T38" fmla="*/ 32 w 78"/>
                    <a:gd name="T39" fmla="*/ 107 h 157"/>
                    <a:gd name="T40" fmla="*/ 30 w 78"/>
                    <a:gd name="T41" fmla="*/ 114 h 157"/>
                    <a:gd name="T42" fmla="*/ 22 w 78"/>
                    <a:gd name="T43" fmla="*/ 120 h 157"/>
                    <a:gd name="T44" fmla="*/ 30 w 78"/>
                    <a:gd name="T45" fmla="*/ 127 h 157"/>
                    <a:gd name="T46" fmla="*/ 23 w 78"/>
                    <a:gd name="T47" fmla="*/ 136 h 157"/>
                    <a:gd name="T48" fmla="*/ 18 w 78"/>
                    <a:gd name="T49" fmla="*/ 141 h 157"/>
                    <a:gd name="T50" fmla="*/ 15 w 78"/>
                    <a:gd name="T51" fmla="*/ 149 h 157"/>
                    <a:gd name="T52" fmla="*/ 16 w 78"/>
                    <a:gd name="T53" fmla="*/ 149 h 157"/>
                    <a:gd name="T54" fmla="*/ 15 w 78"/>
                    <a:gd name="T55" fmla="*/ 152 h 157"/>
                    <a:gd name="T56" fmla="*/ 19 w 78"/>
                    <a:gd name="T57" fmla="*/ 157 h 157"/>
                    <a:gd name="T58" fmla="*/ 7 w 78"/>
                    <a:gd name="T59" fmla="*/ 155 h 157"/>
                    <a:gd name="T60" fmla="*/ 4 w 78"/>
                    <a:gd name="T61" fmla="*/ 147 h 157"/>
                    <a:gd name="T62" fmla="*/ 0 w 78"/>
                    <a:gd name="T63" fmla="*/ 147 h 157"/>
                    <a:gd name="T64" fmla="*/ 1 w 78"/>
                    <a:gd name="T65" fmla="*/ 138 h 157"/>
                    <a:gd name="T66" fmla="*/ 3 w 78"/>
                    <a:gd name="T67" fmla="*/ 129 h 157"/>
                    <a:gd name="T68" fmla="*/ 5 w 78"/>
                    <a:gd name="T69" fmla="*/ 112 h 157"/>
                    <a:gd name="T70" fmla="*/ 8 w 78"/>
                    <a:gd name="T71" fmla="*/ 111 h 157"/>
                    <a:gd name="T72" fmla="*/ 5 w 78"/>
                    <a:gd name="T73" fmla="*/ 99 h 157"/>
                    <a:gd name="T74" fmla="*/ 7 w 78"/>
                    <a:gd name="T75" fmla="*/ 85 h 157"/>
                    <a:gd name="T76" fmla="*/ 8 w 78"/>
                    <a:gd name="T77" fmla="*/ 78 h 157"/>
                    <a:gd name="T78" fmla="*/ 8 w 78"/>
                    <a:gd name="T79" fmla="*/ 70 h 157"/>
                    <a:gd name="T80" fmla="*/ 11 w 78"/>
                    <a:gd name="T81" fmla="*/ 67 h 157"/>
                    <a:gd name="T82" fmla="*/ 11 w 78"/>
                    <a:gd name="T83" fmla="*/ 63 h 157"/>
                    <a:gd name="T84" fmla="*/ 13 w 78"/>
                    <a:gd name="T85" fmla="*/ 55 h 157"/>
                    <a:gd name="T86" fmla="*/ 11 w 78"/>
                    <a:gd name="T87" fmla="*/ 47 h 157"/>
                    <a:gd name="T88" fmla="*/ 13 w 78"/>
                    <a:gd name="T89" fmla="*/ 40 h 157"/>
                    <a:gd name="T90" fmla="*/ 14 w 78"/>
                    <a:gd name="T91" fmla="*/ 33 h 157"/>
                    <a:gd name="T92" fmla="*/ 17 w 78"/>
                    <a:gd name="T93" fmla="*/ 27 h 157"/>
                    <a:gd name="T94" fmla="*/ 19 w 78"/>
                    <a:gd name="T95" fmla="*/ 25 h 157"/>
                    <a:gd name="T96" fmla="*/ 19 w 78"/>
                    <a:gd name="T97" fmla="*/ 21 h 157"/>
                    <a:gd name="T98" fmla="*/ 19 w 78"/>
                    <a:gd name="T99" fmla="*/ 15 h 157"/>
                    <a:gd name="T100" fmla="*/ 24 w 78"/>
                    <a:gd name="T101" fmla="*/ 10 h 157"/>
                    <a:gd name="T102" fmla="*/ 24 w 78"/>
                    <a:gd name="T103" fmla="*/ 7 h 157"/>
                    <a:gd name="T104" fmla="*/ 28 w 78"/>
                    <a:gd name="T105" fmla="*/ 3 h 157"/>
                    <a:gd name="T106" fmla="*/ 35 w 78"/>
                    <a:gd name="T107" fmla="*/ 7 h 157"/>
                    <a:gd name="T108" fmla="*/ 46 w 78"/>
                    <a:gd name="T109" fmla="*/ 10 h 157"/>
                    <a:gd name="T110" fmla="*/ 53 w 78"/>
                    <a:gd name="T111" fmla="*/ 13 h 157"/>
                    <a:gd name="T112" fmla="*/ 60 w 78"/>
                    <a:gd name="T113" fmla="*/ 18 h 157"/>
                    <a:gd name="T114" fmla="*/ 59 w 78"/>
                    <a:gd name="T115" fmla="*/ 24 h 157"/>
                    <a:gd name="T116" fmla="*/ 63 w 78"/>
                    <a:gd name="T117" fmla="*/ 27 h 157"/>
                    <a:gd name="T118" fmla="*/ 74 w 78"/>
                    <a:gd name="T119" fmla="*/ 19 h 15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8"/>
                    <a:gd name="T181" fmla="*/ 0 h 157"/>
                    <a:gd name="T182" fmla="*/ 78 w 78"/>
                    <a:gd name="T183" fmla="*/ 157 h 15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8" h="157">
                      <a:moveTo>
                        <a:pt x="74" y="19"/>
                      </a:moveTo>
                      <a:cubicBezTo>
                        <a:pt x="78" y="19"/>
                        <a:pt x="78" y="25"/>
                        <a:pt x="75" y="27"/>
                      </a:cubicBezTo>
                      <a:cubicBezTo>
                        <a:pt x="71" y="29"/>
                        <a:pt x="68" y="32"/>
                        <a:pt x="66" y="35"/>
                      </a:cubicBezTo>
                      <a:cubicBezTo>
                        <a:pt x="63" y="38"/>
                        <a:pt x="61" y="40"/>
                        <a:pt x="60" y="43"/>
                      </a:cubicBezTo>
                      <a:cubicBezTo>
                        <a:pt x="60" y="48"/>
                        <a:pt x="59" y="52"/>
                        <a:pt x="58" y="57"/>
                      </a:cubicBezTo>
                      <a:cubicBezTo>
                        <a:pt x="57" y="62"/>
                        <a:pt x="64" y="61"/>
                        <a:pt x="62" y="65"/>
                      </a:cubicBezTo>
                      <a:cubicBezTo>
                        <a:pt x="62" y="68"/>
                        <a:pt x="65" y="68"/>
                        <a:pt x="65" y="68"/>
                      </a:cubicBezTo>
                      <a:cubicBezTo>
                        <a:pt x="66" y="70"/>
                        <a:pt x="64" y="73"/>
                        <a:pt x="63" y="74"/>
                      </a:cubicBezTo>
                      <a:cubicBezTo>
                        <a:pt x="60" y="78"/>
                        <a:pt x="60" y="79"/>
                        <a:pt x="55" y="80"/>
                      </a:cubicBezTo>
                      <a:cubicBezTo>
                        <a:pt x="52" y="81"/>
                        <a:pt x="46" y="83"/>
                        <a:pt x="43" y="81"/>
                      </a:cubicBezTo>
                      <a:cubicBezTo>
                        <a:pt x="43" y="82"/>
                        <a:pt x="44" y="83"/>
                        <a:pt x="44" y="84"/>
                      </a:cubicBezTo>
                      <a:cubicBezTo>
                        <a:pt x="44" y="85"/>
                        <a:pt x="43" y="86"/>
                        <a:pt x="43" y="88"/>
                      </a:cubicBezTo>
                      <a:cubicBezTo>
                        <a:pt x="43" y="91"/>
                        <a:pt x="42" y="93"/>
                        <a:pt x="38" y="93"/>
                      </a:cubicBezTo>
                      <a:cubicBezTo>
                        <a:pt x="37" y="93"/>
                        <a:pt x="31" y="89"/>
                        <a:pt x="32" y="92"/>
                      </a:cubicBezTo>
                      <a:cubicBezTo>
                        <a:pt x="32" y="94"/>
                        <a:pt x="32" y="100"/>
                        <a:pt x="36" y="99"/>
                      </a:cubicBezTo>
                      <a:cubicBezTo>
                        <a:pt x="36" y="99"/>
                        <a:pt x="36" y="99"/>
                        <a:pt x="35" y="98"/>
                      </a:cubicBezTo>
                      <a:cubicBezTo>
                        <a:pt x="37" y="97"/>
                        <a:pt x="39" y="98"/>
                        <a:pt x="38" y="100"/>
                      </a:cubicBezTo>
                      <a:cubicBezTo>
                        <a:pt x="37" y="104"/>
                        <a:pt x="35" y="99"/>
                        <a:pt x="33" y="101"/>
                      </a:cubicBezTo>
                      <a:cubicBezTo>
                        <a:pt x="34" y="101"/>
                        <a:pt x="34" y="102"/>
                        <a:pt x="35" y="103"/>
                      </a:cubicBezTo>
                      <a:cubicBezTo>
                        <a:pt x="33" y="103"/>
                        <a:pt x="32" y="105"/>
                        <a:pt x="32" y="107"/>
                      </a:cubicBezTo>
                      <a:cubicBezTo>
                        <a:pt x="32" y="110"/>
                        <a:pt x="30" y="111"/>
                        <a:pt x="30" y="114"/>
                      </a:cubicBezTo>
                      <a:cubicBezTo>
                        <a:pt x="27" y="113"/>
                        <a:pt x="23" y="116"/>
                        <a:pt x="22" y="120"/>
                      </a:cubicBezTo>
                      <a:cubicBezTo>
                        <a:pt x="22" y="125"/>
                        <a:pt x="29" y="124"/>
                        <a:pt x="30" y="127"/>
                      </a:cubicBezTo>
                      <a:cubicBezTo>
                        <a:pt x="30" y="131"/>
                        <a:pt x="26" y="134"/>
                        <a:pt x="23" y="136"/>
                      </a:cubicBezTo>
                      <a:cubicBezTo>
                        <a:pt x="23" y="137"/>
                        <a:pt x="20" y="148"/>
                        <a:pt x="18" y="141"/>
                      </a:cubicBezTo>
                      <a:cubicBezTo>
                        <a:pt x="20" y="143"/>
                        <a:pt x="16" y="146"/>
                        <a:pt x="15" y="149"/>
                      </a:cubicBezTo>
                      <a:cubicBezTo>
                        <a:pt x="16" y="149"/>
                        <a:pt x="16" y="149"/>
                        <a:pt x="16" y="149"/>
                      </a:cubicBezTo>
                      <a:cubicBezTo>
                        <a:pt x="17" y="151"/>
                        <a:pt x="17" y="152"/>
                        <a:pt x="15" y="152"/>
                      </a:cubicBezTo>
                      <a:cubicBezTo>
                        <a:pt x="17" y="153"/>
                        <a:pt x="18" y="155"/>
                        <a:pt x="19" y="157"/>
                      </a:cubicBezTo>
                      <a:cubicBezTo>
                        <a:pt x="15" y="156"/>
                        <a:pt x="12" y="155"/>
                        <a:pt x="7" y="155"/>
                      </a:cubicBezTo>
                      <a:cubicBezTo>
                        <a:pt x="3" y="155"/>
                        <a:pt x="4" y="151"/>
                        <a:pt x="4" y="147"/>
                      </a:cubicBezTo>
                      <a:cubicBezTo>
                        <a:pt x="2" y="147"/>
                        <a:pt x="1" y="147"/>
                        <a:pt x="0" y="147"/>
                      </a:cubicBezTo>
                      <a:cubicBezTo>
                        <a:pt x="0" y="144"/>
                        <a:pt x="0" y="141"/>
                        <a:pt x="1" y="138"/>
                      </a:cubicBezTo>
                      <a:cubicBezTo>
                        <a:pt x="3" y="135"/>
                        <a:pt x="3" y="133"/>
                        <a:pt x="3" y="129"/>
                      </a:cubicBezTo>
                      <a:cubicBezTo>
                        <a:pt x="4" y="125"/>
                        <a:pt x="10" y="115"/>
                        <a:pt x="5" y="112"/>
                      </a:cubicBezTo>
                      <a:cubicBezTo>
                        <a:pt x="6" y="112"/>
                        <a:pt x="7" y="111"/>
                        <a:pt x="8" y="111"/>
                      </a:cubicBezTo>
                      <a:cubicBezTo>
                        <a:pt x="6" y="110"/>
                        <a:pt x="4" y="102"/>
                        <a:pt x="5" y="99"/>
                      </a:cubicBezTo>
                      <a:cubicBezTo>
                        <a:pt x="7" y="95"/>
                        <a:pt x="5" y="90"/>
                        <a:pt x="7" y="85"/>
                      </a:cubicBezTo>
                      <a:cubicBezTo>
                        <a:pt x="7" y="82"/>
                        <a:pt x="9" y="80"/>
                        <a:pt x="8" y="78"/>
                      </a:cubicBezTo>
                      <a:cubicBezTo>
                        <a:pt x="8" y="76"/>
                        <a:pt x="8" y="72"/>
                        <a:pt x="8" y="70"/>
                      </a:cubicBezTo>
                      <a:cubicBezTo>
                        <a:pt x="9" y="69"/>
                        <a:pt x="10" y="69"/>
                        <a:pt x="11" y="67"/>
                      </a:cubicBezTo>
                      <a:cubicBezTo>
                        <a:pt x="11" y="66"/>
                        <a:pt x="10" y="65"/>
                        <a:pt x="11" y="63"/>
                      </a:cubicBezTo>
                      <a:cubicBezTo>
                        <a:pt x="11" y="60"/>
                        <a:pt x="14" y="59"/>
                        <a:pt x="13" y="55"/>
                      </a:cubicBezTo>
                      <a:cubicBezTo>
                        <a:pt x="13" y="52"/>
                        <a:pt x="11" y="50"/>
                        <a:pt x="11" y="47"/>
                      </a:cubicBezTo>
                      <a:cubicBezTo>
                        <a:pt x="10" y="45"/>
                        <a:pt x="12" y="42"/>
                        <a:pt x="13" y="40"/>
                      </a:cubicBezTo>
                      <a:cubicBezTo>
                        <a:pt x="13" y="38"/>
                        <a:pt x="13" y="36"/>
                        <a:pt x="14" y="33"/>
                      </a:cubicBezTo>
                      <a:cubicBezTo>
                        <a:pt x="15" y="31"/>
                        <a:pt x="16" y="29"/>
                        <a:pt x="17" y="27"/>
                      </a:cubicBezTo>
                      <a:cubicBezTo>
                        <a:pt x="17" y="26"/>
                        <a:pt x="19" y="26"/>
                        <a:pt x="19" y="25"/>
                      </a:cubicBezTo>
                      <a:cubicBezTo>
                        <a:pt x="20" y="24"/>
                        <a:pt x="19" y="22"/>
                        <a:pt x="19" y="21"/>
                      </a:cubicBezTo>
                      <a:cubicBezTo>
                        <a:pt x="18" y="19"/>
                        <a:pt x="18" y="15"/>
                        <a:pt x="19" y="15"/>
                      </a:cubicBezTo>
                      <a:cubicBezTo>
                        <a:pt x="22" y="13"/>
                        <a:pt x="23" y="13"/>
                        <a:pt x="24" y="10"/>
                      </a:cubicBezTo>
                      <a:cubicBezTo>
                        <a:pt x="24" y="9"/>
                        <a:pt x="23" y="8"/>
                        <a:pt x="24" y="7"/>
                      </a:cubicBezTo>
                      <a:cubicBezTo>
                        <a:pt x="25" y="6"/>
                        <a:pt x="27" y="5"/>
                        <a:pt x="28" y="3"/>
                      </a:cubicBezTo>
                      <a:cubicBezTo>
                        <a:pt x="30" y="6"/>
                        <a:pt x="33" y="4"/>
                        <a:pt x="35" y="7"/>
                      </a:cubicBezTo>
                      <a:cubicBezTo>
                        <a:pt x="36" y="0"/>
                        <a:pt x="44" y="8"/>
                        <a:pt x="46" y="10"/>
                      </a:cubicBezTo>
                      <a:cubicBezTo>
                        <a:pt x="49" y="12"/>
                        <a:pt x="49" y="13"/>
                        <a:pt x="53" y="13"/>
                      </a:cubicBezTo>
                      <a:cubicBezTo>
                        <a:pt x="55" y="14"/>
                        <a:pt x="58" y="17"/>
                        <a:pt x="60" y="18"/>
                      </a:cubicBezTo>
                      <a:cubicBezTo>
                        <a:pt x="62" y="19"/>
                        <a:pt x="59" y="23"/>
                        <a:pt x="59" y="24"/>
                      </a:cubicBezTo>
                      <a:cubicBezTo>
                        <a:pt x="57" y="27"/>
                        <a:pt x="61" y="26"/>
                        <a:pt x="63" y="27"/>
                      </a:cubicBezTo>
                      <a:cubicBezTo>
                        <a:pt x="69" y="30"/>
                        <a:pt x="73" y="25"/>
                        <a:pt x="74"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2" name="Freeform 86"/>
                <p:cNvSpPr>
                  <a:spLocks noEditPoints="1" noChangeArrowheads="1"/>
                </p:cNvSpPr>
                <p:nvPr/>
              </p:nvSpPr>
              <p:spPr bwMode="auto">
                <a:xfrm>
                  <a:off x="642" y="911"/>
                  <a:ext cx="137" cy="269"/>
                </a:xfrm>
                <a:custGeom>
                  <a:avLst/>
                  <a:gdLst>
                    <a:gd name="T0" fmla="*/ 4 w 79"/>
                    <a:gd name="T1" fmla="*/ 147 h 156"/>
                    <a:gd name="T2" fmla="*/ 1 w 79"/>
                    <a:gd name="T3" fmla="*/ 136 h 156"/>
                    <a:gd name="T4" fmla="*/ 6 w 79"/>
                    <a:gd name="T5" fmla="*/ 111 h 156"/>
                    <a:gd name="T6" fmla="*/ 5 w 79"/>
                    <a:gd name="T7" fmla="*/ 97 h 156"/>
                    <a:gd name="T8" fmla="*/ 8 w 79"/>
                    <a:gd name="T9" fmla="*/ 76 h 156"/>
                    <a:gd name="T10" fmla="*/ 11 w 79"/>
                    <a:gd name="T11" fmla="*/ 65 h 156"/>
                    <a:gd name="T12" fmla="*/ 13 w 79"/>
                    <a:gd name="T13" fmla="*/ 53 h 156"/>
                    <a:gd name="T14" fmla="*/ 13 w 79"/>
                    <a:gd name="T15" fmla="*/ 38 h 156"/>
                    <a:gd name="T16" fmla="*/ 17 w 79"/>
                    <a:gd name="T17" fmla="*/ 25 h 156"/>
                    <a:gd name="T18" fmla="*/ 19 w 79"/>
                    <a:gd name="T19" fmla="*/ 19 h 156"/>
                    <a:gd name="T20" fmla="*/ 24 w 79"/>
                    <a:gd name="T21" fmla="*/ 7 h 156"/>
                    <a:gd name="T22" fmla="*/ 33 w 79"/>
                    <a:gd name="T23" fmla="*/ 2 h 156"/>
                    <a:gd name="T24" fmla="*/ 54 w 79"/>
                    <a:gd name="T25" fmla="*/ 10 h 156"/>
                    <a:gd name="T26" fmla="*/ 60 w 79"/>
                    <a:gd name="T27" fmla="*/ 23 h 156"/>
                    <a:gd name="T28" fmla="*/ 67 w 79"/>
                    <a:gd name="T29" fmla="*/ 25 h 156"/>
                    <a:gd name="T30" fmla="*/ 79 w 79"/>
                    <a:gd name="T31" fmla="*/ 19 h 156"/>
                    <a:gd name="T32" fmla="*/ 66 w 79"/>
                    <a:gd name="T33" fmla="*/ 36 h 156"/>
                    <a:gd name="T34" fmla="*/ 64 w 79"/>
                    <a:gd name="T35" fmla="*/ 64 h 156"/>
                    <a:gd name="T36" fmla="*/ 64 w 79"/>
                    <a:gd name="T37" fmla="*/ 74 h 156"/>
                    <a:gd name="T38" fmla="*/ 45 w 79"/>
                    <a:gd name="T39" fmla="*/ 80 h 156"/>
                    <a:gd name="T40" fmla="*/ 44 w 79"/>
                    <a:gd name="T41" fmla="*/ 90 h 156"/>
                    <a:gd name="T42" fmla="*/ 34 w 79"/>
                    <a:gd name="T43" fmla="*/ 90 h 156"/>
                    <a:gd name="T44" fmla="*/ 40 w 79"/>
                    <a:gd name="T45" fmla="*/ 96 h 156"/>
                    <a:gd name="T46" fmla="*/ 37 w 79"/>
                    <a:gd name="T47" fmla="*/ 102 h 156"/>
                    <a:gd name="T48" fmla="*/ 33 w 79"/>
                    <a:gd name="T49" fmla="*/ 113 h 156"/>
                    <a:gd name="T50" fmla="*/ 32 w 79"/>
                    <a:gd name="T51" fmla="*/ 125 h 156"/>
                    <a:gd name="T52" fmla="*/ 21 w 79"/>
                    <a:gd name="T53" fmla="*/ 142 h 156"/>
                    <a:gd name="T54" fmla="*/ 18 w 79"/>
                    <a:gd name="T55" fmla="*/ 146 h 156"/>
                    <a:gd name="T56" fmla="*/ 21 w 79"/>
                    <a:gd name="T57" fmla="*/ 153 h 156"/>
                    <a:gd name="T58" fmla="*/ 6 w 79"/>
                    <a:gd name="T59" fmla="*/ 145 h 156"/>
                    <a:gd name="T60" fmla="*/ 16 w 79"/>
                    <a:gd name="T61" fmla="*/ 151 h 156"/>
                    <a:gd name="T62" fmla="*/ 17 w 79"/>
                    <a:gd name="T63" fmla="*/ 148 h 156"/>
                    <a:gd name="T64" fmla="*/ 19 w 79"/>
                    <a:gd name="T65" fmla="*/ 140 h 156"/>
                    <a:gd name="T66" fmla="*/ 20 w 79"/>
                    <a:gd name="T67" fmla="*/ 140 h 156"/>
                    <a:gd name="T68" fmla="*/ 25 w 79"/>
                    <a:gd name="T69" fmla="*/ 132 h 156"/>
                    <a:gd name="T70" fmla="*/ 30 w 79"/>
                    <a:gd name="T71" fmla="*/ 111 h 156"/>
                    <a:gd name="T72" fmla="*/ 33 w 79"/>
                    <a:gd name="T73" fmla="*/ 100 h 156"/>
                    <a:gd name="T74" fmla="*/ 32 w 79"/>
                    <a:gd name="T75" fmla="*/ 91 h 156"/>
                    <a:gd name="T76" fmla="*/ 37 w 79"/>
                    <a:gd name="T77" fmla="*/ 89 h 156"/>
                    <a:gd name="T78" fmla="*/ 44 w 79"/>
                    <a:gd name="T79" fmla="*/ 83 h 156"/>
                    <a:gd name="T80" fmla="*/ 43 w 79"/>
                    <a:gd name="T81" fmla="*/ 77 h 156"/>
                    <a:gd name="T82" fmla="*/ 56 w 79"/>
                    <a:gd name="T83" fmla="*/ 77 h 156"/>
                    <a:gd name="T84" fmla="*/ 65 w 79"/>
                    <a:gd name="T85" fmla="*/ 67 h 156"/>
                    <a:gd name="T86" fmla="*/ 60 w 79"/>
                    <a:gd name="T87" fmla="*/ 41 h 156"/>
                    <a:gd name="T88" fmla="*/ 75 w 79"/>
                    <a:gd name="T89" fmla="*/ 24 h 156"/>
                    <a:gd name="T90" fmla="*/ 67 w 79"/>
                    <a:gd name="T91" fmla="*/ 27 h 156"/>
                    <a:gd name="T92" fmla="*/ 59 w 79"/>
                    <a:gd name="T93" fmla="*/ 22 h 156"/>
                    <a:gd name="T94" fmla="*/ 54 w 79"/>
                    <a:gd name="T95" fmla="*/ 12 h 156"/>
                    <a:gd name="T96" fmla="*/ 37 w 79"/>
                    <a:gd name="T97" fmla="*/ 8 h 156"/>
                    <a:gd name="T98" fmla="*/ 26 w 79"/>
                    <a:gd name="T99" fmla="*/ 6 h 156"/>
                    <a:gd name="T100" fmla="*/ 21 w 79"/>
                    <a:gd name="T101" fmla="*/ 14 h 156"/>
                    <a:gd name="T102" fmla="*/ 20 w 79"/>
                    <a:gd name="T103" fmla="*/ 25 h 156"/>
                    <a:gd name="T104" fmla="*/ 15 w 79"/>
                    <a:gd name="T105" fmla="*/ 35 h 156"/>
                    <a:gd name="T106" fmla="*/ 13 w 79"/>
                    <a:gd name="T107" fmla="*/ 47 h 156"/>
                    <a:gd name="T108" fmla="*/ 13 w 79"/>
                    <a:gd name="T109" fmla="*/ 63 h 156"/>
                    <a:gd name="T110" fmla="*/ 10 w 79"/>
                    <a:gd name="T111" fmla="*/ 75 h 156"/>
                    <a:gd name="T112" fmla="*/ 8 w 79"/>
                    <a:gd name="T113" fmla="*/ 90 h 156"/>
                    <a:gd name="T114" fmla="*/ 9 w 79"/>
                    <a:gd name="T115" fmla="*/ 110 h 156"/>
                    <a:gd name="T116" fmla="*/ 5 w 79"/>
                    <a:gd name="T117" fmla="*/ 130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9"/>
                    <a:gd name="T178" fmla="*/ 0 h 156"/>
                    <a:gd name="T179" fmla="*/ 79 w 79"/>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9" h="156">
                      <a:moveTo>
                        <a:pt x="23" y="156"/>
                      </a:moveTo>
                      <a:cubicBezTo>
                        <a:pt x="20" y="156"/>
                        <a:pt x="20" y="156"/>
                        <a:pt x="20" y="156"/>
                      </a:cubicBezTo>
                      <a:cubicBezTo>
                        <a:pt x="16" y="154"/>
                        <a:pt x="12" y="154"/>
                        <a:pt x="8" y="154"/>
                      </a:cubicBezTo>
                      <a:cubicBezTo>
                        <a:pt x="3" y="154"/>
                        <a:pt x="4" y="150"/>
                        <a:pt x="4" y="147"/>
                      </a:cubicBezTo>
                      <a:cubicBezTo>
                        <a:pt x="4" y="147"/>
                        <a:pt x="4" y="146"/>
                        <a:pt x="4" y="146"/>
                      </a:cubicBezTo>
                      <a:cubicBezTo>
                        <a:pt x="0" y="147"/>
                        <a:pt x="0" y="147"/>
                        <a:pt x="0" y="147"/>
                      </a:cubicBezTo>
                      <a:cubicBezTo>
                        <a:pt x="0" y="145"/>
                        <a:pt x="0" y="145"/>
                        <a:pt x="0" y="145"/>
                      </a:cubicBezTo>
                      <a:cubicBezTo>
                        <a:pt x="0" y="142"/>
                        <a:pt x="0" y="139"/>
                        <a:pt x="1" y="136"/>
                      </a:cubicBezTo>
                      <a:cubicBezTo>
                        <a:pt x="3" y="133"/>
                        <a:pt x="3" y="132"/>
                        <a:pt x="3" y="130"/>
                      </a:cubicBezTo>
                      <a:cubicBezTo>
                        <a:pt x="3" y="129"/>
                        <a:pt x="3" y="128"/>
                        <a:pt x="4" y="127"/>
                      </a:cubicBezTo>
                      <a:cubicBezTo>
                        <a:pt x="4" y="125"/>
                        <a:pt x="4" y="124"/>
                        <a:pt x="5" y="122"/>
                      </a:cubicBezTo>
                      <a:cubicBezTo>
                        <a:pt x="7" y="118"/>
                        <a:pt x="9" y="113"/>
                        <a:pt x="6" y="111"/>
                      </a:cubicBezTo>
                      <a:cubicBezTo>
                        <a:pt x="3" y="110"/>
                        <a:pt x="3" y="110"/>
                        <a:pt x="3" y="110"/>
                      </a:cubicBezTo>
                      <a:cubicBezTo>
                        <a:pt x="6" y="109"/>
                        <a:pt x="6" y="109"/>
                        <a:pt x="6" y="109"/>
                      </a:cubicBezTo>
                      <a:cubicBezTo>
                        <a:pt x="6" y="109"/>
                        <a:pt x="7" y="109"/>
                        <a:pt x="7" y="109"/>
                      </a:cubicBezTo>
                      <a:cubicBezTo>
                        <a:pt x="5" y="106"/>
                        <a:pt x="4" y="100"/>
                        <a:pt x="5" y="97"/>
                      </a:cubicBezTo>
                      <a:cubicBezTo>
                        <a:pt x="6" y="95"/>
                        <a:pt x="6" y="92"/>
                        <a:pt x="6" y="90"/>
                      </a:cubicBezTo>
                      <a:cubicBezTo>
                        <a:pt x="6" y="87"/>
                        <a:pt x="6" y="85"/>
                        <a:pt x="7" y="82"/>
                      </a:cubicBezTo>
                      <a:cubicBezTo>
                        <a:pt x="7" y="81"/>
                        <a:pt x="7" y="81"/>
                        <a:pt x="8" y="80"/>
                      </a:cubicBezTo>
                      <a:cubicBezTo>
                        <a:pt x="8" y="78"/>
                        <a:pt x="9" y="77"/>
                        <a:pt x="8" y="76"/>
                      </a:cubicBezTo>
                      <a:cubicBezTo>
                        <a:pt x="8" y="75"/>
                        <a:pt x="8" y="75"/>
                        <a:pt x="8" y="75"/>
                      </a:cubicBezTo>
                      <a:cubicBezTo>
                        <a:pt x="8" y="73"/>
                        <a:pt x="8" y="70"/>
                        <a:pt x="9" y="68"/>
                      </a:cubicBezTo>
                      <a:cubicBezTo>
                        <a:pt x="9" y="67"/>
                        <a:pt x="9" y="67"/>
                        <a:pt x="10" y="66"/>
                      </a:cubicBezTo>
                      <a:cubicBezTo>
                        <a:pt x="10" y="66"/>
                        <a:pt x="11" y="65"/>
                        <a:pt x="11" y="65"/>
                      </a:cubicBezTo>
                      <a:cubicBezTo>
                        <a:pt x="11" y="65"/>
                        <a:pt x="11" y="64"/>
                        <a:pt x="11" y="63"/>
                      </a:cubicBezTo>
                      <a:cubicBezTo>
                        <a:pt x="11" y="63"/>
                        <a:pt x="11" y="62"/>
                        <a:pt x="11" y="61"/>
                      </a:cubicBezTo>
                      <a:cubicBezTo>
                        <a:pt x="11" y="60"/>
                        <a:pt x="12" y="58"/>
                        <a:pt x="12" y="58"/>
                      </a:cubicBezTo>
                      <a:cubicBezTo>
                        <a:pt x="13" y="56"/>
                        <a:pt x="13" y="55"/>
                        <a:pt x="13" y="53"/>
                      </a:cubicBezTo>
                      <a:cubicBezTo>
                        <a:pt x="13" y="51"/>
                        <a:pt x="12" y="50"/>
                        <a:pt x="12" y="48"/>
                      </a:cubicBezTo>
                      <a:cubicBezTo>
                        <a:pt x="11" y="47"/>
                        <a:pt x="11" y="46"/>
                        <a:pt x="11" y="45"/>
                      </a:cubicBezTo>
                      <a:cubicBezTo>
                        <a:pt x="10" y="43"/>
                        <a:pt x="11" y="42"/>
                        <a:pt x="12" y="40"/>
                      </a:cubicBezTo>
                      <a:cubicBezTo>
                        <a:pt x="12" y="39"/>
                        <a:pt x="13" y="39"/>
                        <a:pt x="13" y="38"/>
                      </a:cubicBezTo>
                      <a:cubicBezTo>
                        <a:pt x="13" y="37"/>
                        <a:pt x="13" y="36"/>
                        <a:pt x="13" y="35"/>
                      </a:cubicBezTo>
                      <a:cubicBezTo>
                        <a:pt x="14" y="33"/>
                        <a:pt x="14" y="32"/>
                        <a:pt x="14" y="31"/>
                      </a:cubicBezTo>
                      <a:cubicBezTo>
                        <a:pt x="14" y="29"/>
                        <a:pt x="15" y="28"/>
                        <a:pt x="16" y="27"/>
                      </a:cubicBezTo>
                      <a:cubicBezTo>
                        <a:pt x="16" y="26"/>
                        <a:pt x="17" y="26"/>
                        <a:pt x="17" y="25"/>
                      </a:cubicBezTo>
                      <a:cubicBezTo>
                        <a:pt x="17" y="24"/>
                        <a:pt x="18" y="23"/>
                        <a:pt x="19" y="23"/>
                      </a:cubicBezTo>
                      <a:cubicBezTo>
                        <a:pt x="19" y="23"/>
                        <a:pt x="19" y="23"/>
                        <a:pt x="20" y="23"/>
                      </a:cubicBezTo>
                      <a:cubicBezTo>
                        <a:pt x="20" y="22"/>
                        <a:pt x="19" y="21"/>
                        <a:pt x="19" y="20"/>
                      </a:cubicBezTo>
                      <a:cubicBezTo>
                        <a:pt x="19" y="20"/>
                        <a:pt x="19" y="19"/>
                        <a:pt x="19" y="19"/>
                      </a:cubicBezTo>
                      <a:cubicBezTo>
                        <a:pt x="18" y="17"/>
                        <a:pt x="18" y="13"/>
                        <a:pt x="20" y="12"/>
                      </a:cubicBezTo>
                      <a:cubicBezTo>
                        <a:pt x="20" y="12"/>
                        <a:pt x="21" y="11"/>
                        <a:pt x="21" y="11"/>
                      </a:cubicBezTo>
                      <a:cubicBezTo>
                        <a:pt x="23" y="10"/>
                        <a:pt x="24" y="10"/>
                        <a:pt x="24" y="8"/>
                      </a:cubicBezTo>
                      <a:cubicBezTo>
                        <a:pt x="24" y="8"/>
                        <a:pt x="24" y="7"/>
                        <a:pt x="24" y="7"/>
                      </a:cubicBezTo>
                      <a:cubicBezTo>
                        <a:pt x="24" y="6"/>
                        <a:pt x="24" y="5"/>
                        <a:pt x="24" y="5"/>
                      </a:cubicBezTo>
                      <a:cubicBezTo>
                        <a:pt x="29" y="0"/>
                        <a:pt x="29" y="0"/>
                        <a:pt x="29" y="0"/>
                      </a:cubicBezTo>
                      <a:cubicBezTo>
                        <a:pt x="30" y="1"/>
                        <a:pt x="30" y="1"/>
                        <a:pt x="30" y="1"/>
                      </a:cubicBezTo>
                      <a:cubicBezTo>
                        <a:pt x="30" y="2"/>
                        <a:pt x="31" y="2"/>
                        <a:pt x="33" y="2"/>
                      </a:cubicBezTo>
                      <a:cubicBezTo>
                        <a:pt x="33" y="2"/>
                        <a:pt x="35" y="2"/>
                        <a:pt x="36" y="3"/>
                      </a:cubicBezTo>
                      <a:cubicBezTo>
                        <a:pt x="36" y="1"/>
                        <a:pt x="38" y="1"/>
                        <a:pt x="38" y="1"/>
                      </a:cubicBezTo>
                      <a:cubicBezTo>
                        <a:pt x="42" y="1"/>
                        <a:pt x="47" y="6"/>
                        <a:pt x="48" y="7"/>
                      </a:cubicBezTo>
                      <a:cubicBezTo>
                        <a:pt x="50" y="10"/>
                        <a:pt x="51" y="10"/>
                        <a:pt x="54" y="10"/>
                      </a:cubicBezTo>
                      <a:cubicBezTo>
                        <a:pt x="56" y="11"/>
                        <a:pt x="58" y="12"/>
                        <a:pt x="60" y="14"/>
                      </a:cubicBezTo>
                      <a:cubicBezTo>
                        <a:pt x="61" y="14"/>
                        <a:pt x="61" y="15"/>
                        <a:pt x="62" y="15"/>
                      </a:cubicBezTo>
                      <a:cubicBezTo>
                        <a:pt x="64" y="17"/>
                        <a:pt x="62" y="20"/>
                        <a:pt x="61" y="22"/>
                      </a:cubicBezTo>
                      <a:cubicBezTo>
                        <a:pt x="61" y="22"/>
                        <a:pt x="61" y="22"/>
                        <a:pt x="60" y="23"/>
                      </a:cubicBezTo>
                      <a:cubicBezTo>
                        <a:pt x="60" y="23"/>
                        <a:pt x="60" y="23"/>
                        <a:pt x="60" y="23"/>
                      </a:cubicBezTo>
                      <a:cubicBezTo>
                        <a:pt x="60" y="23"/>
                        <a:pt x="61" y="23"/>
                        <a:pt x="62" y="23"/>
                      </a:cubicBezTo>
                      <a:cubicBezTo>
                        <a:pt x="63" y="24"/>
                        <a:pt x="64" y="24"/>
                        <a:pt x="64" y="24"/>
                      </a:cubicBezTo>
                      <a:cubicBezTo>
                        <a:pt x="65" y="24"/>
                        <a:pt x="66" y="25"/>
                        <a:pt x="67" y="25"/>
                      </a:cubicBezTo>
                      <a:cubicBezTo>
                        <a:pt x="71" y="25"/>
                        <a:pt x="73" y="21"/>
                        <a:pt x="74" y="17"/>
                      </a:cubicBezTo>
                      <a:cubicBezTo>
                        <a:pt x="74" y="16"/>
                        <a:pt x="74" y="16"/>
                        <a:pt x="74" y="16"/>
                      </a:cubicBezTo>
                      <a:cubicBezTo>
                        <a:pt x="74" y="16"/>
                        <a:pt x="74" y="16"/>
                        <a:pt x="74" y="16"/>
                      </a:cubicBezTo>
                      <a:cubicBezTo>
                        <a:pt x="77" y="16"/>
                        <a:pt x="78" y="17"/>
                        <a:pt x="79" y="19"/>
                      </a:cubicBezTo>
                      <a:cubicBezTo>
                        <a:pt x="79" y="22"/>
                        <a:pt x="79" y="25"/>
                        <a:pt x="76" y="26"/>
                      </a:cubicBezTo>
                      <a:cubicBezTo>
                        <a:pt x="74" y="27"/>
                        <a:pt x="72" y="29"/>
                        <a:pt x="70" y="32"/>
                      </a:cubicBezTo>
                      <a:cubicBezTo>
                        <a:pt x="69" y="33"/>
                        <a:pt x="68" y="33"/>
                        <a:pt x="67" y="34"/>
                      </a:cubicBezTo>
                      <a:cubicBezTo>
                        <a:pt x="67" y="35"/>
                        <a:pt x="66" y="35"/>
                        <a:pt x="66" y="36"/>
                      </a:cubicBezTo>
                      <a:cubicBezTo>
                        <a:pt x="64" y="37"/>
                        <a:pt x="62" y="39"/>
                        <a:pt x="62" y="41"/>
                      </a:cubicBezTo>
                      <a:cubicBezTo>
                        <a:pt x="62" y="46"/>
                        <a:pt x="61" y="50"/>
                        <a:pt x="60" y="55"/>
                      </a:cubicBezTo>
                      <a:cubicBezTo>
                        <a:pt x="60" y="57"/>
                        <a:pt x="61" y="58"/>
                        <a:pt x="62" y="59"/>
                      </a:cubicBezTo>
                      <a:cubicBezTo>
                        <a:pt x="63" y="60"/>
                        <a:pt x="65" y="61"/>
                        <a:pt x="64" y="64"/>
                      </a:cubicBezTo>
                      <a:cubicBezTo>
                        <a:pt x="64" y="64"/>
                        <a:pt x="64" y="65"/>
                        <a:pt x="65" y="65"/>
                      </a:cubicBezTo>
                      <a:cubicBezTo>
                        <a:pt x="66" y="65"/>
                        <a:pt x="67" y="65"/>
                        <a:pt x="67" y="66"/>
                      </a:cubicBezTo>
                      <a:cubicBezTo>
                        <a:pt x="68" y="69"/>
                        <a:pt x="66" y="72"/>
                        <a:pt x="65" y="73"/>
                      </a:cubicBezTo>
                      <a:cubicBezTo>
                        <a:pt x="64" y="74"/>
                        <a:pt x="64" y="74"/>
                        <a:pt x="64" y="74"/>
                      </a:cubicBezTo>
                      <a:cubicBezTo>
                        <a:pt x="62" y="77"/>
                        <a:pt x="61" y="78"/>
                        <a:pt x="57" y="79"/>
                      </a:cubicBezTo>
                      <a:cubicBezTo>
                        <a:pt x="56" y="79"/>
                        <a:pt x="55" y="79"/>
                        <a:pt x="54" y="79"/>
                      </a:cubicBezTo>
                      <a:cubicBezTo>
                        <a:pt x="52" y="80"/>
                        <a:pt x="48" y="81"/>
                        <a:pt x="45" y="80"/>
                      </a:cubicBezTo>
                      <a:cubicBezTo>
                        <a:pt x="45" y="80"/>
                        <a:pt x="45" y="80"/>
                        <a:pt x="45" y="80"/>
                      </a:cubicBezTo>
                      <a:cubicBezTo>
                        <a:pt x="46" y="81"/>
                        <a:pt x="46" y="81"/>
                        <a:pt x="46" y="82"/>
                      </a:cubicBezTo>
                      <a:cubicBezTo>
                        <a:pt x="46" y="83"/>
                        <a:pt x="46" y="84"/>
                        <a:pt x="45" y="84"/>
                      </a:cubicBezTo>
                      <a:cubicBezTo>
                        <a:pt x="45" y="85"/>
                        <a:pt x="45" y="85"/>
                        <a:pt x="45" y="86"/>
                      </a:cubicBezTo>
                      <a:cubicBezTo>
                        <a:pt x="45" y="88"/>
                        <a:pt x="45" y="89"/>
                        <a:pt x="44" y="90"/>
                      </a:cubicBezTo>
                      <a:cubicBezTo>
                        <a:pt x="43" y="91"/>
                        <a:pt x="41" y="92"/>
                        <a:pt x="39" y="92"/>
                      </a:cubicBezTo>
                      <a:cubicBezTo>
                        <a:pt x="38" y="92"/>
                        <a:pt x="38" y="91"/>
                        <a:pt x="36" y="91"/>
                      </a:cubicBezTo>
                      <a:cubicBezTo>
                        <a:pt x="36" y="90"/>
                        <a:pt x="34" y="90"/>
                        <a:pt x="34" y="90"/>
                      </a:cubicBezTo>
                      <a:cubicBezTo>
                        <a:pt x="34" y="90"/>
                        <a:pt x="34" y="90"/>
                        <a:pt x="34" y="90"/>
                      </a:cubicBezTo>
                      <a:cubicBezTo>
                        <a:pt x="34" y="90"/>
                        <a:pt x="34" y="90"/>
                        <a:pt x="34" y="91"/>
                      </a:cubicBezTo>
                      <a:cubicBezTo>
                        <a:pt x="34" y="93"/>
                        <a:pt x="34" y="95"/>
                        <a:pt x="35" y="96"/>
                      </a:cubicBezTo>
                      <a:cubicBezTo>
                        <a:pt x="36" y="95"/>
                        <a:pt x="36" y="95"/>
                        <a:pt x="36" y="95"/>
                      </a:cubicBezTo>
                      <a:cubicBezTo>
                        <a:pt x="37" y="94"/>
                        <a:pt x="39" y="95"/>
                        <a:pt x="40" y="96"/>
                      </a:cubicBezTo>
                      <a:cubicBezTo>
                        <a:pt x="40" y="96"/>
                        <a:pt x="41" y="97"/>
                        <a:pt x="40" y="99"/>
                      </a:cubicBezTo>
                      <a:cubicBezTo>
                        <a:pt x="40" y="100"/>
                        <a:pt x="39" y="100"/>
                        <a:pt x="38" y="100"/>
                      </a:cubicBezTo>
                      <a:cubicBezTo>
                        <a:pt x="40" y="101"/>
                        <a:pt x="40" y="101"/>
                        <a:pt x="40" y="101"/>
                      </a:cubicBezTo>
                      <a:cubicBezTo>
                        <a:pt x="37" y="102"/>
                        <a:pt x="37" y="102"/>
                        <a:pt x="37" y="102"/>
                      </a:cubicBezTo>
                      <a:cubicBezTo>
                        <a:pt x="35" y="102"/>
                        <a:pt x="34" y="103"/>
                        <a:pt x="34" y="105"/>
                      </a:cubicBezTo>
                      <a:cubicBezTo>
                        <a:pt x="34" y="106"/>
                        <a:pt x="33" y="108"/>
                        <a:pt x="33" y="109"/>
                      </a:cubicBezTo>
                      <a:cubicBezTo>
                        <a:pt x="32" y="110"/>
                        <a:pt x="32" y="111"/>
                        <a:pt x="32" y="111"/>
                      </a:cubicBezTo>
                      <a:cubicBezTo>
                        <a:pt x="33" y="113"/>
                        <a:pt x="33" y="113"/>
                        <a:pt x="33" y="113"/>
                      </a:cubicBezTo>
                      <a:cubicBezTo>
                        <a:pt x="31" y="113"/>
                        <a:pt x="31" y="113"/>
                        <a:pt x="31" y="113"/>
                      </a:cubicBezTo>
                      <a:cubicBezTo>
                        <a:pt x="28" y="112"/>
                        <a:pt x="25" y="115"/>
                        <a:pt x="24" y="118"/>
                      </a:cubicBezTo>
                      <a:cubicBezTo>
                        <a:pt x="24" y="120"/>
                        <a:pt x="26" y="121"/>
                        <a:pt x="28" y="122"/>
                      </a:cubicBezTo>
                      <a:cubicBezTo>
                        <a:pt x="30" y="122"/>
                        <a:pt x="31" y="123"/>
                        <a:pt x="32" y="125"/>
                      </a:cubicBezTo>
                      <a:cubicBezTo>
                        <a:pt x="32" y="129"/>
                        <a:pt x="29" y="132"/>
                        <a:pt x="26" y="134"/>
                      </a:cubicBezTo>
                      <a:cubicBezTo>
                        <a:pt x="26" y="134"/>
                        <a:pt x="25" y="135"/>
                        <a:pt x="25" y="135"/>
                      </a:cubicBezTo>
                      <a:cubicBezTo>
                        <a:pt x="25" y="135"/>
                        <a:pt x="24" y="136"/>
                        <a:pt x="24" y="136"/>
                      </a:cubicBezTo>
                      <a:cubicBezTo>
                        <a:pt x="23" y="140"/>
                        <a:pt x="22" y="142"/>
                        <a:pt x="21" y="142"/>
                      </a:cubicBezTo>
                      <a:cubicBezTo>
                        <a:pt x="21" y="142"/>
                        <a:pt x="21" y="142"/>
                        <a:pt x="21" y="142"/>
                      </a:cubicBezTo>
                      <a:cubicBezTo>
                        <a:pt x="20" y="142"/>
                        <a:pt x="20" y="142"/>
                        <a:pt x="20" y="142"/>
                      </a:cubicBezTo>
                      <a:cubicBezTo>
                        <a:pt x="20" y="143"/>
                        <a:pt x="19" y="144"/>
                        <a:pt x="19" y="145"/>
                      </a:cubicBezTo>
                      <a:cubicBezTo>
                        <a:pt x="18" y="145"/>
                        <a:pt x="18" y="146"/>
                        <a:pt x="18" y="146"/>
                      </a:cubicBezTo>
                      <a:cubicBezTo>
                        <a:pt x="18" y="146"/>
                        <a:pt x="18" y="146"/>
                        <a:pt x="18" y="146"/>
                      </a:cubicBezTo>
                      <a:cubicBezTo>
                        <a:pt x="19" y="147"/>
                        <a:pt x="19" y="149"/>
                        <a:pt x="19" y="150"/>
                      </a:cubicBezTo>
                      <a:cubicBezTo>
                        <a:pt x="19" y="150"/>
                        <a:pt x="18" y="150"/>
                        <a:pt x="18" y="150"/>
                      </a:cubicBezTo>
                      <a:cubicBezTo>
                        <a:pt x="19" y="151"/>
                        <a:pt x="20" y="152"/>
                        <a:pt x="21" y="153"/>
                      </a:cubicBezTo>
                      <a:cubicBezTo>
                        <a:pt x="21" y="153"/>
                        <a:pt x="21" y="154"/>
                        <a:pt x="21" y="154"/>
                      </a:cubicBezTo>
                      <a:lnTo>
                        <a:pt x="23" y="156"/>
                      </a:lnTo>
                      <a:close/>
                      <a:moveTo>
                        <a:pt x="6" y="144"/>
                      </a:moveTo>
                      <a:cubicBezTo>
                        <a:pt x="6" y="145"/>
                        <a:pt x="6" y="145"/>
                        <a:pt x="6" y="145"/>
                      </a:cubicBezTo>
                      <a:cubicBezTo>
                        <a:pt x="6" y="146"/>
                        <a:pt x="6" y="146"/>
                        <a:pt x="6" y="147"/>
                      </a:cubicBezTo>
                      <a:cubicBezTo>
                        <a:pt x="6" y="151"/>
                        <a:pt x="6" y="152"/>
                        <a:pt x="8" y="152"/>
                      </a:cubicBezTo>
                      <a:cubicBezTo>
                        <a:pt x="12" y="152"/>
                        <a:pt x="15" y="152"/>
                        <a:pt x="18" y="153"/>
                      </a:cubicBezTo>
                      <a:cubicBezTo>
                        <a:pt x="18" y="152"/>
                        <a:pt x="17" y="152"/>
                        <a:pt x="16" y="151"/>
                      </a:cubicBezTo>
                      <a:cubicBezTo>
                        <a:pt x="13" y="150"/>
                        <a:pt x="13" y="150"/>
                        <a:pt x="13" y="150"/>
                      </a:cubicBezTo>
                      <a:cubicBezTo>
                        <a:pt x="16" y="149"/>
                        <a:pt x="16" y="149"/>
                        <a:pt x="16" y="149"/>
                      </a:cubicBezTo>
                      <a:cubicBezTo>
                        <a:pt x="17" y="149"/>
                        <a:pt x="17" y="149"/>
                        <a:pt x="17" y="149"/>
                      </a:cubicBezTo>
                      <a:cubicBezTo>
                        <a:pt x="17" y="149"/>
                        <a:pt x="17" y="149"/>
                        <a:pt x="17" y="148"/>
                      </a:cubicBezTo>
                      <a:cubicBezTo>
                        <a:pt x="15" y="148"/>
                        <a:pt x="15" y="148"/>
                        <a:pt x="15" y="148"/>
                      </a:cubicBezTo>
                      <a:cubicBezTo>
                        <a:pt x="15" y="147"/>
                        <a:pt x="15" y="147"/>
                        <a:pt x="15" y="147"/>
                      </a:cubicBezTo>
                      <a:cubicBezTo>
                        <a:pt x="16" y="146"/>
                        <a:pt x="16" y="145"/>
                        <a:pt x="17" y="144"/>
                      </a:cubicBezTo>
                      <a:cubicBezTo>
                        <a:pt x="18" y="143"/>
                        <a:pt x="19" y="141"/>
                        <a:pt x="19" y="140"/>
                      </a:cubicBezTo>
                      <a:cubicBezTo>
                        <a:pt x="18" y="140"/>
                        <a:pt x="18" y="140"/>
                        <a:pt x="18" y="139"/>
                      </a:cubicBezTo>
                      <a:cubicBezTo>
                        <a:pt x="16" y="132"/>
                        <a:pt x="16" y="132"/>
                        <a:pt x="16" y="132"/>
                      </a:cubicBezTo>
                      <a:cubicBezTo>
                        <a:pt x="20" y="139"/>
                        <a:pt x="20" y="139"/>
                        <a:pt x="20" y="139"/>
                      </a:cubicBezTo>
                      <a:cubicBezTo>
                        <a:pt x="20" y="139"/>
                        <a:pt x="20" y="139"/>
                        <a:pt x="20" y="140"/>
                      </a:cubicBezTo>
                      <a:cubicBezTo>
                        <a:pt x="21" y="140"/>
                        <a:pt x="21" y="140"/>
                        <a:pt x="21" y="140"/>
                      </a:cubicBezTo>
                      <a:cubicBezTo>
                        <a:pt x="21" y="140"/>
                        <a:pt x="22" y="138"/>
                        <a:pt x="22" y="135"/>
                      </a:cubicBezTo>
                      <a:cubicBezTo>
                        <a:pt x="23" y="134"/>
                        <a:pt x="23" y="134"/>
                        <a:pt x="23" y="134"/>
                      </a:cubicBezTo>
                      <a:cubicBezTo>
                        <a:pt x="24" y="133"/>
                        <a:pt x="24" y="133"/>
                        <a:pt x="25" y="132"/>
                      </a:cubicBezTo>
                      <a:cubicBezTo>
                        <a:pt x="27" y="130"/>
                        <a:pt x="30" y="128"/>
                        <a:pt x="30" y="125"/>
                      </a:cubicBezTo>
                      <a:cubicBezTo>
                        <a:pt x="30" y="125"/>
                        <a:pt x="28" y="124"/>
                        <a:pt x="27" y="123"/>
                      </a:cubicBezTo>
                      <a:cubicBezTo>
                        <a:pt x="25" y="122"/>
                        <a:pt x="22" y="121"/>
                        <a:pt x="23" y="117"/>
                      </a:cubicBezTo>
                      <a:cubicBezTo>
                        <a:pt x="23" y="114"/>
                        <a:pt x="27" y="111"/>
                        <a:pt x="30" y="111"/>
                      </a:cubicBezTo>
                      <a:cubicBezTo>
                        <a:pt x="30" y="110"/>
                        <a:pt x="31" y="109"/>
                        <a:pt x="31" y="108"/>
                      </a:cubicBezTo>
                      <a:cubicBezTo>
                        <a:pt x="31" y="107"/>
                        <a:pt x="32" y="106"/>
                        <a:pt x="32" y="105"/>
                      </a:cubicBezTo>
                      <a:cubicBezTo>
                        <a:pt x="32" y="103"/>
                        <a:pt x="33" y="102"/>
                        <a:pt x="34" y="101"/>
                      </a:cubicBezTo>
                      <a:cubicBezTo>
                        <a:pt x="34" y="100"/>
                        <a:pt x="33" y="100"/>
                        <a:pt x="33" y="100"/>
                      </a:cubicBezTo>
                      <a:cubicBezTo>
                        <a:pt x="32" y="99"/>
                        <a:pt x="32" y="99"/>
                        <a:pt x="32" y="99"/>
                      </a:cubicBezTo>
                      <a:cubicBezTo>
                        <a:pt x="33" y="98"/>
                        <a:pt x="33" y="98"/>
                        <a:pt x="33" y="98"/>
                      </a:cubicBezTo>
                      <a:cubicBezTo>
                        <a:pt x="33" y="98"/>
                        <a:pt x="34" y="98"/>
                        <a:pt x="34" y="98"/>
                      </a:cubicBezTo>
                      <a:cubicBezTo>
                        <a:pt x="32" y="96"/>
                        <a:pt x="32" y="93"/>
                        <a:pt x="32" y="91"/>
                      </a:cubicBezTo>
                      <a:cubicBezTo>
                        <a:pt x="32" y="91"/>
                        <a:pt x="32" y="90"/>
                        <a:pt x="32" y="90"/>
                      </a:cubicBezTo>
                      <a:cubicBezTo>
                        <a:pt x="32" y="89"/>
                        <a:pt x="32" y="89"/>
                        <a:pt x="32" y="88"/>
                      </a:cubicBezTo>
                      <a:cubicBezTo>
                        <a:pt x="32" y="88"/>
                        <a:pt x="33" y="88"/>
                        <a:pt x="34" y="88"/>
                      </a:cubicBezTo>
                      <a:cubicBezTo>
                        <a:pt x="35" y="88"/>
                        <a:pt x="36" y="88"/>
                        <a:pt x="37" y="89"/>
                      </a:cubicBezTo>
                      <a:cubicBezTo>
                        <a:pt x="38" y="89"/>
                        <a:pt x="39" y="90"/>
                        <a:pt x="39" y="90"/>
                      </a:cubicBezTo>
                      <a:cubicBezTo>
                        <a:pt x="41" y="90"/>
                        <a:pt x="42" y="90"/>
                        <a:pt x="42" y="89"/>
                      </a:cubicBezTo>
                      <a:cubicBezTo>
                        <a:pt x="43" y="88"/>
                        <a:pt x="43" y="87"/>
                        <a:pt x="43" y="86"/>
                      </a:cubicBezTo>
                      <a:cubicBezTo>
                        <a:pt x="43" y="85"/>
                        <a:pt x="43" y="84"/>
                        <a:pt x="44" y="83"/>
                      </a:cubicBezTo>
                      <a:cubicBezTo>
                        <a:pt x="44" y="83"/>
                        <a:pt x="44" y="82"/>
                        <a:pt x="44" y="82"/>
                      </a:cubicBezTo>
                      <a:cubicBezTo>
                        <a:pt x="44" y="82"/>
                        <a:pt x="44" y="82"/>
                        <a:pt x="44" y="81"/>
                      </a:cubicBezTo>
                      <a:cubicBezTo>
                        <a:pt x="43" y="81"/>
                        <a:pt x="43" y="80"/>
                        <a:pt x="43" y="78"/>
                      </a:cubicBezTo>
                      <a:cubicBezTo>
                        <a:pt x="43" y="77"/>
                        <a:pt x="43" y="77"/>
                        <a:pt x="43" y="77"/>
                      </a:cubicBezTo>
                      <a:cubicBezTo>
                        <a:pt x="45" y="78"/>
                        <a:pt x="45" y="78"/>
                        <a:pt x="45" y="78"/>
                      </a:cubicBezTo>
                      <a:cubicBezTo>
                        <a:pt x="45" y="78"/>
                        <a:pt x="47" y="79"/>
                        <a:pt x="48" y="79"/>
                      </a:cubicBezTo>
                      <a:cubicBezTo>
                        <a:pt x="50" y="79"/>
                        <a:pt x="52" y="78"/>
                        <a:pt x="54" y="77"/>
                      </a:cubicBezTo>
                      <a:cubicBezTo>
                        <a:pt x="55" y="77"/>
                        <a:pt x="55" y="77"/>
                        <a:pt x="56" y="77"/>
                      </a:cubicBezTo>
                      <a:cubicBezTo>
                        <a:pt x="60" y="76"/>
                        <a:pt x="60" y="76"/>
                        <a:pt x="63" y="73"/>
                      </a:cubicBezTo>
                      <a:cubicBezTo>
                        <a:pt x="63" y="72"/>
                        <a:pt x="63" y="72"/>
                        <a:pt x="63" y="72"/>
                      </a:cubicBezTo>
                      <a:cubicBezTo>
                        <a:pt x="64" y="71"/>
                        <a:pt x="66" y="69"/>
                        <a:pt x="65" y="67"/>
                      </a:cubicBezTo>
                      <a:cubicBezTo>
                        <a:pt x="65" y="67"/>
                        <a:pt x="65" y="67"/>
                        <a:pt x="65" y="67"/>
                      </a:cubicBezTo>
                      <a:cubicBezTo>
                        <a:pt x="64" y="66"/>
                        <a:pt x="62" y="66"/>
                        <a:pt x="62" y="63"/>
                      </a:cubicBezTo>
                      <a:cubicBezTo>
                        <a:pt x="63" y="62"/>
                        <a:pt x="62" y="61"/>
                        <a:pt x="61" y="60"/>
                      </a:cubicBezTo>
                      <a:cubicBezTo>
                        <a:pt x="60" y="59"/>
                        <a:pt x="58" y="58"/>
                        <a:pt x="58" y="55"/>
                      </a:cubicBezTo>
                      <a:cubicBezTo>
                        <a:pt x="59" y="50"/>
                        <a:pt x="60" y="45"/>
                        <a:pt x="60" y="41"/>
                      </a:cubicBezTo>
                      <a:cubicBezTo>
                        <a:pt x="61" y="38"/>
                        <a:pt x="63" y="36"/>
                        <a:pt x="65" y="34"/>
                      </a:cubicBezTo>
                      <a:cubicBezTo>
                        <a:pt x="65" y="34"/>
                        <a:pt x="66" y="33"/>
                        <a:pt x="66" y="33"/>
                      </a:cubicBezTo>
                      <a:cubicBezTo>
                        <a:pt x="67" y="32"/>
                        <a:pt x="67" y="31"/>
                        <a:pt x="68" y="30"/>
                      </a:cubicBezTo>
                      <a:cubicBezTo>
                        <a:pt x="70" y="28"/>
                        <a:pt x="72" y="25"/>
                        <a:pt x="75" y="24"/>
                      </a:cubicBezTo>
                      <a:cubicBezTo>
                        <a:pt x="77" y="23"/>
                        <a:pt x="77" y="21"/>
                        <a:pt x="77" y="20"/>
                      </a:cubicBezTo>
                      <a:cubicBezTo>
                        <a:pt x="77" y="19"/>
                        <a:pt x="76" y="18"/>
                        <a:pt x="75" y="18"/>
                      </a:cubicBezTo>
                      <a:cubicBezTo>
                        <a:pt x="75" y="23"/>
                        <a:pt x="72" y="27"/>
                        <a:pt x="67" y="27"/>
                      </a:cubicBezTo>
                      <a:cubicBezTo>
                        <a:pt x="67" y="27"/>
                        <a:pt x="67" y="27"/>
                        <a:pt x="67" y="27"/>
                      </a:cubicBezTo>
                      <a:cubicBezTo>
                        <a:pt x="66" y="27"/>
                        <a:pt x="65" y="26"/>
                        <a:pt x="63" y="26"/>
                      </a:cubicBezTo>
                      <a:cubicBezTo>
                        <a:pt x="63" y="26"/>
                        <a:pt x="62" y="25"/>
                        <a:pt x="62" y="25"/>
                      </a:cubicBezTo>
                      <a:cubicBezTo>
                        <a:pt x="61" y="25"/>
                        <a:pt x="59" y="25"/>
                        <a:pt x="58" y="24"/>
                      </a:cubicBezTo>
                      <a:cubicBezTo>
                        <a:pt x="58" y="23"/>
                        <a:pt x="58" y="22"/>
                        <a:pt x="59" y="22"/>
                      </a:cubicBezTo>
                      <a:cubicBezTo>
                        <a:pt x="59" y="21"/>
                        <a:pt x="59" y="21"/>
                        <a:pt x="59" y="21"/>
                      </a:cubicBezTo>
                      <a:cubicBezTo>
                        <a:pt x="60" y="20"/>
                        <a:pt x="61" y="18"/>
                        <a:pt x="61" y="17"/>
                      </a:cubicBezTo>
                      <a:cubicBezTo>
                        <a:pt x="60" y="17"/>
                        <a:pt x="59" y="16"/>
                        <a:pt x="59" y="15"/>
                      </a:cubicBezTo>
                      <a:cubicBezTo>
                        <a:pt x="57" y="14"/>
                        <a:pt x="55" y="13"/>
                        <a:pt x="54" y="12"/>
                      </a:cubicBezTo>
                      <a:cubicBezTo>
                        <a:pt x="50" y="11"/>
                        <a:pt x="49" y="11"/>
                        <a:pt x="46" y="8"/>
                      </a:cubicBezTo>
                      <a:cubicBezTo>
                        <a:pt x="45" y="7"/>
                        <a:pt x="41" y="3"/>
                        <a:pt x="38" y="3"/>
                      </a:cubicBezTo>
                      <a:cubicBezTo>
                        <a:pt x="38" y="3"/>
                        <a:pt x="37" y="3"/>
                        <a:pt x="37" y="5"/>
                      </a:cubicBezTo>
                      <a:cubicBezTo>
                        <a:pt x="37" y="8"/>
                        <a:pt x="37" y="8"/>
                        <a:pt x="37" y="8"/>
                      </a:cubicBezTo>
                      <a:cubicBezTo>
                        <a:pt x="35" y="5"/>
                        <a:pt x="35" y="5"/>
                        <a:pt x="35" y="5"/>
                      </a:cubicBezTo>
                      <a:cubicBezTo>
                        <a:pt x="35" y="4"/>
                        <a:pt x="34" y="4"/>
                        <a:pt x="32" y="4"/>
                      </a:cubicBezTo>
                      <a:cubicBezTo>
                        <a:pt x="31" y="4"/>
                        <a:pt x="30" y="4"/>
                        <a:pt x="29" y="3"/>
                      </a:cubicBezTo>
                      <a:cubicBezTo>
                        <a:pt x="26" y="6"/>
                        <a:pt x="26" y="6"/>
                        <a:pt x="26" y="6"/>
                      </a:cubicBezTo>
                      <a:cubicBezTo>
                        <a:pt x="26" y="6"/>
                        <a:pt x="26" y="6"/>
                        <a:pt x="26" y="6"/>
                      </a:cubicBezTo>
                      <a:cubicBezTo>
                        <a:pt x="26" y="7"/>
                        <a:pt x="26" y="7"/>
                        <a:pt x="26" y="8"/>
                      </a:cubicBezTo>
                      <a:cubicBezTo>
                        <a:pt x="25" y="11"/>
                        <a:pt x="24" y="12"/>
                        <a:pt x="22" y="13"/>
                      </a:cubicBezTo>
                      <a:cubicBezTo>
                        <a:pt x="21" y="13"/>
                        <a:pt x="21" y="13"/>
                        <a:pt x="21" y="14"/>
                      </a:cubicBezTo>
                      <a:cubicBezTo>
                        <a:pt x="20" y="14"/>
                        <a:pt x="20" y="16"/>
                        <a:pt x="21" y="19"/>
                      </a:cubicBezTo>
                      <a:cubicBezTo>
                        <a:pt x="21" y="19"/>
                        <a:pt x="21" y="19"/>
                        <a:pt x="21" y="20"/>
                      </a:cubicBezTo>
                      <a:cubicBezTo>
                        <a:pt x="21" y="21"/>
                        <a:pt x="22" y="22"/>
                        <a:pt x="21" y="23"/>
                      </a:cubicBezTo>
                      <a:cubicBezTo>
                        <a:pt x="21" y="24"/>
                        <a:pt x="20" y="25"/>
                        <a:pt x="20" y="25"/>
                      </a:cubicBezTo>
                      <a:cubicBezTo>
                        <a:pt x="19" y="25"/>
                        <a:pt x="19" y="25"/>
                        <a:pt x="19" y="25"/>
                      </a:cubicBezTo>
                      <a:cubicBezTo>
                        <a:pt x="18" y="27"/>
                        <a:pt x="18" y="27"/>
                        <a:pt x="17" y="28"/>
                      </a:cubicBezTo>
                      <a:cubicBezTo>
                        <a:pt x="17" y="29"/>
                        <a:pt x="16" y="30"/>
                        <a:pt x="16" y="31"/>
                      </a:cubicBezTo>
                      <a:cubicBezTo>
                        <a:pt x="16" y="33"/>
                        <a:pt x="15" y="34"/>
                        <a:pt x="15" y="35"/>
                      </a:cubicBezTo>
                      <a:cubicBezTo>
                        <a:pt x="15" y="36"/>
                        <a:pt x="15" y="37"/>
                        <a:pt x="15" y="39"/>
                      </a:cubicBezTo>
                      <a:cubicBezTo>
                        <a:pt x="15" y="39"/>
                        <a:pt x="14" y="40"/>
                        <a:pt x="14" y="41"/>
                      </a:cubicBezTo>
                      <a:cubicBezTo>
                        <a:pt x="13" y="42"/>
                        <a:pt x="12" y="44"/>
                        <a:pt x="13" y="45"/>
                      </a:cubicBezTo>
                      <a:cubicBezTo>
                        <a:pt x="13" y="46"/>
                        <a:pt x="13" y="46"/>
                        <a:pt x="13" y="47"/>
                      </a:cubicBezTo>
                      <a:cubicBezTo>
                        <a:pt x="14" y="49"/>
                        <a:pt x="15" y="51"/>
                        <a:pt x="15" y="53"/>
                      </a:cubicBezTo>
                      <a:cubicBezTo>
                        <a:pt x="15" y="56"/>
                        <a:pt x="15" y="57"/>
                        <a:pt x="14" y="58"/>
                      </a:cubicBezTo>
                      <a:cubicBezTo>
                        <a:pt x="13" y="59"/>
                        <a:pt x="13" y="60"/>
                        <a:pt x="13" y="62"/>
                      </a:cubicBezTo>
                      <a:cubicBezTo>
                        <a:pt x="13" y="62"/>
                        <a:pt x="13" y="63"/>
                        <a:pt x="13" y="63"/>
                      </a:cubicBezTo>
                      <a:cubicBezTo>
                        <a:pt x="13" y="64"/>
                        <a:pt x="13" y="65"/>
                        <a:pt x="13" y="66"/>
                      </a:cubicBezTo>
                      <a:cubicBezTo>
                        <a:pt x="13" y="67"/>
                        <a:pt x="12" y="67"/>
                        <a:pt x="11" y="68"/>
                      </a:cubicBezTo>
                      <a:cubicBezTo>
                        <a:pt x="11" y="68"/>
                        <a:pt x="11" y="68"/>
                        <a:pt x="10" y="69"/>
                      </a:cubicBezTo>
                      <a:cubicBezTo>
                        <a:pt x="10" y="70"/>
                        <a:pt x="10" y="73"/>
                        <a:pt x="10" y="75"/>
                      </a:cubicBezTo>
                      <a:cubicBezTo>
                        <a:pt x="10" y="76"/>
                        <a:pt x="10" y="76"/>
                        <a:pt x="10" y="76"/>
                      </a:cubicBezTo>
                      <a:cubicBezTo>
                        <a:pt x="11" y="77"/>
                        <a:pt x="10" y="79"/>
                        <a:pt x="9" y="81"/>
                      </a:cubicBezTo>
                      <a:cubicBezTo>
                        <a:pt x="9" y="81"/>
                        <a:pt x="9" y="82"/>
                        <a:pt x="9" y="83"/>
                      </a:cubicBezTo>
                      <a:cubicBezTo>
                        <a:pt x="8" y="85"/>
                        <a:pt x="8" y="87"/>
                        <a:pt x="8" y="90"/>
                      </a:cubicBezTo>
                      <a:cubicBezTo>
                        <a:pt x="8" y="92"/>
                        <a:pt x="8" y="95"/>
                        <a:pt x="7" y="98"/>
                      </a:cubicBezTo>
                      <a:cubicBezTo>
                        <a:pt x="6" y="101"/>
                        <a:pt x="8" y="108"/>
                        <a:pt x="9" y="109"/>
                      </a:cubicBezTo>
                      <a:cubicBezTo>
                        <a:pt x="12" y="110"/>
                        <a:pt x="12" y="110"/>
                        <a:pt x="12" y="110"/>
                      </a:cubicBezTo>
                      <a:cubicBezTo>
                        <a:pt x="9" y="110"/>
                        <a:pt x="9" y="110"/>
                        <a:pt x="9" y="110"/>
                      </a:cubicBezTo>
                      <a:cubicBezTo>
                        <a:pt x="9" y="110"/>
                        <a:pt x="8" y="110"/>
                        <a:pt x="8" y="111"/>
                      </a:cubicBezTo>
                      <a:cubicBezTo>
                        <a:pt x="11" y="113"/>
                        <a:pt x="8" y="119"/>
                        <a:pt x="7" y="123"/>
                      </a:cubicBezTo>
                      <a:cubicBezTo>
                        <a:pt x="6" y="125"/>
                        <a:pt x="6" y="126"/>
                        <a:pt x="5" y="127"/>
                      </a:cubicBezTo>
                      <a:cubicBezTo>
                        <a:pt x="5" y="128"/>
                        <a:pt x="5" y="129"/>
                        <a:pt x="5" y="130"/>
                      </a:cubicBezTo>
                      <a:cubicBezTo>
                        <a:pt x="5" y="132"/>
                        <a:pt x="5" y="134"/>
                        <a:pt x="3" y="137"/>
                      </a:cubicBezTo>
                      <a:cubicBezTo>
                        <a:pt x="2" y="139"/>
                        <a:pt x="2" y="142"/>
                        <a:pt x="2" y="144"/>
                      </a:cubicBezTo>
                      <a:lnTo>
                        <a:pt x="6" y="14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3" name="Freeform 87"/>
                <p:cNvSpPr>
                  <a:spLocks noChangeArrowheads="1"/>
                </p:cNvSpPr>
                <p:nvPr/>
              </p:nvSpPr>
              <p:spPr bwMode="auto">
                <a:xfrm>
                  <a:off x="703" y="1206"/>
                  <a:ext cx="7" cy="2"/>
                </a:xfrm>
                <a:custGeom>
                  <a:avLst/>
                  <a:gdLst>
                    <a:gd name="T0" fmla="*/ 1 w 4"/>
                    <a:gd name="T1" fmla="*/ 0 h 1"/>
                    <a:gd name="T2" fmla="*/ 4 w 4"/>
                    <a:gd name="T3" fmla="*/ 0 h 1"/>
                    <a:gd name="T4" fmla="*/ 0 w 4"/>
                    <a:gd name="T5" fmla="*/ 1 h 1"/>
                    <a:gd name="T6" fmla="*/ 1 w 4"/>
                    <a:gd name="T7" fmla="*/ 0 h 1"/>
                    <a:gd name="T8" fmla="*/ 0 60000 65536"/>
                    <a:gd name="T9" fmla="*/ 0 60000 65536"/>
                    <a:gd name="T10" fmla="*/ 0 60000 65536"/>
                    <a:gd name="T11" fmla="*/ 0 60000 65536"/>
                    <a:gd name="T12" fmla="*/ 0 w 4"/>
                    <a:gd name="T13" fmla="*/ 0 h 1"/>
                    <a:gd name="T14" fmla="*/ 4 w 4"/>
                    <a:gd name="T15" fmla="*/ 1 h 1"/>
                  </a:gdLst>
                  <a:ahLst/>
                  <a:cxnLst>
                    <a:cxn ang="T8">
                      <a:pos x="T0" y="T1"/>
                    </a:cxn>
                    <a:cxn ang="T9">
                      <a:pos x="T2" y="T3"/>
                    </a:cxn>
                    <a:cxn ang="T10">
                      <a:pos x="T4" y="T5"/>
                    </a:cxn>
                    <a:cxn ang="T11">
                      <a:pos x="T6" y="T7"/>
                    </a:cxn>
                  </a:cxnLst>
                  <a:rect l="T12" t="T13" r="T14" b="T15"/>
                  <a:pathLst>
                    <a:path w="4" h="1">
                      <a:moveTo>
                        <a:pt x="1" y="0"/>
                      </a:moveTo>
                      <a:cubicBezTo>
                        <a:pt x="2" y="0"/>
                        <a:pt x="3" y="0"/>
                        <a:pt x="4" y="0"/>
                      </a:cubicBezTo>
                      <a:cubicBezTo>
                        <a:pt x="3" y="0"/>
                        <a:pt x="1" y="1"/>
                        <a:pt x="0" y="1"/>
                      </a:cubicBezTo>
                      <a:cubicBezTo>
                        <a:pt x="0" y="1"/>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4" name="Freeform 88"/>
                <p:cNvSpPr>
                  <a:spLocks noChangeArrowheads="1"/>
                </p:cNvSpPr>
                <p:nvPr/>
              </p:nvSpPr>
              <p:spPr bwMode="auto">
                <a:xfrm>
                  <a:off x="699" y="1204"/>
                  <a:ext cx="19" cy="5"/>
                </a:xfrm>
                <a:custGeom>
                  <a:avLst/>
                  <a:gdLst>
                    <a:gd name="T0" fmla="*/ 0 w 11"/>
                    <a:gd name="T1" fmla="*/ 3 h 3"/>
                    <a:gd name="T2" fmla="*/ 1 w 11"/>
                    <a:gd name="T3" fmla="*/ 1 h 3"/>
                    <a:gd name="T4" fmla="*/ 2 w 11"/>
                    <a:gd name="T5" fmla="*/ 1 h 3"/>
                    <a:gd name="T6" fmla="*/ 2 w 11"/>
                    <a:gd name="T7" fmla="*/ 0 h 3"/>
                    <a:gd name="T8" fmla="*/ 3 w 11"/>
                    <a:gd name="T9" fmla="*/ 0 h 3"/>
                    <a:gd name="T10" fmla="*/ 5 w 11"/>
                    <a:gd name="T11" fmla="*/ 0 h 3"/>
                    <a:gd name="T12" fmla="*/ 6 w 11"/>
                    <a:gd name="T13" fmla="*/ 0 h 3"/>
                    <a:gd name="T14" fmla="*/ 11 w 11"/>
                    <a:gd name="T15" fmla="*/ 0 h 3"/>
                    <a:gd name="T16" fmla="*/ 6 w 11"/>
                    <a:gd name="T17" fmla="*/ 2 h 3"/>
                    <a:gd name="T18" fmla="*/ 2 w 11"/>
                    <a:gd name="T19" fmla="*/ 3 h 3"/>
                    <a:gd name="T20" fmla="*/ 0 w 11"/>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3"/>
                    <a:gd name="T35" fmla="*/ 11 w 11"/>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3">
                      <a:moveTo>
                        <a:pt x="0" y="3"/>
                      </a:moveTo>
                      <a:cubicBezTo>
                        <a:pt x="1" y="1"/>
                        <a:pt x="1" y="1"/>
                        <a:pt x="1" y="1"/>
                      </a:cubicBezTo>
                      <a:cubicBezTo>
                        <a:pt x="2" y="1"/>
                        <a:pt x="2" y="1"/>
                        <a:pt x="2" y="1"/>
                      </a:cubicBezTo>
                      <a:cubicBezTo>
                        <a:pt x="2" y="0"/>
                        <a:pt x="2" y="0"/>
                        <a:pt x="2" y="0"/>
                      </a:cubicBezTo>
                      <a:cubicBezTo>
                        <a:pt x="3" y="0"/>
                        <a:pt x="3" y="0"/>
                        <a:pt x="3" y="0"/>
                      </a:cubicBezTo>
                      <a:cubicBezTo>
                        <a:pt x="3" y="0"/>
                        <a:pt x="4" y="0"/>
                        <a:pt x="5" y="0"/>
                      </a:cubicBezTo>
                      <a:cubicBezTo>
                        <a:pt x="5" y="0"/>
                        <a:pt x="5" y="0"/>
                        <a:pt x="6" y="0"/>
                      </a:cubicBezTo>
                      <a:cubicBezTo>
                        <a:pt x="11" y="0"/>
                        <a:pt x="11" y="0"/>
                        <a:pt x="11" y="0"/>
                      </a:cubicBezTo>
                      <a:cubicBezTo>
                        <a:pt x="6" y="2"/>
                        <a:pt x="6" y="2"/>
                        <a:pt x="6" y="2"/>
                      </a:cubicBezTo>
                      <a:cubicBezTo>
                        <a:pt x="5" y="2"/>
                        <a:pt x="4" y="3"/>
                        <a:pt x="2" y="3"/>
                      </a:cubicBezTo>
                      <a:lnTo>
                        <a:pt x="0"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5" name="Freeform 89"/>
                <p:cNvSpPr>
                  <a:spLocks noChangeArrowheads="1"/>
                </p:cNvSpPr>
                <p:nvPr/>
              </p:nvSpPr>
              <p:spPr bwMode="auto">
                <a:xfrm>
                  <a:off x="675" y="1182"/>
                  <a:ext cx="24" cy="33"/>
                </a:xfrm>
                <a:custGeom>
                  <a:avLst/>
                  <a:gdLst>
                    <a:gd name="T0" fmla="*/ 0 w 14"/>
                    <a:gd name="T1" fmla="*/ 0 h 19"/>
                    <a:gd name="T2" fmla="*/ 0 w 14"/>
                    <a:gd name="T3" fmla="*/ 15 h 19"/>
                    <a:gd name="T4" fmla="*/ 14 w 14"/>
                    <a:gd name="T5" fmla="*/ 14 h 19"/>
                    <a:gd name="T6" fmla="*/ 1 w 14"/>
                    <a:gd name="T7" fmla="*/ 3 h 19"/>
                    <a:gd name="T8" fmla="*/ 2 w 14"/>
                    <a:gd name="T9" fmla="*/ 3 h 19"/>
                    <a:gd name="T10" fmla="*/ 0 w 14"/>
                    <a:gd name="T11" fmla="*/ 0 h 19"/>
                    <a:gd name="T12" fmla="*/ 0 60000 65536"/>
                    <a:gd name="T13" fmla="*/ 0 60000 65536"/>
                    <a:gd name="T14" fmla="*/ 0 60000 65536"/>
                    <a:gd name="T15" fmla="*/ 0 60000 65536"/>
                    <a:gd name="T16" fmla="*/ 0 60000 65536"/>
                    <a:gd name="T17" fmla="*/ 0 60000 65536"/>
                    <a:gd name="T18" fmla="*/ 0 w 14"/>
                    <a:gd name="T19" fmla="*/ 0 h 19"/>
                    <a:gd name="T20" fmla="*/ 14 w 14"/>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4" h="19">
                      <a:moveTo>
                        <a:pt x="0" y="0"/>
                      </a:moveTo>
                      <a:cubicBezTo>
                        <a:pt x="0" y="5"/>
                        <a:pt x="0" y="10"/>
                        <a:pt x="0" y="15"/>
                      </a:cubicBezTo>
                      <a:cubicBezTo>
                        <a:pt x="5" y="13"/>
                        <a:pt x="11" y="19"/>
                        <a:pt x="14" y="14"/>
                      </a:cubicBezTo>
                      <a:cubicBezTo>
                        <a:pt x="8" y="12"/>
                        <a:pt x="4" y="8"/>
                        <a:pt x="1" y="3"/>
                      </a:cubicBezTo>
                      <a:cubicBezTo>
                        <a:pt x="1" y="3"/>
                        <a:pt x="2" y="3"/>
                        <a:pt x="2" y="3"/>
                      </a:cubicBezTo>
                      <a:cubicBezTo>
                        <a:pt x="2" y="2"/>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6" name="Freeform 90"/>
                <p:cNvSpPr>
                  <a:spLocks noEditPoints="1" noChangeArrowheads="1"/>
                </p:cNvSpPr>
                <p:nvPr/>
              </p:nvSpPr>
              <p:spPr bwMode="auto">
                <a:xfrm>
                  <a:off x="673" y="1178"/>
                  <a:ext cx="30" cy="33"/>
                </a:xfrm>
                <a:custGeom>
                  <a:avLst/>
                  <a:gdLst>
                    <a:gd name="T0" fmla="*/ 11 w 17"/>
                    <a:gd name="T1" fmla="*/ 19 h 19"/>
                    <a:gd name="T2" fmla="*/ 11 w 17"/>
                    <a:gd name="T3" fmla="*/ 19 h 19"/>
                    <a:gd name="T4" fmla="*/ 7 w 17"/>
                    <a:gd name="T5" fmla="*/ 18 h 19"/>
                    <a:gd name="T6" fmla="*/ 2 w 17"/>
                    <a:gd name="T7" fmla="*/ 18 h 19"/>
                    <a:gd name="T8" fmla="*/ 0 w 17"/>
                    <a:gd name="T9" fmla="*/ 19 h 19"/>
                    <a:gd name="T10" fmla="*/ 0 w 17"/>
                    <a:gd name="T11" fmla="*/ 17 h 19"/>
                    <a:gd name="T12" fmla="*/ 0 w 17"/>
                    <a:gd name="T13" fmla="*/ 5 h 19"/>
                    <a:gd name="T14" fmla="*/ 0 w 17"/>
                    <a:gd name="T15" fmla="*/ 5 h 19"/>
                    <a:gd name="T16" fmla="*/ 0 w 17"/>
                    <a:gd name="T17" fmla="*/ 5 h 19"/>
                    <a:gd name="T18" fmla="*/ 0 w 17"/>
                    <a:gd name="T19" fmla="*/ 2 h 19"/>
                    <a:gd name="T20" fmla="*/ 0 w 17"/>
                    <a:gd name="T21" fmla="*/ 0 h 19"/>
                    <a:gd name="T22" fmla="*/ 2 w 17"/>
                    <a:gd name="T23" fmla="*/ 1 h 19"/>
                    <a:gd name="T24" fmla="*/ 3 w 17"/>
                    <a:gd name="T25" fmla="*/ 3 h 19"/>
                    <a:gd name="T26" fmla="*/ 4 w 17"/>
                    <a:gd name="T27" fmla="*/ 4 h 19"/>
                    <a:gd name="T28" fmla="*/ 5 w 17"/>
                    <a:gd name="T29" fmla="*/ 6 h 19"/>
                    <a:gd name="T30" fmla="*/ 3 w 17"/>
                    <a:gd name="T31" fmla="*/ 6 h 19"/>
                    <a:gd name="T32" fmla="*/ 3 w 17"/>
                    <a:gd name="T33" fmla="*/ 6 h 19"/>
                    <a:gd name="T34" fmla="*/ 15 w 17"/>
                    <a:gd name="T35" fmla="*/ 15 h 19"/>
                    <a:gd name="T36" fmla="*/ 17 w 17"/>
                    <a:gd name="T37" fmla="*/ 15 h 19"/>
                    <a:gd name="T38" fmla="*/ 16 w 17"/>
                    <a:gd name="T39" fmla="*/ 16 h 19"/>
                    <a:gd name="T40" fmla="*/ 11 w 17"/>
                    <a:gd name="T41" fmla="*/ 19 h 19"/>
                    <a:gd name="T42" fmla="*/ 4 w 17"/>
                    <a:gd name="T43" fmla="*/ 15 h 19"/>
                    <a:gd name="T44" fmla="*/ 8 w 17"/>
                    <a:gd name="T45" fmla="*/ 16 h 19"/>
                    <a:gd name="T46" fmla="*/ 11 w 17"/>
                    <a:gd name="T47" fmla="*/ 17 h 19"/>
                    <a:gd name="T48" fmla="*/ 11 w 17"/>
                    <a:gd name="T49" fmla="*/ 17 h 19"/>
                    <a:gd name="T50" fmla="*/ 13 w 17"/>
                    <a:gd name="T51" fmla="*/ 16 h 19"/>
                    <a:gd name="T52" fmla="*/ 2 w 17"/>
                    <a:gd name="T53" fmla="*/ 8 h 19"/>
                    <a:gd name="T54" fmla="*/ 2 w 17"/>
                    <a:gd name="T55" fmla="*/ 15 h 19"/>
                    <a:gd name="T56" fmla="*/ 4 w 17"/>
                    <a:gd name="T57" fmla="*/ 15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
                    <a:gd name="T88" fmla="*/ 0 h 19"/>
                    <a:gd name="T89" fmla="*/ 17 w 17"/>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 h="19">
                      <a:moveTo>
                        <a:pt x="11" y="19"/>
                      </a:moveTo>
                      <a:cubicBezTo>
                        <a:pt x="11" y="19"/>
                        <a:pt x="11" y="19"/>
                        <a:pt x="11" y="19"/>
                      </a:cubicBezTo>
                      <a:cubicBezTo>
                        <a:pt x="10" y="19"/>
                        <a:pt x="9" y="18"/>
                        <a:pt x="7" y="18"/>
                      </a:cubicBezTo>
                      <a:cubicBezTo>
                        <a:pt x="5" y="17"/>
                        <a:pt x="3" y="17"/>
                        <a:pt x="2" y="18"/>
                      </a:cubicBezTo>
                      <a:cubicBezTo>
                        <a:pt x="0" y="19"/>
                        <a:pt x="0" y="19"/>
                        <a:pt x="0" y="19"/>
                      </a:cubicBezTo>
                      <a:cubicBezTo>
                        <a:pt x="0" y="17"/>
                        <a:pt x="0" y="17"/>
                        <a:pt x="0" y="17"/>
                      </a:cubicBezTo>
                      <a:cubicBezTo>
                        <a:pt x="0" y="13"/>
                        <a:pt x="0" y="9"/>
                        <a:pt x="0" y="5"/>
                      </a:cubicBezTo>
                      <a:cubicBezTo>
                        <a:pt x="0" y="5"/>
                        <a:pt x="0" y="5"/>
                        <a:pt x="0" y="5"/>
                      </a:cubicBezTo>
                      <a:cubicBezTo>
                        <a:pt x="0" y="5"/>
                        <a:pt x="0" y="5"/>
                        <a:pt x="0" y="5"/>
                      </a:cubicBezTo>
                      <a:cubicBezTo>
                        <a:pt x="0" y="4"/>
                        <a:pt x="0" y="3"/>
                        <a:pt x="0" y="2"/>
                      </a:cubicBezTo>
                      <a:cubicBezTo>
                        <a:pt x="0" y="0"/>
                        <a:pt x="0" y="0"/>
                        <a:pt x="0" y="0"/>
                      </a:cubicBezTo>
                      <a:cubicBezTo>
                        <a:pt x="2" y="1"/>
                        <a:pt x="2" y="1"/>
                        <a:pt x="2" y="1"/>
                      </a:cubicBezTo>
                      <a:cubicBezTo>
                        <a:pt x="3" y="2"/>
                        <a:pt x="3" y="3"/>
                        <a:pt x="3" y="3"/>
                      </a:cubicBezTo>
                      <a:cubicBezTo>
                        <a:pt x="4" y="4"/>
                        <a:pt x="4" y="4"/>
                        <a:pt x="4" y="4"/>
                      </a:cubicBezTo>
                      <a:cubicBezTo>
                        <a:pt x="5" y="6"/>
                        <a:pt x="5" y="6"/>
                        <a:pt x="5" y="6"/>
                      </a:cubicBezTo>
                      <a:cubicBezTo>
                        <a:pt x="3" y="6"/>
                        <a:pt x="3" y="6"/>
                        <a:pt x="3" y="6"/>
                      </a:cubicBezTo>
                      <a:cubicBezTo>
                        <a:pt x="3" y="6"/>
                        <a:pt x="3" y="6"/>
                        <a:pt x="3" y="6"/>
                      </a:cubicBezTo>
                      <a:cubicBezTo>
                        <a:pt x="7" y="11"/>
                        <a:pt x="11" y="14"/>
                        <a:pt x="15" y="15"/>
                      </a:cubicBezTo>
                      <a:cubicBezTo>
                        <a:pt x="17" y="15"/>
                        <a:pt x="17" y="15"/>
                        <a:pt x="17" y="15"/>
                      </a:cubicBezTo>
                      <a:cubicBezTo>
                        <a:pt x="16" y="16"/>
                        <a:pt x="16" y="16"/>
                        <a:pt x="16" y="16"/>
                      </a:cubicBezTo>
                      <a:cubicBezTo>
                        <a:pt x="15" y="18"/>
                        <a:pt x="13" y="19"/>
                        <a:pt x="11" y="19"/>
                      </a:cubicBezTo>
                      <a:close/>
                      <a:moveTo>
                        <a:pt x="4" y="15"/>
                      </a:moveTo>
                      <a:cubicBezTo>
                        <a:pt x="5" y="15"/>
                        <a:pt x="6" y="16"/>
                        <a:pt x="8" y="16"/>
                      </a:cubicBezTo>
                      <a:cubicBezTo>
                        <a:pt x="9" y="17"/>
                        <a:pt x="10" y="17"/>
                        <a:pt x="11" y="17"/>
                      </a:cubicBezTo>
                      <a:cubicBezTo>
                        <a:pt x="11" y="17"/>
                        <a:pt x="11" y="17"/>
                        <a:pt x="11" y="17"/>
                      </a:cubicBezTo>
                      <a:cubicBezTo>
                        <a:pt x="12" y="17"/>
                        <a:pt x="13" y="17"/>
                        <a:pt x="13" y="16"/>
                      </a:cubicBezTo>
                      <a:cubicBezTo>
                        <a:pt x="9" y="15"/>
                        <a:pt x="5" y="12"/>
                        <a:pt x="2" y="8"/>
                      </a:cubicBezTo>
                      <a:cubicBezTo>
                        <a:pt x="2" y="10"/>
                        <a:pt x="2" y="13"/>
                        <a:pt x="2" y="15"/>
                      </a:cubicBezTo>
                      <a:cubicBezTo>
                        <a:pt x="3" y="15"/>
                        <a:pt x="3" y="15"/>
                        <a:pt x="4"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7" name="Freeform 91"/>
                <p:cNvSpPr>
                  <a:spLocks noChangeArrowheads="1"/>
                </p:cNvSpPr>
                <p:nvPr/>
              </p:nvSpPr>
              <p:spPr bwMode="auto">
                <a:xfrm>
                  <a:off x="668" y="827"/>
                  <a:ext cx="83" cy="100"/>
                </a:xfrm>
                <a:custGeom>
                  <a:avLst/>
                  <a:gdLst>
                    <a:gd name="T0" fmla="*/ 0 w 48"/>
                    <a:gd name="T1" fmla="*/ 33 h 58"/>
                    <a:gd name="T2" fmla="*/ 4 w 48"/>
                    <a:gd name="T3" fmla="*/ 39 h 58"/>
                    <a:gd name="T4" fmla="*/ 4 w 48"/>
                    <a:gd name="T5" fmla="*/ 45 h 58"/>
                    <a:gd name="T6" fmla="*/ 7 w 48"/>
                    <a:gd name="T7" fmla="*/ 54 h 58"/>
                    <a:gd name="T8" fmla="*/ 14 w 48"/>
                    <a:gd name="T9" fmla="*/ 50 h 58"/>
                    <a:gd name="T10" fmla="*/ 21 w 48"/>
                    <a:gd name="T11" fmla="*/ 54 h 58"/>
                    <a:gd name="T12" fmla="*/ 28 w 48"/>
                    <a:gd name="T13" fmla="*/ 52 h 58"/>
                    <a:gd name="T14" fmla="*/ 33 w 48"/>
                    <a:gd name="T15" fmla="*/ 41 h 58"/>
                    <a:gd name="T16" fmla="*/ 40 w 48"/>
                    <a:gd name="T17" fmla="*/ 40 h 58"/>
                    <a:gd name="T18" fmla="*/ 46 w 48"/>
                    <a:gd name="T19" fmla="*/ 43 h 58"/>
                    <a:gd name="T20" fmla="*/ 45 w 48"/>
                    <a:gd name="T21" fmla="*/ 32 h 58"/>
                    <a:gd name="T22" fmla="*/ 42 w 48"/>
                    <a:gd name="T23" fmla="*/ 28 h 58"/>
                    <a:gd name="T24" fmla="*/ 36 w 48"/>
                    <a:gd name="T25" fmla="*/ 24 h 58"/>
                    <a:gd name="T26" fmla="*/ 36 w 48"/>
                    <a:gd name="T27" fmla="*/ 18 h 58"/>
                    <a:gd name="T28" fmla="*/ 31 w 48"/>
                    <a:gd name="T29" fmla="*/ 16 h 58"/>
                    <a:gd name="T30" fmla="*/ 18 w 48"/>
                    <a:gd name="T31" fmla="*/ 10 h 58"/>
                    <a:gd name="T32" fmla="*/ 13 w 48"/>
                    <a:gd name="T33" fmla="*/ 1 h 58"/>
                    <a:gd name="T34" fmla="*/ 8 w 48"/>
                    <a:gd name="T35" fmla="*/ 5 h 58"/>
                    <a:gd name="T36" fmla="*/ 0 w 48"/>
                    <a:gd name="T37" fmla="*/ 6 h 58"/>
                    <a:gd name="T38" fmla="*/ 3 w 48"/>
                    <a:gd name="T39" fmla="*/ 13 h 58"/>
                    <a:gd name="T40" fmla="*/ 2 w 48"/>
                    <a:gd name="T41" fmla="*/ 20 h 58"/>
                    <a:gd name="T42" fmla="*/ 1 w 48"/>
                    <a:gd name="T43" fmla="*/ 26 h 58"/>
                    <a:gd name="T44" fmla="*/ 2 w 48"/>
                    <a:gd name="T45" fmla="*/ 29 h 58"/>
                    <a:gd name="T46" fmla="*/ 0 w 48"/>
                    <a:gd name="T47" fmla="*/ 33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
                    <a:gd name="T73" fmla="*/ 0 h 58"/>
                    <a:gd name="T74" fmla="*/ 48 w 48"/>
                    <a:gd name="T75" fmla="*/ 58 h 5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 h="58">
                      <a:moveTo>
                        <a:pt x="0" y="33"/>
                      </a:moveTo>
                      <a:cubicBezTo>
                        <a:pt x="3" y="34"/>
                        <a:pt x="2" y="37"/>
                        <a:pt x="4" y="39"/>
                      </a:cubicBezTo>
                      <a:cubicBezTo>
                        <a:pt x="6" y="41"/>
                        <a:pt x="3" y="43"/>
                        <a:pt x="4" y="45"/>
                      </a:cubicBezTo>
                      <a:cubicBezTo>
                        <a:pt x="6" y="48"/>
                        <a:pt x="6" y="51"/>
                        <a:pt x="7" y="54"/>
                      </a:cubicBezTo>
                      <a:cubicBezTo>
                        <a:pt x="7" y="58"/>
                        <a:pt x="13" y="51"/>
                        <a:pt x="14" y="50"/>
                      </a:cubicBezTo>
                      <a:cubicBezTo>
                        <a:pt x="16" y="53"/>
                        <a:pt x="19" y="51"/>
                        <a:pt x="21" y="54"/>
                      </a:cubicBezTo>
                      <a:cubicBezTo>
                        <a:pt x="21" y="50"/>
                        <a:pt x="25" y="51"/>
                        <a:pt x="28" y="52"/>
                      </a:cubicBezTo>
                      <a:cubicBezTo>
                        <a:pt x="29" y="48"/>
                        <a:pt x="28" y="42"/>
                        <a:pt x="33" y="41"/>
                      </a:cubicBezTo>
                      <a:cubicBezTo>
                        <a:pt x="35" y="40"/>
                        <a:pt x="38" y="40"/>
                        <a:pt x="40" y="40"/>
                      </a:cubicBezTo>
                      <a:cubicBezTo>
                        <a:pt x="42" y="40"/>
                        <a:pt x="45" y="43"/>
                        <a:pt x="46" y="43"/>
                      </a:cubicBezTo>
                      <a:cubicBezTo>
                        <a:pt x="48" y="43"/>
                        <a:pt x="48" y="33"/>
                        <a:pt x="45" y="32"/>
                      </a:cubicBezTo>
                      <a:cubicBezTo>
                        <a:pt x="42" y="31"/>
                        <a:pt x="47" y="28"/>
                        <a:pt x="42" y="28"/>
                      </a:cubicBezTo>
                      <a:cubicBezTo>
                        <a:pt x="38" y="27"/>
                        <a:pt x="38" y="28"/>
                        <a:pt x="36" y="24"/>
                      </a:cubicBezTo>
                      <a:cubicBezTo>
                        <a:pt x="36" y="22"/>
                        <a:pt x="37" y="21"/>
                        <a:pt x="36" y="18"/>
                      </a:cubicBezTo>
                      <a:cubicBezTo>
                        <a:pt x="34" y="15"/>
                        <a:pt x="32" y="17"/>
                        <a:pt x="31" y="16"/>
                      </a:cubicBezTo>
                      <a:cubicBezTo>
                        <a:pt x="27" y="12"/>
                        <a:pt x="22" y="13"/>
                        <a:pt x="18" y="10"/>
                      </a:cubicBezTo>
                      <a:cubicBezTo>
                        <a:pt x="14" y="7"/>
                        <a:pt x="21" y="0"/>
                        <a:pt x="13" y="1"/>
                      </a:cubicBezTo>
                      <a:cubicBezTo>
                        <a:pt x="11" y="2"/>
                        <a:pt x="10" y="4"/>
                        <a:pt x="8" y="5"/>
                      </a:cubicBezTo>
                      <a:cubicBezTo>
                        <a:pt x="5" y="7"/>
                        <a:pt x="4" y="6"/>
                        <a:pt x="0" y="6"/>
                      </a:cubicBezTo>
                      <a:cubicBezTo>
                        <a:pt x="1" y="8"/>
                        <a:pt x="4" y="11"/>
                        <a:pt x="3" y="13"/>
                      </a:cubicBezTo>
                      <a:cubicBezTo>
                        <a:pt x="2" y="15"/>
                        <a:pt x="4" y="19"/>
                        <a:pt x="2" y="20"/>
                      </a:cubicBezTo>
                      <a:cubicBezTo>
                        <a:pt x="2" y="21"/>
                        <a:pt x="1" y="25"/>
                        <a:pt x="1" y="26"/>
                      </a:cubicBezTo>
                      <a:cubicBezTo>
                        <a:pt x="1" y="27"/>
                        <a:pt x="3" y="28"/>
                        <a:pt x="2" y="29"/>
                      </a:cubicBezTo>
                      <a:cubicBezTo>
                        <a:pt x="1" y="30"/>
                        <a:pt x="0" y="31"/>
                        <a:pt x="0" y="3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8" name="Freeform 92"/>
                <p:cNvSpPr>
                  <a:spLocks noEditPoints="1" noChangeArrowheads="1"/>
                </p:cNvSpPr>
                <p:nvPr/>
              </p:nvSpPr>
              <p:spPr bwMode="auto">
                <a:xfrm>
                  <a:off x="665" y="827"/>
                  <a:ext cx="88" cy="98"/>
                </a:xfrm>
                <a:custGeom>
                  <a:avLst/>
                  <a:gdLst>
                    <a:gd name="T0" fmla="*/ 22 w 51"/>
                    <a:gd name="T1" fmla="*/ 54 h 57"/>
                    <a:gd name="T2" fmla="*/ 16 w 51"/>
                    <a:gd name="T3" fmla="*/ 52 h 57"/>
                    <a:gd name="T4" fmla="*/ 10 w 51"/>
                    <a:gd name="T5" fmla="*/ 56 h 57"/>
                    <a:gd name="T6" fmla="*/ 7 w 51"/>
                    <a:gd name="T7" fmla="*/ 52 h 57"/>
                    <a:gd name="T8" fmla="*/ 5 w 51"/>
                    <a:gd name="T9" fmla="*/ 42 h 57"/>
                    <a:gd name="T10" fmla="*/ 3 w 51"/>
                    <a:gd name="T11" fmla="*/ 36 h 57"/>
                    <a:gd name="T12" fmla="*/ 1 w 51"/>
                    <a:gd name="T13" fmla="*/ 33 h 57"/>
                    <a:gd name="T14" fmla="*/ 3 w 51"/>
                    <a:gd name="T15" fmla="*/ 29 h 57"/>
                    <a:gd name="T16" fmla="*/ 3 w 51"/>
                    <a:gd name="T17" fmla="*/ 28 h 57"/>
                    <a:gd name="T18" fmla="*/ 3 w 51"/>
                    <a:gd name="T19" fmla="*/ 20 h 57"/>
                    <a:gd name="T20" fmla="*/ 4 w 51"/>
                    <a:gd name="T21" fmla="*/ 12 h 57"/>
                    <a:gd name="T22" fmla="*/ 1 w 51"/>
                    <a:gd name="T23" fmla="*/ 6 h 57"/>
                    <a:gd name="T24" fmla="*/ 3 w 51"/>
                    <a:gd name="T25" fmla="*/ 5 h 57"/>
                    <a:gd name="T26" fmla="*/ 11 w 51"/>
                    <a:gd name="T27" fmla="*/ 3 h 57"/>
                    <a:gd name="T28" fmla="*/ 20 w 51"/>
                    <a:gd name="T29" fmla="*/ 1 h 57"/>
                    <a:gd name="T30" fmla="*/ 21 w 51"/>
                    <a:gd name="T31" fmla="*/ 9 h 57"/>
                    <a:gd name="T32" fmla="*/ 33 w 51"/>
                    <a:gd name="T33" fmla="*/ 15 h 57"/>
                    <a:gd name="T34" fmla="*/ 39 w 51"/>
                    <a:gd name="T35" fmla="*/ 18 h 57"/>
                    <a:gd name="T36" fmla="*/ 39 w 51"/>
                    <a:gd name="T37" fmla="*/ 23 h 57"/>
                    <a:gd name="T38" fmla="*/ 44 w 51"/>
                    <a:gd name="T39" fmla="*/ 27 h 57"/>
                    <a:gd name="T40" fmla="*/ 47 w 51"/>
                    <a:gd name="T41" fmla="*/ 30 h 57"/>
                    <a:gd name="T42" fmla="*/ 50 w 51"/>
                    <a:gd name="T43" fmla="*/ 40 h 57"/>
                    <a:gd name="T44" fmla="*/ 46 w 51"/>
                    <a:gd name="T45" fmla="*/ 43 h 57"/>
                    <a:gd name="T46" fmla="*/ 37 w 51"/>
                    <a:gd name="T47" fmla="*/ 42 h 57"/>
                    <a:gd name="T48" fmla="*/ 31 w 51"/>
                    <a:gd name="T49" fmla="*/ 49 h 57"/>
                    <a:gd name="T50" fmla="*/ 30 w 51"/>
                    <a:gd name="T51" fmla="*/ 54 h 57"/>
                    <a:gd name="T52" fmla="*/ 26 w 51"/>
                    <a:gd name="T53" fmla="*/ 52 h 57"/>
                    <a:gd name="T54" fmla="*/ 24 w 51"/>
                    <a:gd name="T55" fmla="*/ 57 h 57"/>
                    <a:gd name="T56" fmla="*/ 5 w 51"/>
                    <a:gd name="T57" fmla="*/ 36 h 57"/>
                    <a:gd name="T58" fmla="*/ 7 w 51"/>
                    <a:gd name="T59" fmla="*/ 42 h 57"/>
                    <a:gd name="T60" fmla="*/ 9 w 51"/>
                    <a:gd name="T61" fmla="*/ 52 h 57"/>
                    <a:gd name="T62" fmla="*/ 10 w 51"/>
                    <a:gd name="T63" fmla="*/ 54 h 57"/>
                    <a:gd name="T64" fmla="*/ 16 w 51"/>
                    <a:gd name="T65" fmla="*/ 49 h 57"/>
                    <a:gd name="T66" fmla="*/ 20 w 51"/>
                    <a:gd name="T67" fmla="*/ 51 h 57"/>
                    <a:gd name="T68" fmla="*/ 26 w 51"/>
                    <a:gd name="T69" fmla="*/ 50 h 57"/>
                    <a:gd name="T70" fmla="*/ 29 w 51"/>
                    <a:gd name="T71" fmla="*/ 49 h 57"/>
                    <a:gd name="T72" fmla="*/ 36 w 51"/>
                    <a:gd name="T73" fmla="*/ 40 h 57"/>
                    <a:gd name="T74" fmla="*/ 47 w 51"/>
                    <a:gd name="T75" fmla="*/ 42 h 57"/>
                    <a:gd name="T76" fmla="*/ 48 w 51"/>
                    <a:gd name="T77" fmla="*/ 36 h 57"/>
                    <a:gd name="T78" fmla="*/ 45 w 51"/>
                    <a:gd name="T79" fmla="*/ 29 h 57"/>
                    <a:gd name="T80" fmla="*/ 45 w 51"/>
                    <a:gd name="T81" fmla="*/ 29 h 57"/>
                    <a:gd name="T82" fmla="*/ 43 w 51"/>
                    <a:gd name="T83" fmla="*/ 29 h 57"/>
                    <a:gd name="T84" fmla="*/ 37 w 51"/>
                    <a:gd name="T85" fmla="*/ 21 h 57"/>
                    <a:gd name="T86" fmla="*/ 35 w 51"/>
                    <a:gd name="T87" fmla="*/ 17 h 57"/>
                    <a:gd name="T88" fmla="*/ 26 w 51"/>
                    <a:gd name="T89" fmla="*/ 14 h 57"/>
                    <a:gd name="T90" fmla="*/ 18 w 51"/>
                    <a:gd name="T91" fmla="*/ 5 h 57"/>
                    <a:gd name="T92" fmla="*/ 17 w 51"/>
                    <a:gd name="T93" fmla="*/ 2 h 57"/>
                    <a:gd name="T94" fmla="*/ 13 w 51"/>
                    <a:gd name="T95" fmla="*/ 4 h 57"/>
                    <a:gd name="T96" fmla="*/ 4 w 51"/>
                    <a:gd name="T97" fmla="*/ 7 h 57"/>
                    <a:gd name="T98" fmla="*/ 6 w 51"/>
                    <a:gd name="T99" fmla="*/ 16 h 57"/>
                    <a:gd name="T100" fmla="*/ 4 w 51"/>
                    <a:gd name="T101" fmla="*/ 26 h 57"/>
                    <a:gd name="T102" fmla="*/ 5 w 51"/>
                    <a:gd name="T103" fmla="*/ 29 h 57"/>
                    <a:gd name="T104" fmla="*/ 3 w 51"/>
                    <a:gd name="T105" fmla="*/ 32 h 5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
                    <a:gd name="T160" fmla="*/ 0 h 57"/>
                    <a:gd name="T161" fmla="*/ 51 w 51"/>
                    <a:gd name="T162" fmla="*/ 57 h 5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 h="57">
                      <a:moveTo>
                        <a:pt x="24" y="57"/>
                      </a:moveTo>
                      <a:cubicBezTo>
                        <a:pt x="22" y="54"/>
                        <a:pt x="22" y="54"/>
                        <a:pt x="22" y="54"/>
                      </a:cubicBezTo>
                      <a:cubicBezTo>
                        <a:pt x="22" y="53"/>
                        <a:pt x="21" y="53"/>
                        <a:pt x="19" y="53"/>
                      </a:cubicBezTo>
                      <a:cubicBezTo>
                        <a:pt x="18" y="53"/>
                        <a:pt x="17" y="53"/>
                        <a:pt x="16" y="52"/>
                      </a:cubicBezTo>
                      <a:cubicBezTo>
                        <a:pt x="12" y="56"/>
                        <a:pt x="10" y="56"/>
                        <a:pt x="10" y="56"/>
                      </a:cubicBezTo>
                      <a:cubicBezTo>
                        <a:pt x="10" y="56"/>
                        <a:pt x="10" y="56"/>
                        <a:pt x="10" y="56"/>
                      </a:cubicBezTo>
                      <a:cubicBezTo>
                        <a:pt x="9" y="56"/>
                        <a:pt x="8" y="55"/>
                        <a:pt x="8" y="54"/>
                      </a:cubicBezTo>
                      <a:cubicBezTo>
                        <a:pt x="8" y="54"/>
                        <a:pt x="8" y="53"/>
                        <a:pt x="7" y="52"/>
                      </a:cubicBezTo>
                      <a:cubicBezTo>
                        <a:pt x="7" y="50"/>
                        <a:pt x="7" y="48"/>
                        <a:pt x="6" y="46"/>
                      </a:cubicBezTo>
                      <a:cubicBezTo>
                        <a:pt x="5" y="44"/>
                        <a:pt x="5" y="43"/>
                        <a:pt x="5" y="42"/>
                      </a:cubicBezTo>
                      <a:cubicBezTo>
                        <a:pt x="6" y="41"/>
                        <a:pt x="6" y="40"/>
                        <a:pt x="5" y="40"/>
                      </a:cubicBezTo>
                      <a:cubicBezTo>
                        <a:pt x="4" y="39"/>
                        <a:pt x="4" y="38"/>
                        <a:pt x="3" y="36"/>
                      </a:cubicBezTo>
                      <a:cubicBezTo>
                        <a:pt x="3" y="35"/>
                        <a:pt x="3" y="34"/>
                        <a:pt x="2" y="34"/>
                      </a:cubicBezTo>
                      <a:cubicBezTo>
                        <a:pt x="1" y="33"/>
                        <a:pt x="1" y="33"/>
                        <a:pt x="1" y="33"/>
                      </a:cubicBezTo>
                      <a:cubicBezTo>
                        <a:pt x="1" y="33"/>
                        <a:pt x="1" y="33"/>
                        <a:pt x="1" y="33"/>
                      </a:cubicBezTo>
                      <a:cubicBezTo>
                        <a:pt x="1" y="31"/>
                        <a:pt x="2" y="30"/>
                        <a:pt x="3" y="29"/>
                      </a:cubicBezTo>
                      <a:cubicBezTo>
                        <a:pt x="3" y="29"/>
                        <a:pt x="3" y="29"/>
                        <a:pt x="3" y="28"/>
                      </a:cubicBezTo>
                      <a:cubicBezTo>
                        <a:pt x="3" y="28"/>
                        <a:pt x="3" y="28"/>
                        <a:pt x="3" y="28"/>
                      </a:cubicBezTo>
                      <a:cubicBezTo>
                        <a:pt x="3" y="27"/>
                        <a:pt x="2" y="27"/>
                        <a:pt x="2" y="26"/>
                      </a:cubicBezTo>
                      <a:cubicBezTo>
                        <a:pt x="3" y="20"/>
                        <a:pt x="3" y="20"/>
                        <a:pt x="3" y="20"/>
                      </a:cubicBezTo>
                      <a:cubicBezTo>
                        <a:pt x="4" y="19"/>
                        <a:pt x="4" y="18"/>
                        <a:pt x="4" y="17"/>
                      </a:cubicBezTo>
                      <a:cubicBezTo>
                        <a:pt x="4" y="15"/>
                        <a:pt x="4" y="13"/>
                        <a:pt x="4" y="12"/>
                      </a:cubicBezTo>
                      <a:cubicBezTo>
                        <a:pt x="5" y="11"/>
                        <a:pt x="3" y="9"/>
                        <a:pt x="2" y="8"/>
                      </a:cubicBezTo>
                      <a:cubicBezTo>
                        <a:pt x="2" y="7"/>
                        <a:pt x="2" y="7"/>
                        <a:pt x="1" y="6"/>
                      </a:cubicBezTo>
                      <a:cubicBezTo>
                        <a:pt x="0" y="5"/>
                        <a:pt x="0" y="5"/>
                        <a:pt x="0" y="5"/>
                      </a:cubicBezTo>
                      <a:cubicBezTo>
                        <a:pt x="3" y="5"/>
                        <a:pt x="3" y="5"/>
                        <a:pt x="3" y="5"/>
                      </a:cubicBezTo>
                      <a:cubicBezTo>
                        <a:pt x="6" y="5"/>
                        <a:pt x="7" y="6"/>
                        <a:pt x="9" y="4"/>
                      </a:cubicBezTo>
                      <a:cubicBezTo>
                        <a:pt x="10" y="4"/>
                        <a:pt x="11" y="3"/>
                        <a:pt x="11" y="3"/>
                      </a:cubicBezTo>
                      <a:cubicBezTo>
                        <a:pt x="12" y="2"/>
                        <a:pt x="13" y="1"/>
                        <a:pt x="15" y="0"/>
                      </a:cubicBezTo>
                      <a:cubicBezTo>
                        <a:pt x="18" y="0"/>
                        <a:pt x="19" y="0"/>
                        <a:pt x="20" y="1"/>
                      </a:cubicBezTo>
                      <a:cubicBezTo>
                        <a:pt x="20" y="2"/>
                        <a:pt x="20" y="4"/>
                        <a:pt x="20" y="5"/>
                      </a:cubicBezTo>
                      <a:cubicBezTo>
                        <a:pt x="20" y="7"/>
                        <a:pt x="19" y="8"/>
                        <a:pt x="21" y="9"/>
                      </a:cubicBezTo>
                      <a:cubicBezTo>
                        <a:pt x="22" y="10"/>
                        <a:pt x="24" y="11"/>
                        <a:pt x="26" y="12"/>
                      </a:cubicBezTo>
                      <a:cubicBezTo>
                        <a:pt x="29" y="12"/>
                        <a:pt x="31" y="13"/>
                        <a:pt x="33" y="15"/>
                      </a:cubicBezTo>
                      <a:cubicBezTo>
                        <a:pt x="34" y="15"/>
                        <a:pt x="34" y="15"/>
                        <a:pt x="35" y="15"/>
                      </a:cubicBezTo>
                      <a:cubicBezTo>
                        <a:pt x="36" y="16"/>
                        <a:pt x="38" y="16"/>
                        <a:pt x="39" y="18"/>
                      </a:cubicBezTo>
                      <a:cubicBezTo>
                        <a:pt x="39" y="19"/>
                        <a:pt x="39" y="21"/>
                        <a:pt x="39" y="22"/>
                      </a:cubicBezTo>
                      <a:cubicBezTo>
                        <a:pt x="39" y="22"/>
                        <a:pt x="39" y="23"/>
                        <a:pt x="39" y="23"/>
                      </a:cubicBezTo>
                      <a:cubicBezTo>
                        <a:pt x="40" y="26"/>
                        <a:pt x="40" y="26"/>
                        <a:pt x="43" y="27"/>
                      </a:cubicBezTo>
                      <a:cubicBezTo>
                        <a:pt x="44" y="27"/>
                        <a:pt x="44" y="27"/>
                        <a:pt x="44" y="27"/>
                      </a:cubicBezTo>
                      <a:cubicBezTo>
                        <a:pt x="45" y="27"/>
                        <a:pt x="46" y="27"/>
                        <a:pt x="47" y="28"/>
                      </a:cubicBezTo>
                      <a:cubicBezTo>
                        <a:pt x="47" y="28"/>
                        <a:pt x="47" y="29"/>
                        <a:pt x="47" y="30"/>
                      </a:cubicBezTo>
                      <a:cubicBezTo>
                        <a:pt x="47" y="30"/>
                        <a:pt x="47" y="31"/>
                        <a:pt x="48" y="31"/>
                      </a:cubicBezTo>
                      <a:cubicBezTo>
                        <a:pt x="50" y="32"/>
                        <a:pt x="51" y="37"/>
                        <a:pt x="50" y="40"/>
                      </a:cubicBezTo>
                      <a:cubicBezTo>
                        <a:pt x="50" y="42"/>
                        <a:pt x="49" y="44"/>
                        <a:pt x="48" y="44"/>
                      </a:cubicBezTo>
                      <a:cubicBezTo>
                        <a:pt x="47" y="44"/>
                        <a:pt x="47" y="44"/>
                        <a:pt x="46" y="43"/>
                      </a:cubicBezTo>
                      <a:cubicBezTo>
                        <a:pt x="45" y="42"/>
                        <a:pt x="43" y="41"/>
                        <a:pt x="42" y="41"/>
                      </a:cubicBezTo>
                      <a:cubicBezTo>
                        <a:pt x="40" y="41"/>
                        <a:pt x="39" y="41"/>
                        <a:pt x="37" y="42"/>
                      </a:cubicBezTo>
                      <a:cubicBezTo>
                        <a:pt x="35" y="42"/>
                        <a:pt x="35" y="42"/>
                        <a:pt x="35" y="42"/>
                      </a:cubicBezTo>
                      <a:cubicBezTo>
                        <a:pt x="32" y="43"/>
                        <a:pt x="32" y="46"/>
                        <a:pt x="31" y="49"/>
                      </a:cubicBezTo>
                      <a:cubicBezTo>
                        <a:pt x="31" y="50"/>
                        <a:pt x="31" y="52"/>
                        <a:pt x="30" y="53"/>
                      </a:cubicBezTo>
                      <a:cubicBezTo>
                        <a:pt x="30" y="54"/>
                        <a:pt x="30" y="54"/>
                        <a:pt x="30" y="54"/>
                      </a:cubicBezTo>
                      <a:cubicBezTo>
                        <a:pt x="29" y="53"/>
                        <a:pt x="29" y="53"/>
                        <a:pt x="29" y="53"/>
                      </a:cubicBezTo>
                      <a:cubicBezTo>
                        <a:pt x="28" y="53"/>
                        <a:pt x="27" y="52"/>
                        <a:pt x="26" y="52"/>
                      </a:cubicBezTo>
                      <a:cubicBezTo>
                        <a:pt x="25" y="52"/>
                        <a:pt x="24" y="53"/>
                        <a:pt x="24" y="54"/>
                      </a:cubicBezTo>
                      <a:lnTo>
                        <a:pt x="24" y="57"/>
                      </a:lnTo>
                      <a:close/>
                      <a:moveTo>
                        <a:pt x="3" y="32"/>
                      </a:moveTo>
                      <a:cubicBezTo>
                        <a:pt x="5" y="33"/>
                        <a:pt x="5" y="35"/>
                        <a:pt x="5" y="36"/>
                      </a:cubicBezTo>
                      <a:cubicBezTo>
                        <a:pt x="6" y="37"/>
                        <a:pt x="6" y="38"/>
                        <a:pt x="7" y="39"/>
                      </a:cubicBezTo>
                      <a:cubicBezTo>
                        <a:pt x="8" y="40"/>
                        <a:pt x="7" y="41"/>
                        <a:pt x="7" y="42"/>
                      </a:cubicBezTo>
                      <a:cubicBezTo>
                        <a:pt x="7" y="43"/>
                        <a:pt x="7" y="44"/>
                        <a:pt x="7" y="45"/>
                      </a:cubicBezTo>
                      <a:cubicBezTo>
                        <a:pt x="9" y="47"/>
                        <a:pt x="9" y="49"/>
                        <a:pt x="9" y="52"/>
                      </a:cubicBezTo>
                      <a:cubicBezTo>
                        <a:pt x="9" y="53"/>
                        <a:pt x="10" y="53"/>
                        <a:pt x="10" y="54"/>
                      </a:cubicBezTo>
                      <a:cubicBezTo>
                        <a:pt x="10" y="54"/>
                        <a:pt x="10" y="54"/>
                        <a:pt x="10" y="54"/>
                      </a:cubicBezTo>
                      <a:cubicBezTo>
                        <a:pt x="10" y="54"/>
                        <a:pt x="12" y="53"/>
                        <a:pt x="15" y="50"/>
                      </a:cubicBezTo>
                      <a:cubicBezTo>
                        <a:pt x="16" y="49"/>
                        <a:pt x="16" y="49"/>
                        <a:pt x="16" y="49"/>
                      </a:cubicBezTo>
                      <a:cubicBezTo>
                        <a:pt x="17" y="50"/>
                        <a:pt x="17" y="50"/>
                        <a:pt x="17" y="50"/>
                      </a:cubicBezTo>
                      <a:cubicBezTo>
                        <a:pt x="17" y="51"/>
                        <a:pt x="18" y="51"/>
                        <a:pt x="20" y="51"/>
                      </a:cubicBezTo>
                      <a:cubicBezTo>
                        <a:pt x="21" y="51"/>
                        <a:pt x="22" y="51"/>
                        <a:pt x="23" y="52"/>
                      </a:cubicBezTo>
                      <a:cubicBezTo>
                        <a:pt x="23" y="51"/>
                        <a:pt x="24" y="50"/>
                        <a:pt x="26" y="50"/>
                      </a:cubicBezTo>
                      <a:cubicBezTo>
                        <a:pt x="27" y="50"/>
                        <a:pt x="28" y="50"/>
                        <a:pt x="29" y="51"/>
                      </a:cubicBezTo>
                      <a:cubicBezTo>
                        <a:pt x="29" y="50"/>
                        <a:pt x="29" y="49"/>
                        <a:pt x="29" y="49"/>
                      </a:cubicBezTo>
                      <a:cubicBezTo>
                        <a:pt x="30" y="45"/>
                        <a:pt x="31" y="41"/>
                        <a:pt x="35" y="40"/>
                      </a:cubicBezTo>
                      <a:cubicBezTo>
                        <a:pt x="36" y="40"/>
                        <a:pt x="36" y="40"/>
                        <a:pt x="36" y="40"/>
                      </a:cubicBezTo>
                      <a:cubicBezTo>
                        <a:pt x="38" y="39"/>
                        <a:pt x="40" y="39"/>
                        <a:pt x="42" y="39"/>
                      </a:cubicBezTo>
                      <a:cubicBezTo>
                        <a:pt x="44" y="39"/>
                        <a:pt x="45" y="40"/>
                        <a:pt x="47" y="42"/>
                      </a:cubicBezTo>
                      <a:cubicBezTo>
                        <a:pt x="47" y="42"/>
                        <a:pt x="48" y="42"/>
                        <a:pt x="48" y="42"/>
                      </a:cubicBezTo>
                      <a:cubicBezTo>
                        <a:pt x="48" y="42"/>
                        <a:pt x="49" y="39"/>
                        <a:pt x="48" y="36"/>
                      </a:cubicBezTo>
                      <a:cubicBezTo>
                        <a:pt x="48" y="34"/>
                        <a:pt x="47" y="33"/>
                        <a:pt x="47" y="33"/>
                      </a:cubicBezTo>
                      <a:cubicBezTo>
                        <a:pt x="45" y="32"/>
                        <a:pt x="45" y="30"/>
                        <a:pt x="45" y="29"/>
                      </a:cubicBezTo>
                      <a:cubicBezTo>
                        <a:pt x="45" y="29"/>
                        <a:pt x="45" y="29"/>
                        <a:pt x="45" y="29"/>
                      </a:cubicBezTo>
                      <a:cubicBezTo>
                        <a:pt x="45" y="29"/>
                        <a:pt x="45" y="29"/>
                        <a:pt x="45" y="29"/>
                      </a:cubicBezTo>
                      <a:cubicBezTo>
                        <a:pt x="45" y="29"/>
                        <a:pt x="45" y="29"/>
                        <a:pt x="44" y="29"/>
                      </a:cubicBezTo>
                      <a:cubicBezTo>
                        <a:pt x="43" y="29"/>
                        <a:pt x="43" y="29"/>
                        <a:pt x="43" y="29"/>
                      </a:cubicBezTo>
                      <a:cubicBezTo>
                        <a:pt x="39" y="28"/>
                        <a:pt x="39" y="28"/>
                        <a:pt x="37" y="24"/>
                      </a:cubicBezTo>
                      <a:cubicBezTo>
                        <a:pt x="37" y="23"/>
                        <a:pt x="37" y="22"/>
                        <a:pt x="37" y="21"/>
                      </a:cubicBezTo>
                      <a:cubicBezTo>
                        <a:pt x="37" y="21"/>
                        <a:pt x="37" y="20"/>
                        <a:pt x="37" y="19"/>
                      </a:cubicBezTo>
                      <a:cubicBezTo>
                        <a:pt x="36" y="18"/>
                        <a:pt x="36" y="17"/>
                        <a:pt x="35" y="17"/>
                      </a:cubicBezTo>
                      <a:cubicBezTo>
                        <a:pt x="34" y="17"/>
                        <a:pt x="33" y="17"/>
                        <a:pt x="32" y="16"/>
                      </a:cubicBezTo>
                      <a:cubicBezTo>
                        <a:pt x="30" y="15"/>
                        <a:pt x="28" y="14"/>
                        <a:pt x="26" y="14"/>
                      </a:cubicBezTo>
                      <a:cubicBezTo>
                        <a:pt x="24" y="13"/>
                        <a:pt x="22" y="12"/>
                        <a:pt x="20" y="11"/>
                      </a:cubicBezTo>
                      <a:cubicBezTo>
                        <a:pt x="17" y="9"/>
                        <a:pt x="18" y="7"/>
                        <a:pt x="18" y="5"/>
                      </a:cubicBezTo>
                      <a:cubicBezTo>
                        <a:pt x="18" y="4"/>
                        <a:pt x="18" y="3"/>
                        <a:pt x="18" y="2"/>
                      </a:cubicBezTo>
                      <a:cubicBezTo>
                        <a:pt x="18" y="2"/>
                        <a:pt x="18" y="2"/>
                        <a:pt x="17" y="2"/>
                      </a:cubicBezTo>
                      <a:cubicBezTo>
                        <a:pt x="16" y="2"/>
                        <a:pt x="16" y="2"/>
                        <a:pt x="16" y="2"/>
                      </a:cubicBezTo>
                      <a:cubicBezTo>
                        <a:pt x="14" y="2"/>
                        <a:pt x="14" y="3"/>
                        <a:pt x="13" y="4"/>
                      </a:cubicBezTo>
                      <a:cubicBezTo>
                        <a:pt x="12" y="5"/>
                        <a:pt x="11" y="5"/>
                        <a:pt x="10" y="6"/>
                      </a:cubicBezTo>
                      <a:cubicBezTo>
                        <a:pt x="8" y="7"/>
                        <a:pt x="6" y="7"/>
                        <a:pt x="4" y="7"/>
                      </a:cubicBezTo>
                      <a:cubicBezTo>
                        <a:pt x="6" y="9"/>
                        <a:pt x="7" y="11"/>
                        <a:pt x="6" y="13"/>
                      </a:cubicBezTo>
                      <a:cubicBezTo>
                        <a:pt x="6" y="14"/>
                        <a:pt x="6" y="15"/>
                        <a:pt x="6" y="16"/>
                      </a:cubicBezTo>
                      <a:cubicBezTo>
                        <a:pt x="6" y="18"/>
                        <a:pt x="6" y="20"/>
                        <a:pt x="5" y="21"/>
                      </a:cubicBezTo>
                      <a:cubicBezTo>
                        <a:pt x="5" y="22"/>
                        <a:pt x="4" y="23"/>
                        <a:pt x="4" y="26"/>
                      </a:cubicBezTo>
                      <a:cubicBezTo>
                        <a:pt x="4" y="26"/>
                        <a:pt x="4" y="26"/>
                        <a:pt x="5" y="27"/>
                      </a:cubicBezTo>
                      <a:cubicBezTo>
                        <a:pt x="5" y="27"/>
                        <a:pt x="6" y="28"/>
                        <a:pt x="5" y="29"/>
                      </a:cubicBezTo>
                      <a:cubicBezTo>
                        <a:pt x="5" y="30"/>
                        <a:pt x="5" y="30"/>
                        <a:pt x="4" y="30"/>
                      </a:cubicBezTo>
                      <a:cubicBezTo>
                        <a:pt x="4" y="31"/>
                        <a:pt x="3" y="32"/>
                        <a:pt x="3" y="3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9" name="Freeform 93"/>
                <p:cNvSpPr>
                  <a:spLocks noChangeArrowheads="1"/>
                </p:cNvSpPr>
                <p:nvPr/>
              </p:nvSpPr>
              <p:spPr bwMode="auto">
                <a:xfrm>
                  <a:off x="796" y="763"/>
                  <a:ext cx="17" cy="16"/>
                </a:xfrm>
                <a:custGeom>
                  <a:avLst/>
                  <a:gdLst>
                    <a:gd name="T0" fmla="*/ 10 w 10"/>
                    <a:gd name="T1" fmla="*/ 1 h 9"/>
                    <a:gd name="T2" fmla="*/ 1 w 10"/>
                    <a:gd name="T3" fmla="*/ 6 h 9"/>
                    <a:gd name="T4" fmla="*/ 3 w 10"/>
                    <a:gd name="T5" fmla="*/ 1 h 9"/>
                    <a:gd name="T6" fmla="*/ 10 w 10"/>
                    <a:gd name="T7" fmla="*/ 1 h 9"/>
                    <a:gd name="T8" fmla="*/ 0 60000 65536"/>
                    <a:gd name="T9" fmla="*/ 0 60000 65536"/>
                    <a:gd name="T10" fmla="*/ 0 60000 65536"/>
                    <a:gd name="T11" fmla="*/ 0 60000 65536"/>
                    <a:gd name="T12" fmla="*/ 0 w 10"/>
                    <a:gd name="T13" fmla="*/ 0 h 9"/>
                    <a:gd name="T14" fmla="*/ 10 w 10"/>
                    <a:gd name="T15" fmla="*/ 9 h 9"/>
                  </a:gdLst>
                  <a:ahLst/>
                  <a:cxnLst>
                    <a:cxn ang="T8">
                      <a:pos x="T0" y="T1"/>
                    </a:cxn>
                    <a:cxn ang="T9">
                      <a:pos x="T2" y="T3"/>
                    </a:cxn>
                    <a:cxn ang="T10">
                      <a:pos x="T4" y="T5"/>
                    </a:cxn>
                    <a:cxn ang="T11">
                      <a:pos x="T6" y="T7"/>
                    </a:cxn>
                  </a:cxnLst>
                  <a:rect l="T12" t="T13" r="T14" b="T15"/>
                  <a:pathLst>
                    <a:path w="10" h="9">
                      <a:moveTo>
                        <a:pt x="10" y="1"/>
                      </a:moveTo>
                      <a:cubicBezTo>
                        <a:pt x="10" y="5"/>
                        <a:pt x="2" y="9"/>
                        <a:pt x="1" y="6"/>
                      </a:cubicBezTo>
                      <a:cubicBezTo>
                        <a:pt x="1" y="4"/>
                        <a:pt x="0" y="1"/>
                        <a:pt x="3" y="1"/>
                      </a:cubicBezTo>
                      <a:cubicBezTo>
                        <a:pt x="5" y="1"/>
                        <a:pt x="8" y="0"/>
                        <a:pt x="1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0" name="Freeform 94"/>
                <p:cNvSpPr>
                  <a:spLocks noEditPoints="1" noChangeArrowheads="1"/>
                </p:cNvSpPr>
                <p:nvPr/>
              </p:nvSpPr>
              <p:spPr bwMode="auto">
                <a:xfrm>
                  <a:off x="796" y="763"/>
                  <a:ext cx="19" cy="14"/>
                </a:xfrm>
                <a:custGeom>
                  <a:avLst/>
                  <a:gdLst>
                    <a:gd name="T0" fmla="*/ 3 w 11"/>
                    <a:gd name="T1" fmla="*/ 8 h 8"/>
                    <a:gd name="T2" fmla="*/ 0 w 11"/>
                    <a:gd name="T3" fmla="*/ 6 h 8"/>
                    <a:gd name="T4" fmla="*/ 0 w 11"/>
                    <a:gd name="T5" fmla="*/ 5 h 8"/>
                    <a:gd name="T6" fmla="*/ 1 w 11"/>
                    <a:gd name="T7" fmla="*/ 1 h 8"/>
                    <a:gd name="T8" fmla="*/ 3 w 11"/>
                    <a:gd name="T9" fmla="*/ 0 h 8"/>
                    <a:gd name="T10" fmla="*/ 4 w 11"/>
                    <a:gd name="T11" fmla="*/ 0 h 8"/>
                    <a:gd name="T12" fmla="*/ 10 w 11"/>
                    <a:gd name="T13" fmla="*/ 0 h 8"/>
                    <a:gd name="T14" fmla="*/ 11 w 11"/>
                    <a:gd name="T15" fmla="*/ 1 h 8"/>
                    <a:gd name="T16" fmla="*/ 11 w 11"/>
                    <a:gd name="T17" fmla="*/ 1 h 8"/>
                    <a:gd name="T18" fmla="*/ 3 w 11"/>
                    <a:gd name="T19" fmla="*/ 8 h 8"/>
                    <a:gd name="T20" fmla="*/ 7 w 11"/>
                    <a:gd name="T21" fmla="*/ 2 h 8"/>
                    <a:gd name="T22" fmla="*/ 4 w 11"/>
                    <a:gd name="T23" fmla="*/ 2 h 8"/>
                    <a:gd name="T24" fmla="*/ 3 w 11"/>
                    <a:gd name="T25" fmla="*/ 2 h 8"/>
                    <a:gd name="T26" fmla="*/ 2 w 11"/>
                    <a:gd name="T27" fmla="*/ 2 h 8"/>
                    <a:gd name="T28" fmla="*/ 2 w 11"/>
                    <a:gd name="T29" fmla="*/ 5 h 8"/>
                    <a:gd name="T30" fmla="*/ 2 w 11"/>
                    <a:gd name="T31" fmla="*/ 6 h 8"/>
                    <a:gd name="T32" fmla="*/ 3 w 11"/>
                    <a:gd name="T33" fmla="*/ 6 h 8"/>
                    <a:gd name="T34" fmla="*/ 9 w 11"/>
                    <a:gd name="T35" fmla="*/ 2 h 8"/>
                    <a:gd name="T36" fmla="*/ 7 w 11"/>
                    <a:gd name="T37" fmla="*/ 2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8"/>
                    <a:gd name="T59" fmla="*/ 11 w 11"/>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8">
                      <a:moveTo>
                        <a:pt x="3" y="8"/>
                      </a:moveTo>
                      <a:cubicBezTo>
                        <a:pt x="1" y="8"/>
                        <a:pt x="1" y="7"/>
                        <a:pt x="0" y="6"/>
                      </a:cubicBezTo>
                      <a:cubicBezTo>
                        <a:pt x="0" y="6"/>
                        <a:pt x="0" y="5"/>
                        <a:pt x="0" y="5"/>
                      </a:cubicBezTo>
                      <a:cubicBezTo>
                        <a:pt x="0" y="4"/>
                        <a:pt x="0" y="2"/>
                        <a:pt x="1" y="1"/>
                      </a:cubicBezTo>
                      <a:cubicBezTo>
                        <a:pt x="1" y="0"/>
                        <a:pt x="2" y="0"/>
                        <a:pt x="3" y="0"/>
                      </a:cubicBezTo>
                      <a:cubicBezTo>
                        <a:pt x="3" y="0"/>
                        <a:pt x="4" y="0"/>
                        <a:pt x="4" y="0"/>
                      </a:cubicBezTo>
                      <a:cubicBezTo>
                        <a:pt x="6" y="0"/>
                        <a:pt x="9" y="0"/>
                        <a:pt x="10" y="0"/>
                      </a:cubicBezTo>
                      <a:cubicBezTo>
                        <a:pt x="11" y="1"/>
                        <a:pt x="11" y="1"/>
                        <a:pt x="11" y="1"/>
                      </a:cubicBezTo>
                      <a:cubicBezTo>
                        <a:pt x="11" y="1"/>
                        <a:pt x="11" y="1"/>
                        <a:pt x="11" y="1"/>
                      </a:cubicBezTo>
                      <a:cubicBezTo>
                        <a:pt x="11" y="5"/>
                        <a:pt x="6" y="8"/>
                        <a:pt x="3" y="8"/>
                      </a:cubicBezTo>
                      <a:close/>
                      <a:moveTo>
                        <a:pt x="7" y="2"/>
                      </a:moveTo>
                      <a:cubicBezTo>
                        <a:pt x="6" y="2"/>
                        <a:pt x="5" y="2"/>
                        <a:pt x="4" y="2"/>
                      </a:cubicBezTo>
                      <a:cubicBezTo>
                        <a:pt x="4" y="2"/>
                        <a:pt x="3" y="2"/>
                        <a:pt x="3" y="2"/>
                      </a:cubicBezTo>
                      <a:cubicBezTo>
                        <a:pt x="3" y="2"/>
                        <a:pt x="3" y="2"/>
                        <a:pt x="2" y="2"/>
                      </a:cubicBezTo>
                      <a:cubicBezTo>
                        <a:pt x="2" y="3"/>
                        <a:pt x="2" y="4"/>
                        <a:pt x="2" y="5"/>
                      </a:cubicBezTo>
                      <a:cubicBezTo>
                        <a:pt x="2" y="5"/>
                        <a:pt x="2" y="5"/>
                        <a:pt x="2" y="6"/>
                      </a:cubicBezTo>
                      <a:cubicBezTo>
                        <a:pt x="2" y="6"/>
                        <a:pt x="2" y="6"/>
                        <a:pt x="3" y="6"/>
                      </a:cubicBezTo>
                      <a:cubicBezTo>
                        <a:pt x="5" y="6"/>
                        <a:pt x="8" y="4"/>
                        <a:pt x="9" y="2"/>
                      </a:cubicBezTo>
                      <a:cubicBezTo>
                        <a:pt x="8" y="2"/>
                        <a:pt x="8" y="2"/>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1" name="Freeform 95"/>
                <p:cNvSpPr>
                  <a:spLocks noChangeArrowheads="1"/>
                </p:cNvSpPr>
                <p:nvPr/>
              </p:nvSpPr>
              <p:spPr bwMode="auto">
                <a:xfrm>
                  <a:off x="639" y="727"/>
                  <a:ext cx="265" cy="277"/>
                </a:xfrm>
                <a:custGeom>
                  <a:avLst/>
                  <a:gdLst>
                    <a:gd name="T0" fmla="*/ 80 w 154"/>
                    <a:gd name="T1" fmla="*/ 128 h 161"/>
                    <a:gd name="T2" fmla="*/ 64 w 154"/>
                    <a:gd name="T3" fmla="*/ 145 h 161"/>
                    <a:gd name="T4" fmla="*/ 82 w 154"/>
                    <a:gd name="T5" fmla="*/ 156 h 161"/>
                    <a:gd name="T6" fmla="*/ 88 w 154"/>
                    <a:gd name="T7" fmla="*/ 153 h 161"/>
                    <a:gd name="T8" fmla="*/ 100 w 154"/>
                    <a:gd name="T9" fmla="*/ 134 h 161"/>
                    <a:gd name="T10" fmla="*/ 120 w 154"/>
                    <a:gd name="T11" fmla="*/ 113 h 161"/>
                    <a:gd name="T12" fmla="*/ 135 w 154"/>
                    <a:gd name="T13" fmla="*/ 97 h 161"/>
                    <a:gd name="T14" fmla="*/ 138 w 154"/>
                    <a:gd name="T15" fmla="*/ 74 h 161"/>
                    <a:gd name="T16" fmla="*/ 144 w 154"/>
                    <a:gd name="T17" fmla="*/ 65 h 161"/>
                    <a:gd name="T18" fmla="*/ 153 w 154"/>
                    <a:gd name="T19" fmla="*/ 45 h 161"/>
                    <a:gd name="T20" fmla="*/ 134 w 154"/>
                    <a:gd name="T21" fmla="*/ 33 h 161"/>
                    <a:gd name="T22" fmla="*/ 116 w 154"/>
                    <a:gd name="T23" fmla="*/ 32 h 161"/>
                    <a:gd name="T24" fmla="*/ 115 w 154"/>
                    <a:gd name="T25" fmla="*/ 30 h 161"/>
                    <a:gd name="T26" fmla="*/ 103 w 154"/>
                    <a:gd name="T27" fmla="*/ 24 h 161"/>
                    <a:gd name="T28" fmla="*/ 89 w 154"/>
                    <a:gd name="T29" fmla="*/ 29 h 161"/>
                    <a:gd name="T30" fmla="*/ 92 w 154"/>
                    <a:gd name="T31" fmla="*/ 24 h 161"/>
                    <a:gd name="T32" fmla="*/ 95 w 154"/>
                    <a:gd name="T33" fmla="*/ 15 h 161"/>
                    <a:gd name="T34" fmla="*/ 92 w 154"/>
                    <a:gd name="T35" fmla="*/ 11 h 161"/>
                    <a:gd name="T36" fmla="*/ 80 w 154"/>
                    <a:gd name="T37" fmla="*/ 13 h 161"/>
                    <a:gd name="T38" fmla="*/ 71 w 154"/>
                    <a:gd name="T39" fmla="*/ 14 h 161"/>
                    <a:gd name="T40" fmla="*/ 59 w 154"/>
                    <a:gd name="T41" fmla="*/ 15 h 161"/>
                    <a:gd name="T42" fmla="*/ 55 w 154"/>
                    <a:gd name="T43" fmla="*/ 1 h 161"/>
                    <a:gd name="T44" fmla="*/ 37 w 154"/>
                    <a:gd name="T45" fmla="*/ 4 h 161"/>
                    <a:gd name="T46" fmla="*/ 42 w 154"/>
                    <a:gd name="T47" fmla="*/ 12 h 161"/>
                    <a:gd name="T48" fmla="*/ 31 w 154"/>
                    <a:gd name="T49" fmla="*/ 18 h 161"/>
                    <a:gd name="T50" fmla="*/ 23 w 154"/>
                    <a:gd name="T51" fmla="*/ 13 h 161"/>
                    <a:gd name="T52" fmla="*/ 19 w 154"/>
                    <a:gd name="T53" fmla="*/ 19 h 161"/>
                    <a:gd name="T54" fmla="*/ 16 w 154"/>
                    <a:gd name="T55" fmla="*/ 35 h 161"/>
                    <a:gd name="T56" fmla="*/ 6 w 154"/>
                    <a:gd name="T57" fmla="*/ 41 h 161"/>
                    <a:gd name="T58" fmla="*/ 1 w 154"/>
                    <a:gd name="T59" fmla="*/ 51 h 161"/>
                    <a:gd name="T60" fmla="*/ 8 w 154"/>
                    <a:gd name="T61" fmla="*/ 60 h 161"/>
                    <a:gd name="T62" fmla="*/ 14 w 154"/>
                    <a:gd name="T63" fmla="*/ 64 h 161"/>
                    <a:gd name="T64" fmla="*/ 34 w 154"/>
                    <a:gd name="T65" fmla="*/ 61 h 161"/>
                    <a:gd name="T66" fmla="*/ 39 w 154"/>
                    <a:gd name="T67" fmla="*/ 70 h 161"/>
                    <a:gd name="T68" fmla="*/ 54 w 154"/>
                    <a:gd name="T69" fmla="*/ 80 h 161"/>
                    <a:gd name="T70" fmla="*/ 61 w 154"/>
                    <a:gd name="T71" fmla="*/ 86 h 161"/>
                    <a:gd name="T72" fmla="*/ 64 w 154"/>
                    <a:gd name="T73" fmla="*/ 91 h 161"/>
                    <a:gd name="T74" fmla="*/ 63 w 154"/>
                    <a:gd name="T75" fmla="*/ 103 h 161"/>
                    <a:gd name="T76" fmla="*/ 72 w 154"/>
                    <a:gd name="T77" fmla="*/ 112 h 161"/>
                    <a:gd name="T78" fmla="*/ 77 w 154"/>
                    <a:gd name="T79" fmla="*/ 124 h 1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4"/>
                    <a:gd name="T121" fmla="*/ 0 h 161"/>
                    <a:gd name="T122" fmla="*/ 154 w 154"/>
                    <a:gd name="T123" fmla="*/ 161 h 1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4" h="161">
                      <a:moveTo>
                        <a:pt x="77" y="124"/>
                      </a:moveTo>
                      <a:cubicBezTo>
                        <a:pt x="79" y="124"/>
                        <a:pt x="80" y="126"/>
                        <a:pt x="80" y="128"/>
                      </a:cubicBezTo>
                      <a:cubicBezTo>
                        <a:pt x="79" y="132"/>
                        <a:pt x="78" y="130"/>
                        <a:pt x="76" y="133"/>
                      </a:cubicBezTo>
                      <a:cubicBezTo>
                        <a:pt x="72" y="137"/>
                        <a:pt x="68" y="141"/>
                        <a:pt x="64" y="145"/>
                      </a:cubicBezTo>
                      <a:cubicBezTo>
                        <a:pt x="67" y="144"/>
                        <a:pt x="70" y="145"/>
                        <a:pt x="71" y="148"/>
                      </a:cubicBezTo>
                      <a:cubicBezTo>
                        <a:pt x="74" y="146"/>
                        <a:pt x="79" y="155"/>
                        <a:pt x="82" y="156"/>
                      </a:cubicBezTo>
                      <a:cubicBezTo>
                        <a:pt x="81" y="158"/>
                        <a:pt x="80" y="159"/>
                        <a:pt x="81" y="161"/>
                      </a:cubicBezTo>
                      <a:cubicBezTo>
                        <a:pt x="84" y="158"/>
                        <a:pt x="85" y="155"/>
                        <a:pt x="88" y="153"/>
                      </a:cubicBezTo>
                      <a:cubicBezTo>
                        <a:pt x="91" y="150"/>
                        <a:pt x="93" y="147"/>
                        <a:pt x="95" y="143"/>
                      </a:cubicBezTo>
                      <a:cubicBezTo>
                        <a:pt x="96" y="139"/>
                        <a:pt x="99" y="138"/>
                        <a:pt x="100" y="134"/>
                      </a:cubicBezTo>
                      <a:cubicBezTo>
                        <a:pt x="100" y="130"/>
                        <a:pt x="99" y="128"/>
                        <a:pt x="101" y="124"/>
                      </a:cubicBezTo>
                      <a:cubicBezTo>
                        <a:pt x="104" y="119"/>
                        <a:pt x="114" y="113"/>
                        <a:pt x="120" y="113"/>
                      </a:cubicBezTo>
                      <a:cubicBezTo>
                        <a:pt x="123" y="113"/>
                        <a:pt x="128" y="112"/>
                        <a:pt x="129" y="108"/>
                      </a:cubicBezTo>
                      <a:cubicBezTo>
                        <a:pt x="130" y="104"/>
                        <a:pt x="134" y="101"/>
                        <a:pt x="135" y="97"/>
                      </a:cubicBezTo>
                      <a:cubicBezTo>
                        <a:pt x="135" y="93"/>
                        <a:pt x="137" y="90"/>
                        <a:pt x="137" y="86"/>
                      </a:cubicBezTo>
                      <a:cubicBezTo>
                        <a:pt x="138" y="82"/>
                        <a:pt x="137" y="78"/>
                        <a:pt x="138" y="74"/>
                      </a:cubicBezTo>
                      <a:cubicBezTo>
                        <a:pt x="138" y="72"/>
                        <a:pt x="140" y="72"/>
                        <a:pt x="141" y="71"/>
                      </a:cubicBezTo>
                      <a:cubicBezTo>
                        <a:pt x="142" y="69"/>
                        <a:pt x="143" y="67"/>
                        <a:pt x="144" y="65"/>
                      </a:cubicBezTo>
                      <a:cubicBezTo>
                        <a:pt x="147" y="62"/>
                        <a:pt x="150" y="60"/>
                        <a:pt x="152" y="56"/>
                      </a:cubicBezTo>
                      <a:cubicBezTo>
                        <a:pt x="154" y="53"/>
                        <a:pt x="154" y="49"/>
                        <a:pt x="153" y="45"/>
                      </a:cubicBezTo>
                      <a:cubicBezTo>
                        <a:pt x="152" y="40"/>
                        <a:pt x="148" y="43"/>
                        <a:pt x="145" y="40"/>
                      </a:cubicBezTo>
                      <a:cubicBezTo>
                        <a:pt x="141" y="38"/>
                        <a:pt x="138" y="34"/>
                        <a:pt x="134" y="33"/>
                      </a:cubicBezTo>
                      <a:cubicBezTo>
                        <a:pt x="130" y="31"/>
                        <a:pt x="126" y="32"/>
                        <a:pt x="121" y="31"/>
                      </a:cubicBezTo>
                      <a:cubicBezTo>
                        <a:pt x="119" y="30"/>
                        <a:pt x="118" y="31"/>
                        <a:pt x="116" y="32"/>
                      </a:cubicBezTo>
                      <a:cubicBezTo>
                        <a:pt x="117" y="31"/>
                        <a:pt x="117" y="31"/>
                        <a:pt x="117" y="30"/>
                      </a:cubicBezTo>
                      <a:cubicBezTo>
                        <a:pt x="116" y="30"/>
                        <a:pt x="116" y="30"/>
                        <a:pt x="115" y="30"/>
                      </a:cubicBezTo>
                      <a:cubicBezTo>
                        <a:pt x="116" y="28"/>
                        <a:pt x="115" y="26"/>
                        <a:pt x="113" y="28"/>
                      </a:cubicBezTo>
                      <a:cubicBezTo>
                        <a:pt x="112" y="24"/>
                        <a:pt x="106" y="24"/>
                        <a:pt x="103" y="24"/>
                      </a:cubicBezTo>
                      <a:cubicBezTo>
                        <a:pt x="102" y="24"/>
                        <a:pt x="98" y="30"/>
                        <a:pt x="97" y="31"/>
                      </a:cubicBezTo>
                      <a:cubicBezTo>
                        <a:pt x="98" y="27"/>
                        <a:pt x="91" y="28"/>
                        <a:pt x="89" y="29"/>
                      </a:cubicBezTo>
                      <a:cubicBezTo>
                        <a:pt x="89" y="27"/>
                        <a:pt x="91" y="29"/>
                        <a:pt x="92" y="28"/>
                      </a:cubicBezTo>
                      <a:cubicBezTo>
                        <a:pt x="93" y="26"/>
                        <a:pt x="91" y="26"/>
                        <a:pt x="92" y="24"/>
                      </a:cubicBezTo>
                      <a:cubicBezTo>
                        <a:pt x="91" y="25"/>
                        <a:pt x="90" y="25"/>
                        <a:pt x="90" y="26"/>
                      </a:cubicBezTo>
                      <a:cubicBezTo>
                        <a:pt x="87" y="21"/>
                        <a:pt x="96" y="20"/>
                        <a:pt x="95" y="15"/>
                      </a:cubicBezTo>
                      <a:cubicBezTo>
                        <a:pt x="95" y="14"/>
                        <a:pt x="93" y="14"/>
                        <a:pt x="93" y="14"/>
                      </a:cubicBezTo>
                      <a:cubicBezTo>
                        <a:pt x="93" y="13"/>
                        <a:pt x="92" y="12"/>
                        <a:pt x="92" y="11"/>
                      </a:cubicBezTo>
                      <a:cubicBezTo>
                        <a:pt x="92" y="10"/>
                        <a:pt x="90" y="4"/>
                        <a:pt x="89" y="5"/>
                      </a:cubicBezTo>
                      <a:cubicBezTo>
                        <a:pt x="85" y="9"/>
                        <a:pt x="85" y="13"/>
                        <a:pt x="80" y="13"/>
                      </a:cubicBezTo>
                      <a:cubicBezTo>
                        <a:pt x="78" y="13"/>
                        <a:pt x="77" y="11"/>
                        <a:pt x="75" y="11"/>
                      </a:cubicBezTo>
                      <a:cubicBezTo>
                        <a:pt x="72" y="11"/>
                        <a:pt x="72" y="14"/>
                        <a:pt x="71" y="14"/>
                      </a:cubicBezTo>
                      <a:cubicBezTo>
                        <a:pt x="69" y="14"/>
                        <a:pt x="67" y="13"/>
                        <a:pt x="65" y="14"/>
                      </a:cubicBezTo>
                      <a:cubicBezTo>
                        <a:pt x="63" y="15"/>
                        <a:pt x="61" y="16"/>
                        <a:pt x="59" y="15"/>
                      </a:cubicBezTo>
                      <a:cubicBezTo>
                        <a:pt x="53" y="14"/>
                        <a:pt x="58" y="8"/>
                        <a:pt x="57" y="5"/>
                      </a:cubicBezTo>
                      <a:cubicBezTo>
                        <a:pt x="57" y="5"/>
                        <a:pt x="55" y="1"/>
                        <a:pt x="55" y="1"/>
                      </a:cubicBezTo>
                      <a:cubicBezTo>
                        <a:pt x="52" y="0"/>
                        <a:pt x="53" y="3"/>
                        <a:pt x="51" y="3"/>
                      </a:cubicBezTo>
                      <a:cubicBezTo>
                        <a:pt x="45" y="6"/>
                        <a:pt x="43" y="6"/>
                        <a:pt x="37" y="4"/>
                      </a:cubicBezTo>
                      <a:cubicBezTo>
                        <a:pt x="37" y="6"/>
                        <a:pt x="39" y="6"/>
                        <a:pt x="38" y="9"/>
                      </a:cubicBezTo>
                      <a:cubicBezTo>
                        <a:pt x="38" y="11"/>
                        <a:pt x="39" y="12"/>
                        <a:pt x="42" y="12"/>
                      </a:cubicBezTo>
                      <a:cubicBezTo>
                        <a:pt x="41" y="13"/>
                        <a:pt x="38" y="15"/>
                        <a:pt x="36" y="17"/>
                      </a:cubicBezTo>
                      <a:cubicBezTo>
                        <a:pt x="34" y="18"/>
                        <a:pt x="33" y="18"/>
                        <a:pt x="31" y="18"/>
                      </a:cubicBezTo>
                      <a:cubicBezTo>
                        <a:pt x="29" y="18"/>
                        <a:pt x="29" y="16"/>
                        <a:pt x="27" y="17"/>
                      </a:cubicBezTo>
                      <a:cubicBezTo>
                        <a:pt x="26" y="13"/>
                        <a:pt x="25" y="14"/>
                        <a:pt x="23" y="13"/>
                      </a:cubicBezTo>
                      <a:cubicBezTo>
                        <a:pt x="22" y="15"/>
                        <a:pt x="18" y="14"/>
                        <a:pt x="16" y="14"/>
                      </a:cubicBezTo>
                      <a:cubicBezTo>
                        <a:pt x="16" y="18"/>
                        <a:pt x="19" y="16"/>
                        <a:pt x="19" y="19"/>
                      </a:cubicBezTo>
                      <a:cubicBezTo>
                        <a:pt x="11" y="17"/>
                        <a:pt x="19" y="24"/>
                        <a:pt x="18" y="26"/>
                      </a:cubicBezTo>
                      <a:cubicBezTo>
                        <a:pt x="18" y="29"/>
                        <a:pt x="17" y="32"/>
                        <a:pt x="16" y="35"/>
                      </a:cubicBezTo>
                      <a:cubicBezTo>
                        <a:pt x="16" y="38"/>
                        <a:pt x="15" y="37"/>
                        <a:pt x="12" y="38"/>
                      </a:cubicBezTo>
                      <a:cubicBezTo>
                        <a:pt x="10" y="39"/>
                        <a:pt x="8" y="39"/>
                        <a:pt x="6" y="41"/>
                      </a:cubicBezTo>
                      <a:cubicBezTo>
                        <a:pt x="4" y="43"/>
                        <a:pt x="5" y="45"/>
                        <a:pt x="4" y="47"/>
                      </a:cubicBezTo>
                      <a:cubicBezTo>
                        <a:pt x="3" y="48"/>
                        <a:pt x="0" y="49"/>
                        <a:pt x="1" y="51"/>
                      </a:cubicBezTo>
                      <a:cubicBezTo>
                        <a:pt x="2" y="54"/>
                        <a:pt x="5" y="55"/>
                        <a:pt x="4" y="58"/>
                      </a:cubicBezTo>
                      <a:cubicBezTo>
                        <a:pt x="7" y="57"/>
                        <a:pt x="6" y="60"/>
                        <a:pt x="8" y="60"/>
                      </a:cubicBezTo>
                      <a:cubicBezTo>
                        <a:pt x="10" y="60"/>
                        <a:pt x="12" y="58"/>
                        <a:pt x="14" y="57"/>
                      </a:cubicBezTo>
                      <a:cubicBezTo>
                        <a:pt x="14" y="59"/>
                        <a:pt x="13" y="63"/>
                        <a:pt x="14" y="64"/>
                      </a:cubicBezTo>
                      <a:cubicBezTo>
                        <a:pt x="14" y="64"/>
                        <a:pt x="22" y="65"/>
                        <a:pt x="22" y="64"/>
                      </a:cubicBezTo>
                      <a:cubicBezTo>
                        <a:pt x="24" y="64"/>
                        <a:pt x="35" y="54"/>
                        <a:pt x="34" y="61"/>
                      </a:cubicBezTo>
                      <a:cubicBezTo>
                        <a:pt x="34" y="64"/>
                        <a:pt x="33" y="67"/>
                        <a:pt x="36" y="69"/>
                      </a:cubicBezTo>
                      <a:cubicBezTo>
                        <a:pt x="37" y="70"/>
                        <a:pt x="38" y="70"/>
                        <a:pt x="39" y="70"/>
                      </a:cubicBezTo>
                      <a:cubicBezTo>
                        <a:pt x="41" y="70"/>
                        <a:pt x="41" y="71"/>
                        <a:pt x="43" y="72"/>
                      </a:cubicBezTo>
                      <a:cubicBezTo>
                        <a:pt x="46" y="73"/>
                        <a:pt x="56" y="74"/>
                        <a:pt x="54" y="80"/>
                      </a:cubicBezTo>
                      <a:cubicBezTo>
                        <a:pt x="53" y="82"/>
                        <a:pt x="53" y="85"/>
                        <a:pt x="56" y="85"/>
                      </a:cubicBezTo>
                      <a:cubicBezTo>
                        <a:pt x="58" y="86"/>
                        <a:pt x="59" y="86"/>
                        <a:pt x="61" y="86"/>
                      </a:cubicBezTo>
                      <a:cubicBezTo>
                        <a:pt x="62" y="86"/>
                        <a:pt x="61" y="89"/>
                        <a:pt x="61" y="89"/>
                      </a:cubicBezTo>
                      <a:cubicBezTo>
                        <a:pt x="62" y="90"/>
                        <a:pt x="63" y="90"/>
                        <a:pt x="64" y="91"/>
                      </a:cubicBezTo>
                      <a:cubicBezTo>
                        <a:pt x="64" y="93"/>
                        <a:pt x="64" y="94"/>
                        <a:pt x="64" y="95"/>
                      </a:cubicBezTo>
                      <a:cubicBezTo>
                        <a:pt x="64" y="98"/>
                        <a:pt x="63" y="101"/>
                        <a:pt x="63" y="103"/>
                      </a:cubicBezTo>
                      <a:cubicBezTo>
                        <a:pt x="63" y="107"/>
                        <a:pt x="62" y="109"/>
                        <a:pt x="66" y="110"/>
                      </a:cubicBezTo>
                      <a:cubicBezTo>
                        <a:pt x="68" y="111"/>
                        <a:pt x="71" y="108"/>
                        <a:pt x="72" y="112"/>
                      </a:cubicBezTo>
                      <a:cubicBezTo>
                        <a:pt x="73" y="116"/>
                        <a:pt x="72" y="117"/>
                        <a:pt x="77" y="117"/>
                      </a:cubicBezTo>
                      <a:cubicBezTo>
                        <a:pt x="78" y="117"/>
                        <a:pt x="77" y="124"/>
                        <a:pt x="77" y="12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2" name="Freeform 96"/>
                <p:cNvSpPr>
                  <a:spLocks noEditPoints="1" noChangeArrowheads="1"/>
                </p:cNvSpPr>
                <p:nvPr/>
              </p:nvSpPr>
              <p:spPr bwMode="auto">
                <a:xfrm>
                  <a:off x="637" y="725"/>
                  <a:ext cx="269" cy="283"/>
                </a:xfrm>
                <a:custGeom>
                  <a:avLst/>
                  <a:gdLst>
                    <a:gd name="T0" fmla="*/ 71 w 156"/>
                    <a:gd name="T1" fmla="*/ 151 h 164"/>
                    <a:gd name="T2" fmla="*/ 76 w 156"/>
                    <a:gd name="T3" fmla="*/ 133 h 164"/>
                    <a:gd name="T4" fmla="*/ 77 w 156"/>
                    <a:gd name="T5" fmla="*/ 125 h 164"/>
                    <a:gd name="T6" fmla="*/ 70 w 156"/>
                    <a:gd name="T7" fmla="*/ 112 h 164"/>
                    <a:gd name="T8" fmla="*/ 64 w 156"/>
                    <a:gd name="T9" fmla="*/ 96 h 164"/>
                    <a:gd name="T10" fmla="*/ 57 w 156"/>
                    <a:gd name="T11" fmla="*/ 87 h 164"/>
                    <a:gd name="T12" fmla="*/ 42 w 156"/>
                    <a:gd name="T13" fmla="*/ 73 h 164"/>
                    <a:gd name="T14" fmla="*/ 34 w 156"/>
                    <a:gd name="T15" fmla="*/ 61 h 164"/>
                    <a:gd name="T16" fmla="*/ 9 w 156"/>
                    <a:gd name="T17" fmla="*/ 62 h 164"/>
                    <a:gd name="T18" fmla="*/ 1 w 156"/>
                    <a:gd name="T19" fmla="*/ 53 h 164"/>
                    <a:gd name="T20" fmla="*/ 14 w 156"/>
                    <a:gd name="T21" fmla="*/ 38 h 164"/>
                    <a:gd name="T22" fmla="*/ 16 w 156"/>
                    <a:gd name="T23" fmla="*/ 15 h 164"/>
                    <a:gd name="T24" fmla="*/ 23 w 156"/>
                    <a:gd name="T25" fmla="*/ 13 h 164"/>
                    <a:gd name="T26" fmla="*/ 36 w 156"/>
                    <a:gd name="T27" fmla="*/ 17 h 164"/>
                    <a:gd name="T28" fmla="*/ 36 w 156"/>
                    <a:gd name="T29" fmla="*/ 4 h 164"/>
                    <a:gd name="T30" fmla="*/ 57 w 156"/>
                    <a:gd name="T31" fmla="*/ 2 h 164"/>
                    <a:gd name="T32" fmla="*/ 66 w 156"/>
                    <a:gd name="T33" fmla="*/ 14 h 164"/>
                    <a:gd name="T34" fmla="*/ 80 w 156"/>
                    <a:gd name="T35" fmla="*/ 13 h 164"/>
                    <a:gd name="T36" fmla="*/ 95 w 156"/>
                    <a:gd name="T37" fmla="*/ 14 h 164"/>
                    <a:gd name="T38" fmla="*/ 96 w 156"/>
                    <a:gd name="T39" fmla="*/ 21 h 164"/>
                    <a:gd name="T40" fmla="*/ 105 w 156"/>
                    <a:gd name="T41" fmla="*/ 24 h 164"/>
                    <a:gd name="T42" fmla="*/ 123 w 156"/>
                    <a:gd name="T43" fmla="*/ 31 h 164"/>
                    <a:gd name="T44" fmla="*/ 155 w 156"/>
                    <a:gd name="T45" fmla="*/ 46 h 164"/>
                    <a:gd name="T46" fmla="*/ 141 w 156"/>
                    <a:gd name="T47" fmla="*/ 74 h 164"/>
                    <a:gd name="T48" fmla="*/ 134 w 156"/>
                    <a:gd name="T49" fmla="*/ 105 h 164"/>
                    <a:gd name="T50" fmla="*/ 99 w 156"/>
                    <a:gd name="T51" fmla="*/ 141 h 164"/>
                    <a:gd name="T52" fmla="*/ 73 w 156"/>
                    <a:gd name="T53" fmla="*/ 148 h 164"/>
                    <a:gd name="T54" fmla="*/ 97 w 156"/>
                    <a:gd name="T55" fmla="*/ 139 h 164"/>
                    <a:gd name="T56" fmla="*/ 132 w 156"/>
                    <a:gd name="T57" fmla="*/ 103 h 164"/>
                    <a:gd name="T58" fmla="*/ 140 w 156"/>
                    <a:gd name="T59" fmla="*/ 72 h 164"/>
                    <a:gd name="T60" fmla="*/ 153 w 156"/>
                    <a:gd name="T61" fmla="*/ 46 h 164"/>
                    <a:gd name="T62" fmla="*/ 122 w 156"/>
                    <a:gd name="T63" fmla="*/ 33 h 164"/>
                    <a:gd name="T64" fmla="*/ 115 w 156"/>
                    <a:gd name="T65" fmla="*/ 31 h 164"/>
                    <a:gd name="T66" fmla="*/ 105 w 156"/>
                    <a:gd name="T67" fmla="*/ 26 h 164"/>
                    <a:gd name="T68" fmla="*/ 92 w 156"/>
                    <a:gd name="T69" fmla="*/ 30 h 164"/>
                    <a:gd name="T70" fmla="*/ 92 w 156"/>
                    <a:gd name="T71" fmla="*/ 20 h 164"/>
                    <a:gd name="T72" fmla="*/ 92 w 156"/>
                    <a:gd name="T73" fmla="*/ 11 h 164"/>
                    <a:gd name="T74" fmla="*/ 76 w 156"/>
                    <a:gd name="T75" fmla="*/ 13 h 164"/>
                    <a:gd name="T76" fmla="*/ 59 w 156"/>
                    <a:gd name="T77" fmla="*/ 17 h 164"/>
                    <a:gd name="T78" fmla="*/ 53 w 156"/>
                    <a:gd name="T79" fmla="*/ 5 h 164"/>
                    <a:gd name="T80" fmla="*/ 43 w 156"/>
                    <a:gd name="T81" fmla="*/ 12 h 164"/>
                    <a:gd name="T82" fmla="*/ 29 w 156"/>
                    <a:gd name="T83" fmla="*/ 18 h 164"/>
                    <a:gd name="T84" fmla="*/ 21 w 156"/>
                    <a:gd name="T85" fmla="*/ 16 h 164"/>
                    <a:gd name="T86" fmla="*/ 20 w 156"/>
                    <a:gd name="T87" fmla="*/ 21 h 164"/>
                    <a:gd name="T88" fmla="*/ 15 w 156"/>
                    <a:gd name="T89" fmla="*/ 40 h 164"/>
                    <a:gd name="T90" fmla="*/ 3 w 156"/>
                    <a:gd name="T91" fmla="*/ 52 h 164"/>
                    <a:gd name="T92" fmla="*/ 14 w 156"/>
                    <a:gd name="T93" fmla="*/ 58 h 164"/>
                    <a:gd name="T94" fmla="*/ 23 w 156"/>
                    <a:gd name="T95" fmla="*/ 64 h 164"/>
                    <a:gd name="T96" fmla="*/ 38 w 156"/>
                    <a:gd name="T97" fmla="*/ 69 h 164"/>
                    <a:gd name="T98" fmla="*/ 56 w 156"/>
                    <a:gd name="T99" fmla="*/ 81 h 164"/>
                    <a:gd name="T100" fmla="*/ 63 w 156"/>
                    <a:gd name="T101" fmla="*/ 90 h 164"/>
                    <a:gd name="T102" fmla="*/ 65 w 156"/>
                    <a:gd name="T103" fmla="*/ 100 h 164"/>
                    <a:gd name="T104" fmla="*/ 74 w 156"/>
                    <a:gd name="T105" fmla="*/ 112 h 164"/>
                    <a:gd name="T106" fmla="*/ 82 w 156"/>
                    <a:gd name="T107" fmla="*/ 129 h 164"/>
                    <a:gd name="T108" fmla="*/ 73 w 156"/>
                    <a:gd name="T109" fmla="*/ 148 h 164"/>
                    <a:gd name="T110" fmla="*/ 92 w 156"/>
                    <a:gd name="T111" fmla="*/ 27 h 1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6"/>
                    <a:gd name="T169" fmla="*/ 0 h 164"/>
                    <a:gd name="T170" fmla="*/ 156 w 156"/>
                    <a:gd name="T171" fmla="*/ 164 h 16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6" h="164">
                      <a:moveTo>
                        <a:pt x="82" y="164"/>
                      </a:moveTo>
                      <a:cubicBezTo>
                        <a:pt x="81" y="163"/>
                        <a:pt x="81" y="163"/>
                        <a:pt x="81" y="163"/>
                      </a:cubicBezTo>
                      <a:cubicBezTo>
                        <a:pt x="80" y="161"/>
                        <a:pt x="80" y="159"/>
                        <a:pt x="82" y="158"/>
                      </a:cubicBezTo>
                      <a:cubicBezTo>
                        <a:pt x="81" y="157"/>
                        <a:pt x="80" y="156"/>
                        <a:pt x="79" y="155"/>
                      </a:cubicBezTo>
                      <a:cubicBezTo>
                        <a:pt x="77" y="152"/>
                        <a:pt x="74" y="149"/>
                        <a:pt x="72" y="150"/>
                      </a:cubicBezTo>
                      <a:cubicBezTo>
                        <a:pt x="71" y="151"/>
                        <a:pt x="71" y="151"/>
                        <a:pt x="71" y="151"/>
                      </a:cubicBezTo>
                      <a:cubicBezTo>
                        <a:pt x="71" y="150"/>
                        <a:pt x="71" y="150"/>
                        <a:pt x="71" y="150"/>
                      </a:cubicBezTo>
                      <a:cubicBezTo>
                        <a:pt x="70" y="147"/>
                        <a:pt x="68" y="146"/>
                        <a:pt x="66" y="147"/>
                      </a:cubicBezTo>
                      <a:cubicBezTo>
                        <a:pt x="62" y="149"/>
                        <a:pt x="62" y="149"/>
                        <a:pt x="62" y="149"/>
                      </a:cubicBezTo>
                      <a:cubicBezTo>
                        <a:pt x="65" y="145"/>
                        <a:pt x="65" y="145"/>
                        <a:pt x="65" y="145"/>
                      </a:cubicBezTo>
                      <a:cubicBezTo>
                        <a:pt x="68" y="142"/>
                        <a:pt x="70" y="139"/>
                        <a:pt x="73" y="136"/>
                      </a:cubicBezTo>
                      <a:cubicBezTo>
                        <a:pt x="76" y="133"/>
                        <a:pt x="76" y="133"/>
                        <a:pt x="76" y="133"/>
                      </a:cubicBezTo>
                      <a:cubicBezTo>
                        <a:pt x="77" y="132"/>
                        <a:pt x="78" y="132"/>
                        <a:pt x="79" y="131"/>
                      </a:cubicBezTo>
                      <a:cubicBezTo>
                        <a:pt x="79" y="131"/>
                        <a:pt x="80" y="131"/>
                        <a:pt x="80" y="129"/>
                      </a:cubicBezTo>
                      <a:cubicBezTo>
                        <a:pt x="80" y="128"/>
                        <a:pt x="80" y="128"/>
                        <a:pt x="80" y="127"/>
                      </a:cubicBezTo>
                      <a:cubicBezTo>
                        <a:pt x="79" y="127"/>
                        <a:pt x="79" y="126"/>
                        <a:pt x="78" y="126"/>
                      </a:cubicBezTo>
                      <a:cubicBezTo>
                        <a:pt x="76" y="127"/>
                        <a:pt x="76" y="127"/>
                        <a:pt x="76" y="127"/>
                      </a:cubicBezTo>
                      <a:cubicBezTo>
                        <a:pt x="77" y="125"/>
                        <a:pt x="77" y="125"/>
                        <a:pt x="77" y="125"/>
                      </a:cubicBezTo>
                      <a:cubicBezTo>
                        <a:pt x="77" y="125"/>
                        <a:pt x="77" y="125"/>
                        <a:pt x="77" y="124"/>
                      </a:cubicBezTo>
                      <a:cubicBezTo>
                        <a:pt x="77" y="121"/>
                        <a:pt x="77" y="119"/>
                        <a:pt x="77" y="119"/>
                      </a:cubicBezTo>
                      <a:cubicBezTo>
                        <a:pt x="73" y="119"/>
                        <a:pt x="73" y="118"/>
                        <a:pt x="72" y="115"/>
                      </a:cubicBezTo>
                      <a:cubicBezTo>
                        <a:pt x="72" y="114"/>
                        <a:pt x="72" y="114"/>
                        <a:pt x="72" y="113"/>
                      </a:cubicBezTo>
                      <a:cubicBezTo>
                        <a:pt x="72" y="112"/>
                        <a:pt x="71" y="112"/>
                        <a:pt x="71" y="112"/>
                      </a:cubicBezTo>
                      <a:cubicBezTo>
                        <a:pt x="71" y="112"/>
                        <a:pt x="70" y="112"/>
                        <a:pt x="70" y="112"/>
                      </a:cubicBezTo>
                      <a:cubicBezTo>
                        <a:pt x="69" y="112"/>
                        <a:pt x="68" y="112"/>
                        <a:pt x="67" y="112"/>
                      </a:cubicBezTo>
                      <a:cubicBezTo>
                        <a:pt x="63" y="111"/>
                        <a:pt x="63" y="109"/>
                        <a:pt x="63" y="106"/>
                      </a:cubicBezTo>
                      <a:cubicBezTo>
                        <a:pt x="63" y="105"/>
                        <a:pt x="63" y="104"/>
                        <a:pt x="63" y="104"/>
                      </a:cubicBezTo>
                      <a:cubicBezTo>
                        <a:pt x="63" y="102"/>
                        <a:pt x="63" y="101"/>
                        <a:pt x="63" y="99"/>
                      </a:cubicBezTo>
                      <a:cubicBezTo>
                        <a:pt x="64" y="98"/>
                        <a:pt x="64" y="97"/>
                        <a:pt x="64" y="96"/>
                      </a:cubicBezTo>
                      <a:cubicBezTo>
                        <a:pt x="64" y="96"/>
                        <a:pt x="64" y="96"/>
                        <a:pt x="64" y="96"/>
                      </a:cubicBezTo>
                      <a:cubicBezTo>
                        <a:pt x="64" y="95"/>
                        <a:pt x="64" y="94"/>
                        <a:pt x="64" y="93"/>
                      </a:cubicBezTo>
                      <a:cubicBezTo>
                        <a:pt x="64" y="92"/>
                        <a:pt x="63" y="92"/>
                        <a:pt x="63" y="92"/>
                      </a:cubicBezTo>
                      <a:cubicBezTo>
                        <a:pt x="62" y="92"/>
                        <a:pt x="62" y="91"/>
                        <a:pt x="62" y="91"/>
                      </a:cubicBezTo>
                      <a:cubicBezTo>
                        <a:pt x="61" y="90"/>
                        <a:pt x="61" y="89"/>
                        <a:pt x="61" y="89"/>
                      </a:cubicBezTo>
                      <a:cubicBezTo>
                        <a:pt x="61" y="88"/>
                        <a:pt x="62" y="88"/>
                        <a:pt x="62" y="88"/>
                      </a:cubicBezTo>
                      <a:cubicBezTo>
                        <a:pt x="57" y="87"/>
                        <a:pt x="57" y="87"/>
                        <a:pt x="57" y="87"/>
                      </a:cubicBezTo>
                      <a:cubicBezTo>
                        <a:pt x="56" y="87"/>
                        <a:pt x="55" y="87"/>
                        <a:pt x="54" y="86"/>
                      </a:cubicBezTo>
                      <a:cubicBezTo>
                        <a:pt x="53" y="84"/>
                        <a:pt x="53" y="82"/>
                        <a:pt x="54" y="80"/>
                      </a:cubicBezTo>
                      <a:cubicBezTo>
                        <a:pt x="54" y="80"/>
                        <a:pt x="54" y="79"/>
                        <a:pt x="54" y="78"/>
                      </a:cubicBezTo>
                      <a:cubicBezTo>
                        <a:pt x="53" y="76"/>
                        <a:pt x="49" y="75"/>
                        <a:pt x="46" y="75"/>
                      </a:cubicBezTo>
                      <a:cubicBezTo>
                        <a:pt x="45" y="74"/>
                        <a:pt x="44" y="74"/>
                        <a:pt x="44" y="74"/>
                      </a:cubicBezTo>
                      <a:cubicBezTo>
                        <a:pt x="43" y="73"/>
                        <a:pt x="43" y="73"/>
                        <a:pt x="42" y="73"/>
                      </a:cubicBezTo>
                      <a:cubicBezTo>
                        <a:pt x="42" y="72"/>
                        <a:pt x="41" y="72"/>
                        <a:pt x="40" y="72"/>
                      </a:cubicBezTo>
                      <a:cubicBezTo>
                        <a:pt x="38" y="72"/>
                        <a:pt x="38" y="71"/>
                        <a:pt x="36" y="71"/>
                      </a:cubicBezTo>
                      <a:cubicBezTo>
                        <a:pt x="33" y="68"/>
                        <a:pt x="34" y="66"/>
                        <a:pt x="34" y="63"/>
                      </a:cubicBezTo>
                      <a:cubicBezTo>
                        <a:pt x="34" y="62"/>
                        <a:pt x="34" y="62"/>
                        <a:pt x="34" y="62"/>
                      </a:cubicBezTo>
                      <a:cubicBezTo>
                        <a:pt x="34" y="61"/>
                        <a:pt x="34" y="61"/>
                        <a:pt x="34" y="61"/>
                      </a:cubicBezTo>
                      <a:cubicBezTo>
                        <a:pt x="34" y="61"/>
                        <a:pt x="34" y="61"/>
                        <a:pt x="34" y="61"/>
                      </a:cubicBezTo>
                      <a:cubicBezTo>
                        <a:pt x="32" y="61"/>
                        <a:pt x="29" y="63"/>
                        <a:pt x="27" y="65"/>
                      </a:cubicBezTo>
                      <a:cubicBezTo>
                        <a:pt x="25" y="66"/>
                        <a:pt x="24" y="66"/>
                        <a:pt x="23" y="66"/>
                      </a:cubicBezTo>
                      <a:cubicBezTo>
                        <a:pt x="23" y="66"/>
                        <a:pt x="23" y="66"/>
                        <a:pt x="23" y="66"/>
                      </a:cubicBezTo>
                      <a:cubicBezTo>
                        <a:pt x="20" y="66"/>
                        <a:pt x="15" y="66"/>
                        <a:pt x="14" y="66"/>
                      </a:cubicBezTo>
                      <a:cubicBezTo>
                        <a:pt x="13" y="65"/>
                        <a:pt x="14" y="63"/>
                        <a:pt x="14" y="60"/>
                      </a:cubicBezTo>
                      <a:cubicBezTo>
                        <a:pt x="12" y="61"/>
                        <a:pt x="11" y="62"/>
                        <a:pt x="9" y="62"/>
                      </a:cubicBezTo>
                      <a:cubicBezTo>
                        <a:pt x="8" y="62"/>
                        <a:pt x="7" y="61"/>
                        <a:pt x="7" y="61"/>
                      </a:cubicBezTo>
                      <a:cubicBezTo>
                        <a:pt x="7" y="60"/>
                        <a:pt x="6" y="60"/>
                        <a:pt x="5" y="60"/>
                      </a:cubicBezTo>
                      <a:cubicBezTo>
                        <a:pt x="4" y="60"/>
                        <a:pt x="4" y="60"/>
                        <a:pt x="4" y="60"/>
                      </a:cubicBezTo>
                      <a:cubicBezTo>
                        <a:pt x="4" y="59"/>
                        <a:pt x="4" y="59"/>
                        <a:pt x="4" y="59"/>
                      </a:cubicBezTo>
                      <a:cubicBezTo>
                        <a:pt x="5" y="58"/>
                        <a:pt x="4" y="57"/>
                        <a:pt x="3" y="56"/>
                      </a:cubicBezTo>
                      <a:cubicBezTo>
                        <a:pt x="2" y="55"/>
                        <a:pt x="2" y="54"/>
                        <a:pt x="1" y="53"/>
                      </a:cubicBezTo>
                      <a:cubicBezTo>
                        <a:pt x="0" y="51"/>
                        <a:pt x="2" y="49"/>
                        <a:pt x="3" y="48"/>
                      </a:cubicBezTo>
                      <a:cubicBezTo>
                        <a:pt x="3" y="48"/>
                        <a:pt x="4" y="48"/>
                        <a:pt x="4" y="47"/>
                      </a:cubicBezTo>
                      <a:cubicBezTo>
                        <a:pt x="4" y="47"/>
                        <a:pt x="4" y="46"/>
                        <a:pt x="4" y="45"/>
                      </a:cubicBezTo>
                      <a:cubicBezTo>
                        <a:pt x="5" y="44"/>
                        <a:pt x="5" y="43"/>
                        <a:pt x="7" y="41"/>
                      </a:cubicBezTo>
                      <a:cubicBezTo>
                        <a:pt x="8" y="40"/>
                        <a:pt x="10" y="39"/>
                        <a:pt x="13" y="38"/>
                      </a:cubicBezTo>
                      <a:cubicBezTo>
                        <a:pt x="13" y="38"/>
                        <a:pt x="14" y="38"/>
                        <a:pt x="14" y="38"/>
                      </a:cubicBezTo>
                      <a:cubicBezTo>
                        <a:pt x="16" y="38"/>
                        <a:pt x="16" y="38"/>
                        <a:pt x="16" y="36"/>
                      </a:cubicBezTo>
                      <a:cubicBezTo>
                        <a:pt x="18" y="27"/>
                        <a:pt x="18" y="27"/>
                        <a:pt x="18" y="27"/>
                      </a:cubicBezTo>
                      <a:cubicBezTo>
                        <a:pt x="18" y="26"/>
                        <a:pt x="18" y="25"/>
                        <a:pt x="17" y="24"/>
                      </a:cubicBezTo>
                      <a:cubicBezTo>
                        <a:pt x="16" y="22"/>
                        <a:pt x="15" y="21"/>
                        <a:pt x="16" y="20"/>
                      </a:cubicBezTo>
                      <a:cubicBezTo>
                        <a:pt x="16" y="19"/>
                        <a:pt x="17" y="19"/>
                        <a:pt x="18" y="19"/>
                      </a:cubicBezTo>
                      <a:cubicBezTo>
                        <a:pt x="17" y="18"/>
                        <a:pt x="16" y="17"/>
                        <a:pt x="16" y="15"/>
                      </a:cubicBezTo>
                      <a:cubicBezTo>
                        <a:pt x="17" y="14"/>
                        <a:pt x="17" y="14"/>
                        <a:pt x="17" y="14"/>
                      </a:cubicBezTo>
                      <a:cubicBezTo>
                        <a:pt x="17" y="14"/>
                        <a:pt x="17" y="14"/>
                        <a:pt x="17" y="14"/>
                      </a:cubicBezTo>
                      <a:cubicBezTo>
                        <a:pt x="18" y="14"/>
                        <a:pt x="19" y="14"/>
                        <a:pt x="19" y="14"/>
                      </a:cubicBezTo>
                      <a:cubicBezTo>
                        <a:pt x="20" y="14"/>
                        <a:pt x="20" y="14"/>
                        <a:pt x="21" y="14"/>
                      </a:cubicBezTo>
                      <a:cubicBezTo>
                        <a:pt x="23" y="14"/>
                        <a:pt x="23" y="14"/>
                        <a:pt x="23" y="14"/>
                      </a:cubicBezTo>
                      <a:cubicBezTo>
                        <a:pt x="23" y="13"/>
                        <a:pt x="23" y="13"/>
                        <a:pt x="23" y="13"/>
                      </a:cubicBezTo>
                      <a:cubicBezTo>
                        <a:pt x="24" y="13"/>
                        <a:pt x="24" y="13"/>
                        <a:pt x="24" y="13"/>
                      </a:cubicBezTo>
                      <a:cubicBezTo>
                        <a:pt x="25" y="14"/>
                        <a:pt x="25" y="14"/>
                        <a:pt x="26" y="14"/>
                      </a:cubicBezTo>
                      <a:cubicBezTo>
                        <a:pt x="27" y="14"/>
                        <a:pt x="28" y="14"/>
                        <a:pt x="29" y="16"/>
                      </a:cubicBezTo>
                      <a:cubicBezTo>
                        <a:pt x="30" y="16"/>
                        <a:pt x="31" y="17"/>
                        <a:pt x="31" y="17"/>
                      </a:cubicBezTo>
                      <a:cubicBezTo>
                        <a:pt x="31" y="18"/>
                        <a:pt x="32" y="18"/>
                        <a:pt x="32" y="18"/>
                      </a:cubicBezTo>
                      <a:cubicBezTo>
                        <a:pt x="34" y="18"/>
                        <a:pt x="34" y="18"/>
                        <a:pt x="36" y="17"/>
                      </a:cubicBezTo>
                      <a:cubicBezTo>
                        <a:pt x="38" y="16"/>
                        <a:pt x="39" y="15"/>
                        <a:pt x="41" y="14"/>
                      </a:cubicBezTo>
                      <a:cubicBezTo>
                        <a:pt x="40" y="14"/>
                        <a:pt x="40" y="13"/>
                        <a:pt x="39" y="13"/>
                      </a:cubicBezTo>
                      <a:cubicBezTo>
                        <a:pt x="39" y="12"/>
                        <a:pt x="38" y="11"/>
                        <a:pt x="38" y="9"/>
                      </a:cubicBezTo>
                      <a:cubicBezTo>
                        <a:pt x="38" y="9"/>
                        <a:pt x="38" y="8"/>
                        <a:pt x="38" y="8"/>
                      </a:cubicBezTo>
                      <a:cubicBezTo>
                        <a:pt x="37" y="7"/>
                        <a:pt x="37" y="7"/>
                        <a:pt x="37" y="6"/>
                      </a:cubicBezTo>
                      <a:cubicBezTo>
                        <a:pt x="36" y="4"/>
                        <a:pt x="36" y="4"/>
                        <a:pt x="36" y="4"/>
                      </a:cubicBezTo>
                      <a:cubicBezTo>
                        <a:pt x="38" y="4"/>
                        <a:pt x="38" y="4"/>
                        <a:pt x="38" y="4"/>
                      </a:cubicBezTo>
                      <a:cubicBezTo>
                        <a:pt x="44" y="6"/>
                        <a:pt x="45" y="6"/>
                        <a:pt x="52" y="3"/>
                      </a:cubicBezTo>
                      <a:cubicBezTo>
                        <a:pt x="52" y="3"/>
                        <a:pt x="52" y="3"/>
                        <a:pt x="53" y="2"/>
                      </a:cubicBezTo>
                      <a:cubicBezTo>
                        <a:pt x="53" y="2"/>
                        <a:pt x="54" y="0"/>
                        <a:pt x="56" y="1"/>
                      </a:cubicBezTo>
                      <a:cubicBezTo>
                        <a:pt x="56" y="2"/>
                        <a:pt x="56" y="2"/>
                        <a:pt x="56" y="2"/>
                      </a:cubicBezTo>
                      <a:cubicBezTo>
                        <a:pt x="57" y="2"/>
                        <a:pt x="57" y="2"/>
                        <a:pt x="57" y="2"/>
                      </a:cubicBezTo>
                      <a:cubicBezTo>
                        <a:pt x="57" y="2"/>
                        <a:pt x="58" y="4"/>
                        <a:pt x="58" y="5"/>
                      </a:cubicBezTo>
                      <a:cubicBezTo>
                        <a:pt x="59" y="6"/>
                        <a:pt x="59" y="6"/>
                        <a:pt x="59" y="6"/>
                      </a:cubicBezTo>
                      <a:cubicBezTo>
                        <a:pt x="59" y="7"/>
                        <a:pt x="59" y="9"/>
                        <a:pt x="59" y="10"/>
                      </a:cubicBezTo>
                      <a:cubicBezTo>
                        <a:pt x="58" y="13"/>
                        <a:pt x="58" y="15"/>
                        <a:pt x="60" y="16"/>
                      </a:cubicBezTo>
                      <a:cubicBezTo>
                        <a:pt x="62" y="16"/>
                        <a:pt x="63" y="16"/>
                        <a:pt x="64" y="15"/>
                      </a:cubicBezTo>
                      <a:cubicBezTo>
                        <a:pt x="65" y="14"/>
                        <a:pt x="65" y="14"/>
                        <a:pt x="66" y="14"/>
                      </a:cubicBezTo>
                      <a:cubicBezTo>
                        <a:pt x="67" y="13"/>
                        <a:pt x="69" y="13"/>
                        <a:pt x="71" y="14"/>
                      </a:cubicBezTo>
                      <a:cubicBezTo>
                        <a:pt x="71" y="14"/>
                        <a:pt x="71" y="14"/>
                        <a:pt x="72" y="14"/>
                      </a:cubicBezTo>
                      <a:cubicBezTo>
                        <a:pt x="72" y="14"/>
                        <a:pt x="72" y="14"/>
                        <a:pt x="72" y="13"/>
                      </a:cubicBezTo>
                      <a:cubicBezTo>
                        <a:pt x="73" y="13"/>
                        <a:pt x="74" y="11"/>
                        <a:pt x="76" y="11"/>
                      </a:cubicBezTo>
                      <a:cubicBezTo>
                        <a:pt x="77" y="11"/>
                        <a:pt x="78" y="12"/>
                        <a:pt x="79" y="12"/>
                      </a:cubicBezTo>
                      <a:cubicBezTo>
                        <a:pt x="79" y="13"/>
                        <a:pt x="80" y="13"/>
                        <a:pt x="80" y="13"/>
                      </a:cubicBezTo>
                      <a:cubicBezTo>
                        <a:pt x="84" y="13"/>
                        <a:pt x="85" y="11"/>
                        <a:pt x="86" y="9"/>
                      </a:cubicBezTo>
                      <a:cubicBezTo>
                        <a:pt x="87" y="8"/>
                        <a:pt x="88" y="7"/>
                        <a:pt x="89" y="5"/>
                      </a:cubicBezTo>
                      <a:cubicBezTo>
                        <a:pt x="89" y="5"/>
                        <a:pt x="90" y="5"/>
                        <a:pt x="90" y="5"/>
                      </a:cubicBezTo>
                      <a:cubicBezTo>
                        <a:pt x="92" y="5"/>
                        <a:pt x="92" y="6"/>
                        <a:pt x="94" y="11"/>
                      </a:cubicBezTo>
                      <a:cubicBezTo>
                        <a:pt x="94" y="12"/>
                        <a:pt x="94" y="12"/>
                        <a:pt x="94" y="12"/>
                      </a:cubicBezTo>
                      <a:cubicBezTo>
                        <a:pt x="94" y="13"/>
                        <a:pt x="95" y="14"/>
                        <a:pt x="95" y="14"/>
                      </a:cubicBezTo>
                      <a:cubicBezTo>
                        <a:pt x="95" y="14"/>
                        <a:pt x="95" y="14"/>
                        <a:pt x="95" y="15"/>
                      </a:cubicBezTo>
                      <a:cubicBezTo>
                        <a:pt x="96" y="15"/>
                        <a:pt x="97" y="15"/>
                        <a:pt x="97" y="16"/>
                      </a:cubicBezTo>
                      <a:cubicBezTo>
                        <a:pt x="97" y="18"/>
                        <a:pt x="95" y="20"/>
                        <a:pt x="94" y="22"/>
                      </a:cubicBezTo>
                      <a:cubicBezTo>
                        <a:pt x="92" y="23"/>
                        <a:pt x="91" y="24"/>
                        <a:pt x="91" y="25"/>
                      </a:cubicBezTo>
                      <a:cubicBezTo>
                        <a:pt x="92" y="25"/>
                        <a:pt x="92" y="25"/>
                        <a:pt x="92" y="25"/>
                      </a:cubicBezTo>
                      <a:cubicBezTo>
                        <a:pt x="96" y="21"/>
                        <a:pt x="96" y="21"/>
                        <a:pt x="96" y="21"/>
                      </a:cubicBezTo>
                      <a:cubicBezTo>
                        <a:pt x="94" y="26"/>
                        <a:pt x="94" y="26"/>
                        <a:pt x="94" y="26"/>
                      </a:cubicBezTo>
                      <a:cubicBezTo>
                        <a:pt x="94" y="26"/>
                        <a:pt x="94" y="26"/>
                        <a:pt x="94" y="27"/>
                      </a:cubicBezTo>
                      <a:cubicBezTo>
                        <a:pt x="94" y="27"/>
                        <a:pt x="94" y="27"/>
                        <a:pt x="94" y="28"/>
                      </a:cubicBezTo>
                      <a:cubicBezTo>
                        <a:pt x="96" y="28"/>
                        <a:pt x="98" y="28"/>
                        <a:pt x="99" y="29"/>
                      </a:cubicBezTo>
                      <a:cubicBezTo>
                        <a:pt x="100" y="27"/>
                        <a:pt x="103" y="24"/>
                        <a:pt x="104" y="24"/>
                      </a:cubicBezTo>
                      <a:cubicBezTo>
                        <a:pt x="104" y="24"/>
                        <a:pt x="105" y="24"/>
                        <a:pt x="105" y="24"/>
                      </a:cubicBezTo>
                      <a:cubicBezTo>
                        <a:pt x="107" y="24"/>
                        <a:pt x="113" y="24"/>
                        <a:pt x="115" y="27"/>
                      </a:cubicBezTo>
                      <a:cubicBezTo>
                        <a:pt x="116" y="27"/>
                        <a:pt x="117" y="27"/>
                        <a:pt x="117" y="28"/>
                      </a:cubicBezTo>
                      <a:cubicBezTo>
                        <a:pt x="118" y="29"/>
                        <a:pt x="118" y="29"/>
                        <a:pt x="118" y="30"/>
                      </a:cubicBezTo>
                      <a:cubicBezTo>
                        <a:pt x="119" y="30"/>
                        <a:pt x="119" y="30"/>
                        <a:pt x="119" y="30"/>
                      </a:cubicBezTo>
                      <a:cubicBezTo>
                        <a:pt x="119" y="31"/>
                        <a:pt x="119" y="31"/>
                        <a:pt x="119" y="31"/>
                      </a:cubicBezTo>
                      <a:cubicBezTo>
                        <a:pt x="120" y="30"/>
                        <a:pt x="121" y="30"/>
                        <a:pt x="123" y="31"/>
                      </a:cubicBezTo>
                      <a:cubicBezTo>
                        <a:pt x="125" y="32"/>
                        <a:pt x="127" y="32"/>
                        <a:pt x="130" y="32"/>
                      </a:cubicBezTo>
                      <a:cubicBezTo>
                        <a:pt x="131" y="32"/>
                        <a:pt x="133" y="32"/>
                        <a:pt x="135" y="33"/>
                      </a:cubicBezTo>
                      <a:cubicBezTo>
                        <a:pt x="138" y="33"/>
                        <a:pt x="141" y="36"/>
                        <a:pt x="144" y="38"/>
                      </a:cubicBezTo>
                      <a:cubicBezTo>
                        <a:pt x="145" y="39"/>
                        <a:pt x="145" y="40"/>
                        <a:pt x="146" y="40"/>
                      </a:cubicBezTo>
                      <a:cubicBezTo>
                        <a:pt x="147" y="41"/>
                        <a:pt x="148" y="41"/>
                        <a:pt x="150" y="41"/>
                      </a:cubicBezTo>
                      <a:cubicBezTo>
                        <a:pt x="152" y="42"/>
                        <a:pt x="154" y="42"/>
                        <a:pt x="155" y="46"/>
                      </a:cubicBezTo>
                      <a:cubicBezTo>
                        <a:pt x="156" y="51"/>
                        <a:pt x="156" y="55"/>
                        <a:pt x="154" y="58"/>
                      </a:cubicBezTo>
                      <a:cubicBezTo>
                        <a:pt x="153" y="60"/>
                        <a:pt x="151" y="62"/>
                        <a:pt x="149" y="64"/>
                      </a:cubicBezTo>
                      <a:cubicBezTo>
                        <a:pt x="148" y="65"/>
                        <a:pt x="147" y="66"/>
                        <a:pt x="146" y="67"/>
                      </a:cubicBezTo>
                      <a:cubicBezTo>
                        <a:pt x="145" y="68"/>
                        <a:pt x="144" y="69"/>
                        <a:pt x="144" y="71"/>
                      </a:cubicBezTo>
                      <a:cubicBezTo>
                        <a:pt x="144" y="71"/>
                        <a:pt x="143" y="72"/>
                        <a:pt x="143" y="73"/>
                      </a:cubicBezTo>
                      <a:cubicBezTo>
                        <a:pt x="142" y="73"/>
                        <a:pt x="142" y="74"/>
                        <a:pt x="141" y="74"/>
                      </a:cubicBezTo>
                      <a:cubicBezTo>
                        <a:pt x="140" y="74"/>
                        <a:pt x="140" y="74"/>
                        <a:pt x="140" y="75"/>
                      </a:cubicBezTo>
                      <a:cubicBezTo>
                        <a:pt x="139" y="77"/>
                        <a:pt x="139" y="79"/>
                        <a:pt x="140" y="81"/>
                      </a:cubicBezTo>
                      <a:cubicBezTo>
                        <a:pt x="140" y="83"/>
                        <a:pt x="140" y="85"/>
                        <a:pt x="139" y="87"/>
                      </a:cubicBezTo>
                      <a:cubicBezTo>
                        <a:pt x="139" y="89"/>
                        <a:pt x="138" y="91"/>
                        <a:pt x="138" y="93"/>
                      </a:cubicBezTo>
                      <a:cubicBezTo>
                        <a:pt x="137" y="95"/>
                        <a:pt x="137" y="96"/>
                        <a:pt x="136" y="98"/>
                      </a:cubicBezTo>
                      <a:cubicBezTo>
                        <a:pt x="136" y="101"/>
                        <a:pt x="135" y="103"/>
                        <a:pt x="134" y="105"/>
                      </a:cubicBezTo>
                      <a:cubicBezTo>
                        <a:pt x="133" y="106"/>
                        <a:pt x="132" y="108"/>
                        <a:pt x="131" y="109"/>
                      </a:cubicBezTo>
                      <a:cubicBezTo>
                        <a:pt x="130" y="114"/>
                        <a:pt x="123" y="115"/>
                        <a:pt x="121" y="115"/>
                      </a:cubicBezTo>
                      <a:cubicBezTo>
                        <a:pt x="116" y="115"/>
                        <a:pt x="105" y="121"/>
                        <a:pt x="103" y="126"/>
                      </a:cubicBezTo>
                      <a:cubicBezTo>
                        <a:pt x="102" y="128"/>
                        <a:pt x="102" y="129"/>
                        <a:pt x="102" y="131"/>
                      </a:cubicBezTo>
                      <a:cubicBezTo>
                        <a:pt x="102" y="132"/>
                        <a:pt x="102" y="133"/>
                        <a:pt x="102" y="135"/>
                      </a:cubicBezTo>
                      <a:cubicBezTo>
                        <a:pt x="101" y="137"/>
                        <a:pt x="100" y="139"/>
                        <a:pt x="99" y="141"/>
                      </a:cubicBezTo>
                      <a:cubicBezTo>
                        <a:pt x="98" y="142"/>
                        <a:pt x="97" y="143"/>
                        <a:pt x="96" y="144"/>
                      </a:cubicBezTo>
                      <a:cubicBezTo>
                        <a:pt x="95" y="148"/>
                        <a:pt x="93" y="151"/>
                        <a:pt x="89" y="154"/>
                      </a:cubicBezTo>
                      <a:cubicBezTo>
                        <a:pt x="88" y="156"/>
                        <a:pt x="87" y="157"/>
                        <a:pt x="86" y="159"/>
                      </a:cubicBezTo>
                      <a:cubicBezTo>
                        <a:pt x="85" y="160"/>
                        <a:pt x="84" y="162"/>
                        <a:pt x="83" y="163"/>
                      </a:cubicBezTo>
                      <a:lnTo>
                        <a:pt x="82" y="164"/>
                      </a:lnTo>
                      <a:close/>
                      <a:moveTo>
                        <a:pt x="73" y="148"/>
                      </a:moveTo>
                      <a:cubicBezTo>
                        <a:pt x="75" y="148"/>
                        <a:pt x="78" y="151"/>
                        <a:pt x="80" y="154"/>
                      </a:cubicBezTo>
                      <a:cubicBezTo>
                        <a:pt x="82" y="155"/>
                        <a:pt x="83" y="156"/>
                        <a:pt x="84" y="157"/>
                      </a:cubicBezTo>
                      <a:cubicBezTo>
                        <a:pt x="84" y="157"/>
                        <a:pt x="84" y="157"/>
                        <a:pt x="84" y="157"/>
                      </a:cubicBezTo>
                      <a:cubicBezTo>
                        <a:pt x="85" y="156"/>
                        <a:pt x="87" y="154"/>
                        <a:pt x="88" y="153"/>
                      </a:cubicBezTo>
                      <a:cubicBezTo>
                        <a:pt x="91" y="150"/>
                        <a:pt x="93" y="147"/>
                        <a:pt x="95" y="143"/>
                      </a:cubicBezTo>
                      <a:cubicBezTo>
                        <a:pt x="95" y="142"/>
                        <a:pt x="96" y="140"/>
                        <a:pt x="97" y="139"/>
                      </a:cubicBezTo>
                      <a:cubicBezTo>
                        <a:pt x="99" y="138"/>
                        <a:pt x="100" y="137"/>
                        <a:pt x="100" y="135"/>
                      </a:cubicBezTo>
                      <a:cubicBezTo>
                        <a:pt x="100" y="133"/>
                        <a:pt x="100" y="132"/>
                        <a:pt x="100" y="131"/>
                      </a:cubicBezTo>
                      <a:cubicBezTo>
                        <a:pt x="100" y="129"/>
                        <a:pt x="100" y="127"/>
                        <a:pt x="101" y="125"/>
                      </a:cubicBezTo>
                      <a:cubicBezTo>
                        <a:pt x="104" y="119"/>
                        <a:pt x="115" y="113"/>
                        <a:pt x="121" y="113"/>
                      </a:cubicBezTo>
                      <a:cubicBezTo>
                        <a:pt x="124" y="113"/>
                        <a:pt x="128" y="112"/>
                        <a:pt x="129" y="109"/>
                      </a:cubicBezTo>
                      <a:cubicBezTo>
                        <a:pt x="130" y="107"/>
                        <a:pt x="131" y="105"/>
                        <a:pt x="132" y="103"/>
                      </a:cubicBezTo>
                      <a:cubicBezTo>
                        <a:pt x="133" y="102"/>
                        <a:pt x="134" y="100"/>
                        <a:pt x="135" y="98"/>
                      </a:cubicBezTo>
                      <a:cubicBezTo>
                        <a:pt x="135" y="96"/>
                        <a:pt x="135" y="94"/>
                        <a:pt x="136" y="92"/>
                      </a:cubicBezTo>
                      <a:cubicBezTo>
                        <a:pt x="137" y="91"/>
                        <a:pt x="137" y="89"/>
                        <a:pt x="137" y="87"/>
                      </a:cubicBezTo>
                      <a:cubicBezTo>
                        <a:pt x="138" y="85"/>
                        <a:pt x="138" y="83"/>
                        <a:pt x="138" y="81"/>
                      </a:cubicBezTo>
                      <a:cubicBezTo>
                        <a:pt x="138" y="79"/>
                        <a:pt x="137" y="77"/>
                        <a:pt x="138" y="74"/>
                      </a:cubicBezTo>
                      <a:cubicBezTo>
                        <a:pt x="138" y="73"/>
                        <a:pt x="139" y="73"/>
                        <a:pt x="140" y="72"/>
                      </a:cubicBezTo>
                      <a:cubicBezTo>
                        <a:pt x="141" y="72"/>
                        <a:pt x="141" y="72"/>
                        <a:pt x="141" y="72"/>
                      </a:cubicBezTo>
                      <a:cubicBezTo>
                        <a:pt x="141" y="71"/>
                        <a:pt x="142" y="70"/>
                        <a:pt x="142" y="70"/>
                      </a:cubicBezTo>
                      <a:cubicBezTo>
                        <a:pt x="143" y="68"/>
                        <a:pt x="143" y="67"/>
                        <a:pt x="144" y="66"/>
                      </a:cubicBezTo>
                      <a:cubicBezTo>
                        <a:pt x="145" y="65"/>
                        <a:pt x="147" y="63"/>
                        <a:pt x="148" y="62"/>
                      </a:cubicBezTo>
                      <a:cubicBezTo>
                        <a:pt x="150" y="61"/>
                        <a:pt x="151" y="59"/>
                        <a:pt x="152" y="57"/>
                      </a:cubicBezTo>
                      <a:cubicBezTo>
                        <a:pt x="154" y="54"/>
                        <a:pt x="154" y="50"/>
                        <a:pt x="153" y="46"/>
                      </a:cubicBezTo>
                      <a:cubicBezTo>
                        <a:pt x="153" y="44"/>
                        <a:pt x="152" y="44"/>
                        <a:pt x="150" y="43"/>
                      </a:cubicBezTo>
                      <a:cubicBezTo>
                        <a:pt x="148" y="43"/>
                        <a:pt x="146" y="43"/>
                        <a:pt x="145" y="42"/>
                      </a:cubicBezTo>
                      <a:cubicBezTo>
                        <a:pt x="144" y="41"/>
                        <a:pt x="143" y="40"/>
                        <a:pt x="142" y="40"/>
                      </a:cubicBezTo>
                      <a:cubicBezTo>
                        <a:pt x="140" y="37"/>
                        <a:pt x="138" y="35"/>
                        <a:pt x="135" y="35"/>
                      </a:cubicBezTo>
                      <a:cubicBezTo>
                        <a:pt x="133" y="34"/>
                        <a:pt x="131" y="34"/>
                        <a:pt x="129" y="34"/>
                      </a:cubicBezTo>
                      <a:cubicBezTo>
                        <a:pt x="127" y="34"/>
                        <a:pt x="125" y="34"/>
                        <a:pt x="122" y="33"/>
                      </a:cubicBezTo>
                      <a:cubicBezTo>
                        <a:pt x="121" y="32"/>
                        <a:pt x="120" y="33"/>
                        <a:pt x="119" y="33"/>
                      </a:cubicBezTo>
                      <a:cubicBezTo>
                        <a:pt x="119" y="33"/>
                        <a:pt x="118" y="34"/>
                        <a:pt x="118" y="34"/>
                      </a:cubicBezTo>
                      <a:cubicBezTo>
                        <a:pt x="116" y="35"/>
                        <a:pt x="116" y="35"/>
                        <a:pt x="116" y="35"/>
                      </a:cubicBezTo>
                      <a:cubicBezTo>
                        <a:pt x="116" y="32"/>
                        <a:pt x="116" y="32"/>
                        <a:pt x="116" y="32"/>
                      </a:cubicBezTo>
                      <a:cubicBezTo>
                        <a:pt x="117" y="32"/>
                        <a:pt x="117" y="32"/>
                        <a:pt x="117" y="32"/>
                      </a:cubicBezTo>
                      <a:cubicBezTo>
                        <a:pt x="115" y="31"/>
                        <a:pt x="115" y="31"/>
                        <a:pt x="115" y="31"/>
                      </a:cubicBezTo>
                      <a:cubicBezTo>
                        <a:pt x="115" y="30"/>
                        <a:pt x="115" y="30"/>
                        <a:pt x="115" y="30"/>
                      </a:cubicBezTo>
                      <a:cubicBezTo>
                        <a:pt x="116" y="30"/>
                        <a:pt x="116" y="29"/>
                        <a:pt x="116" y="29"/>
                      </a:cubicBezTo>
                      <a:cubicBezTo>
                        <a:pt x="115" y="29"/>
                        <a:pt x="115" y="29"/>
                        <a:pt x="115" y="30"/>
                      </a:cubicBezTo>
                      <a:cubicBezTo>
                        <a:pt x="113" y="31"/>
                        <a:pt x="113" y="31"/>
                        <a:pt x="113" y="31"/>
                      </a:cubicBezTo>
                      <a:cubicBezTo>
                        <a:pt x="113" y="29"/>
                        <a:pt x="113" y="29"/>
                        <a:pt x="113" y="29"/>
                      </a:cubicBezTo>
                      <a:cubicBezTo>
                        <a:pt x="113" y="27"/>
                        <a:pt x="108" y="26"/>
                        <a:pt x="105" y="26"/>
                      </a:cubicBezTo>
                      <a:cubicBezTo>
                        <a:pt x="105" y="26"/>
                        <a:pt x="104" y="26"/>
                        <a:pt x="104" y="26"/>
                      </a:cubicBezTo>
                      <a:cubicBezTo>
                        <a:pt x="103" y="26"/>
                        <a:pt x="100" y="31"/>
                        <a:pt x="99" y="32"/>
                      </a:cubicBezTo>
                      <a:cubicBezTo>
                        <a:pt x="97" y="32"/>
                        <a:pt x="97" y="32"/>
                        <a:pt x="97" y="32"/>
                      </a:cubicBezTo>
                      <a:cubicBezTo>
                        <a:pt x="97" y="31"/>
                        <a:pt x="97" y="31"/>
                        <a:pt x="97" y="30"/>
                      </a:cubicBezTo>
                      <a:cubicBezTo>
                        <a:pt x="97" y="30"/>
                        <a:pt x="95" y="30"/>
                        <a:pt x="94" y="30"/>
                      </a:cubicBezTo>
                      <a:cubicBezTo>
                        <a:pt x="93" y="30"/>
                        <a:pt x="93" y="30"/>
                        <a:pt x="92" y="30"/>
                      </a:cubicBezTo>
                      <a:cubicBezTo>
                        <a:pt x="91" y="31"/>
                        <a:pt x="91" y="31"/>
                        <a:pt x="90" y="31"/>
                      </a:cubicBezTo>
                      <a:cubicBezTo>
                        <a:pt x="89" y="32"/>
                        <a:pt x="89" y="32"/>
                        <a:pt x="89" y="32"/>
                      </a:cubicBezTo>
                      <a:cubicBezTo>
                        <a:pt x="89" y="30"/>
                        <a:pt x="89" y="30"/>
                        <a:pt x="89" y="30"/>
                      </a:cubicBezTo>
                      <a:cubicBezTo>
                        <a:pt x="89" y="29"/>
                        <a:pt x="90" y="28"/>
                        <a:pt x="90" y="28"/>
                      </a:cubicBezTo>
                      <a:cubicBezTo>
                        <a:pt x="90" y="27"/>
                        <a:pt x="90" y="27"/>
                        <a:pt x="90" y="27"/>
                      </a:cubicBezTo>
                      <a:cubicBezTo>
                        <a:pt x="88" y="24"/>
                        <a:pt x="90" y="22"/>
                        <a:pt x="92" y="20"/>
                      </a:cubicBezTo>
                      <a:cubicBezTo>
                        <a:pt x="94" y="19"/>
                        <a:pt x="95" y="18"/>
                        <a:pt x="95" y="16"/>
                      </a:cubicBezTo>
                      <a:cubicBezTo>
                        <a:pt x="95" y="16"/>
                        <a:pt x="95" y="16"/>
                        <a:pt x="95" y="16"/>
                      </a:cubicBezTo>
                      <a:cubicBezTo>
                        <a:pt x="94" y="16"/>
                        <a:pt x="93" y="16"/>
                        <a:pt x="93" y="15"/>
                      </a:cubicBezTo>
                      <a:cubicBezTo>
                        <a:pt x="93" y="15"/>
                        <a:pt x="93" y="14"/>
                        <a:pt x="92" y="13"/>
                      </a:cubicBezTo>
                      <a:cubicBezTo>
                        <a:pt x="92" y="12"/>
                        <a:pt x="92" y="12"/>
                        <a:pt x="92" y="12"/>
                      </a:cubicBezTo>
                      <a:cubicBezTo>
                        <a:pt x="92" y="12"/>
                        <a:pt x="92" y="12"/>
                        <a:pt x="92" y="11"/>
                      </a:cubicBezTo>
                      <a:cubicBezTo>
                        <a:pt x="91" y="9"/>
                        <a:pt x="90" y="7"/>
                        <a:pt x="90" y="7"/>
                      </a:cubicBezTo>
                      <a:cubicBezTo>
                        <a:pt x="89" y="8"/>
                        <a:pt x="89" y="9"/>
                        <a:pt x="88" y="10"/>
                      </a:cubicBezTo>
                      <a:cubicBezTo>
                        <a:pt x="86" y="13"/>
                        <a:pt x="85" y="15"/>
                        <a:pt x="81" y="15"/>
                      </a:cubicBezTo>
                      <a:cubicBezTo>
                        <a:pt x="80" y="15"/>
                        <a:pt x="80" y="15"/>
                        <a:pt x="80" y="15"/>
                      </a:cubicBezTo>
                      <a:cubicBezTo>
                        <a:pt x="79" y="15"/>
                        <a:pt x="78" y="15"/>
                        <a:pt x="78" y="14"/>
                      </a:cubicBezTo>
                      <a:cubicBezTo>
                        <a:pt x="77" y="14"/>
                        <a:pt x="77" y="13"/>
                        <a:pt x="76" y="13"/>
                      </a:cubicBezTo>
                      <a:cubicBezTo>
                        <a:pt x="75" y="13"/>
                        <a:pt x="74" y="14"/>
                        <a:pt x="74" y="15"/>
                      </a:cubicBezTo>
                      <a:cubicBezTo>
                        <a:pt x="73" y="15"/>
                        <a:pt x="73" y="16"/>
                        <a:pt x="72" y="16"/>
                      </a:cubicBezTo>
                      <a:cubicBezTo>
                        <a:pt x="71" y="16"/>
                        <a:pt x="71" y="16"/>
                        <a:pt x="70" y="16"/>
                      </a:cubicBezTo>
                      <a:cubicBezTo>
                        <a:pt x="69" y="15"/>
                        <a:pt x="68" y="15"/>
                        <a:pt x="67" y="16"/>
                      </a:cubicBezTo>
                      <a:cubicBezTo>
                        <a:pt x="66" y="16"/>
                        <a:pt x="66" y="16"/>
                        <a:pt x="65" y="16"/>
                      </a:cubicBezTo>
                      <a:cubicBezTo>
                        <a:pt x="64" y="17"/>
                        <a:pt x="62" y="18"/>
                        <a:pt x="59" y="17"/>
                      </a:cubicBezTo>
                      <a:cubicBezTo>
                        <a:pt x="55" y="16"/>
                        <a:pt x="56" y="12"/>
                        <a:pt x="57" y="9"/>
                      </a:cubicBezTo>
                      <a:cubicBezTo>
                        <a:pt x="57" y="8"/>
                        <a:pt x="57" y="7"/>
                        <a:pt x="57" y="7"/>
                      </a:cubicBezTo>
                      <a:cubicBezTo>
                        <a:pt x="57" y="7"/>
                        <a:pt x="57" y="6"/>
                        <a:pt x="57" y="6"/>
                      </a:cubicBezTo>
                      <a:cubicBezTo>
                        <a:pt x="56" y="4"/>
                        <a:pt x="55" y="3"/>
                        <a:pt x="55" y="3"/>
                      </a:cubicBezTo>
                      <a:cubicBezTo>
                        <a:pt x="55" y="3"/>
                        <a:pt x="55" y="3"/>
                        <a:pt x="54" y="3"/>
                      </a:cubicBezTo>
                      <a:cubicBezTo>
                        <a:pt x="54" y="4"/>
                        <a:pt x="54" y="5"/>
                        <a:pt x="53" y="5"/>
                      </a:cubicBezTo>
                      <a:cubicBezTo>
                        <a:pt x="49" y="6"/>
                        <a:pt x="46" y="7"/>
                        <a:pt x="44" y="7"/>
                      </a:cubicBezTo>
                      <a:cubicBezTo>
                        <a:pt x="43" y="7"/>
                        <a:pt x="41" y="7"/>
                        <a:pt x="40" y="7"/>
                      </a:cubicBezTo>
                      <a:cubicBezTo>
                        <a:pt x="40" y="7"/>
                        <a:pt x="40" y="8"/>
                        <a:pt x="40" y="10"/>
                      </a:cubicBezTo>
                      <a:cubicBezTo>
                        <a:pt x="40" y="11"/>
                        <a:pt x="40" y="11"/>
                        <a:pt x="41" y="12"/>
                      </a:cubicBezTo>
                      <a:cubicBezTo>
                        <a:pt x="41" y="12"/>
                        <a:pt x="41" y="12"/>
                        <a:pt x="42" y="12"/>
                      </a:cubicBezTo>
                      <a:cubicBezTo>
                        <a:pt x="42" y="12"/>
                        <a:pt x="43" y="12"/>
                        <a:pt x="43" y="12"/>
                      </a:cubicBezTo>
                      <a:cubicBezTo>
                        <a:pt x="45" y="12"/>
                        <a:pt x="45" y="12"/>
                        <a:pt x="45" y="12"/>
                      </a:cubicBezTo>
                      <a:cubicBezTo>
                        <a:pt x="44" y="13"/>
                        <a:pt x="44" y="13"/>
                        <a:pt x="44" y="13"/>
                      </a:cubicBezTo>
                      <a:cubicBezTo>
                        <a:pt x="43" y="15"/>
                        <a:pt x="40" y="17"/>
                        <a:pt x="37" y="19"/>
                      </a:cubicBezTo>
                      <a:cubicBezTo>
                        <a:pt x="35" y="20"/>
                        <a:pt x="34" y="20"/>
                        <a:pt x="32" y="20"/>
                      </a:cubicBezTo>
                      <a:cubicBezTo>
                        <a:pt x="31" y="20"/>
                        <a:pt x="30" y="19"/>
                        <a:pt x="29" y="19"/>
                      </a:cubicBezTo>
                      <a:cubicBezTo>
                        <a:pt x="29" y="19"/>
                        <a:pt x="29" y="18"/>
                        <a:pt x="29" y="18"/>
                      </a:cubicBezTo>
                      <a:cubicBezTo>
                        <a:pt x="29" y="18"/>
                        <a:pt x="29" y="18"/>
                        <a:pt x="29" y="18"/>
                      </a:cubicBezTo>
                      <a:cubicBezTo>
                        <a:pt x="28" y="19"/>
                        <a:pt x="28" y="19"/>
                        <a:pt x="28" y="19"/>
                      </a:cubicBezTo>
                      <a:cubicBezTo>
                        <a:pt x="27" y="18"/>
                        <a:pt x="27" y="18"/>
                        <a:pt x="27" y="18"/>
                      </a:cubicBezTo>
                      <a:cubicBezTo>
                        <a:pt x="27" y="16"/>
                        <a:pt x="27" y="16"/>
                        <a:pt x="26" y="16"/>
                      </a:cubicBezTo>
                      <a:cubicBezTo>
                        <a:pt x="25" y="16"/>
                        <a:pt x="25" y="16"/>
                        <a:pt x="24" y="15"/>
                      </a:cubicBezTo>
                      <a:cubicBezTo>
                        <a:pt x="23" y="16"/>
                        <a:pt x="22" y="16"/>
                        <a:pt x="21" y="16"/>
                      </a:cubicBezTo>
                      <a:cubicBezTo>
                        <a:pt x="20" y="16"/>
                        <a:pt x="20" y="16"/>
                        <a:pt x="19" y="16"/>
                      </a:cubicBezTo>
                      <a:cubicBezTo>
                        <a:pt x="19" y="16"/>
                        <a:pt x="18" y="16"/>
                        <a:pt x="18" y="16"/>
                      </a:cubicBezTo>
                      <a:cubicBezTo>
                        <a:pt x="18" y="17"/>
                        <a:pt x="19" y="17"/>
                        <a:pt x="19" y="17"/>
                      </a:cubicBezTo>
                      <a:cubicBezTo>
                        <a:pt x="20" y="17"/>
                        <a:pt x="21" y="18"/>
                        <a:pt x="21" y="20"/>
                      </a:cubicBezTo>
                      <a:cubicBezTo>
                        <a:pt x="21" y="21"/>
                        <a:pt x="21" y="21"/>
                        <a:pt x="21" y="21"/>
                      </a:cubicBezTo>
                      <a:cubicBezTo>
                        <a:pt x="20" y="21"/>
                        <a:pt x="20" y="21"/>
                        <a:pt x="20" y="21"/>
                      </a:cubicBezTo>
                      <a:cubicBezTo>
                        <a:pt x="19" y="21"/>
                        <a:pt x="19" y="21"/>
                        <a:pt x="18" y="21"/>
                      </a:cubicBezTo>
                      <a:cubicBezTo>
                        <a:pt x="18" y="21"/>
                        <a:pt x="18" y="21"/>
                        <a:pt x="18" y="21"/>
                      </a:cubicBezTo>
                      <a:cubicBezTo>
                        <a:pt x="18" y="21"/>
                        <a:pt x="18" y="22"/>
                        <a:pt x="19" y="23"/>
                      </a:cubicBezTo>
                      <a:cubicBezTo>
                        <a:pt x="20" y="25"/>
                        <a:pt x="20" y="26"/>
                        <a:pt x="20" y="27"/>
                      </a:cubicBezTo>
                      <a:cubicBezTo>
                        <a:pt x="18" y="36"/>
                        <a:pt x="18" y="36"/>
                        <a:pt x="18" y="36"/>
                      </a:cubicBezTo>
                      <a:cubicBezTo>
                        <a:pt x="18" y="39"/>
                        <a:pt x="17" y="39"/>
                        <a:pt x="15" y="40"/>
                      </a:cubicBezTo>
                      <a:cubicBezTo>
                        <a:pt x="14" y="40"/>
                        <a:pt x="14" y="40"/>
                        <a:pt x="13" y="40"/>
                      </a:cubicBezTo>
                      <a:cubicBezTo>
                        <a:pt x="11" y="41"/>
                        <a:pt x="9" y="41"/>
                        <a:pt x="8" y="43"/>
                      </a:cubicBezTo>
                      <a:cubicBezTo>
                        <a:pt x="7" y="44"/>
                        <a:pt x="7" y="45"/>
                        <a:pt x="6" y="46"/>
                      </a:cubicBezTo>
                      <a:cubicBezTo>
                        <a:pt x="6" y="46"/>
                        <a:pt x="6" y="47"/>
                        <a:pt x="6" y="48"/>
                      </a:cubicBezTo>
                      <a:cubicBezTo>
                        <a:pt x="5" y="49"/>
                        <a:pt x="5" y="49"/>
                        <a:pt x="4" y="50"/>
                      </a:cubicBezTo>
                      <a:cubicBezTo>
                        <a:pt x="3" y="51"/>
                        <a:pt x="3" y="51"/>
                        <a:pt x="3" y="52"/>
                      </a:cubicBezTo>
                      <a:cubicBezTo>
                        <a:pt x="3" y="53"/>
                        <a:pt x="4" y="54"/>
                        <a:pt x="5" y="54"/>
                      </a:cubicBezTo>
                      <a:cubicBezTo>
                        <a:pt x="5" y="55"/>
                        <a:pt x="6" y="56"/>
                        <a:pt x="6" y="58"/>
                      </a:cubicBezTo>
                      <a:cubicBezTo>
                        <a:pt x="8" y="58"/>
                        <a:pt x="8" y="59"/>
                        <a:pt x="9" y="59"/>
                      </a:cubicBezTo>
                      <a:cubicBezTo>
                        <a:pt x="9" y="60"/>
                        <a:pt x="9" y="60"/>
                        <a:pt x="10" y="60"/>
                      </a:cubicBezTo>
                      <a:cubicBezTo>
                        <a:pt x="11" y="60"/>
                        <a:pt x="12" y="59"/>
                        <a:pt x="13" y="58"/>
                      </a:cubicBezTo>
                      <a:cubicBezTo>
                        <a:pt x="14" y="58"/>
                        <a:pt x="14" y="58"/>
                        <a:pt x="14" y="58"/>
                      </a:cubicBezTo>
                      <a:cubicBezTo>
                        <a:pt x="16" y="57"/>
                        <a:pt x="16" y="57"/>
                        <a:pt x="16" y="57"/>
                      </a:cubicBezTo>
                      <a:cubicBezTo>
                        <a:pt x="16" y="58"/>
                        <a:pt x="16" y="58"/>
                        <a:pt x="16" y="58"/>
                      </a:cubicBezTo>
                      <a:cubicBezTo>
                        <a:pt x="16" y="59"/>
                        <a:pt x="16" y="59"/>
                        <a:pt x="16" y="60"/>
                      </a:cubicBezTo>
                      <a:cubicBezTo>
                        <a:pt x="16" y="61"/>
                        <a:pt x="15" y="63"/>
                        <a:pt x="16" y="64"/>
                      </a:cubicBezTo>
                      <a:cubicBezTo>
                        <a:pt x="17" y="64"/>
                        <a:pt x="21" y="64"/>
                        <a:pt x="23" y="64"/>
                      </a:cubicBezTo>
                      <a:cubicBezTo>
                        <a:pt x="23" y="64"/>
                        <a:pt x="23" y="64"/>
                        <a:pt x="23" y="64"/>
                      </a:cubicBezTo>
                      <a:cubicBezTo>
                        <a:pt x="23" y="64"/>
                        <a:pt x="24" y="64"/>
                        <a:pt x="25" y="63"/>
                      </a:cubicBezTo>
                      <a:cubicBezTo>
                        <a:pt x="29" y="61"/>
                        <a:pt x="32" y="59"/>
                        <a:pt x="34" y="59"/>
                      </a:cubicBezTo>
                      <a:cubicBezTo>
                        <a:pt x="35" y="59"/>
                        <a:pt x="35" y="59"/>
                        <a:pt x="36" y="60"/>
                      </a:cubicBezTo>
                      <a:cubicBezTo>
                        <a:pt x="36" y="60"/>
                        <a:pt x="36" y="61"/>
                        <a:pt x="36" y="62"/>
                      </a:cubicBezTo>
                      <a:cubicBezTo>
                        <a:pt x="36" y="63"/>
                        <a:pt x="36" y="63"/>
                        <a:pt x="36" y="63"/>
                      </a:cubicBezTo>
                      <a:cubicBezTo>
                        <a:pt x="36" y="66"/>
                        <a:pt x="36" y="68"/>
                        <a:pt x="38" y="69"/>
                      </a:cubicBezTo>
                      <a:cubicBezTo>
                        <a:pt x="39" y="70"/>
                        <a:pt x="39" y="70"/>
                        <a:pt x="40" y="70"/>
                      </a:cubicBezTo>
                      <a:cubicBezTo>
                        <a:pt x="42" y="70"/>
                        <a:pt x="43" y="71"/>
                        <a:pt x="43" y="71"/>
                      </a:cubicBezTo>
                      <a:cubicBezTo>
                        <a:pt x="44" y="71"/>
                        <a:pt x="44" y="72"/>
                        <a:pt x="44" y="72"/>
                      </a:cubicBezTo>
                      <a:cubicBezTo>
                        <a:pt x="45" y="72"/>
                        <a:pt x="46" y="72"/>
                        <a:pt x="47" y="73"/>
                      </a:cubicBezTo>
                      <a:cubicBezTo>
                        <a:pt x="50" y="73"/>
                        <a:pt x="54" y="75"/>
                        <a:pt x="56" y="77"/>
                      </a:cubicBezTo>
                      <a:cubicBezTo>
                        <a:pt x="56" y="78"/>
                        <a:pt x="56" y="80"/>
                        <a:pt x="56" y="81"/>
                      </a:cubicBezTo>
                      <a:cubicBezTo>
                        <a:pt x="55" y="82"/>
                        <a:pt x="55" y="84"/>
                        <a:pt x="56" y="85"/>
                      </a:cubicBezTo>
                      <a:cubicBezTo>
                        <a:pt x="56" y="85"/>
                        <a:pt x="57" y="85"/>
                        <a:pt x="57" y="85"/>
                      </a:cubicBezTo>
                      <a:cubicBezTo>
                        <a:pt x="62" y="86"/>
                        <a:pt x="62" y="86"/>
                        <a:pt x="62" y="86"/>
                      </a:cubicBezTo>
                      <a:cubicBezTo>
                        <a:pt x="62" y="86"/>
                        <a:pt x="63" y="86"/>
                        <a:pt x="63" y="86"/>
                      </a:cubicBezTo>
                      <a:cubicBezTo>
                        <a:pt x="64" y="87"/>
                        <a:pt x="64" y="88"/>
                        <a:pt x="63" y="89"/>
                      </a:cubicBezTo>
                      <a:cubicBezTo>
                        <a:pt x="63" y="89"/>
                        <a:pt x="63" y="90"/>
                        <a:pt x="63" y="90"/>
                      </a:cubicBezTo>
                      <a:cubicBezTo>
                        <a:pt x="63" y="90"/>
                        <a:pt x="63" y="90"/>
                        <a:pt x="63" y="90"/>
                      </a:cubicBezTo>
                      <a:cubicBezTo>
                        <a:pt x="63" y="90"/>
                        <a:pt x="64" y="90"/>
                        <a:pt x="64" y="90"/>
                      </a:cubicBezTo>
                      <a:cubicBezTo>
                        <a:pt x="64" y="91"/>
                        <a:pt x="65" y="91"/>
                        <a:pt x="66" y="92"/>
                      </a:cubicBezTo>
                      <a:cubicBezTo>
                        <a:pt x="66" y="94"/>
                        <a:pt x="66" y="95"/>
                        <a:pt x="66" y="96"/>
                      </a:cubicBezTo>
                      <a:cubicBezTo>
                        <a:pt x="66" y="97"/>
                        <a:pt x="66" y="97"/>
                        <a:pt x="66" y="97"/>
                      </a:cubicBezTo>
                      <a:cubicBezTo>
                        <a:pt x="66" y="98"/>
                        <a:pt x="66" y="99"/>
                        <a:pt x="65" y="100"/>
                      </a:cubicBezTo>
                      <a:cubicBezTo>
                        <a:pt x="65" y="101"/>
                        <a:pt x="65" y="103"/>
                        <a:pt x="65" y="103"/>
                      </a:cubicBezTo>
                      <a:cubicBezTo>
                        <a:pt x="65" y="104"/>
                        <a:pt x="65" y="105"/>
                        <a:pt x="65" y="106"/>
                      </a:cubicBezTo>
                      <a:cubicBezTo>
                        <a:pt x="65" y="108"/>
                        <a:pt x="65" y="109"/>
                        <a:pt x="67" y="110"/>
                      </a:cubicBezTo>
                      <a:cubicBezTo>
                        <a:pt x="68" y="110"/>
                        <a:pt x="69" y="110"/>
                        <a:pt x="69" y="110"/>
                      </a:cubicBezTo>
                      <a:cubicBezTo>
                        <a:pt x="70" y="110"/>
                        <a:pt x="70" y="110"/>
                        <a:pt x="71" y="110"/>
                      </a:cubicBezTo>
                      <a:cubicBezTo>
                        <a:pt x="72" y="110"/>
                        <a:pt x="73" y="111"/>
                        <a:pt x="74" y="112"/>
                      </a:cubicBezTo>
                      <a:cubicBezTo>
                        <a:pt x="74" y="113"/>
                        <a:pt x="74" y="114"/>
                        <a:pt x="74" y="114"/>
                      </a:cubicBezTo>
                      <a:cubicBezTo>
                        <a:pt x="75" y="117"/>
                        <a:pt x="75" y="117"/>
                        <a:pt x="78" y="117"/>
                      </a:cubicBezTo>
                      <a:cubicBezTo>
                        <a:pt x="78" y="117"/>
                        <a:pt x="79" y="117"/>
                        <a:pt x="79" y="118"/>
                      </a:cubicBezTo>
                      <a:cubicBezTo>
                        <a:pt x="80" y="119"/>
                        <a:pt x="79" y="121"/>
                        <a:pt x="79" y="124"/>
                      </a:cubicBezTo>
                      <a:cubicBezTo>
                        <a:pt x="80" y="125"/>
                        <a:pt x="81" y="125"/>
                        <a:pt x="81" y="126"/>
                      </a:cubicBezTo>
                      <a:cubicBezTo>
                        <a:pt x="82" y="127"/>
                        <a:pt x="82" y="128"/>
                        <a:pt x="82" y="129"/>
                      </a:cubicBezTo>
                      <a:cubicBezTo>
                        <a:pt x="82" y="132"/>
                        <a:pt x="81" y="133"/>
                        <a:pt x="80" y="133"/>
                      </a:cubicBezTo>
                      <a:cubicBezTo>
                        <a:pt x="79" y="133"/>
                        <a:pt x="78" y="134"/>
                        <a:pt x="78" y="135"/>
                      </a:cubicBezTo>
                      <a:cubicBezTo>
                        <a:pt x="75" y="137"/>
                        <a:pt x="75" y="137"/>
                        <a:pt x="75" y="137"/>
                      </a:cubicBezTo>
                      <a:cubicBezTo>
                        <a:pt x="73" y="140"/>
                        <a:pt x="70" y="142"/>
                        <a:pt x="68" y="145"/>
                      </a:cubicBezTo>
                      <a:cubicBezTo>
                        <a:pt x="70" y="145"/>
                        <a:pt x="72" y="146"/>
                        <a:pt x="72" y="148"/>
                      </a:cubicBezTo>
                      <a:cubicBezTo>
                        <a:pt x="72" y="148"/>
                        <a:pt x="73" y="148"/>
                        <a:pt x="73" y="148"/>
                      </a:cubicBezTo>
                      <a:close/>
                      <a:moveTo>
                        <a:pt x="91" y="28"/>
                      </a:moveTo>
                      <a:cubicBezTo>
                        <a:pt x="91" y="28"/>
                        <a:pt x="92" y="28"/>
                        <a:pt x="92" y="28"/>
                      </a:cubicBezTo>
                      <a:cubicBezTo>
                        <a:pt x="92" y="28"/>
                        <a:pt x="92" y="28"/>
                        <a:pt x="92" y="28"/>
                      </a:cubicBezTo>
                      <a:cubicBezTo>
                        <a:pt x="92" y="28"/>
                        <a:pt x="92" y="28"/>
                        <a:pt x="92" y="27"/>
                      </a:cubicBezTo>
                      <a:cubicBezTo>
                        <a:pt x="92" y="27"/>
                        <a:pt x="92" y="27"/>
                        <a:pt x="92" y="27"/>
                      </a:cubicBezTo>
                      <a:cubicBezTo>
                        <a:pt x="92" y="27"/>
                        <a:pt x="92" y="27"/>
                        <a:pt x="92" y="27"/>
                      </a:cubicBezTo>
                      <a:cubicBezTo>
                        <a:pt x="92" y="27"/>
                        <a:pt x="91" y="27"/>
                        <a:pt x="91" y="28"/>
                      </a:cubicBezTo>
                      <a:cubicBezTo>
                        <a:pt x="90" y="28"/>
                        <a:pt x="90" y="28"/>
                        <a:pt x="90" y="28"/>
                      </a:cubicBezTo>
                      <a:cubicBezTo>
                        <a:pt x="91" y="28"/>
                        <a:pt x="91" y="28"/>
                        <a:pt x="91"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3" name="Freeform 97"/>
                <p:cNvSpPr>
                  <a:spLocks noChangeArrowheads="1"/>
                </p:cNvSpPr>
                <p:nvPr/>
              </p:nvSpPr>
              <p:spPr bwMode="auto">
                <a:xfrm>
                  <a:off x="794" y="763"/>
                  <a:ext cx="4" cy="5"/>
                </a:xfrm>
                <a:custGeom>
                  <a:avLst/>
                  <a:gdLst>
                    <a:gd name="T0" fmla="*/ 2 w 2"/>
                    <a:gd name="T1" fmla="*/ 1 h 3"/>
                    <a:gd name="T2" fmla="*/ 1 w 2"/>
                    <a:gd name="T3" fmla="*/ 3 h 3"/>
                    <a:gd name="T4" fmla="*/ 2 w 2"/>
                    <a:gd name="T5" fmla="*/ 0 h 3"/>
                    <a:gd name="T6" fmla="*/ 2 w 2"/>
                    <a:gd name="T7" fmla="*/ 1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1"/>
                      </a:moveTo>
                      <a:cubicBezTo>
                        <a:pt x="2" y="2"/>
                        <a:pt x="1" y="2"/>
                        <a:pt x="1" y="3"/>
                      </a:cubicBezTo>
                      <a:cubicBezTo>
                        <a:pt x="0" y="2"/>
                        <a:pt x="1" y="1"/>
                        <a:pt x="2" y="0"/>
                      </a:cubicBezTo>
                      <a:cubicBezTo>
                        <a:pt x="1" y="1"/>
                        <a:pt x="2"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4" name="Freeform 98"/>
                <p:cNvSpPr>
                  <a:spLocks noChangeArrowheads="1"/>
                </p:cNvSpPr>
                <p:nvPr/>
              </p:nvSpPr>
              <p:spPr bwMode="auto">
                <a:xfrm>
                  <a:off x="792" y="758"/>
                  <a:ext cx="18" cy="14"/>
                </a:xfrm>
                <a:custGeom>
                  <a:avLst/>
                  <a:gdLst>
                    <a:gd name="T0" fmla="*/ 1 w 10"/>
                    <a:gd name="T1" fmla="*/ 8 h 8"/>
                    <a:gd name="T2" fmla="*/ 1 w 10"/>
                    <a:gd name="T3" fmla="*/ 6 h 8"/>
                    <a:gd name="T4" fmla="*/ 1 w 10"/>
                    <a:gd name="T5" fmla="*/ 4 h 8"/>
                    <a:gd name="T6" fmla="*/ 3 w 10"/>
                    <a:gd name="T7" fmla="*/ 2 h 8"/>
                    <a:gd name="T8" fmla="*/ 10 w 10"/>
                    <a:gd name="T9" fmla="*/ 0 h 8"/>
                    <a:gd name="T10" fmla="*/ 4 w 10"/>
                    <a:gd name="T11" fmla="*/ 4 h 8"/>
                    <a:gd name="T12" fmla="*/ 4 w 10"/>
                    <a:gd name="T13" fmla="*/ 4 h 8"/>
                    <a:gd name="T14" fmla="*/ 4 w 10"/>
                    <a:gd name="T15" fmla="*/ 5 h 8"/>
                    <a:gd name="T16" fmla="*/ 4 w 10"/>
                    <a:gd name="T17" fmla="*/ 5 h 8"/>
                    <a:gd name="T18" fmla="*/ 3 w 10"/>
                    <a:gd name="T19" fmla="*/ 6 h 8"/>
                    <a:gd name="T20" fmla="*/ 2 w 10"/>
                    <a:gd name="T21" fmla="*/ 7 h 8"/>
                    <a:gd name="T22" fmla="*/ 1 w 10"/>
                    <a:gd name="T23" fmla="*/ 8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8"/>
                    <a:gd name="T38" fmla="*/ 10 w 10"/>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8">
                      <a:moveTo>
                        <a:pt x="1" y="8"/>
                      </a:moveTo>
                      <a:cubicBezTo>
                        <a:pt x="1" y="6"/>
                        <a:pt x="1" y="6"/>
                        <a:pt x="1" y="6"/>
                      </a:cubicBezTo>
                      <a:cubicBezTo>
                        <a:pt x="0" y="5"/>
                        <a:pt x="0" y="5"/>
                        <a:pt x="1" y="4"/>
                      </a:cubicBezTo>
                      <a:cubicBezTo>
                        <a:pt x="1" y="3"/>
                        <a:pt x="2" y="3"/>
                        <a:pt x="3" y="2"/>
                      </a:cubicBezTo>
                      <a:cubicBezTo>
                        <a:pt x="10" y="0"/>
                        <a:pt x="10" y="0"/>
                        <a:pt x="10" y="0"/>
                      </a:cubicBezTo>
                      <a:cubicBezTo>
                        <a:pt x="4" y="4"/>
                        <a:pt x="4" y="4"/>
                        <a:pt x="4" y="4"/>
                      </a:cubicBezTo>
                      <a:cubicBezTo>
                        <a:pt x="4" y="4"/>
                        <a:pt x="4" y="4"/>
                        <a:pt x="4" y="4"/>
                      </a:cubicBezTo>
                      <a:cubicBezTo>
                        <a:pt x="4" y="5"/>
                        <a:pt x="4" y="5"/>
                        <a:pt x="4" y="5"/>
                      </a:cubicBezTo>
                      <a:cubicBezTo>
                        <a:pt x="4" y="5"/>
                        <a:pt x="4" y="5"/>
                        <a:pt x="4" y="5"/>
                      </a:cubicBezTo>
                      <a:cubicBezTo>
                        <a:pt x="4" y="5"/>
                        <a:pt x="3" y="6"/>
                        <a:pt x="3" y="6"/>
                      </a:cubicBezTo>
                      <a:cubicBezTo>
                        <a:pt x="3" y="6"/>
                        <a:pt x="2" y="7"/>
                        <a:pt x="2" y="7"/>
                      </a:cubicBezTo>
                      <a:lnTo>
                        <a:pt x="1"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5" name="Freeform 99"/>
                <p:cNvSpPr>
                  <a:spLocks noChangeArrowheads="1"/>
                </p:cNvSpPr>
                <p:nvPr/>
              </p:nvSpPr>
              <p:spPr bwMode="auto">
                <a:xfrm>
                  <a:off x="804" y="761"/>
                  <a:ext cx="2" cy="4"/>
                </a:xfrm>
                <a:custGeom>
                  <a:avLst/>
                  <a:gdLst>
                    <a:gd name="T0" fmla="*/ 1 w 1"/>
                    <a:gd name="T1" fmla="*/ 1 h 2"/>
                    <a:gd name="T2" fmla="*/ 0 w 1"/>
                    <a:gd name="T3" fmla="*/ 2 h 2"/>
                    <a:gd name="T4" fmla="*/ 1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1"/>
                      </a:moveTo>
                      <a:cubicBezTo>
                        <a:pt x="1" y="1"/>
                        <a:pt x="0" y="1"/>
                        <a:pt x="0" y="2"/>
                      </a:cubicBezTo>
                      <a:cubicBezTo>
                        <a:pt x="0" y="0"/>
                        <a:pt x="0"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6" name="Freeform 100"/>
                <p:cNvSpPr>
                  <a:spLocks noChangeArrowheads="1"/>
                </p:cNvSpPr>
                <p:nvPr/>
              </p:nvSpPr>
              <p:spPr bwMode="auto">
                <a:xfrm>
                  <a:off x="801" y="761"/>
                  <a:ext cx="12" cy="6"/>
                </a:xfrm>
                <a:custGeom>
                  <a:avLst/>
                  <a:gdLst>
                    <a:gd name="T0" fmla="*/ 0 w 7"/>
                    <a:gd name="T1" fmla="*/ 3 h 3"/>
                    <a:gd name="T2" fmla="*/ 1 w 7"/>
                    <a:gd name="T3" fmla="*/ 1 h 3"/>
                    <a:gd name="T4" fmla="*/ 2 w 7"/>
                    <a:gd name="T5" fmla="*/ 0 h 3"/>
                    <a:gd name="T6" fmla="*/ 3 w 7"/>
                    <a:gd name="T7" fmla="*/ 0 h 3"/>
                    <a:gd name="T8" fmla="*/ 7 w 7"/>
                    <a:gd name="T9" fmla="*/ 1 h 3"/>
                    <a:gd name="T10" fmla="*/ 3 w 7"/>
                    <a:gd name="T11" fmla="*/ 2 h 3"/>
                    <a:gd name="T12" fmla="*/ 3 w 7"/>
                    <a:gd name="T13" fmla="*/ 2 h 3"/>
                    <a:gd name="T14" fmla="*/ 0 w 7"/>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0" y="3"/>
                      </a:moveTo>
                      <a:cubicBezTo>
                        <a:pt x="1" y="1"/>
                        <a:pt x="1" y="1"/>
                        <a:pt x="1" y="1"/>
                      </a:cubicBezTo>
                      <a:cubicBezTo>
                        <a:pt x="1" y="1"/>
                        <a:pt x="1" y="0"/>
                        <a:pt x="2" y="0"/>
                      </a:cubicBezTo>
                      <a:cubicBezTo>
                        <a:pt x="3" y="0"/>
                        <a:pt x="3" y="0"/>
                        <a:pt x="3" y="0"/>
                      </a:cubicBezTo>
                      <a:cubicBezTo>
                        <a:pt x="7" y="1"/>
                        <a:pt x="7" y="1"/>
                        <a:pt x="7" y="1"/>
                      </a:cubicBezTo>
                      <a:cubicBezTo>
                        <a:pt x="3" y="2"/>
                        <a:pt x="3" y="2"/>
                        <a:pt x="3" y="2"/>
                      </a:cubicBezTo>
                      <a:cubicBezTo>
                        <a:pt x="3" y="2"/>
                        <a:pt x="3" y="2"/>
                        <a:pt x="3" y="2"/>
                      </a:cubicBezTo>
                      <a:lnTo>
                        <a:pt x="0"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7" name="Freeform 101"/>
                <p:cNvSpPr>
                  <a:spLocks noChangeArrowheads="1"/>
                </p:cNvSpPr>
                <p:nvPr/>
              </p:nvSpPr>
              <p:spPr bwMode="auto">
                <a:xfrm>
                  <a:off x="799" y="760"/>
                  <a:ext cx="4" cy="3"/>
                </a:xfrm>
                <a:custGeom>
                  <a:avLst/>
                  <a:gdLst>
                    <a:gd name="T0" fmla="*/ 1 w 2"/>
                    <a:gd name="T1" fmla="*/ 0 h 2"/>
                    <a:gd name="T2" fmla="*/ 2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0" y="2"/>
                        <a:pt x="1" y="2"/>
                        <a:pt x="2" y="2"/>
                      </a:cubicBezTo>
                      <a:cubicBezTo>
                        <a:pt x="2"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8" name="Freeform 102"/>
                <p:cNvSpPr>
                  <a:spLocks noChangeArrowheads="1"/>
                </p:cNvSpPr>
                <p:nvPr/>
              </p:nvSpPr>
              <p:spPr bwMode="auto">
                <a:xfrm>
                  <a:off x="798" y="758"/>
                  <a:ext cx="8" cy="7"/>
                </a:xfrm>
                <a:custGeom>
                  <a:avLst/>
                  <a:gdLst>
                    <a:gd name="T0" fmla="*/ 5 w 5"/>
                    <a:gd name="T1" fmla="*/ 4 h 4"/>
                    <a:gd name="T2" fmla="*/ 3 w 5"/>
                    <a:gd name="T3" fmla="*/ 4 h 4"/>
                    <a:gd name="T4" fmla="*/ 0 w 5"/>
                    <a:gd name="T5" fmla="*/ 3 h 4"/>
                    <a:gd name="T6" fmla="*/ 1 w 5"/>
                    <a:gd name="T7" fmla="*/ 1 h 4"/>
                    <a:gd name="T8" fmla="*/ 2 w 5"/>
                    <a:gd name="T9" fmla="*/ 0 h 4"/>
                    <a:gd name="T10" fmla="*/ 3 w 5"/>
                    <a:gd name="T11" fmla="*/ 1 h 4"/>
                    <a:gd name="T12" fmla="*/ 4 w 5"/>
                    <a:gd name="T13" fmla="*/ 2 h 4"/>
                    <a:gd name="T14" fmla="*/ 4 w 5"/>
                    <a:gd name="T15" fmla="*/ 2 h 4"/>
                    <a:gd name="T16" fmla="*/ 5 w 5"/>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4"/>
                    <a:gd name="T29" fmla="*/ 5 w 5"/>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4">
                      <a:moveTo>
                        <a:pt x="5" y="4"/>
                      </a:moveTo>
                      <a:cubicBezTo>
                        <a:pt x="3" y="4"/>
                        <a:pt x="3" y="4"/>
                        <a:pt x="3" y="4"/>
                      </a:cubicBezTo>
                      <a:cubicBezTo>
                        <a:pt x="2" y="4"/>
                        <a:pt x="1" y="4"/>
                        <a:pt x="0" y="3"/>
                      </a:cubicBezTo>
                      <a:cubicBezTo>
                        <a:pt x="0" y="2"/>
                        <a:pt x="0" y="1"/>
                        <a:pt x="1" y="1"/>
                      </a:cubicBezTo>
                      <a:cubicBezTo>
                        <a:pt x="2" y="0"/>
                        <a:pt x="2" y="0"/>
                        <a:pt x="2" y="0"/>
                      </a:cubicBezTo>
                      <a:cubicBezTo>
                        <a:pt x="3" y="1"/>
                        <a:pt x="3" y="1"/>
                        <a:pt x="3" y="1"/>
                      </a:cubicBezTo>
                      <a:cubicBezTo>
                        <a:pt x="3" y="1"/>
                        <a:pt x="3" y="1"/>
                        <a:pt x="4" y="2"/>
                      </a:cubicBezTo>
                      <a:cubicBezTo>
                        <a:pt x="4" y="2"/>
                        <a:pt x="4" y="2"/>
                        <a:pt x="4" y="2"/>
                      </a:cubicBezTo>
                      <a:lnTo>
                        <a:pt x="5"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9" name="Freeform 103"/>
                <p:cNvSpPr>
                  <a:spLocks noChangeArrowheads="1"/>
                </p:cNvSpPr>
                <p:nvPr/>
              </p:nvSpPr>
              <p:spPr bwMode="auto">
                <a:xfrm>
                  <a:off x="625" y="884"/>
                  <a:ext cx="64" cy="310"/>
                </a:xfrm>
                <a:custGeom>
                  <a:avLst/>
                  <a:gdLst>
                    <a:gd name="T0" fmla="*/ 22 w 37"/>
                    <a:gd name="T1" fmla="*/ 23 h 180"/>
                    <a:gd name="T2" fmla="*/ 19 w 37"/>
                    <a:gd name="T3" fmla="*/ 43 h 180"/>
                    <a:gd name="T4" fmla="*/ 18 w 37"/>
                    <a:gd name="T5" fmla="*/ 53 h 180"/>
                    <a:gd name="T6" fmla="*/ 11 w 37"/>
                    <a:gd name="T7" fmla="*/ 84 h 180"/>
                    <a:gd name="T8" fmla="*/ 10 w 37"/>
                    <a:gd name="T9" fmla="*/ 92 h 180"/>
                    <a:gd name="T10" fmla="*/ 9 w 37"/>
                    <a:gd name="T11" fmla="*/ 108 h 180"/>
                    <a:gd name="T12" fmla="*/ 13 w 37"/>
                    <a:gd name="T13" fmla="*/ 111 h 180"/>
                    <a:gd name="T14" fmla="*/ 14 w 37"/>
                    <a:gd name="T15" fmla="*/ 113 h 180"/>
                    <a:gd name="T16" fmla="*/ 12 w 37"/>
                    <a:gd name="T17" fmla="*/ 122 h 180"/>
                    <a:gd name="T18" fmla="*/ 12 w 37"/>
                    <a:gd name="T19" fmla="*/ 130 h 180"/>
                    <a:gd name="T20" fmla="*/ 11 w 37"/>
                    <a:gd name="T21" fmla="*/ 130 h 180"/>
                    <a:gd name="T22" fmla="*/ 11 w 37"/>
                    <a:gd name="T23" fmla="*/ 132 h 180"/>
                    <a:gd name="T24" fmla="*/ 11 w 37"/>
                    <a:gd name="T25" fmla="*/ 133 h 180"/>
                    <a:gd name="T26" fmla="*/ 9 w 37"/>
                    <a:gd name="T27" fmla="*/ 134 h 180"/>
                    <a:gd name="T28" fmla="*/ 8 w 37"/>
                    <a:gd name="T29" fmla="*/ 135 h 180"/>
                    <a:gd name="T30" fmla="*/ 3 w 37"/>
                    <a:gd name="T31" fmla="*/ 138 h 180"/>
                    <a:gd name="T32" fmla="*/ 7 w 37"/>
                    <a:gd name="T33" fmla="*/ 141 h 180"/>
                    <a:gd name="T34" fmla="*/ 11 w 37"/>
                    <a:gd name="T35" fmla="*/ 145 h 180"/>
                    <a:gd name="T36" fmla="*/ 8 w 37"/>
                    <a:gd name="T37" fmla="*/ 146 h 180"/>
                    <a:gd name="T38" fmla="*/ 9 w 37"/>
                    <a:gd name="T39" fmla="*/ 148 h 180"/>
                    <a:gd name="T40" fmla="*/ 7 w 37"/>
                    <a:gd name="T41" fmla="*/ 153 h 180"/>
                    <a:gd name="T42" fmla="*/ 9 w 37"/>
                    <a:gd name="T43" fmla="*/ 154 h 180"/>
                    <a:gd name="T44" fmla="*/ 9 w 37"/>
                    <a:gd name="T45" fmla="*/ 161 h 180"/>
                    <a:gd name="T46" fmla="*/ 11 w 37"/>
                    <a:gd name="T47" fmla="*/ 169 h 180"/>
                    <a:gd name="T48" fmla="*/ 12 w 37"/>
                    <a:gd name="T49" fmla="*/ 169 h 180"/>
                    <a:gd name="T50" fmla="*/ 13 w 37"/>
                    <a:gd name="T51" fmla="*/ 167 h 180"/>
                    <a:gd name="T52" fmla="*/ 13 w 37"/>
                    <a:gd name="T53" fmla="*/ 173 h 180"/>
                    <a:gd name="T54" fmla="*/ 15 w 37"/>
                    <a:gd name="T55" fmla="*/ 177 h 180"/>
                    <a:gd name="T56" fmla="*/ 18 w 37"/>
                    <a:gd name="T57" fmla="*/ 180 h 180"/>
                    <a:gd name="T58" fmla="*/ 30 w 37"/>
                    <a:gd name="T59" fmla="*/ 171 h 180"/>
                    <a:gd name="T60" fmla="*/ 15 w 37"/>
                    <a:gd name="T61" fmla="*/ 161 h 180"/>
                    <a:gd name="T62" fmla="*/ 12 w 37"/>
                    <a:gd name="T63" fmla="*/ 152 h 180"/>
                    <a:gd name="T64" fmla="*/ 16 w 37"/>
                    <a:gd name="T65" fmla="*/ 126 h 180"/>
                    <a:gd name="T66" fmla="*/ 17 w 37"/>
                    <a:gd name="T67" fmla="*/ 120 h 180"/>
                    <a:gd name="T68" fmla="*/ 17 w 37"/>
                    <a:gd name="T69" fmla="*/ 110 h 180"/>
                    <a:gd name="T70" fmla="*/ 17 w 37"/>
                    <a:gd name="T71" fmla="*/ 101 h 180"/>
                    <a:gd name="T72" fmla="*/ 19 w 37"/>
                    <a:gd name="T73" fmla="*/ 84 h 180"/>
                    <a:gd name="T74" fmla="*/ 22 w 37"/>
                    <a:gd name="T75" fmla="*/ 76 h 180"/>
                    <a:gd name="T76" fmla="*/ 23 w 37"/>
                    <a:gd name="T77" fmla="*/ 57 h 180"/>
                    <a:gd name="T78" fmla="*/ 28 w 37"/>
                    <a:gd name="T79" fmla="*/ 41 h 180"/>
                    <a:gd name="T80" fmla="*/ 29 w 37"/>
                    <a:gd name="T81" fmla="*/ 33 h 180"/>
                    <a:gd name="T82" fmla="*/ 33 w 37"/>
                    <a:gd name="T83" fmla="*/ 21 h 180"/>
                    <a:gd name="T84" fmla="*/ 29 w 37"/>
                    <a:gd name="T85" fmla="*/ 7 h 180"/>
                    <a:gd name="T86" fmla="*/ 25 w 37"/>
                    <a:gd name="T87" fmla="*/ 0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
                    <a:gd name="T133" fmla="*/ 0 h 180"/>
                    <a:gd name="T134" fmla="*/ 37 w 37"/>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 h="180">
                      <a:moveTo>
                        <a:pt x="22" y="2"/>
                      </a:moveTo>
                      <a:cubicBezTo>
                        <a:pt x="23" y="8"/>
                        <a:pt x="25" y="18"/>
                        <a:pt x="22" y="23"/>
                      </a:cubicBezTo>
                      <a:cubicBezTo>
                        <a:pt x="20" y="26"/>
                        <a:pt x="23" y="30"/>
                        <a:pt x="22" y="33"/>
                      </a:cubicBezTo>
                      <a:cubicBezTo>
                        <a:pt x="20" y="36"/>
                        <a:pt x="21" y="40"/>
                        <a:pt x="19" y="43"/>
                      </a:cubicBezTo>
                      <a:cubicBezTo>
                        <a:pt x="19" y="45"/>
                        <a:pt x="18" y="46"/>
                        <a:pt x="18" y="48"/>
                      </a:cubicBezTo>
                      <a:cubicBezTo>
                        <a:pt x="18" y="49"/>
                        <a:pt x="19" y="52"/>
                        <a:pt x="18" y="53"/>
                      </a:cubicBezTo>
                      <a:cubicBezTo>
                        <a:pt x="16" y="56"/>
                        <a:pt x="17" y="60"/>
                        <a:pt x="18" y="64"/>
                      </a:cubicBezTo>
                      <a:cubicBezTo>
                        <a:pt x="18" y="68"/>
                        <a:pt x="15" y="83"/>
                        <a:pt x="11" y="84"/>
                      </a:cubicBezTo>
                      <a:cubicBezTo>
                        <a:pt x="12" y="85"/>
                        <a:pt x="12" y="86"/>
                        <a:pt x="11" y="87"/>
                      </a:cubicBezTo>
                      <a:cubicBezTo>
                        <a:pt x="9" y="88"/>
                        <a:pt x="10" y="90"/>
                        <a:pt x="10" y="92"/>
                      </a:cubicBezTo>
                      <a:cubicBezTo>
                        <a:pt x="10" y="95"/>
                        <a:pt x="11" y="97"/>
                        <a:pt x="10" y="100"/>
                      </a:cubicBezTo>
                      <a:cubicBezTo>
                        <a:pt x="9" y="101"/>
                        <a:pt x="8" y="107"/>
                        <a:pt x="9" y="108"/>
                      </a:cubicBezTo>
                      <a:cubicBezTo>
                        <a:pt x="10" y="112"/>
                        <a:pt x="12" y="108"/>
                        <a:pt x="15" y="109"/>
                      </a:cubicBezTo>
                      <a:cubicBezTo>
                        <a:pt x="14" y="110"/>
                        <a:pt x="14" y="111"/>
                        <a:pt x="13" y="111"/>
                      </a:cubicBezTo>
                      <a:cubicBezTo>
                        <a:pt x="14" y="111"/>
                        <a:pt x="15" y="112"/>
                        <a:pt x="14" y="114"/>
                      </a:cubicBezTo>
                      <a:cubicBezTo>
                        <a:pt x="14" y="113"/>
                        <a:pt x="14" y="113"/>
                        <a:pt x="14" y="113"/>
                      </a:cubicBezTo>
                      <a:cubicBezTo>
                        <a:pt x="14" y="113"/>
                        <a:pt x="13" y="113"/>
                        <a:pt x="13" y="113"/>
                      </a:cubicBezTo>
                      <a:cubicBezTo>
                        <a:pt x="13" y="115"/>
                        <a:pt x="13" y="120"/>
                        <a:pt x="12" y="122"/>
                      </a:cubicBezTo>
                      <a:cubicBezTo>
                        <a:pt x="11" y="123"/>
                        <a:pt x="14" y="124"/>
                        <a:pt x="13" y="126"/>
                      </a:cubicBezTo>
                      <a:cubicBezTo>
                        <a:pt x="13" y="128"/>
                        <a:pt x="9" y="127"/>
                        <a:pt x="12" y="130"/>
                      </a:cubicBezTo>
                      <a:cubicBezTo>
                        <a:pt x="11" y="130"/>
                        <a:pt x="10" y="131"/>
                        <a:pt x="10" y="131"/>
                      </a:cubicBezTo>
                      <a:cubicBezTo>
                        <a:pt x="10" y="131"/>
                        <a:pt x="11" y="131"/>
                        <a:pt x="11" y="130"/>
                      </a:cubicBezTo>
                      <a:cubicBezTo>
                        <a:pt x="11" y="131"/>
                        <a:pt x="11" y="131"/>
                        <a:pt x="10" y="131"/>
                      </a:cubicBezTo>
                      <a:cubicBezTo>
                        <a:pt x="11" y="131"/>
                        <a:pt x="11" y="131"/>
                        <a:pt x="11" y="132"/>
                      </a:cubicBezTo>
                      <a:cubicBezTo>
                        <a:pt x="10" y="133"/>
                        <a:pt x="10" y="132"/>
                        <a:pt x="10" y="134"/>
                      </a:cubicBezTo>
                      <a:cubicBezTo>
                        <a:pt x="10" y="134"/>
                        <a:pt x="10" y="133"/>
                        <a:pt x="11" y="133"/>
                      </a:cubicBezTo>
                      <a:cubicBezTo>
                        <a:pt x="10" y="134"/>
                        <a:pt x="10" y="135"/>
                        <a:pt x="9" y="136"/>
                      </a:cubicBezTo>
                      <a:cubicBezTo>
                        <a:pt x="9" y="135"/>
                        <a:pt x="9" y="135"/>
                        <a:pt x="9" y="134"/>
                      </a:cubicBezTo>
                      <a:cubicBezTo>
                        <a:pt x="9" y="135"/>
                        <a:pt x="8" y="135"/>
                        <a:pt x="8" y="135"/>
                      </a:cubicBezTo>
                      <a:cubicBezTo>
                        <a:pt x="8" y="135"/>
                        <a:pt x="8" y="135"/>
                        <a:pt x="8" y="135"/>
                      </a:cubicBezTo>
                      <a:cubicBezTo>
                        <a:pt x="8" y="133"/>
                        <a:pt x="7" y="132"/>
                        <a:pt x="4" y="132"/>
                      </a:cubicBezTo>
                      <a:cubicBezTo>
                        <a:pt x="7" y="135"/>
                        <a:pt x="0" y="135"/>
                        <a:pt x="3" y="138"/>
                      </a:cubicBezTo>
                      <a:cubicBezTo>
                        <a:pt x="2" y="135"/>
                        <a:pt x="8" y="138"/>
                        <a:pt x="8" y="140"/>
                      </a:cubicBezTo>
                      <a:cubicBezTo>
                        <a:pt x="8" y="140"/>
                        <a:pt x="7" y="141"/>
                        <a:pt x="7" y="141"/>
                      </a:cubicBezTo>
                      <a:cubicBezTo>
                        <a:pt x="8" y="142"/>
                        <a:pt x="8" y="141"/>
                        <a:pt x="8" y="143"/>
                      </a:cubicBezTo>
                      <a:cubicBezTo>
                        <a:pt x="9" y="143"/>
                        <a:pt x="10" y="144"/>
                        <a:pt x="11" y="145"/>
                      </a:cubicBezTo>
                      <a:cubicBezTo>
                        <a:pt x="10" y="145"/>
                        <a:pt x="9" y="145"/>
                        <a:pt x="8" y="145"/>
                      </a:cubicBezTo>
                      <a:cubicBezTo>
                        <a:pt x="8" y="145"/>
                        <a:pt x="8" y="145"/>
                        <a:pt x="8" y="146"/>
                      </a:cubicBezTo>
                      <a:cubicBezTo>
                        <a:pt x="7" y="145"/>
                        <a:pt x="7" y="145"/>
                        <a:pt x="6" y="144"/>
                      </a:cubicBezTo>
                      <a:cubicBezTo>
                        <a:pt x="6" y="147"/>
                        <a:pt x="8" y="146"/>
                        <a:pt x="9" y="148"/>
                      </a:cubicBezTo>
                      <a:cubicBezTo>
                        <a:pt x="9" y="148"/>
                        <a:pt x="8" y="147"/>
                        <a:pt x="7" y="147"/>
                      </a:cubicBezTo>
                      <a:cubicBezTo>
                        <a:pt x="7" y="149"/>
                        <a:pt x="7" y="151"/>
                        <a:pt x="7" y="153"/>
                      </a:cubicBezTo>
                      <a:cubicBezTo>
                        <a:pt x="8" y="152"/>
                        <a:pt x="8" y="152"/>
                        <a:pt x="9" y="151"/>
                      </a:cubicBezTo>
                      <a:cubicBezTo>
                        <a:pt x="9" y="152"/>
                        <a:pt x="9" y="153"/>
                        <a:pt x="9" y="154"/>
                      </a:cubicBezTo>
                      <a:cubicBezTo>
                        <a:pt x="5" y="155"/>
                        <a:pt x="6" y="158"/>
                        <a:pt x="9" y="159"/>
                      </a:cubicBezTo>
                      <a:cubicBezTo>
                        <a:pt x="7" y="161"/>
                        <a:pt x="8" y="161"/>
                        <a:pt x="9" y="161"/>
                      </a:cubicBezTo>
                      <a:cubicBezTo>
                        <a:pt x="7" y="162"/>
                        <a:pt x="8" y="163"/>
                        <a:pt x="9" y="165"/>
                      </a:cubicBezTo>
                      <a:cubicBezTo>
                        <a:pt x="11" y="166"/>
                        <a:pt x="10" y="168"/>
                        <a:pt x="11" y="169"/>
                      </a:cubicBezTo>
                      <a:cubicBezTo>
                        <a:pt x="11" y="168"/>
                        <a:pt x="11" y="167"/>
                        <a:pt x="10" y="166"/>
                      </a:cubicBezTo>
                      <a:cubicBezTo>
                        <a:pt x="11" y="167"/>
                        <a:pt x="11" y="168"/>
                        <a:pt x="12" y="169"/>
                      </a:cubicBezTo>
                      <a:cubicBezTo>
                        <a:pt x="12" y="168"/>
                        <a:pt x="12" y="168"/>
                        <a:pt x="12" y="167"/>
                      </a:cubicBezTo>
                      <a:cubicBezTo>
                        <a:pt x="12" y="167"/>
                        <a:pt x="13" y="167"/>
                        <a:pt x="13" y="167"/>
                      </a:cubicBezTo>
                      <a:cubicBezTo>
                        <a:pt x="13" y="167"/>
                        <a:pt x="13" y="166"/>
                        <a:pt x="12" y="166"/>
                      </a:cubicBezTo>
                      <a:cubicBezTo>
                        <a:pt x="14" y="167"/>
                        <a:pt x="15" y="171"/>
                        <a:pt x="13" y="173"/>
                      </a:cubicBezTo>
                      <a:cubicBezTo>
                        <a:pt x="18" y="173"/>
                        <a:pt x="22" y="175"/>
                        <a:pt x="16" y="178"/>
                      </a:cubicBezTo>
                      <a:cubicBezTo>
                        <a:pt x="16" y="178"/>
                        <a:pt x="16" y="177"/>
                        <a:pt x="15" y="177"/>
                      </a:cubicBezTo>
                      <a:cubicBezTo>
                        <a:pt x="15" y="177"/>
                        <a:pt x="15" y="177"/>
                        <a:pt x="15" y="177"/>
                      </a:cubicBezTo>
                      <a:cubicBezTo>
                        <a:pt x="15" y="179"/>
                        <a:pt x="16" y="180"/>
                        <a:pt x="18" y="180"/>
                      </a:cubicBezTo>
                      <a:cubicBezTo>
                        <a:pt x="21" y="180"/>
                        <a:pt x="20" y="178"/>
                        <a:pt x="20" y="175"/>
                      </a:cubicBezTo>
                      <a:cubicBezTo>
                        <a:pt x="21" y="171"/>
                        <a:pt x="27" y="170"/>
                        <a:pt x="30" y="171"/>
                      </a:cubicBezTo>
                      <a:cubicBezTo>
                        <a:pt x="26" y="170"/>
                        <a:pt x="23" y="169"/>
                        <a:pt x="18" y="169"/>
                      </a:cubicBezTo>
                      <a:cubicBezTo>
                        <a:pt x="14" y="169"/>
                        <a:pt x="15" y="165"/>
                        <a:pt x="15" y="161"/>
                      </a:cubicBezTo>
                      <a:cubicBezTo>
                        <a:pt x="13" y="161"/>
                        <a:pt x="12" y="161"/>
                        <a:pt x="11" y="161"/>
                      </a:cubicBezTo>
                      <a:cubicBezTo>
                        <a:pt x="11" y="158"/>
                        <a:pt x="11" y="155"/>
                        <a:pt x="12" y="152"/>
                      </a:cubicBezTo>
                      <a:cubicBezTo>
                        <a:pt x="14" y="149"/>
                        <a:pt x="14" y="147"/>
                        <a:pt x="14" y="143"/>
                      </a:cubicBezTo>
                      <a:cubicBezTo>
                        <a:pt x="15" y="139"/>
                        <a:pt x="21" y="129"/>
                        <a:pt x="16" y="126"/>
                      </a:cubicBezTo>
                      <a:cubicBezTo>
                        <a:pt x="17" y="126"/>
                        <a:pt x="18" y="125"/>
                        <a:pt x="19" y="125"/>
                      </a:cubicBezTo>
                      <a:cubicBezTo>
                        <a:pt x="16" y="124"/>
                        <a:pt x="17" y="123"/>
                        <a:pt x="17" y="120"/>
                      </a:cubicBezTo>
                      <a:cubicBezTo>
                        <a:pt x="16" y="118"/>
                        <a:pt x="16" y="116"/>
                        <a:pt x="16" y="114"/>
                      </a:cubicBezTo>
                      <a:cubicBezTo>
                        <a:pt x="16" y="113"/>
                        <a:pt x="17" y="112"/>
                        <a:pt x="17" y="110"/>
                      </a:cubicBezTo>
                      <a:cubicBezTo>
                        <a:pt x="17" y="109"/>
                        <a:pt x="16" y="108"/>
                        <a:pt x="16" y="106"/>
                      </a:cubicBezTo>
                      <a:cubicBezTo>
                        <a:pt x="17" y="105"/>
                        <a:pt x="17" y="103"/>
                        <a:pt x="17" y="101"/>
                      </a:cubicBezTo>
                      <a:cubicBezTo>
                        <a:pt x="17" y="99"/>
                        <a:pt x="20" y="95"/>
                        <a:pt x="20" y="93"/>
                      </a:cubicBezTo>
                      <a:cubicBezTo>
                        <a:pt x="19" y="91"/>
                        <a:pt x="19" y="87"/>
                        <a:pt x="19" y="84"/>
                      </a:cubicBezTo>
                      <a:cubicBezTo>
                        <a:pt x="20" y="83"/>
                        <a:pt x="22" y="82"/>
                        <a:pt x="22" y="81"/>
                      </a:cubicBezTo>
                      <a:cubicBezTo>
                        <a:pt x="22" y="79"/>
                        <a:pt x="21" y="78"/>
                        <a:pt x="22" y="76"/>
                      </a:cubicBezTo>
                      <a:cubicBezTo>
                        <a:pt x="24" y="73"/>
                        <a:pt x="25" y="71"/>
                        <a:pt x="23" y="67"/>
                      </a:cubicBezTo>
                      <a:cubicBezTo>
                        <a:pt x="22" y="64"/>
                        <a:pt x="21" y="61"/>
                        <a:pt x="23" y="57"/>
                      </a:cubicBezTo>
                      <a:cubicBezTo>
                        <a:pt x="24" y="54"/>
                        <a:pt x="24" y="52"/>
                        <a:pt x="24" y="50"/>
                      </a:cubicBezTo>
                      <a:cubicBezTo>
                        <a:pt x="25" y="46"/>
                        <a:pt x="27" y="44"/>
                        <a:pt x="28" y="41"/>
                      </a:cubicBezTo>
                      <a:cubicBezTo>
                        <a:pt x="28" y="40"/>
                        <a:pt x="31" y="40"/>
                        <a:pt x="30" y="39"/>
                      </a:cubicBezTo>
                      <a:cubicBezTo>
                        <a:pt x="30" y="37"/>
                        <a:pt x="29" y="35"/>
                        <a:pt x="29" y="33"/>
                      </a:cubicBezTo>
                      <a:cubicBezTo>
                        <a:pt x="29" y="29"/>
                        <a:pt x="30" y="29"/>
                        <a:pt x="34" y="27"/>
                      </a:cubicBezTo>
                      <a:cubicBezTo>
                        <a:pt x="37" y="25"/>
                        <a:pt x="35" y="22"/>
                        <a:pt x="33" y="21"/>
                      </a:cubicBezTo>
                      <a:cubicBezTo>
                        <a:pt x="30" y="21"/>
                        <a:pt x="31" y="15"/>
                        <a:pt x="30" y="13"/>
                      </a:cubicBezTo>
                      <a:cubicBezTo>
                        <a:pt x="28" y="10"/>
                        <a:pt x="30" y="10"/>
                        <a:pt x="29" y="7"/>
                      </a:cubicBezTo>
                      <a:cubicBezTo>
                        <a:pt x="29" y="6"/>
                        <a:pt x="28" y="5"/>
                        <a:pt x="27" y="3"/>
                      </a:cubicBezTo>
                      <a:cubicBezTo>
                        <a:pt x="27" y="2"/>
                        <a:pt x="27" y="1"/>
                        <a:pt x="25" y="0"/>
                      </a:cubicBezTo>
                      <a:cubicBezTo>
                        <a:pt x="25" y="1"/>
                        <a:pt x="23" y="2"/>
                        <a:pt x="2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0" name="Freeform 104"/>
                <p:cNvSpPr>
                  <a:spLocks noEditPoints="1" noChangeArrowheads="1"/>
                </p:cNvSpPr>
                <p:nvPr/>
              </p:nvSpPr>
              <p:spPr bwMode="auto">
                <a:xfrm>
                  <a:off x="627" y="880"/>
                  <a:ext cx="62" cy="316"/>
                </a:xfrm>
                <a:custGeom>
                  <a:avLst/>
                  <a:gdLst>
                    <a:gd name="T0" fmla="*/ 15 w 36"/>
                    <a:gd name="T1" fmla="*/ 179 h 183"/>
                    <a:gd name="T2" fmla="*/ 11 w 36"/>
                    <a:gd name="T3" fmla="*/ 176 h 183"/>
                    <a:gd name="T4" fmla="*/ 8 w 36"/>
                    <a:gd name="T5" fmla="*/ 169 h 183"/>
                    <a:gd name="T6" fmla="*/ 6 w 36"/>
                    <a:gd name="T7" fmla="*/ 162 h 183"/>
                    <a:gd name="T8" fmla="*/ 5 w 36"/>
                    <a:gd name="T9" fmla="*/ 144 h 183"/>
                    <a:gd name="T10" fmla="*/ 3 w 36"/>
                    <a:gd name="T11" fmla="*/ 140 h 183"/>
                    <a:gd name="T12" fmla="*/ 2 w 36"/>
                    <a:gd name="T13" fmla="*/ 137 h 183"/>
                    <a:gd name="T14" fmla="*/ 7 w 36"/>
                    <a:gd name="T15" fmla="*/ 134 h 183"/>
                    <a:gd name="T16" fmla="*/ 8 w 36"/>
                    <a:gd name="T17" fmla="*/ 132 h 183"/>
                    <a:gd name="T18" fmla="*/ 12 w 36"/>
                    <a:gd name="T19" fmla="*/ 128 h 183"/>
                    <a:gd name="T20" fmla="*/ 12 w 36"/>
                    <a:gd name="T21" fmla="*/ 114 h 183"/>
                    <a:gd name="T22" fmla="*/ 10 w 36"/>
                    <a:gd name="T23" fmla="*/ 113 h 183"/>
                    <a:gd name="T24" fmla="*/ 8 w 36"/>
                    <a:gd name="T25" fmla="*/ 94 h 183"/>
                    <a:gd name="T26" fmla="*/ 10 w 36"/>
                    <a:gd name="T27" fmla="*/ 85 h 183"/>
                    <a:gd name="T28" fmla="*/ 16 w 36"/>
                    <a:gd name="T29" fmla="*/ 50 h 183"/>
                    <a:gd name="T30" fmla="*/ 20 w 36"/>
                    <a:gd name="T31" fmla="*/ 30 h 183"/>
                    <a:gd name="T32" fmla="*/ 21 w 36"/>
                    <a:gd name="T33" fmla="*/ 3 h 183"/>
                    <a:gd name="T34" fmla="*/ 28 w 36"/>
                    <a:gd name="T35" fmla="*/ 7 h 183"/>
                    <a:gd name="T36" fmla="*/ 32 w 36"/>
                    <a:gd name="T37" fmla="*/ 23 h 183"/>
                    <a:gd name="T38" fmla="*/ 30 w 36"/>
                    <a:gd name="T39" fmla="*/ 39 h 183"/>
                    <a:gd name="T40" fmla="*/ 24 w 36"/>
                    <a:gd name="T41" fmla="*/ 52 h 183"/>
                    <a:gd name="T42" fmla="*/ 22 w 36"/>
                    <a:gd name="T43" fmla="*/ 79 h 183"/>
                    <a:gd name="T44" fmla="*/ 19 w 36"/>
                    <a:gd name="T45" fmla="*/ 93 h 183"/>
                    <a:gd name="T46" fmla="*/ 16 w 36"/>
                    <a:gd name="T47" fmla="*/ 108 h 183"/>
                    <a:gd name="T48" fmla="*/ 16 w 36"/>
                    <a:gd name="T49" fmla="*/ 122 h 183"/>
                    <a:gd name="T50" fmla="*/ 17 w 36"/>
                    <a:gd name="T51" fmla="*/ 129 h 183"/>
                    <a:gd name="T52" fmla="*/ 11 w 36"/>
                    <a:gd name="T53" fmla="*/ 162 h 183"/>
                    <a:gd name="T54" fmla="*/ 30 w 36"/>
                    <a:gd name="T55" fmla="*/ 172 h 183"/>
                    <a:gd name="T56" fmla="*/ 29 w 36"/>
                    <a:gd name="T57" fmla="*/ 174 h 183"/>
                    <a:gd name="T58" fmla="*/ 20 w 36"/>
                    <a:gd name="T59" fmla="*/ 177 h 183"/>
                    <a:gd name="T60" fmla="*/ 18 w 36"/>
                    <a:gd name="T61" fmla="*/ 179 h 183"/>
                    <a:gd name="T62" fmla="*/ 17 w 36"/>
                    <a:gd name="T63" fmla="*/ 172 h 183"/>
                    <a:gd name="T64" fmla="*/ 12 w 36"/>
                    <a:gd name="T65" fmla="*/ 171 h 183"/>
                    <a:gd name="T66" fmla="*/ 9 w 36"/>
                    <a:gd name="T67" fmla="*/ 166 h 183"/>
                    <a:gd name="T68" fmla="*/ 9 w 36"/>
                    <a:gd name="T69" fmla="*/ 165 h 183"/>
                    <a:gd name="T70" fmla="*/ 9 w 36"/>
                    <a:gd name="T71" fmla="*/ 166 h 183"/>
                    <a:gd name="T72" fmla="*/ 8 w 36"/>
                    <a:gd name="T73" fmla="*/ 157 h 183"/>
                    <a:gd name="T74" fmla="*/ 11 w 36"/>
                    <a:gd name="T75" fmla="*/ 152 h 183"/>
                    <a:gd name="T76" fmla="*/ 8 w 36"/>
                    <a:gd name="T77" fmla="*/ 151 h 183"/>
                    <a:gd name="T78" fmla="*/ 12 w 36"/>
                    <a:gd name="T79" fmla="*/ 148 h 183"/>
                    <a:gd name="T80" fmla="*/ 13 w 36"/>
                    <a:gd name="T81" fmla="*/ 128 h 183"/>
                    <a:gd name="T82" fmla="*/ 14 w 36"/>
                    <a:gd name="T83" fmla="*/ 130 h 183"/>
                    <a:gd name="T84" fmla="*/ 11 w 36"/>
                    <a:gd name="T85" fmla="*/ 135 h 183"/>
                    <a:gd name="T86" fmla="*/ 8 w 36"/>
                    <a:gd name="T87" fmla="*/ 143 h 183"/>
                    <a:gd name="T88" fmla="*/ 9 w 36"/>
                    <a:gd name="T89" fmla="*/ 148 h 183"/>
                    <a:gd name="T90" fmla="*/ 6 w 36"/>
                    <a:gd name="T91" fmla="*/ 145 h 183"/>
                    <a:gd name="T92" fmla="*/ 7 w 36"/>
                    <a:gd name="T93" fmla="*/ 138 h 183"/>
                    <a:gd name="T94" fmla="*/ 5 w 36"/>
                    <a:gd name="T95" fmla="*/ 136 h 183"/>
                    <a:gd name="T96" fmla="*/ 15 w 36"/>
                    <a:gd name="T97" fmla="*/ 127 h 183"/>
                    <a:gd name="T98" fmla="*/ 13 w 36"/>
                    <a:gd name="T99" fmla="*/ 117 h 183"/>
                    <a:gd name="T100" fmla="*/ 15 w 36"/>
                    <a:gd name="T101" fmla="*/ 114 h 183"/>
                    <a:gd name="T102" fmla="*/ 11 w 36"/>
                    <a:gd name="T103" fmla="*/ 87 h 183"/>
                    <a:gd name="T104" fmla="*/ 10 w 36"/>
                    <a:gd name="T105" fmla="*/ 102 h 183"/>
                    <a:gd name="T106" fmla="*/ 15 w 36"/>
                    <a:gd name="T107" fmla="*/ 111 h 183"/>
                    <a:gd name="T108" fmla="*/ 18 w 36"/>
                    <a:gd name="T109" fmla="*/ 95 h 183"/>
                    <a:gd name="T110" fmla="*/ 20 w 36"/>
                    <a:gd name="T111" fmla="*/ 82 h 183"/>
                    <a:gd name="T112" fmla="*/ 22 w 36"/>
                    <a:gd name="T113" fmla="*/ 54 h 183"/>
                    <a:gd name="T114" fmla="*/ 28 w 36"/>
                    <a:gd name="T115" fmla="*/ 41 h 183"/>
                    <a:gd name="T116" fmla="*/ 34 w 36"/>
                    <a:gd name="T117" fmla="*/ 27 h 183"/>
                    <a:gd name="T118" fmla="*/ 27 w 36"/>
                    <a:gd name="T119" fmla="*/ 9 h 183"/>
                    <a:gd name="T120" fmla="*/ 22 w 36"/>
                    <a:gd name="T121" fmla="*/ 7 h 183"/>
                    <a:gd name="T122" fmla="*/ 19 w 36"/>
                    <a:gd name="T123" fmla="*/ 46 h 183"/>
                    <a:gd name="T124" fmla="*/ 17 w 36"/>
                    <a:gd name="T125" fmla="*/ 63 h 18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
                    <a:gd name="T190" fmla="*/ 0 h 183"/>
                    <a:gd name="T191" fmla="*/ 36 w 36"/>
                    <a:gd name="T192" fmla="*/ 183 h 18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 h="183">
                      <a:moveTo>
                        <a:pt x="17" y="183"/>
                      </a:moveTo>
                      <a:cubicBezTo>
                        <a:pt x="15" y="183"/>
                        <a:pt x="13" y="182"/>
                        <a:pt x="13" y="179"/>
                      </a:cubicBezTo>
                      <a:cubicBezTo>
                        <a:pt x="13" y="179"/>
                        <a:pt x="13" y="179"/>
                        <a:pt x="13" y="179"/>
                      </a:cubicBezTo>
                      <a:cubicBezTo>
                        <a:pt x="15" y="178"/>
                        <a:pt x="15" y="178"/>
                        <a:pt x="15" y="178"/>
                      </a:cubicBezTo>
                      <a:cubicBezTo>
                        <a:pt x="15" y="179"/>
                        <a:pt x="15" y="179"/>
                        <a:pt x="15" y="179"/>
                      </a:cubicBezTo>
                      <a:cubicBezTo>
                        <a:pt x="17" y="178"/>
                        <a:pt x="17" y="177"/>
                        <a:pt x="17" y="177"/>
                      </a:cubicBezTo>
                      <a:cubicBezTo>
                        <a:pt x="17" y="176"/>
                        <a:pt x="15" y="176"/>
                        <a:pt x="12" y="176"/>
                      </a:cubicBezTo>
                      <a:cubicBezTo>
                        <a:pt x="12" y="176"/>
                        <a:pt x="12" y="176"/>
                        <a:pt x="12" y="176"/>
                      </a:cubicBezTo>
                      <a:cubicBezTo>
                        <a:pt x="12" y="177"/>
                        <a:pt x="12" y="177"/>
                        <a:pt x="12" y="177"/>
                      </a:cubicBezTo>
                      <a:cubicBezTo>
                        <a:pt x="11" y="176"/>
                        <a:pt x="11" y="176"/>
                        <a:pt x="11" y="176"/>
                      </a:cubicBezTo>
                      <a:cubicBezTo>
                        <a:pt x="10" y="176"/>
                        <a:pt x="10" y="176"/>
                        <a:pt x="10" y="176"/>
                      </a:cubicBezTo>
                      <a:cubicBezTo>
                        <a:pt x="11" y="175"/>
                        <a:pt x="11" y="175"/>
                        <a:pt x="11" y="175"/>
                      </a:cubicBezTo>
                      <a:cubicBezTo>
                        <a:pt x="10" y="173"/>
                        <a:pt x="10" y="173"/>
                        <a:pt x="10" y="173"/>
                      </a:cubicBezTo>
                      <a:cubicBezTo>
                        <a:pt x="9" y="172"/>
                        <a:pt x="9" y="172"/>
                        <a:pt x="9" y="172"/>
                      </a:cubicBezTo>
                      <a:cubicBezTo>
                        <a:pt x="8" y="171"/>
                        <a:pt x="8" y="170"/>
                        <a:pt x="8" y="169"/>
                      </a:cubicBezTo>
                      <a:cubicBezTo>
                        <a:pt x="8" y="168"/>
                        <a:pt x="8" y="168"/>
                        <a:pt x="8" y="167"/>
                      </a:cubicBezTo>
                      <a:cubicBezTo>
                        <a:pt x="7" y="166"/>
                        <a:pt x="6" y="165"/>
                        <a:pt x="6" y="164"/>
                      </a:cubicBezTo>
                      <a:cubicBezTo>
                        <a:pt x="6" y="164"/>
                        <a:pt x="6" y="164"/>
                        <a:pt x="6" y="163"/>
                      </a:cubicBezTo>
                      <a:cubicBezTo>
                        <a:pt x="6" y="163"/>
                        <a:pt x="6" y="163"/>
                        <a:pt x="6" y="163"/>
                      </a:cubicBezTo>
                      <a:cubicBezTo>
                        <a:pt x="6" y="162"/>
                        <a:pt x="6" y="162"/>
                        <a:pt x="6" y="162"/>
                      </a:cubicBezTo>
                      <a:cubicBezTo>
                        <a:pt x="5" y="161"/>
                        <a:pt x="4" y="159"/>
                        <a:pt x="4" y="158"/>
                      </a:cubicBezTo>
                      <a:cubicBezTo>
                        <a:pt x="4" y="157"/>
                        <a:pt x="5" y="157"/>
                        <a:pt x="5" y="156"/>
                      </a:cubicBezTo>
                      <a:cubicBezTo>
                        <a:pt x="5" y="149"/>
                        <a:pt x="5" y="149"/>
                        <a:pt x="5" y="149"/>
                      </a:cubicBezTo>
                      <a:cubicBezTo>
                        <a:pt x="5" y="149"/>
                        <a:pt x="4" y="148"/>
                        <a:pt x="4" y="146"/>
                      </a:cubicBezTo>
                      <a:cubicBezTo>
                        <a:pt x="5" y="144"/>
                        <a:pt x="5" y="144"/>
                        <a:pt x="5" y="144"/>
                      </a:cubicBezTo>
                      <a:cubicBezTo>
                        <a:pt x="3" y="143"/>
                        <a:pt x="3" y="143"/>
                        <a:pt x="3" y="143"/>
                      </a:cubicBezTo>
                      <a:cubicBezTo>
                        <a:pt x="5" y="142"/>
                        <a:pt x="5" y="142"/>
                        <a:pt x="5" y="142"/>
                      </a:cubicBezTo>
                      <a:cubicBezTo>
                        <a:pt x="5" y="142"/>
                        <a:pt x="6" y="142"/>
                        <a:pt x="6" y="142"/>
                      </a:cubicBezTo>
                      <a:cubicBezTo>
                        <a:pt x="6" y="142"/>
                        <a:pt x="6" y="142"/>
                        <a:pt x="6" y="141"/>
                      </a:cubicBezTo>
                      <a:cubicBezTo>
                        <a:pt x="6" y="141"/>
                        <a:pt x="4" y="140"/>
                        <a:pt x="3" y="140"/>
                      </a:cubicBezTo>
                      <a:cubicBezTo>
                        <a:pt x="3" y="140"/>
                        <a:pt x="3" y="140"/>
                        <a:pt x="3" y="140"/>
                      </a:cubicBezTo>
                      <a:cubicBezTo>
                        <a:pt x="3" y="143"/>
                        <a:pt x="3" y="143"/>
                        <a:pt x="3" y="143"/>
                      </a:cubicBezTo>
                      <a:cubicBezTo>
                        <a:pt x="1" y="141"/>
                        <a:pt x="1" y="141"/>
                        <a:pt x="1" y="141"/>
                      </a:cubicBezTo>
                      <a:cubicBezTo>
                        <a:pt x="0" y="140"/>
                        <a:pt x="0" y="140"/>
                        <a:pt x="0" y="139"/>
                      </a:cubicBezTo>
                      <a:cubicBezTo>
                        <a:pt x="0" y="138"/>
                        <a:pt x="1" y="137"/>
                        <a:pt x="2" y="137"/>
                      </a:cubicBezTo>
                      <a:cubicBezTo>
                        <a:pt x="2" y="136"/>
                        <a:pt x="3" y="136"/>
                        <a:pt x="3" y="136"/>
                      </a:cubicBezTo>
                      <a:cubicBezTo>
                        <a:pt x="3" y="136"/>
                        <a:pt x="3" y="135"/>
                        <a:pt x="3" y="135"/>
                      </a:cubicBezTo>
                      <a:cubicBezTo>
                        <a:pt x="1" y="134"/>
                        <a:pt x="1" y="134"/>
                        <a:pt x="1" y="134"/>
                      </a:cubicBezTo>
                      <a:cubicBezTo>
                        <a:pt x="3" y="133"/>
                        <a:pt x="3" y="133"/>
                        <a:pt x="3" y="133"/>
                      </a:cubicBezTo>
                      <a:cubicBezTo>
                        <a:pt x="5" y="133"/>
                        <a:pt x="6" y="133"/>
                        <a:pt x="7" y="134"/>
                      </a:cubicBezTo>
                      <a:cubicBezTo>
                        <a:pt x="7" y="134"/>
                        <a:pt x="7" y="135"/>
                        <a:pt x="8" y="135"/>
                      </a:cubicBezTo>
                      <a:cubicBezTo>
                        <a:pt x="8" y="134"/>
                        <a:pt x="8" y="134"/>
                        <a:pt x="8" y="134"/>
                      </a:cubicBezTo>
                      <a:cubicBezTo>
                        <a:pt x="8" y="134"/>
                        <a:pt x="8" y="134"/>
                        <a:pt x="8" y="134"/>
                      </a:cubicBezTo>
                      <a:cubicBezTo>
                        <a:pt x="9" y="133"/>
                        <a:pt x="9" y="133"/>
                        <a:pt x="9" y="133"/>
                      </a:cubicBezTo>
                      <a:cubicBezTo>
                        <a:pt x="8" y="132"/>
                        <a:pt x="8" y="132"/>
                        <a:pt x="8" y="132"/>
                      </a:cubicBezTo>
                      <a:cubicBezTo>
                        <a:pt x="9" y="132"/>
                        <a:pt x="9" y="132"/>
                        <a:pt x="9" y="132"/>
                      </a:cubicBezTo>
                      <a:cubicBezTo>
                        <a:pt x="9" y="132"/>
                        <a:pt x="9" y="132"/>
                        <a:pt x="9" y="131"/>
                      </a:cubicBezTo>
                      <a:cubicBezTo>
                        <a:pt x="9" y="131"/>
                        <a:pt x="9" y="131"/>
                        <a:pt x="9" y="130"/>
                      </a:cubicBezTo>
                      <a:cubicBezTo>
                        <a:pt x="9" y="129"/>
                        <a:pt x="10" y="129"/>
                        <a:pt x="10" y="128"/>
                      </a:cubicBezTo>
                      <a:cubicBezTo>
                        <a:pt x="11" y="128"/>
                        <a:pt x="11" y="128"/>
                        <a:pt x="12" y="128"/>
                      </a:cubicBezTo>
                      <a:cubicBezTo>
                        <a:pt x="12" y="127"/>
                        <a:pt x="11" y="127"/>
                        <a:pt x="11" y="126"/>
                      </a:cubicBezTo>
                      <a:cubicBezTo>
                        <a:pt x="10" y="126"/>
                        <a:pt x="9" y="125"/>
                        <a:pt x="10" y="124"/>
                      </a:cubicBezTo>
                      <a:cubicBezTo>
                        <a:pt x="11" y="122"/>
                        <a:pt x="11" y="117"/>
                        <a:pt x="11" y="115"/>
                      </a:cubicBezTo>
                      <a:cubicBezTo>
                        <a:pt x="11" y="115"/>
                        <a:pt x="11" y="115"/>
                        <a:pt x="11" y="115"/>
                      </a:cubicBezTo>
                      <a:cubicBezTo>
                        <a:pt x="12" y="114"/>
                        <a:pt x="12" y="114"/>
                        <a:pt x="12" y="114"/>
                      </a:cubicBezTo>
                      <a:cubicBezTo>
                        <a:pt x="12" y="114"/>
                        <a:pt x="12" y="114"/>
                        <a:pt x="12" y="114"/>
                      </a:cubicBezTo>
                      <a:cubicBezTo>
                        <a:pt x="8" y="114"/>
                        <a:pt x="8" y="114"/>
                        <a:pt x="8" y="114"/>
                      </a:cubicBezTo>
                      <a:cubicBezTo>
                        <a:pt x="11" y="112"/>
                        <a:pt x="11" y="112"/>
                        <a:pt x="11" y="112"/>
                      </a:cubicBezTo>
                      <a:cubicBezTo>
                        <a:pt x="11" y="112"/>
                        <a:pt x="11" y="112"/>
                        <a:pt x="11" y="112"/>
                      </a:cubicBezTo>
                      <a:cubicBezTo>
                        <a:pt x="11" y="112"/>
                        <a:pt x="10" y="113"/>
                        <a:pt x="10" y="113"/>
                      </a:cubicBezTo>
                      <a:cubicBezTo>
                        <a:pt x="10" y="113"/>
                        <a:pt x="10" y="113"/>
                        <a:pt x="10" y="113"/>
                      </a:cubicBezTo>
                      <a:cubicBezTo>
                        <a:pt x="8" y="113"/>
                        <a:pt x="7" y="111"/>
                        <a:pt x="7" y="110"/>
                      </a:cubicBezTo>
                      <a:cubicBezTo>
                        <a:pt x="6" y="109"/>
                        <a:pt x="7" y="103"/>
                        <a:pt x="8" y="101"/>
                      </a:cubicBezTo>
                      <a:cubicBezTo>
                        <a:pt x="9" y="100"/>
                        <a:pt x="8" y="99"/>
                        <a:pt x="8" y="97"/>
                      </a:cubicBezTo>
                      <a:cubicBezTo>
                        <a:pt x="8" y="96"/>
                        <a:pt x="8" y="95"/>
                        <a:pt x="8" y="94"/>
                      </a:cubicBezTo>
                      <a:cubicBezTo>
                        <a:pt x="8" y="94"/>
                        <a:pt x="8" y="93"/>
                        <a:pt x="8" y="93"/>
                      </a:cubicBezTo>
                      <a:cubicBezTo>
                        <a:pt x="7" y="91"/>
                        <a:pt x="7" y="89"/>
                        <a:pt x="9" y="88"/>
                      </a:cubicBezTo>
                      <a:cubicBezTo>
                        <a:pt x="9" y="88"/>
                        <a:pt x="10" y="88"/>
                        <a:pt x="9" y="87"/>
                      </a:cubicBezTo>
                      <a:cubicBezTo>
                        <a:pt x="9" y="85"/>
                        <a:pt x="9" y="85"/>
                        <a:pt x="9" y="85"/>
                      </a:cubicBezTo>
                      <a:cubicBezTo>
                        <a:pt x="10" y="85"/>
                        <a:pt x="10" y="85"/>
                        <a:pt x="10" y="85"/>
                      </a:cubicBezTo>
                      <a:cubicBezTo>
                        <a:pt x="13" y="85"/>
                        <a:pt x="16" y="71"/>
                        <a:pt x="16" y="66"/>
                      </a:cubicBezTo>
                      <a:cubicBezTo>
                        <a:pt x="16" y="65"/>
                        <a:pt x="16" y="65"/>
                        <a:pt x="15" y="64"/>
                      </a:cubicBezTo>
                      <a:cubicBezTo>
                        <a:pt x="15" y="61"/>
                        <a:pt x="14" y="57"/>
                        <a:pt x="16" y="54"/>
                      </a:cubicBezTo>
                      <a:cubicBezTo>
                        <a:pt x="17" y="54"/>
                        <a:pt x="16" y="53"/>
                        <a:pt x="16" y="52"/>
                      </a:cubicBezTo>
                      <a:cubicBezTo>
                        <a:pt x="16" y="51"/>
                        <a:pt x="16" y="51"/>
                        <a:pt x="16" y="50"/>
                      </a:cubicBezTo>
                      <a:cubicBezTo>
                        <a:pt x="16" y="49"/>
                        <a:pt x="16" y="47"/>
                        <a:pt x="17" y="46"/>
                      </a:cubicBezTo>
                      <a:cubicBezTo>
                        <a:pt x="17" y="46"/>
                        <a:pt x="17" y="45"/>
                        <a:pt x="17" y="45"/>
                      </a:cubicBezTo>
                      <a:cubicBezTo>
                        <a:pt x="18" y="43"/>
                        <a:pt x="18" y="42"/>
                        <a:pt x="18" y="40"/>
                      </a:cubicBezTo>
                      <a:cubicBezTo>
                        <a:pt x="19" y="38"/>
                        <a:pt x="19" y="36"/>
                        <a:pt x="20" y="34"/>
                      </a:cubicBezTo>
                      <a:cubicBezTo>
                        <a:pt x="20" y="33"/>
                        <a:pt x="20" y="32"/>
                        <a:pt x="20" y="30"/>
                      </a:cubicBezTo>
                      <a:cubicBezTo>
                        <a:pt x="19" y="28"/>
                        <a:pt x="19" y="26"/>
                        <a:pt x="20" y="25"/>
                      </a:cubicBezTo>
                      <a:cubicBezTo>
                        <a:pt x="23" y="20"/>
                        <a:pt x="21" y="13"/>
                        <a:pt x="20" y="8"/>
                      </a:cubicBezTo>
                      <a:cubicBezTo>
                        <a:pt x="20" y="6"/>
                        <a:pt x="20" y="5"/>
                        <a:pt x="20" y="4"/>
                      </a:cubicBezTo>
                      <a:cubicBezTo>
                        <a:pt x="20" y="3"/>
                        <a:pt x="20" y="3"/>
                        <a:pt x="20" y="3"/>
                      </a:cubicBezTo>
                      <a:cubicBezTo>
                        <a:pt x="21" y="3"/>
                        <a:pt x="21" y="3"/>
                        <a:pt x="21" y="3"/>
                      </a:cubicBezTo>
                      <a:cubicBezTo>
                        <a:pt x="21" y="3"/>
                        <a:pt x="23" y="3"/>
                        <a:pt x="23" y="1"/>
                      </a:cubicBezTo>
                      <a:cubicBezTo>
                        <a:pt x="24" y="0"/>
                        <a:pt x="24" y="0"/>
                        <a:pt x="24" y="0"/>
                      </a:cubicBezTo>
                      <a:cubicBezTo>
                        <a:pt x="25" y="1"/>
                        <a:pt x="25" y="1"/>
                        <a:pt x="25" y="1"/>
                      </a:cubicBezTo>
                      <a:cubicBezTo>
                        <a:pt x="27" y="2"/>
                        <a:pt x="27" y="4"/>
                        <a:pt x="27" y="5"/>
                      </a:cubicBezTo>
                      <a:cubicBezTo>
                        <a:pt x="27" y="6"/>
                        <a:pt x="28" y="6"/>
                        <a:pt x="28" y="7"/>
                      </a:cubicBezTo>
                      <a:cubicBezTo>
                        <a:pt x="29" y="7"/>
                        <a:pt x="29" y="8"/>
                        <a:pt x="29" y="9"/>
                      </a:cubicBezTo>
                      <a:cubicBezTo>
                        <a:pt x="30" y="10"/>
                        <a:pt x="29" y="11"/>
                        <a:pt x="29" y="12"/>
                      </a:cubicBezTo>
                      <a:cubicBezTo>
                        <a:pt x="29" y="13"/>
                        <a:pt x="29" y="13"/>
                        <a:pt x="30" y="15"/>
                      </a:cubicBezTo>
                      <a:cubicBezTo>
                        <a:pt x="31" y="16"/>
                        <a:pt x="31" y="17"/>
                        <a:pt x="31" y="19"/>
                      </a:cubicBezTo>
                      <a:cubicBezTo>
                        <a:pt x="31" y="20"/>
                        <a:pt x="31" y="22"/>
                        <a:pt x="32" y="23"/>
                      </a:cubicBezTo>
                      <a:cubicBezTo>
                        <a:pt x="33" y="23"/>
                        <a:pt x="35" y="24"/>
                        <a:pt x="36" y="26"/>
                      </a:cubicBezTo>
                      <a:cubicBezTo>
                        <a:pt x="36" y="28"/>
                        <a:pt x="35" y="29"/>
                        <a:pt x="34" y="30"/>
                      </a:cubicBezTo>
                      <a:cubicBezTo>
                        <a:pt x="33" y="30"/>
                        <a:pt x="33" y="30"/>
                        <a:pt x="33" y="30"/>
                      </a:cubicBezTo>
                      <a:cubicBezTo>
                        <a:pt x="30" y="31"/>
                        <a:pt x="29" y="32"/>
                        <a:pt x="29" y="35"/>
                      </a:cubicBezTo>
                      <a:cubicBezTo>
                        <a:pt x="29" y="36"/>
                        <a:pt x="30" y="37"/>
                        <a:pt x="30" y="39"/>
                      </a:cubicBezTo>
                      <a:cubicBezTo>
                        <a:pt x="30" y="39"/>
                        <a:pt x="30" y="40"/>
                        <a:pt x="30" y="41"/>
                      </a:cubicBezTo>
                      <a:cubicBezTo>
                        <a:pt x="31" y="42"/>
                        <a:pt x="29" y="42"/>
                        <a:pt x="29" y="43"/>
                      </a:cubicBezTo>
                      <a:cubicBezTo>
                        <a:pt x="28" y="43"/>
                        <a:pt x="28" y="43"/>
                        <a:pt x="28" y="43"/>
                      </a:cubicBezTo>
                      <a:cubicBezTo>
                        <a:pt x="27" y="45"/>
                        <a:pt x="27" y="46"/>
                        <a:pt x="26" y="47"/>
                      </a:cubicBezTo>
                      <a:cubicBezTo>
                        <a:pt x="26" y="48"/>
                        <a:pt x="25" y="50"/>
                        <a:pt x="24" y="52"/>
                      </a:cubicBezTo>
                      <a:cubicBezTo>
                        <a:pt x="24" y="53"/>
                        <a:pt x="24" y="54"/>
                        <a:pt x="24" y="55"/>
                      </a:cubicBezTo>
                      <a:cubicBezTo>
                        <a:pt x="24" y="56"/>
                        <a:pt x="23" y="58"/>
                        <a:pt x="22" y="60"/>
                      </a:cubicBezTo>
                      <a:cubicBezTo>
                        <a:pt x="21" y="62"/>
                        <a:pt x="22" y="64"/>
                        <a:pt x="23" y="67"/>
                      </a:cubicBezTo>
                      <a:cubicBezTo>
                        <a:pt x="23" y="68"/>
                        <a:pt x="23" y="68"/>
                        <a:pt x="23" y="69"/>
                      </a:cubicBezTo>
                      <a:cubicBezTo>
                        <a:pt x="25" y="73"/>
                        <a:pt x="24" y="75"/>
                        <a:pt x="22" y="79"/>
                      </a:cubicBezTo>
                      <a:cubicBezTo>
                        <a:pt x="22" y="80"/>
                        <a:pt x="22" y="80"/>
                        <a:pt x="22" y="82"/>
                      </a:cubicBezTo>
                      <a:cubicBezTo>
                        <a:pt x="22" y="83"/>
                        <a:pt x="22" y="83"/>
                        <a:pt x="22" y="83"/>
                      </a:cubicBezTo>
                      <a:cubicBezTo>
                        <a:pt x="22" y="84"/>
                        <a:pt x="21" y="85"/>
                        <a:pt x="20" y="86"/>
                      </a:cubicBezTo>
                      <a:cubicBezTo>
                        <a:pt x="20" y="86"/>
                        <a:pt x="20" y="86"/>
                        <a:pt x="19" y="87"/>
                      </a:cubicBezTo>
                      <a:cubicBezTo>
                        <a:pt x="19" y="88"/>
                        <a:pt x="19" y="91"/>
                        <a:pt x="19" y="93"/>
                      </a:cubicBezTo>
                      <a:cubicBezTo>
                        <a:pt x="19" y="94"/>
                        <a:pt x="20" y="94"/>
                        <a:pt x="20" y="95"/>
                      </a:cubicBezTo>
                      <a:cubicBezTo>
                        <a:pt x="20" y="96"/>
                        <a:pt x="19" y="98"/>
                        <a:pt x="18" y="100"/>
                      </a:cubicBezTo>
                      <a:cubicBezTo>
                        <a:pt x="18" y="101"/>
                        <a:pt x="17" y="103"/>
                        <a:pt x="17" y="103"/>
                      </a:cubicBezTo>
                      <a:cubicBezTo>
                        <a:pt x="17" y="104"/>
                        <a:pt x="17" y="106"/>
                        <a:pt x="17" y="107"/>
                      </a:cubicBezTo>
                      <a:cubicBezTo>
                        <a:pt x="16" y="107"/>
                        <a:pt x="16" y="108"/>
                        <a:pt x="16" y="108"/>
                      </a:cubicBezTo>
                      <a:cubicBezTo>
                        <a:pt x="16" y="109"/>
                        <a:pt x="17" y="110"/>
                        <a:pt x="17" y="110"/>
                      </a:cubicBezTo>
                      <a:cubicBezTo>
                        <a:pt x="17" y="111"/>
                        <a:pt x="17" y="112"/>
                        <a:pt x="17" y="113"/>
                      </a:cubicBezTo>
                      <a:cubicBezTo>
                        <a:pt x="17" y="113"/>
                        <a:pt x="17" y="114"/>
                        <a:pt x="16" y="115"/>
                      </a:cubicBezTo>
                      <a:cubicBezTo>
                        <a:pt x="16" y="115"/>
                        <a:pt x="16" y="116"/>
                        <a:pt x="16" y="116"/>
                      </a:cubicBezTo>
                      <a:cubicBezTo>
                        <a:pt x="16" y="118"/>
                        <a:pt x="16" y="120"/>
                        <a:pt x="16" y="122"/>
                      </a:cubicBezTo>
                      <a:cubicBezTo>
                        <a:pt x="17" y="123"/>
                        <a:pt x="17" y="123"/>
                        <a:pt x="17" y="124"/>
                      </a:cubicBezTo>
                      <a:cubicBezTo>
                        <a:pt x="17" y="125"/>
                        <a:pt x="17" y="126"/>
                        <a:pt x="18" y="127"/>
                      </a:cubicBezTo>
                      <a:cubicBezTo>
                        <a:pt x="21" y="128"/>
                        <a:pt x="21" y="128"/>
                        <a:pt x="21" y="128"/>
                      </a:cubicBezTo>
                      <a:cubicBezTo>
                        <a:pt x="18" y="128"/>
                        <a:pt x="18" y="128"/>
                        <a:pt x="18" y="128"/>
                      </a:cubicBezTo>
                      <a:cubicBezTo>
                        <a:pt x="18" y="128"/>
                        <a:pt x="17" y="128"/>
                        <a:pt x="17" y="129"/>
                      </a:cubicBezTo>
                      <a:cubicBezTo>
                        <a:pt x="20" y="131"/>
                        <a:pt x="17" y="137"/>
                        <a:pt x="16" y="141"/>
                      </a:cubicBezTo>
                      <a:cubicBezTo>
                        <a:pt x="15" y="143"/>
                        <a:pt x="15" y="144"/>
                        <a:pt x="14" y="145"/>
                      </a:cubicBezTo>
                      <a:cubicBezTo>
                        <a:pt x="14" y="146"/>
                        <a:pt x="14" y="147"/>
                        <a:pt x="14" y="148"/>
                      </a:cubicBezTo>
                      <a:cubicBezTo>
                        <a:pt x="14" y="150"/>
                        <a:pt x="14" y="152"/>
                        <a:pt x="12" y="155"/>
                      </a:cubicBezTo>
                      <a:cubicBezTo>
                        <a:pt x="11" y="157"/>
                        <a:pt x="11" y="160"/>
                        <a:pt x="11" y="162"/>
                      </a:cubicBezTo>
                      <a:cubicBezTo>
                        <a:pt x="15" y="162"/>
                        <a:pt x="15" y="162"/>
                        <a:pt x="15" y="162"/>
                      </a:cubicBezTo>
                      <a:cubicBezTo>
                        <a:pt x="15" y="163"/>
                        <a:pt x="15" y="163"/>
                        <a:pt x="15" y="163"/>
                      </a:cubicBezTo>
                      <a:cubicBezTo>
                        <a:pt x="15" y="164"/>
                        <a:pt x="15" y="164"/>
                        <a:pt x="15" y="165"/>
                      </a:cubicBezTo>
                      <a:cubicBezTo>
                        <a:pt x="15" y="169"/>
                        <a:pt x="15" y="170"/>
                        <a:pt x="17" y="170"/>
                      </a:cubicBezTo>
                      <a:cubicBezTo>
                        <a:pt x="21" y="170"/>
                        <a:pt x="25" y="170"/>
                        <a:pt x="30" y="172"/>
                      </a:cubicBezTo>
                      <a:cubicBezTo>
                        <a:pt x="29" y="174"/>
                        <a:pt x="29" y="174"/>
                        <a:pt x="29" y="174"/>
                      </a:cubicBezTo>
                      <a:cubicBezTo>
                        <a:pt x="29" y="173"/>
                        <a:pt x="29" y="173"/>
                        <a:pt x="29" y="173"/>
                      </a:cubicBezTo>
                      <a:cubicBezTo>
                        <a:pt x="29" y="174"/>
                        <a:pt x="29" y="174"/>
                        <a:pt x="29" y="174"/>
                      </a:cubicBezTo>
                      <a:cubicBezTo>
                        <a:pt x="29" y="173"/>
                        <a:pt x="29" y="173"/>
                        <a:pt x="29" y="173"/>
                      </a:cubicBezTo>
                      <a:cubicBezTo>
                        <a:pt x="29" y="174"/>
                        <a:pt x="29" y="174"/>
                        <a:pt x="29" y="174"/>
                      </a:cubicBezTo>
                      <a:cubicBezTo>
                        <a:pt x="29" y="174"/>
                        <a:pt x="29" y="174"/>
                        <a:pt x="29" y="174"/>
                      </a:cubicBezTo>
                      <a:cubicBezTo>
                        <a:pt x="29" y="174"/>
                        <a:pt x="29" y="174"/>
                        <a:pt x="29" y="174"/>
                      </a:cubicBezTo>
                      <a:cubicBezTo>
                        <a:pt x="29" y="174"/>
                        <a:pt x="29" y="174"/>
                        <a:pt x="29" y="174"/>
                      </a:cubicBezTo>
                      <a:cubicBezTo>
                        <a:pt x="29" y="174"/>
                        <a:pt x="28" y="174"/>
                        <a:pt x="27" y="174"/>
                      </a:cubicBezTo>
                      <a:cubicBezTo>
                        <a:pt x="24" y="174"/>
                        <a:pt x="21" y="175"/>
                        <a:pt x="20" y="177"/>
                      </a:cubicBezTo>
                      <a:cubicBezTo>
                        <a:pt x="20" y="178"/>
                        <a:pt x="20" y="178"/>
                        <a:pt x="20" y="179"/>
                      </a:cubicBezTo>
                      <a:cubicBezTo>
                        <a:pt x="20" y="181"/>
                        <a:pt x="20" y="183"/>
                        <a:pt x="17" y="183"/>
                      </a:cubicBezTo>
                      <a:close/>
                      <a:moveTo>
                        <a:pt x="16" y="181"/>
                      </a:moveTo>
                      <a:cubicBezTo>
                        <a:pt x="16" y="181"/>
                        <a:pt x="16" y="181"/>
                        <a:pt x="17" y="181"/>
                      </a:cubicBezTo>
                      <a:cubicBezTo>
                        <a:pt x="18" y="181"/>
                        <a:pt x="18" y="181"/>
                        <a:pt x="18" y="179"/>
                      </a:cubicBezTo>
                      <a:cubicBezTo>
                        <a:pt x="18" y="180"/>
                        <a:pt x="17" y="180"/>
                        <a:pt x="16" y="181"/>
                      </a:cubicBezTo>
                      <a:close/>
                      <a:moveTo>
                        <a:pt x="14" y="174"/>
                      </a:moveTo>
                      <a:cubicBezTo>
                        <a:pt x="16" y="174"/>
                        <a:pt x="18" y="175"/>
                        <a:pt x="19" y="176"/>
                      </a:cubicBezTo>
                      <a:cubicBezTo>
                        <a:pt x="19" y="174"/>
                        <a:pt x="21" y="173"/>
                        <a:pt x="23" y="172"/>
                      </a:cubicBezTo>
                      <a:cubicBezTo>
                        <a:pt x="21" y="172"/>
                        <a:pt x="19" y="172"/>
                        <a:pt x="17" y="172"/>
                      </a:cubicBezTo>
                      <a:cubicBezTo>
                        <a:pt x="16" y="172"/>
                        <a:pt x="15" y="172"/>
                        <a:pt x="14" y="171"/>
                      </a:cubicBezTo>
                      <a:cubicBezTo>
                        <a:pt x="14" y="172"/>
                        <a:pt x="14" y="173"/>
                        <a:pt x="14" y="174"/>
                      </a:cubicBezTo>
                      <a:close/>
                      <a:moveTo>
                        <a:pt x="12" y="170"/>
                      </a:moveTo>
                      <a:cubicBezTo>
                        <a:pt x="12" y="170"/>
                        <a:pt x="12" y="170"/>
                        <a:pt x="12" y="170"/>
                      </a:cubicBezTo>
                      <a:cubicBezTo>
                        <a:pt x="12" y="171"/>
                        <a:pt x="12" y="171"/>
                        <a:pt x="12" y="171"/>
                      </a:cubicBezTo>
                      <a:cubicBezTo>
                        <a:pt x="12" y="174"/>
                        <a:pt x="12" y="174"/>
                        <a:pt x="12" y="174"/>
                      </a:cubicBezTo>
                      <a:cubicBezTo>
                        <a:pt x="12" y="173"/>
                        <a:pt x="12" y="172"/>
                        <a:pt x="12" y="171"/>
                      </a:cubicBezTo>
                      <a:cubicBezTo>
                        <a:pt x="12" y="171"/>
                        <a:pt x="12" y="170"/>
                        <a:pt x="12" y="170"/>
                      </a:cubicBezTo>
                      <a:cubicBezTo>
                        <a:pt x="12" y="170"/>
                        <a:pt x="12" y="170"/>
                        <a:pt x="12" y="170"/>
                      </a:cubicBezTo>
                      <a:close/>
                      <a:moveTo>
                        <a:pt x="9" y="166"/>
                      </a:moveTo>
                      <a:cubicBezTo>
                        <a:pt x="12" y="167"/>
                        <a:pt x="12" y="167"/>
                        <a:pt x="12" y="167"/>
                      </a:cubicBezTo>
                      <a:cubicBezTo>
                        <a:pt x="12" y="167"/>
                        <a:pt x="12" y="167"/>
                        <a:pt x="13" y="168"/>
                      </a:cubicBezTo>
                      <a:cubicBezTo>
                        <a:pt x="13" y="167"/>
                        <a:pt x="13" y="166"/>
                        <a:pt x="13" y="165"/>
                      </a:cubicBezTo>
                      <a:cubicBezTo>
                        <a:pt x="13" y="165"/>
                        <a:pt x="13" y="164"/>
                        <a:pt x="13" y="164"/>
                      </a:cubicBezTo>
                      <a:cubicBezTo>
                        <a:pt x="9" y="165"/>
                        <a:pt x="9" y="165"/>
                        <a:pt x="9" y="165"/>
                      </a:cubicBezTo>
                      <a:cubicBezTo>
                        <a:pt x="9" y="164"/>
                        <a:pt x="9" y="164"/>
                        <a:pt x="9" y="164"/>
                      </a:cubicBezTo>
                      <a:cubicBezTo>
                        <a:pt x="9" y="164"/>
                        <a:pt x="9" y="164"/>
                        <a:pt x="9" y="164"/>
                      </a:cubicBezTo>
                      <a:cubicBezTo>
                        <a:pt x="8" y="165"/>
                        <a:pt x="8" y="165"/>
                        <a:pt x="8" y="165"/>
                      </a:cubicBezTo>
                      <a:cubicBezTo>
                        <a:pt x="8" y="165"/>
                        <a:pt x="8" y="165"/>
                        <a:pt x="9" y="166"/>
                      </a:cubicBezTo>
                      <a:cubicBezTo>
                        <a:pt x="9" y="166"/>
                        <a:pt x="9" y="166"/>
                        <a:pt x="9" y="166"/>
                      </a:cubicBezTo>
                      <a:close/>
                      <a:moveTo>
                        <a:pt x="9" y="151"/>
                      </a:moveTo>
                      <a:cubicBezTo>
                        <a:pt x="9" y="153"/>
                        <a:pt x="9" y="153"/>
                        <a:pt x="9" y="153"/>
                      </a:cubicBezTo>
                      <a:cubicBezTo>
                        <a:pt x="9" y="154"/>
                        <a:pt x="9" y="155"/>
                        <a:pt x="9" y="156"/>
                      </a:cubicBezTo>
                      <a:cubicBezTo>
                        <a:pt x="9" y="157"/>
                        <a:pt x="9" y="157"/>
                        <a:pt x="9" y="157"/>
                      </a:cubicBezTo>
                      <a:cubicBezTo>
                        <a:pt x="8" y="157"/>
                        <a:pt x="8" y="157"/>
                        <a:pt x="8" y="157"/>
                      </a:cubicBezTo>
                      <a:cubicBezTo>
                        <a:pt x="7" y="157"/>
                        <a:pt x="6" y="158"/>
                        <a:pt x="6" y="158"/>
                      </a:cubicBezTo>
                      <a:cubicBezTo>
                        <a:pt x="6" y="159"/>
                        <a:pt x="7" y="160"/>
                        <a:pt x="8" y="161"/>
                      </a:cubicBezTo>
                      <a:cubicBezTo>
                        <a:pt x="9" y="161"/>
                        <a:pt x="9" y="161"/>
                        <a:pt x="9" y="161"/>
                      </a:cubicBezTo>
                      <a:cubicBezTo>
                        <a:pt x="9" y="158"/>
                        <a:pt x="9" y="156"/>
                        <a:pt x="10" y="154"/>
                      </a:cubicBezTo>
                      <a:cubicBezTo>
                        <a:pt x="11" y="153"/>
                        <a:pt x="11" y="152"/>
                        <a:pt x="11" y="152"/>
                      </a:cubicBezTo>
                      <a:lnTo>
                        <a:pt x="9" y="151"/>
                      </a:lnTo>
                      <a:close/>
                      <a:moveTo>
                        <a:pt x="7" y="151"/>
                      </a:moveTo>
                      <a:cubicBezTo>
                        <a:pt x="7" y="152"/>
                        <a:pt x="7" y="152"/>
                        <a:pt x="7" y="152"/>
                      </a:cubicBezTo>
                      <a:cubicBezTo>
                        <a:pt x="8" y="151"/>
                        <a:pt x="8" y="151"/>
                        <a:pt x="8" y="151"/>
                      </a:cubicBezTo>
                      <a:cubicBezTo>
                        <a:pt x="8" y="151"/>
                        <a:pt x="8" y="151"/>
                        <a:pt x="8" y="151"/>
                      </a:cubicBezTo>
                      <a:cubicBezTo>
                        <a:pt x="8" y="151"/>
                        <a:pt x="8" y="151"/>
                        <a:pt x="7" y="151"/>
                      </a:cubicBezTo>
                      <a:close/>
                      <a:moveTo>
                        <a:pt x="7" y="148"/>
                      </a:moveTo>
                      <a:cubicBezTo>
                        <a:pt x="8" y="148"/>
                        <a:pt x="9" y="149"/>
                        <a:pt x="9" y="149"/>
                      </a:cubicBezTo>
                      <a:cubicBezTo>
                        <a:pt x="11" y="152"/>
                        <a:pt x="11" y="152"/>
                        <a:pt x="11" y="152"/>
                      </a:cubicBezTo>
                      <a:cubicBezTo>
                        <a:pt x="12" y="150"/>
                        <a:pt x="12" y="149"/>
                        <a:pt x="12" y="148"/>
                      </a:cubicBezTo>
                      <a:cubicBezTo>
                        <a:pt x="12" y="147"/>
                        <a:pt x="12" y="146"/>
                        <a:pt x="13" y="145"/>
                      </a:cubicBezTo>
                      <a:cubicBezTo>
                        <a:pt x="13" y="143"/>
                        <a:pt x="13" y="142"/>
                        <a:pt x="14" y="140"/>
                      </a:cubicBezTo>
                      <a:cubicBezTo>
                        <a:pt x="16" y="136"/>
                        <a:pt x="18" y="131"/>
                        <a:pt x="15" y="129"/>
                      </a:cubicBezTo>
                      <a:cubicBezTo>
                        <a:pt x="13" y="128"/>
                        <a:pt x="13" y="128"/>
                        <a:pt x="13" y="128"/>
                      </a:cubicBezTo>
                      <a:cubicBezTo>
                        <a:pt x="13" y="128"/>
                        <a:pt x="13" y="128"/>
                        <a:pt x="13" y="128"/>
                      </a:cubicBezTo>
                      <a:cubicBezTo>
                        <a:pt x="13" y="130"/>
                        <a:pt x="12" y="130"/>
                        <a:pt x="11" y="130"/>
                      </a:cubicBezTo>
                      <a:cubicBezTo>
                        <a:pt x="11" y="130"/>
                        <a:pt x="11" y="130"/>
                        <a:pt x="11" y="130"/>
                      </a:cubicBezTo>
                      <a:cubicBezTo>
                        <a:pt x="11" y="131"/>
                        <a:pt x="11" y="131"/>
                        <a:pt x="11" y="131"/>
                      </a:cubicBezTo>
                      <a:cubicBezTo>
                        <a:pt x="11" y="131"/>
                        <a:pt x="11" y="131"/>
                        <a:pt x="11" y="131"/>
                      </a:cubicBezTo>
                      <a:cubicBezTo>
                        <a:pt x="14" y="130"/>
                        <a:pt x="14" y="130"/>
                        <a:pt x="14" y="130"/>
                      </a:cubicBezTo>
                      <a:cubicBezTo>
                        <a:pt x="12" y="133"/>
                        <a:pt x="12" y="133"/>
                        <a:pt x="12" y="133"/>
                      </a:cubicBezTo>
                      <a:cubicBezTo>
                        <a:pt x="12" y="133"/>
                        <a:pt x="12" y="133"/>
                        <a:pt x="12" y="133"/>
                      </a:cubicBezTo>
                      <a:cubicBezTo>
                        <a:pt x="12" y="133"/>
                        <a:pt x="12" y="133"/>
                        <a:pt x="12" y="133"/>
                      </a:cubicBezTo>
                      <a:cubicBezTo>
                        <a:pt x="11" y="134"/>
                        <a:pt x="11" y="134"/>
                        <a:pt x="11" y="134"/>
                      </a:cubicBezTo>
                      <a:cubicBezTo>
                        <a:pt x="11" y="135"/>
                        <a:pt x="11" y="135"/>
                        <a:pt x="11" y="135"/>
                      </a:cubicBezTo>
                      <a:cubicBezTo>
                        <a:pt x="10" y="137"/>
                        <a:pt x="10" y="137"/>
                        <a:pt x="9" y="139"/>
                      </a:cubicBezTo>
                      <a:cubicBezTo>
                        <a:pt x="7" y="140"/>
                        <a:pt x="7" y="140"/>
                        <a:pt x="7" y="140"/>
                      </a:cubicBezTo>
                      <a:cubicBezTo>
                        <a:pt x="8" y="140"/>
                        <a:pt x="8" y="141"/>
                        <a:pt x="8" y="142"/>
                      </a:cubicBezTo>
                      <a:cubicBezTo>
                        <a:pt x="8" y="143"/>
                        <a:pt x="8" y="143"/>
                        <a:pt x="8" y="143"/>
                      </a:cubicBezTo>
                      <a:cubicBezTo>
                        <a:pt x="8" y="143"/>
                        <a:pt x="8" y="143"/>
                        <a:pt x="8" y="143"/>
                      </a:cubicBezTo>
                      <a:cubicBezTo>
                        <a:pt x="8" y="143"/>
                        <a:pt x="7" y="143"/>
                        <a:pt x="7" y="143"/>
                      </a:cubicBezTo>
                      <a:cubicBezTo>
                        <a:pt x="8" y="143"/>
                        <a:pt x="8" y="144"/>
                        <a:pt x="8" y="144"/>
                      </a:cubicBezTo>
                      <a:cubicBezTo>
                        <a:pt x="10" y="144"/>
                        <a:pt x="10" y="146"/>
                        <a:pt x="11" y="147"/>
                      </a:cubicBezTo>
                      <a:cubicBezTo>
                        <a:pt x="12" y="150"/>
                        <a:pt x="12" y="150"/>
                        <a:pt x="12" y="150"/>
                      </a:cubicBezTo>
                      <a:cubicBezTo>
                        <a:pt x="9" y="148"/>
                        <a:pt x="9" y="148"/>
                        <a:pt x="9" y="148"/>
                      </a:cubicBezTo>
                      <a:cubicBezTo>
                        <a:pt x="9" y="148"/>
                        <a:pt x="8" y="148"/>
                        <a:pt x="8" y="148"/>
                      </a:cubicBezTo>
                      <a:cubicBezTo>
                        <a:pt x="8" y="148"/>
                        <a:pt x="8" y="148"/>
                        <a:pt x="7" y="148"/>
                      </a:cubicBezTo>
                      <a:close/>
                      <a:moveTo>
                        <a:pt x="5" y="144"/>
                      </a:moveTo>
                      <a:cubicBezTo>
                        <a:pt x="6" y="145"/>
                        <a:pt x="6" y="145"/>
                        <a:pt x="6" y="145"/>
                      </a:cubicBezTo>
                      <a:cubicBezTo>
                        <a:pt x="6" y="145"/>
                        <a:pt x="6" y="145"/>
                        <a:pt x="6" y="145"/>
                      </a:cubicBezTo>
                      <a:cubicBezTo>
                        <a:pt x="6" y="145"/>
                        <a:pt x="6" y="145"/>
                        <a:pt x="6" y="144"/>
                      </a:cubicBezTo>
                      <a:cubicBezTo>
                        <a:pt x="6" y="144"/>
                        <a:pt x="5" y="144"/>
                        <a:pt x="5" y="144"/>
                      </a:cubicBezTo>
                      <a:close/>
                      <a:moveTo>
                        <a:pt x="4" y="138"/>
                      </a:moveTo>
                      <a:cubicBezTo>
                        <a:pt x="5" y="138"/>
                        <a:pt x="6" y="139"/>
                        <a:pt x="7" y="139"/>
                      </a:cubicBezTo>
                      <a:cubicBezTo>
                        <a:pt x="7" y="138"/>
                        <a:pt x="7" y="138"/>
                        <a:pt x="7" y="138"/>
                      </a:cubicBezTo>
                      <a:cubicBezTo>
                        <a:pt x="5" y="137"/>
                        <a:pt x="5" y="137"/>
                        <a:pt x="5" y="137"/>
                      </a:cubicBezTo>
                      <a:cubicBezTo>
                        <a:pt x="6" y="137"/>
                        <a:pt x="6" y="137"/>
                        <a:pt x="6" y="137"/>
                      </a:cubicBezTo>
                      <a:cubicBezTo>
                        <a:pt x="6" y="136"/>
                        <a:pt x="6" y="136"/>
                        <a:pt x="6" y="135"/>
                      </a:cubicBezTo>
                      <a:cubicBezTo>
                        <a:pt x="5" y="135"/>
                        <a:pt x="5" y="135"/>
                        <a:pt x="5" y="135"/>
                      </a:cubicBezTo>
                      <a:cubicBezTo>
                        <a:pt x="5" y="135"/>
                        <a:pt x="5" y="136"/>
                        <a:pt x="5" y="136"/>
                      </a:cubicBezTo>
                      <a:cubicBezTo>
                        <a:pt x="5" y="137"/>
                        <a:pt x="4" y="137"/>
                        <a:pt x="4" y="138"/>
                      </a:cubicBezTo>
                      <a:close/>
                      <a:moveTo>
                        <a:pt x="12" y="125"/>
                      </a:moveTo>
                      <a:cubicBezTo>
                        <a:pt x="12" y="125"/>
                        <a:pt x="12" y="125"/>
                        <a:pt x="12" y="125"/>
                      </a:cubicBezTo>
                      <a:cubicBezTo>
                        <a:pt x="13" y="126"/>
                        <a:pt x="13" y="126"/>
                        <a:pt x="13" y="127"/>
                      </a:cubicBezTo>
                      <a:cubicBezTo>
                        <a:pt x="15" y="127"/>
                        <a:pt x="15" y="127"/>
                        <a:pt x="15" y="127"/>
                      </a:cubicBezTo>
                      <a:cubicBezTo>
                        <a:pt x="15" y="127"/>
                        <a:pt x="15" y="127"/>
                        <a:pt x="16" y="127"/>
                      </a:cubicBezTo>
                      <a:cubicBezTo>
                        <a:pt x="15" y="126"/>
                        <a:pt x="15" y="125"/>
                        <a:pt x="15" y="124"/>
                      </a:cubicBezTo>
                      <a:cubicBezTo>
                        <a:pt x="15" y="123"/>
                        <a:pt x="15" y="123"/>
                        <a:pt x="15" y="122"/>
                      </a:cubicBezTo>
                      <a:cubicBezTo>
                        <a:pt x="14" y="121"/>
                        <a:pt x="14" y="119"/>
                        <a:pt x="14" y="118"/>
                      </a:cubicBezTo>
                      <a:cubicBezTo>
                        <a:pt x="13" y="117"/>
                        <a:pt x="13" y="117"/>
                        <a:pt x="13" y="117"/>
                      </a:cubicBezTo>
                      <a:cubicBezTo>
                        <a:pt x="13" y="119"/>
                        <a:pt x="13" y="123"/>
                        <a:pt x="12" y="125"/>
                      </a:cubicBezTo>
                      <a:close/>
                      <a:moveTo>
                        <a:pt x="14" y="113"/>
                      </a:moveTo>
                      <a:cubicBezTo>
                        <a:pt x="14" y="113"/>
                        <a:pt x="14" y="113"/>
                        <a:pt x="14" y="113"/>
                      </a:cubicBezTo>
                      <a:cubicBezTo>
                        <a:pt x="14" y="113"/>
                        <a:pt x="14" y="114"/>
                        <a:pt x="14" y="114"/>
                      </a:cubicBezTo>
                      <a:cubicBezTo>
                        <a:pt x="15" y="114"/>
                        <a:pt x="15" y="114"/>
                        <a:pt x="15" y="114"/>
                      </a:cubicBezTo>
                      <a:cubicBezTo>
                        <a:pt x="15" y="113"/>
                        <a:pt x="15" y="113"/>
                        <a:pt x="15" y="112"/>
                      </a:cubicBezTo>
                      <a:cubicBezTo>
                        <a:pt x="15" y="112"/>
                        <a:pt x="15" y="112"/>
                        <a:pt x="15" y="112"/>
                      </a:cubicBezTo>
                      <a:cubicBezTo>
                        <a:pt x="14" y="112"/>
                        <a:pt x="14" y="112"/>
                        <a:pt x="14" y="112"/>
                      </a:cubicBezTo>
                      <a:cubicBezTo>
                        <a:pt x="14" y="112"/>
                        <a:pt x="14" y="112"/>
                        <a:pt x="14" y="113"/>
                      </a:cubicBezTo>
                      <a:close/>
                      <a:moveTo>
                        <a:pt x="11" y="87"/>
                      </a:moveTo>
                      <a:cubicBezTo>
                        <a:pt x="12" y="89"/>
                        <a:pt x="11" y="90"/>
                        <a:pt x="10" y="90"/>
                      </a:cubicBezTo>
                      <a:cubicBezTo>
                        <a:pt x="9" y="90"/>
                        <a:pt x="9" y="91"/>
                        <a:pt x="10" y="93"/>
                      </a:cubicBezTo>
                      <a:cubicBezTo>
                        <a:pt x="10" y="93"/>
                        <a:pt x="10" y="94"/>
                        <a:pt x="10" y="94"/>
                      </a:cubicBezTo>
                      <a:cubicBezTo>
                        <a:pt x="10" y="95"/>
                        <a:pt x="10" y="96"/>
                        <a:pt x="10" y="97"/>
                      </a:cubicBezTo>
                      <a:cubicBezTo>
                        <a:pt x="10" y="98"/>
                        <a:pt x="11" y="100"/>
                        <a:pt x="10" y="102"/>
                      </a:cubicBezTo>
                      <a:cubicBezTo>
                        <a:pt x="9" y="103"/>
                        <a:pt x="8" y="109"/>
                        <a:pt x="9" y="110"/>
                      </a:cubicBezTo>
                      <a:cubicBezTo>
                        <a:pt x="9" y="111"/>
                        <a:pt x="9" y="111"/>
                        <a:pt x="10" y="111"/>
                      </a:cubicBezTo>
                      <a:cubicBezTo>
                        <a:pt x="10" y="111"/>
                        <a:pt x="10" y="111"/>
                        <a:pt x="11" y="110"/>
                      </a:cubicBezTo>
                      <a:cubicBezTo>
                        <a:pt x="11" y="110"/>
                        <a:pt x="13" y="110"/>
                        <a:pt x="14" y="110"/>
                      </a:cubicBezTo>
                      <a:cubicBezTo>
                        <a:pt x="15" y="111"/>
                        <a:pt x="15" y="111"/>
                        <a:pt x="15" y="111"/>
                      </a:cubicBezTo>
                      <a:cubicBezTo>
                        <a:pt x="15" y="110"/>
                        <a:pt x="14" y="109"/>
                        <a:pt x="14" y="108"/>
                      </a:cubicBezTo>
                      <a:cubicBezTo>
                        <a:pt x="14" y="108"/>
                        <a:pt x="14" y="107"/>
                        <a:pt x="15" y="107"/>
                      </a:cubicBezTo>
                      <a:cubicBezTo>
                        <a:pt x="15" y="105"/>
                        <a:pt x="15" y="104"/>
                        <a:pt x="15" y="103"/>
                      </a:cubicBezTo>
                      <a:cubicBezTo>
                        <a:pt x="15" y="102"/>
                        <a:pt x="16" y="101"/>
                        <a:pt x="16" y="99"/>
                      </a:cubicBezTo>
                      <a:cubicBezTo>
                        <a:pt x="17" y="98"/>
                        <a:pt x="18" y="96"/>
                        <a:pt x="18" y="95"/>
                      </a:cubicBezTo>
                      <a:cubicBezTo>
                        <a:pt x="18" y="95"/>
                        <a:pt x="17" y="94"/>
                        <a:pt x="17" y="94"/>
                      </a:cubicBezTo>
                      <a:cubicBezTo>
                        <a:pt x="17" y="91"/>
                        <a:pt x="17" y="88"/>
                        <a:pt x="18" y="86"/>
                      </a:cubicBezTo>
                      <a:cubicBezTo>
                        <a:pt x="18" y="85"/>
                        <a:pt x="18" y="85"/>
                        <a:pt x="19" y="84"/>
                      </a:cubicBezTo>
                      <a:cubicBezTo>
                        <a:pt x="19" y="84"/>
                        <a:pt x="20" y="83"/>
                        <a:pt x="20" y="83"/>
                      </a:cubicBezTo>
                      <a:cubicBezTo>
                        <a:pt x="20" y="82"/>
                        <a:pt x="20" y="82"/>
                        <a:pt x="20" y="82"/>
                      </a:cubicBezTo>
                      <a:cubicBezTo>
                        <a:pt x="20" y="80"/>
                        <a:pt x="20" y="79"/>
                        <a:pt x="20" y="78"/>
                      </a:cubicBezTo>
                      <a:cubicBezTo>
                        <a:pt x="22" y="74"/>
                        <a:pt x="23" y="73"/>
                        <a:pt x="22" y="69"/>
                      </a:cubicBezTo>
                      <a:cubicBezTo>
                        <a:pt x="21" y="69"/>
                        <a:pt x="21" y="68"/>
                        <a:pt x="21" y="68"/>
                      </a:cubicBezTo>
                      <a:cubicBezTo>
                        <a:pt x="20" y="65"/>
                        <a:pt x="19" y="62"/>
                        <a:pt x="21" y="59"/>
                      </a:cubicBezTo>
                      <a:cubicBezTo>
                        <a:pt x="21" y="57"/>
                        <a:pt x="22" y="56"/>
                        <a:pt x="22" y="54"/>
                      </a:cubicBezTo>
                      <a:cubicBezTo>
                        <a:pt x="22" y="53"/>
                        <a:pt x="22" y="52"/>
                        <a:pt x="22" y="51"/>
                      </a:cubicBezTo>
                      <a:cubicBezTo>
                        <a:pt x="23" y="49"/>
                        <a:pt x="24" y="47"/>
                        <a:pt x="25" y="46"/>
                      </a:cubicBezTo>
                      <a:cubicBezTo>
                        <a:pt x="25" y="45"/>
                        <a:pt x="26" y="44"/>
                        <a:pt x="26" y="43"/>
                      </a:cubicBezTo>
                      <a:cubicBezTo>
                        <a:pt x="26" y="42"/>
                        <a:pt x="27" y="41"/>
                        <a:pt x="28" y="41"/>
                      </a:cubicBezTo>
                      <a:cubicBezTo>
                        <a:pt x="28" y="41"/>
                        <a:pt x="28" y="41"/>
                        <a:pt x="28" y="41"/>
                      </a:cubicBezTo>
                      <a:cubicBezTo>
                        <a:pt x="28" y="40"/>
                        <a:pt x="28" y="40"/>
                        <a:pt x="28" y="39"/>
                      </a:cubicBezTo>
                      <a:cubicBezTo>
                        <a:pt x="28" y="38"/>
                        <a:pt x="27" y="37"/>
                        <a:pt x="27" y="35"/>
                      </a:cubicBezTo>
                      <a:cubicBezTo>
                        <a:pt x="27" y="31"/>
                        <a:pt x="28" y="30"/>
                        <a:pt x="32" y="28"/>
                      </a:cubicBezTo>
                      <a:cubicBezTo>
                        <a:pt x="33" y="28"/>
                        <a:pt x="33" y="28"/>
                        <a:pt x="33" y="28"/>
                      </a:cubicBezTo>
                      <a:cubicBezTo>
                        <a:pt x="33" y="28"/>
                        <a:pt x="34" y="27"/>
                        <a:pt x="34" y="27"/>
                      </a:cubicBezTo>
                      <a:cubicBezTo>
                        <a:pt x="33" y="26"/>
                        <a:pt x="32" y="25"/>
                        <a:pt x="32" y="24"/>
                      </a:cubicBezTo>
                      <a:cubicBezTo>
                        <a:pt x="29" y="24"/>
                        <a:pt x="29" y="22"/>
                        <a:pt x="29" y="19"/>
                      </a:cubicBezTo>
                      <a:cubicBezTo>
                        <a:pt x="29" y="18"/>
                        <a:pt x="29" y="16"/>
                        <a:pt x="28" y="16"/>
                      </a:cubicBezTo>
                      <a:cubicBezTo>
                        <a:pt x="27" y="13"/>
                        <a:pt x="27" y="12"/>
                        <a:pt x="27" y="11"/>
                      </a:cubicBezTo>
                      <a:cubicBezTo>
                        <a:pt x="27" y="11"/>
                        <a:pt x="28" y="10"/>
                        <a:pt x="27" y="9"/>
                      </a:cubicBezTo>
                      <a:cubicBezTo>
                        <a:pt x="27" y="9"/>
                        <a:pt x="27" y="8"/>
                        <a:pt x="27" y="8"/>
                      </a:cubicBezTo>
                      <a:cubicBezTo>
                        <a:pt x="26" y="8"/>
                        <a:pt x="26" y="7"/>
                        <a:pt x="25" y="6"/>
                      </a:cubicBezTo>
                      <a:cubicBezTo>
                        <a:pt x="25" y="4"/>
                        <a:pt x="25" y="4"/>
                        <a:pt x="25" y="3"/>
                      </a:cubicBezTo>
                      <a:cubicBezTo>
                        <a:pt x="24" y="4"/>
                        <a:pt x="23" y="5"/>
                        <a:pt x="22" y="5"/>
                      </a:cubicBezTo>
                      <a:cubicBezTo>
                        <a:pt x="22" y="6"/>
                        <a:pt x="22" y="6"/>
                        <a:pt x="22" y="7"/>
                      </a:cubicBezTo>
                      <a:cubicBezTo>
                        <a:pt x="23" y="13"/>
                        <a:pt x="25" y="21"/>
                        <a:pt x="22" y="26"/>
                      </a:cubicBezTo>
                      <a:cubicBezTo>
                        <a:pt x="21" y="27"/>
                        <a:pt x="21" y="28"/>
                        <a:pt x="22" y="30"/>
                      </a:cubicBezTo>
                      <a:cubicBezTo>
                        <a:pt x="22" y="32"/>
                        <a:pt x="22" y="33"/>
                        <a:pt x="21" y="35"/>
                      </a:cubicBezTo>
                      <a:cubicBezTo>
                        <a:pt x="21" y="37"/>
                        <a:pt x="21" y="38"/>
                        <a:pt x="20" y="40"/>
                      </a:cubicBezTo>
                      <a:cubicBezTo>
                        <a:pt x="20" y="42"/>
                        <a:pt x="20" y="44"/>
                        <a:pt x="19" y="46"/>
                      </a:cubicBezTo>
                      <a:cubicBezTo>
                        <a:pt x="19" y="46"/>
                        <a:pt x="19" y="47"/>
                        <a:pt x="19" y="47"/>
                      </a:cubicBezTo>
                      <a:cubicBezTo>
                        <a:pt x="18" y="48"/>
                        <a:pt x="18" y="49"/>
                        <a:pt x="18" y="50"/>
                      </a:cubicBezTo>
                      <a:cubicBezTo>
                        <a:pt x="18" y="50"/>
                        <a:pt x="18" y="51"/>
                        <a:pt x="18" y="52"/>
                      </a:cubicBezTo>
                      <a:cubicBezTo>
                        <a:pt x="18" y="53"/>
                        <a:pt x="19" y="54"/>
                        <a:pt x="18" y="55"/>
                      </a:cubicBezTo>
                      <a:cubicBezTo>
                        <a:pt x="16" y="58"/>
                        <a:pt x="17" y="60"/>
                        <a:pt x="17" y="63"/>
                      </a:cubicBezTo>
                      <a:cubicBezTo>
                        <a:pt x="18" y="64"/>
                        <a:pt x="18" y="65"/>
                        <a:pt x="18" y="66"/>
                      </a:cubicBezTo>
                      <a:cubicBezTo>
                        <a:pt x="18" y="69"/>
                        <a:pt x="16" y="84"/>
                        <a:pt x="11" y="8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1" name="Freeform 105"/>
                <p:cNvSpPr>
                  <a:spLocks noChangeArrowheads="1"/>
                </p:cNvSpPr>
                <p:nvPr/>
              </p:nvSpPr>
              <p:spPr bwMode="auto">
                <a:xfrm>
                  <a:off x="655" y="1180"/>
                  <a:ext cx="20" cy="31"/>
                </a:xfrm>
                <a:custGeom>
                  <a:avLst/>
                  <a:gdLst>
                    <a:gd name="T0" fmla="*/ 12 w 12"/>
                    <a:gd name="T1" fmla="*/ 1 h 18"/>
                    <a:gd name="T2" fmla="*/ 9 w 12"/>
                    <a:gd name="T3" fmla="*/ 0 h 18"/>
                    <a:gd name="T4" fmla="*/ 5 w 12"/>
                    <a:gd name="T5" fmla="*/ 2 h 18"/>
                    <a:gd name="T6" fmla="*/ 6 w 12"/>
                    <a:gd name="T7" fmla="*/ 3 h 18"/>
                    <a:gd name="T8" fmla="*/ 10 w 12"/>
                    <a:gd name="T9" fmla="*/ 6 h 18"/>
                    <a:gd name="T10" fmla="*/ 9 w 12"/>
                    <a:gd name="T11" fmla="*/ 12 h 18"/>
                    <a:gd name="T12" fmla="*/ 6 w 12"/>
                    <a:gd name="T13" fmla="*/ 11 h 18"/>
                    <a:gd name="T14" fmla="*/ 7 w 12"/>
                    <a:gd name="T15" fmla="*/ 12 h 18"/>
                    <a:gd name="T16" fmla="*/ 6 w 12"/>
                    <a:gd name="T17" fmla="*/ 13 h 18"/>
                    <a:gd name="T18" fmla="*/ 3 w 12"/>
                    <a:gd name="T19" fmla="*/ 10 h 18"/>
                    <a:gd name="T20" fmla="*/ 4 w 12"/>
                    <a:gd name="T21" fmla="*/ 12 h 18"/>
                    <a:gd name="T22" fmla="*/ 4 w 12"/>
                    <a:gd name="T23" fmla="*/ 14 h 18"/>
                    <a:gd name="T24" fmla="*/ 3 w 12"/>
                    <a:gd name="T25" fmla="*/ 15 h 18"/>
                    <a:gd name="T26" fmla="*/ 12 w 12"/>
                    <a:gd name="T27" fmla="*/ 14 h 18"/>
                    <a:gd name="T28" fmla="*/ 12 w 12"/>
                    <a:gd name="T29" fmla="*/ 1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8"/>
                    <a:gd name="T47" fmla="*/ 12 w 12"/>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8">
                      <a:moveTo>
                        <a:pt x="12" y="1"/>
                      </a:moveTo>
                      <a:cubicBezTo>
                        <a:pt x="11" y="1"/>
                        <a:pt x="10" y="1"/>
                        <a:pt x="9" y="0"/>
                      </a:cubicBezTo>
                      <a:cubicBezTo>
                        <a:pt x="8" y="1"/>
                        <a:pt x="7" y="2"/>
                        <a:pt x="5" y="2"/>
                      </a:cubicBezTo>
                      <a:cubicBezTo>
                        <a:pt x="6" y="2"/>
                        <a:pt x="6" y="2"/>
                        <a:pt x="6" y="3"/>
                      </a:cubicBezTo>
                      <a:cubicBezTo>
                        <a:pt x="2" y="4"/>
                        <a:pt x="8" y="6"/>
                        <a:pt x="10" y="6"/>
                      </a:cubicBezTo>
                      <a:cubicBezTo>
                        <a:pt x="7" y="8"/>
                        <a:pt x="4" y="11"/>
                        <a:pt x="9" y="12"/>
                      </a:cubicBezTo>
                      <a:cubicBezTo>
                        <a:pt x="9" y="12"/>
                        <a:pt x="7" y="12"/>
                        <a:pt x="6" y="11"/>
                      </a:cubicBezTo>
                      <a:cubicBezTo>
                        <a:pt x="7" y="12"/>
                        <a:pt x="6" y="12"/>
                        <a:pt x="7" y="12"/>
                      </a:cubicBezTo>
                      <a:cubicBezTo>
                        <a:pt x="7" y="13"/>
                        <a:pt x="6" y="13"/>
                        <a:pt x="6" y="13"/>
                      </a:cubicBezTo>
                      <a:cubicBezTo>
                        <a:pt x="5" y="12"/>
                        <a:pt x="4" y="11"/>
                        <a:pt x="3" y="10"/>
                      </a:cubicBezTo>
                      <a:cubicBezTo>
                        <a:pt x="4" y="11"/>
                        <a:pt x="4" y="12"/>
                        <a:pt x="4" y="12"/>
                      </a:cubicBezTo>
                      <a:cubicBezTo>
                        <a:pt x="2" y="12"/>
                        <a:pt x="0" y="15"/>
                        <a:pt x="4" y="14"/>
                      </a:cubicBezTo>
                      <a:cubicBezTo>
                        <a:pt x="4" y="15"/>
                        <a:pt x="4" y="15"/>
                        <a:pt x="3" y="15"/>
                      </a:cubicBezTo>
                      <a:cubicBezTo>
                        <a:pt x="6" y="16"/>
                        <a:pt x="12" y="18"/>
                        <a:pt x="12" y="14"/>
                      </a:cubicBezTo>
                      <a:cubicBezTo>
                        <a:pt x="12" y="10"/>
                        <a:pt x="12" y="5"/>
                        <a:pt x="1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2" name="Freeform 106"/>
                <p:cNvSpPr>
                  <a:spLocks noEditPoints="1" noChangeArrowheads="1"/>
                </p:cNvSpPr>
                <p:nvPr/>
              </p:nvSpPr>
              <p:spPr bwMode="auto">
                <a:xfrm>
                  <a:off x="655" y="1175"/>
                  <a:ext cx="27" cy="34"/>
                </a:xfrm>
                <a:custGeom>
                  <a:avLst/>
                  <a:gdLst>
                    <a:gd name="T0" fmla="*/ 10 w 16"/>
                    <a:gd name="T1" fmla="*/ 20 h 20"/>
                    <a:gd name="T2" fmla="*/ 10 w 16"/>
                    <a:gd name="T3" fmla="*/ 20 h 20"/>
                    <a:gd name="T4" fmla="*/ 5 w 16"/>
                    <a:gd name="T5" fmla="*/ 20 h 20"/>
                    <a:gd name="T6" fmla="*/ 3 w 16"/>
                    <a:gd name="T7" fmla="*/ 19 h 20"/>
                    <a:gd name="T8" fmla="*/ 2 w 16"/>
                    <a:gd name="T9" fmla="*/ 19 h 20"/>
                    <a:gd name="T10" fmla="*/ 2 w 16"/>
                    <a:gd name="T11" fmla="*/ 18 h 20"/>
                    <a:gd name="T12" fmla="*/ 1 w 16"/>
                    <a:gd name="T13" fmla="*/ 17 h 20"/>
                    <a:gd name="T14" fmla="*/ 3 w 16"/>
                    <a:gd name="T15" fmla="*/ 14 h 20"/>
                    <a:gd name="T16" fmla="*/ 0 w 16"/>
                    <a:gd name="T17" fmla="*/ 9 h 20"/>
                    <a:gd name="T18" fmla="*/ 5 w 16"/>
                    <a:gd name="T19" fmla="*/ 14 h 20"/>
                    <a:gd name="T20" fmla="*/ 5 w 16"/>
                    <a:gd name="T21" fmla="*/ 13 h 20"/>
                    <a:gd name="T22" fmla="*/ 6 w 16"/>
                    <a:gd name="T23" fmla="*/ 13 h 20"/>
                    <a:gd name="T24" fmla="*/ 7 w 16"/>
                    <a:gd name="T25" fmla="*/ 10 h 20"/>
                    <a:gd name="T26" fmla="*/ 4 w 16"/>
                    <a:gd name="T27" fmla="*/ 7 h 20"/>
                    <a:gd name="T28" fmla="*/ 5 w 16"/>
                    <a:gd name="T29" fmla="*/ 6 h 20"/>
                    <a:gd name="T30" fmla="*/ 2 w 16"/>
                    <a:gd name="T31" fmla="*/ 3 h 20"/>
                    <a:gd name="T32" fmla="*/ 5 w 16"/>
                    <a:gd name="T33" fmla="*/ 4 h 20"/>
                    <a:gd name="T34" fmla="*/ 8 w 16"/>
                    <a:gd name="T35" fmla="*/ 2 h 20"/>
                    <a:gd name="T36" fmla="*/ 9 w 16"/>
                    <a:gd name="T37" fmla="*/ 0 h 20"/>
                    <a:gd name="T38" fmla="*/ 10 w 16"/>
                    <a:gd name="T39" fmla="*/ 2 h 20"/>
                    <a:gd name="T40" fmla="*/ 11 w 16"/>
                    <a:gd name="T41" fmla="*/ 3 h 20"/>
                    <a:gd name="T42" fmla="*/ 12 w 16"/>
                    <a:gd name="T43" fmla="*/ 3 h 20"/>
                    <a:gd name="T44" fmla="*/ 13 w 16"/>
                    <a:gd name="T45" fmla="*/ 3 h 20"/>
                    <a:gd name="T46" fmla="*/ 13 w 16"/>
                    <a:gd name="T47" fmla="*/ 16 h 20"/>
                    <a:gd name="T48" fmla="*/ 16 w 16"/>
                    <a:gd name="T49" fmla="*/ 17 h 20"/>
                    <a:gd name="T50" fmla="*/ 13 w 16"/>
                    <a:gd name="T51" fmla="*/ 17 h 20"/>
                    <a:gd name="T52" fmla="*/ 13 w 16"/>
                    <a:gd name="T53" fmla="*/ 17 h 20"/>
                    <a:gd name="T54" fmla="*/ 13 w 16"/>
                    <a:gd name="T55" fmla="*/ 19 h 20"/>
                    <a:gd name="T56" fmla="*/ 10 w 16"/>
                    <a:gd name="T57" fmla="*/ 20 h 20"/>
                    <a:gd name="T58" fmla="*/ 5 w 16"/>
                    <a:gd name="T59" fmla="*/ 18 h 20"/>
                    <a:gd name="T60" fmla="*/ 5 w 16"/>
                    <a:gd name="T61" fmla="*/ 18 h 20"/>
                    <a:gd name="T62" fmla="*/ 10 w 16"/>
                    <a:gd name="T63" fmla="*/ 18 h 20"/>
                    <a:gd name="T64" fmla="*/ 10 w 16"/>
                    <a:gd name="T65" fmla="*/ 18 h 20"/>
                    <a:gd name="T66" fmla="*/ 11 w 16"/>
                    <a:gd name="T67" fmla="*/ 18 h 20"/>
                    <a:gd name="T68" fmla="*/ 11 w 16"/>
                    <a:gd name="T69" fmla="*/ 17 h 20"/>
                    <a:gd name="T70" fmla="*/ 11 w 16"/>
                    <a:gd name="T71" fmla="*/ 16 h 20"/>
                    <a:gd name="T72" fmla="*/ 9 w 16"/>
                    <a:gd name="T73" fmla="*/ 16 h 20"/>
                    <a:gd name="T74" fmla="*/ 8 w 16"/>
                    <a:gd name="T75" fmla="*/ 16 h 20"/>
                    <a:gd name="T76" fmla="*/ 7 w 16"/>
                    <a:gd name="T77" fmla="*/ 17 h 20"/>
                    <a:gd name="T78" fmla="*/ 6 w 16"/>
                    <a:gd name="T79" fmla="*/ 17 h 20"/>
                    <a:gd name="T80" fmla="*/ 5 w 16"/>
                    <a:gd name="T81" fmla="*/ 16 h 20"/>
                    <a:gd name="T82" fmla="*/ 4 w 16"/>
                    <a:gd name="T83" fmla="*/ 16 h 20"/>
                    <a:gd name="T84" fmla="*/ 3 w 16"/>
                    <a:gd name="T85" fmla="*/ 16 h 20"/>
                    <a:gd name="T86" fmla="*/ 4 w 16"/>
                    <a:gd name="T87" fmla="*/ 16 h 20"/>
                    <a:gd name="T88" fmla="*/ 5 w 16"/>
                    <a:gd name="T89" fmla="*/ 16 h 20"/>
                    <a:gd name="T90" fmla="*/ 5 w 16"/>
                    <a:gd name="T91" fmla="*/ 17 h 20"/>
                    <a:gd name="T92" fmla="*/ 5 w 16"/>
                    <a:gd name="T93" fmla="*/ 18 h 20"/>
                    <a:gd name="T94" fmla="*/ 8 w 16"/>
                    <a:gd name="T95" fmla="*/ 14 h 20"/>
                    <a:gd name="T96" fmla="*/ 10 w 16"/>
                    <a:gd name="T97" fmla="*/ 14 h 20"/>
                    <a:gd name="T98" fmla="*/ 11 w 16"/>
                    <a:gd name="T99" fmla="*/ 15 h 20"/>
                    <a:gd name="T100" fmla="*/ 11 w 16"/>
                    <a:gd name="T101" fmla="*/ 9 h 20"/>
                    <a:gd name="T102" fmla="*/ 10 w 16"/>
                    <a:gd name="T103" fmla="*/ 10 h 20"/>
                    <a:gd name="T104" fmla="*/ 8 w 16"/>
                    <a:gd name="T105" fmla="*/ 13 h 20"/>
                    <a:gd name="T106" fmla="*/ 8 w 16"/>
                    <a:gd name="T107" fmla="*/ 14 h 20"/>
                    <a:gd name="T108" fmla="*/ 6 w 16"/>
                    <a:gd name="T109" fmla="*/ 7 h 20"/>
                    <a:gd name="T110" fmla="*/ 10 w 16"/>
                    <a:gd name="T111" fmla="*/ 8 h 20"/>
                    <a:gd name="T112" fmla="*/ 11 w 16"/>
                    <a:gd name="T113" fmla="*/ 8 h 20"/>
                    <a:gd name="T114" fmla="*/ 11 w 16"/>
                    <a:gd name="T115" fmla="*/ 5 h 20"/>
                    <a:gd name="T116" fmla="*/ 9 w 16"/>
                    <a:gd name="T117" fmla="*/ 4 h 20"/>
                    <a:gd name="T118" fmla="*/ 8 w 16"/>
                    <a:gd name="T119" fmla="*/ 5 h 20"/>
                    <a:gd name="T120" fmla="*/ 8 w 16"/>
                    <a:gd name="T121" fmla="*/ 6 h 20"/>
                    <a:gd name="T122" fmla="*/ 7 w 16"/>
                    <a:gd name="T123" fmla="*/ 7 h 20"/>
                    <a:gd name="T124" fmla="*/ 6 w 16"/>
                    <a:gd name="T125" fmla="*/ 7 h 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
                    <a:gd name="T190" fmla="*/ 0 h 20"/>
                    <a:gd name="T191" fmla="*/ 16 w 16"/>
                    <a:gd name="T192" fmla="*/ 20 h 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 h="20">
                      <a:moveTo>
                        <a:pt x="10" y="20"/>
                      </a:moveTo>
                      <a:cubicBezTo>
                        <a:pt x="10" y="20"/>
                        <a:pt x="10" y="20"/>
                        <a:pt x="10" y="20"/>
                      </a:cubicBezTo>
                      <a:cubicBezTo>
                        <a:pt x="8" y="20"/>
                        <a:pt x="6" y="20"/>
                        <a:pt x="5" y="20"/>
                      </a:cubicBezTo>
                      <a:cubicBezTo>
                        <a:pt x="4" y="19"/>
                        <a:pt x="4" y="19"/>
                        <a:pt x="3" y="19"/>
                      </a:cubicBezTo>
                      <a:cubicBezTo>
                        <a:pt x="2" y="19"/>
                        <a:pt x="2" y="19"/>
                        <a:pt x="2" y="19"/>
                      </a:cubicBezTo>
                      <a:cubicBezTo>
                        <a:pt x="2" y="18"/>
                        <a:pt x="2" y="18"/>
                        <a:pt x="2" y="18"/>
                      </a:cubicBezTo>
                      <a:cubicBezTo>
                        <a:pt x="1" y="18"/>
                        <a:pt x="1" y="17"/>
                        <a:pt x="1" y="17"/>
                      </a:cubicBezTo>
                      <a:cubicBezTo>
                        <a:pt x="1" y="16"/>
                        <a:pt x="1" y="15"/>
                        <a:pt x="3" y="14"/>
                      </a:cubicBezTo>
                      <a:cubicBezTo>
                        <a:pt x="0" y="9"/>
                        <a:pt x="0" y="9"/>
                        <a:pt x="0" y="9"/>
                      </a:cubicBezTo>
                      <a:cubicBezTo>
                        <a:pt x="5" y="14"/>
                        <a:pt x="5" y="14"/>
                        <a:pt x="5" y="14"/>
                      </a:cubicBezTo>
                      <a:cubicBezTo>
                        <a:pt x="5" y="13"/>
                        <a:pt x="5" y="13"/>
                        <a:pt x="5" y="13"/>
                      </a:cubicBezTo>
                      <a:cubicBezTo>
                        <a:pt x="6" y="13"/>
                        <a:pt x="6" y="13"/>
                        <a:pt x="6" y="13"/>
                      </a:cubicBezTo>
                      <a:cubicBezTo>
                        <a:pt x="6" y="12"/>
                        <a:pt x="6" y="11"/>
                        <a:pt x="7" y="10"/>
                      </a:cubicBezTo>
                      <a:cubicBezTo>
                        <a:pt x="6" y="9"/>
                        <a:pt x="4" y="8"/>
                        <a:pt x="4" y="7"/>
                      </a:cubicBezTo>
                      <a:cubicBezTo>
                        <a:pt x="4" y="6"/>
                        <a:pt x="4" y="6"/>
                        <a:pt x="5" y="6"/>
                      </a:cubicBezTo>
                      <a:cubicBezTo>
                        <a:pt x="2" y="3"/>
                        <a:pt x="2" y="3"/>
                        <a:pt x="2" y="3"/>
                      </a:cubicBezTo>
                      <a:cubicBezTo>
                        <a:pt x="5" y="4"/>
                        <a:pt x="5" y="4"/>
                        <a:pt x="5" y="4"/>
                      </a:cubicBezTo>
                      <a:cubicBezTo>
                        <a:pt x="7" y="4"/>
                        <a:pt x="8" y="3"/>
                        <a:pt x="8" y="2"/>
                      </a:cubicBezTo>
                      <a:cubicBezTo>
                        <a:pt x="9" y="0"/>
                        <a:pt x="9" y="0"/>
                        <a:pt x="9" y="0"/>
                      </a:cubicBezTo>
                      <a:cubicBezTo>
                        <a:pt x="10" y="2"/>
                        <a:pt x="10" y="2"/>
                        <a:pt x="10" y="2"/>
                      </a:cubicBezTo>
                      <a:cubicBezTo>
                        <a:pt x="10" y="3"/>
                        <a:pt x="10" y="3"/>
                        <a:pt x="11" y="3"/>
                      </a:cubicBezTo>
                      <a:cubicBezTo>
                        <a:pt x="12" y="3"/>
                        <a:pt x="12" y="3"/>
                        <a:pt x="12" y="3"/>
                      </a:cubicBezTo>
                      <a:cubicBezTo>
                        <a:pt x="13" y="3"/>
                        <a:pt x="13" y="3"/>
                        <a:pt x="13" y="3"/>
                      </a:cubicBezTo>
                      <a:cubicBezTo>
                        <a:pt x="13" y="16"/>
                        <a:pt x="13" y="16"/>
                        <a:pt x="13" y="16"/>
                      </a:cubicBezTo>
                      <a:cubicBezTo>
                        <a:pt x="16" y="17"/>
                        <a:pt x="16" y="17"/>
                        <a:pt x="16" y="17"/>
                      </a:cubicBezTo>
                      <a:cubicBezTo>
                        <a:pt x="13" y="17"/>
                        <a:pt x="13" y="17"/>
                        <a:pt x="13" y="17"/>
                      </a:cubicBezTo>
                      <a:cubicBezTo>
                        <a:pt x="13" y="17"/>
                        <a:pt x="13" y="17"/>
                        <a:pt x="13" y="17"/>
                      </a:cubicBezTo>
                      <a:cubicBezTo>
                        <a:pt x="13" y="18"/>
                        <a:pt x="13" y="19"/>
                        <a:pt x="13" y="19"/>
                      </a:cubicBezTo>
                      <a:cubicBezTo>
                        <a:pt x="12" y="20"/>
                        <a:pt x="11" y="20"/>
                        <a:pt x="10" y="20"/>
                      </a:cubicBezTo>
                      <a:close/>
                      <a:moveTo>
                        <a:pt x="5" y="18"/>
                      </a:moveTo>
                      <a:cubicBezTo>
                        <a:pt x="5" y="18"/>
                        <a:pt x="5" y="18"/>
                        <a:pt x="5" y="18"/>
                      </a:cubicBezTo>
                      <a:cubicBezTo>
                        <a:pt x="7" y="18"/>
                        <a:pt x="8" y="18"/>
                        <a:pt x="10" y="18"/>
                      </a:cubicBezTo>
                      <a:cubicBezTo>
                        <a:pt x="10" y="18"/>
                        <a:pt x="10" y="18"/>
                        <a:pt x="10" y="18"/>
                      </a:cubicBezTo>
                      <a:cubicBezTo>
                        <a:pt x="11" y="18"/>
                        <a:pt x="11" y="18"/>
                        <a:pt x="11" y="18"/>
                      </a:cubicBezTo>
                      <a:cubicBezTo>
                        <a:pt x="11" y="18"/>
                        <a:pt x="11" y="18"/>
                        <a:pt x="11" y="17"/>
                      </a:cubicBezTo>
                      <a:cubicBezTo>
                        <a:pt x="11" y="16"/>
                        <a:pt x="11" y="16"/>
                        <a:pt x="11" y="16"/>
                      </a:cubicBezTo>
                      <a:cubicBezTo>
                        <a:pt x="9" y="16"/>
                        <a:pt x="9" y="16"/>
                        <a:pt x="9" y="16"/>
                      </a:cubicBezTo>
                      <a:cubicBezTo>
                        <a:pt x="9" y="16"/>
                        <a:pt x="8" y="16"/>
                        <a:pt x="8" y="16"/>
                      </a:cubicBezTo>
                      <a:cubicBezTo>
                        <a:pt x="7" y="17"/>
                        <a:pt x="7" y="17"/>
                        <a:pt x="7" y="17"/>
                      </a:cubicBezTo>
                      <a:cubicBezTo>
                        <a:pt x="6" y="17"/>
                        <a:pt x="6" y="17"/>
                        <a:pt x="6" y="17"/>
                      </a:cubicBezTo>
                      <a:cubicBezTo>
                        <a:pt x="5" y="16"/>
                        <a:pt x="5" y="16"/>
                        <a:pt x="5" y="16"/>
                      </a:cubicBezTo>
                      <a:cubicBezTo>
                        <a:pt x="4" y="16"/>
                        <a:pt x="4" y="16"/>
                        <a:pt x="4" y="16"/>
                      </a:cubicBezTo>
                      <a:cubicBezTo>
                        <a:pt x="4" y="16"/>
                        <a:pt x="3" y="16"/>
                        <a:pt x="3" y="16"/>
                      </a:cubicBezTo>
                      <a:cubicBezTo>
                        <a:pt x="3" y="16"/>
                        <a:pt x="3" y="16"/>
                        <a:pt x="4" y="16"/>
                      </a:cubicBezTo>
                      <a:cubicBezTo>
                        <a:pt x="5" y="16"/>
                        <a:pt x="5" y="16"/>
                        <a:pt x="5" y="16"/>
                      </a:cubicBezTo>
                      <a:cubicBezTo>
                        <a:pt x="5" y="17"/>
                        <a:pt x="5" y="17"/>
                        <a:pt x="5" y="17"/>
                      </a:cubicBezTo>
                      <a:cubicBezTo>
                        <a:pt x="5" y="17"/>
                        <a:pt x="5" y="17"/>
                        <a:pt x="5" y="18"/>
                      </a:cubicBezTo>
                      <a:close/>
                      <a:moveTo>
                        <a:pt x="8" y="14"/>
                      </a:moveTo>
                      <a:cubicBezTo>
                        <a:pt x="9" y="14"/>
                        <a:pt x="9" y="14"/>
                        <a:pt x="10" y="14"/>
                      </a:cubicBezTo>
                      <a:cubicBezTo>
                        <a:pt x="11" y="15"/>
                        <a:pt x="11" y="15"/>
                        <a:pt x="11" y="15"/>
                      </a:cubicBezTo>
                      <a:cubicBezTo>
                        <a:pt x="11" y="9"/>
                        <a:pt x="11" y="9"/>
                        <a:pt x="11" y="9"/>
                      </a:cubicBezTo>
                      <a:cubicBezTo>
                        <a:pt x="10" y="10"/>
                        <a:pt x="10" y="10"/>
                        <a:pt x="10" y="10"/>
                      </a:cubicBezTo>
                      <a:cubicBezTo>
                        <a:pt x="9" y="11"/>
                        <a:pt x="7" y="12"/>
                        <a:pt x="8" y="13"/>
                      </a:cubicBezTo>
                      <a:cubicBezTo>
                        <a:pt x="8" y="13"/>
                        <a:pt x="8" y="13"/>
                        <a:pt x="8" y="14"/>
                      </a:cubicBezTo>
                      <a:close/>
                      <a:moveTo>
                        <a:pt x="6" y="7"/>
                      </a:moveTo>
                      <a:cubicBezTo>
                        <a:pt x="7" y="7"/>
                        <a:pt x="8" y="8"/>
                        <a:pt x="10" y="8"/>
                      </a:cubicBezTo>
                      <a:cubicBezTo>
                        <a:pt x="11" y="8"/>
                        <a:pt x="11" y="8"/>
                        <a:pt x="11" y="8"/>
                      </a:cubicBezTo>
                      <a:cubicBezTo>
                        <a:pt x="11" y="5"/>
                        <a:pt x="11" y="5"/>
                        <a:pt x="11" y="5"/>
                      </a:cubicBezTo>
                      <a:cubicBezTo>
                        <a:pt x="11" y="5"/>
                        <a:pt x="10" y="5"/>
                        <a:pt x="9" y="4"/>
                      </a:cubicBezTo>
                      <a:cubicBezTo>
                        <a:pt x="9" y="5"/>
                        <a:pt x="8" y="5"/>
                        <a:pt x="8" y="5"/>
                      </a:cubicBezTo>
                      <a:cubicBezTo>
                        <a:pt x="8" y="6"/>
                        <a:pt x="8" y="6"/>
                        <a:pt x="8" y="6"/>
                      </a:cubicBezTo>
                      <a:cubicBezTo>
                        <a:pt x="7" y="7"/>
                        <a:pt x="7" y="7"/>
                        <a:pt x="7" y="7"/>
                      </a:cubicBezTo>
                      <a:cubicBezTo>
                        <a:pt x="7" y="7"/>
                        <a:pt x="6" y="7"/>
                        <a:pt x="6"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3" name="Freeform 107"/>
                <p:cNvSpPr>
                  <a:spLocks noChangeArrowheads="1"/>
                </p:cNvSpPr>
                <p:nvPr/>
              </p:nvSpPr>
              <p:spPr bwMode="auto">
                <a:xfrm>
                  <a:off x="660" y="1192"/>
                  <a:ext cx="3" cy="7"/>
                </a:xfrm>
                <a:custGeom>
                  <a:avLst/>
                  <a:gdLst>
                    <a:gd name="T0" fmla="*/ 2 w 2"/>
                    <a:gd name="T1" fmla="*/ 0 h 4"/>
                    <a:gd name="T2" fmla="*/ 2 w 2"/>
                    <a:gd name="T3" fmla="*/ 3 h 4"/>
                    <a:gd name="T4" fmla="*/ 1 w 2"/>
                    <a:gd name="T5" fmla="*/ 3 h 4"/>
                    <a:gd name="T6" fmla="*/ 2 w 2"/>
                    <a:gd name="T7" fmla="*/ 4 h 4"/>
                    <a:gd name="T8" fmla="*/ 2 w 2"/>
                    <a:gd name="T9" fmla="*/ 0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2" y="0"/>
                      </a:moveTo>
                      <a:cubicBezTo>
                        <a:pt x="2" y="1"/>
                        <a:pt x="2" y="2"/>
                        <a:pt x="2" y="3"/>
                      </a:cubicBezTo>
                      <a:cubicBezTo>
                        <a:pt x="2" y="3"/>
                        <a:pt x="2" y="3"/>
                        <a:pt x="1" y="3"/>
                      </a:cubicBezTo>
                      <a:cubicBezTo>
                        <a:pt x="2" y="4"/>
                        <a:pt x="2" y="4"/>
                        <a:pt x="2" y="4"/>
                      </a:cubicBezTo>
                      <a:cubicBezTo>
                        <a:pt x="0" y="3"/>
                        <a:pt x="1" y="2"/>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4" name="Freeform 108"/>
                <p:cNvSpPr>
                  <a:spLocks noChangeArrowheads="1"/>
                </p:cNvSpPr>
                <p:nvPr/>
              </p:nvSpPr>
              <p:spPr bwMode="auto">
                <a:xfrm>
                  <a:off x="658" y="1189"/>
                  <a:ext cx="14" cy="15"/>
                </a:xfrm>
                <a:custGeom>
                  <a:avLst/>
                  <a:gdLst>
                    <a:gd name="T0" fmla="*/ 8 w 8"/>
                    <a:gd name="T1" fmla="*/ 9 h 9"/>
                    <a:gd name="T2" fmla="*/ 3 w 8"/>
                    <a:gd name="T3" fmla="*/ 7 h 9"/>
                    <a:gd name="T4" fmla="*/ 1 w 8"/>
                    <a:gd name="T5" fmla="*/ 5 h 9"/>
                    <a:gd name="T6" fmla="*/ 0 w 8"/>
                    <a:gd name="T7" fmla="*/ 5 h 9"/>
                    <a:gd name="T8" fmla="*/ 1 w 8"/>
                    <a:gd name="T9" fmla="*/ 5 h 9"/>
                    <a:gd name="T10" fmla="*/ 2 w 8"/>
                    <a:gd name="T11" fmla="*/ 1 h 9"/>
                    <a:gd name="T12" fmla="*/ 3 w 8"/>
                    <a:gd name="T13" fmla="*/ 0 h 9"/>
                    <a:gd name="T14" fmla="*/ 4 w 8"/>
                    <a:gd name="T15" fmla="*/ 2 h 9"/>
                    <a:gd name="T16" fmla="*/ 4 w 8"/>
                    <a:gd name="T17" fmla="*/ 4 h 9"/>
                    <a:gd name="T18" fmla="*/ 4 w 8"/>
                    <a:gd name="T19" fmla="*/ 5 h 9"/>
                    <a:gd name="T20" fmla="*/ 5 w 8"/>
                    <a:gd name="T21" fmla="*/ 6 h 9"/>
                    <a:gd name="T22" fmla="*/ 4 w 8"/>
                    <a:gd name="T23" fmla="*/ 6 h 9"/>
                    <a:gd name="T24" fmla="*/ 8 w 8"/>
                    <a:gd name="T25" fmla="*/ 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9"/>
                    <a:gd name="T41" fmla="*/ 8 w 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9">
                      <a:moveTo>
                        <a:pt x="8" y="9"/>
                      </a:moveTo>
                      <a:cubicBezTo>
                        <a:pt x="3" y="7"/>
                        <a:pt x="3" y="7"/>
                        <a:pt x="3" y="7"/>
                      </a:cubicBezTo>
                      <a:cubicBezTo>
                        <a:pt x="2" y="7"/>
                        <a:pt x="1" y="6"/>
                        <a:pt x="1" y="5"/>
                      </a:cubicBezTo>
                      <a:cubicBezTo>
                        <a:pt x="0" y="5"/>
                        <a:pt x="0" y="5"/>
                        <a:pt x="0" y="5"/>
                      </a:cubicBezTo>
                      <a:cubicBezTo>
                        <a:pt x="1" y="5"/>
                        <a:pt x="1" y="5"/>
                        <a:pt x="1" y="5"/>
                      </a:cubicBezTo>
                      <a:cubicBezTo>
                        <a:pt x="1" y="4"/>
                        <a:pt x="1" y="3"/>
                        <a:pt x="2" y="1"/>
                      </a:cubicBezTo>
                      <a:cubicBezTo>
                        <a:pt x="3" y="0"/>
                        <a:pt x="3" y="0"/>
                        <a:pt x="3" y="0"/>
                      </a:cubicBezTo>
                      <a:cubicBezTo>
                        <a:pt x="4" y="2"/>
                        <a:pt x="4" y="2"/>
                        <a:pt x="4" y="2"/>
                      </a:cubicBezTo>
                      <a:cubicBezTo>
                        <a:pt x="4" y="2"/>
                        <a:pt x="4" y="3"/>
                        <a:pt x="4" y="4"/>
                      </a:cubicBezTo>
                      <a:cubicBezTo>
                        <a:pt x="4" y="4"/>
                        <a:pt x="4" y="5"/>
                        <a:pt x="4" y="5"/>
                      </a:cubicBezTo>
                      <a:cubicBezTo>
                        <a:pt x="5" y="6"/>
                        <a:pt x="5" y="6"/>
                        <a:pt x="5" y="6"/>
                      </a:cubicBezTo>
                      <a:cubicBezTo>
                        <a:pt x="4" y="6"/>
                        <a:pt x="4" y="6"/>
                        <a:pt x="4" y="6"/>
                      </a:cubicBezTo>
                      <a:lnTo>
                        <a:pt x="8"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5" name="Freeform 109"/>
                <p:cNvSpPr>
                  <a:spLocks noChangeArrowheads="1"/>
                </p:cNvSpPr>
                <p:nvPr/>
              </p:nvSpPr>
              <p:spPr bwMode="auto">
                <a:xfrm>
                  <a:off x="649" y="1196"/>
                  <a:ext cx="11" cy="5"/>
                </a:xfrm>
                <a:custGeom>
                  <a:avLst/>
                  <a:gdLst>
                    <a:gd name="T0" fmla="*/ 2 w 6"/>
                    <a:gd name="T1" fmla="*/ 0 h 3"/>
                    <a:gd name="T2" fmla="*/ 6 w 6"/>
                    <a:gd name="T3" fmla="*/ 3 h 3"/>
                    <a:gd name="T4" fmla="*/ 2 w 6"/>
                    <a:gd name="T5" fmla="*/ 0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2" y="0"/>
                      </a:moveTo>
                      <a:cubicBezTo>
                        <a:pt x="4" y="1"/>
                        <a:pt x="5" y="2"/>
                        <a:pt x="6" y="3"/>
                      </a:cubicBezTo>
                      <a:cubicBezTo>
                        <a:pt x="4" y="2"/>
                        <a:pt x="0" y="2"/>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6" name="Freeform 110"/>
                <p:cNvSpPr>
                  <a:spLocks noChangeArrowheads="1"/>
                </p:cNvSpPr>
                <p:nvPr/>
              </p:nvSpPr>
              <p:spPr bwMode="auto">
                <a:xfrm>
                  <a:off x="649" y="1194"/>
                  <a:ext cx="16" cy="9"/>
                </a:xfrm>
                <a:custGeom>
                  <a:avLst/>
                  <a:gdLst>
                    <a:gd name="T0" fmla="*/ 9 w 9"/>
                    <a:gd name="T1" fmla="*/ 5 h 5"/>
                    <a:gd name="T2" fmla="*/ 5 w 9"/>
                    <a:gd name="T3" fmla="*/ 5 h 5"/>
                    <a:gd name="T4" fmla="*/ 1 w 9"/>
                    <a:gd name="T5" fmla="*/ 2 h 5"/>
                    <a:gd name="T6" fmla="*/ 2 w 9"/>
                    <a:gd name="T7" fmla="*/ 0 h 5"/>
                    <a:gd name="T8" fmla="*/ 2 w 9"/>
                    <a:gd name="T9" fmla="*/ 0 h 5"/>
                    <a:gd name="T10" fmla="*/ 3 w 9"/>
                    <a:gd name="T11" fmla="*/ 0 h 5"/>
                    <a:gd name="T12" fmla="*/ 5 w 9"/>
                    <a:gd name="T13" fmla="*/ 2 h 5"/>
                    <a:gd name="T14" fmla="*/ 9 w 9"/>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5"/>
                    <a:gd name="T26" fmla="*/ 9 w 9"/>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5">
                      <a:moveTo>
                        <a:pt x="9" y="5"/>
                      </a:moveTo>
                      <a:cubicBezTo>
                        <a:pt x="5" y="5"/>
                        <a:pt x="5" y="5"/>
                        <a:pt x="5" y="5"/>
                      </a:cubicBezTo>
                      <a:cubicBezTo>
                        <a:pt x="3" y="4"/>
                        <a:pt x="1" y="4"/>
                        <a:pt x="1" y="2"/>
                      </a:cubicBezTo>
                      <a:cubicBezTo>
                        <a:pt x="0" y="1"/>
                        <a:pt x="1" y="0"/>
                        <a:pt x="2" y="0"/>
                      </a:cubicBezTo>
                      <a:cubicBezTo>
                        <a:pt x="2" y="0"/>
                        <a:pt x="2" y="0"/>
                        <a:pt x="2" y="0"/>
                      </a:cubicBezTo>
                      <a:cubicBezTo>
                        <a:pt x="3" y="0"/>
                        <a:pt x="3" y="0"/>
                        <a:pt x="3" y="0"/>
                      </a:cubicBezTo>
                      <a:cubicBezTo>
                        <a:pt x="4" y="1"/>
                        <a:pt x="5" y="1"/>
                        <a:pt x="5" y="2"/>
                      </a:cubicBezTo>
                      <a:lnTo>
                        <a:pt x="9"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7" name="Freeform 111"/>
                <p:cNvSpPr>
                  <a:spLocks noChangeArrowheads="1"/>
                </p:cNvSpPr>
                <p:nvPr/>
              </p:nvSpPr>
              <p:spPr bwMode="auto">
                <a:xfrm>
                  <a:off x="642" y="1191"/>
                  <a:ext cx="11" cy="13"/>
                </a:xfrm>
                <a:custGeom>
                  <a:avLst/>
                  <a:gdLst>
                    <a:gd name="T0" fmla="*/ 0 w 6"/>
                    <a:gd name="T1" fmla="*/ 0 h 8"/>
                    <a:gd name="T2" fmla="*/ 5 w 6"/>
                    <a:gd name="T3" fmla="*/ 4 h 8"/>
                    <a:gd name="T4" fmla="*/ 0 w 6"/>
                    <a:gd name="T5" fmla="*/ 0 h 8"/>
                    <a:gd name="T6" fmla="*/ 0 60000 65536"/>
                    <a:gd name="T7" fmla="*/ 0 60000 65536"/>
                    <a:gd name="T8" fmla="*/ 0 60000 65536"/>
                    <a:gd name="T9" fmla="*/ 0 w 6"/>
                    <a:gd name="T10" fmla="*/ 0 h 8"/>
                    <a:gd name="T11" fmla="*/ 6 w 6"/>
                    <a:gd name="T12" fmla="*/ 8 h 8"/>
                  </a:gdLst>
                  <a:ahLst/>
                  <a:cxnLst>
                    <a:cxn ang="T6">
                      <a:pos x="T0" y="T1"/>
                    </a:cxn>
                    <a:cxn ang="T7">
                      <a:pos x="T2" y="T3"/>
                    </a:cxn>
                    <a:cxn ang="T8">
                      <a:pos x="T4" y="T5"/>
                    </a:cxn>
                  </a:cxnLst>
                  <a:rect l="T9" t="T10" r="T11" b="T12"/>
                  <a:pathLst>
                    <a:path w="6" h="8">
                      <a:moveTo>
                        <a:pt x="0" y="0"/>
                      </a:moveTo>
                      <a:cubicBezTo>
                        <a:pt x="2" y="0"/>
                        <a:pt x="6" y="1"/>
                        <a:pt x="5" y="4"/>
                      </a:cubicBezTo>
                      <a:cubicBezTo>
                        <a:pt x="3" y="8"/>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8" name="Freeform 112"/>
                <p:cNvSpPr>
                  <a:spLocks noEditPoints="1" noChangeArrowheads="1"/>
                </p:cNvSpPr>
                <p:nvPr/>
              </p:nvSpPr>
              <p:spPr bwMode="auto">
                <a:xfrm>
                  <a:off x="639" y="1189"/>
                  <a:ext cx="14" cy="12"/>
                </a:xfrm>
                <a:custGeom>
                  <a:avLst/>
                  <a:gdLst>
                    <a:gd name="T0" fmla="*/ 5 w 8"/>
                    <a:gd name="T1" fmla="*/ 7 h 7"/>
                    <a:gd name="T2" fmla="*/ 1 w 8"/>
                    <a:gd name="T3" fmla="*/ 1 h 7"/>
                    <a:gd name="T4" fmla="*/ 0 w 8"/>
                    <a:gd name="T5" fmla="*/ 0 h 7"/>
                    <a:gd name="T6" fmla="*/ 2 w 8"/>
                    <a:gd name="T7" fmla="*/ 0 h 7"/>
                    <a:gd name="T8" fmla="*/ 8 w 8"/>
                    <a:gd name="T9" fmla="*/ 2 h 7"/>
                    <a:gd name="T10" fmla="*/ 8 w 8"/>
                    <a:gd name="T11" fmla="*/ 5 h 7"/>
                    <a:gd name="T12" fmla="*/ 5 w 8"/>
                    <a:gd name="T13" fmla="*/ 7 h 7"/>
                    <a:gd name="T14" fmla="*/ 3 w 8"/>
                    <a:gd name="T15" fmla="*/ 2 h 7"/>
                    <a:gd name="T16" fmla="*/ 5 w 8"/>
                    <a:gd name="T17" fmla="*/ 5 h 7"/>
                    <a:gd name="T18" fmla="*/ 6 w 8"/>
                    <a:gd name="T19" fmla="*/ 4 h 7"/>
                    <a:gd name="T20" fmla="*/ 6 w 8"/>
                    <a:gd name="T21" fmla="*/ 3 h 7"/>
                    <a:gd name="T22" fmla="*/ 3 w 8"/>
                    <a:gd name="T23" fmla="*/ 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7"/>
                    <a:gd name="T38" fmla="*/ 8 w 8"/>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7">
                      <a:moveTo>
                        <a:pt x="5" y="7"/>
                      </a:moveTo>
                      <a:cubicBezTo>
                        <a:pt x="3" y="7"/>
                        <a:pt x="1" y="2"/>
                        <a:pt x="1" y="1"/>
                      </a:cubicBezTo>
                      <a:cubicBezTo>
                        <a:pt x="0" y="0"/>
                        <a:pt x="0" y="0"/>
                        <a:pt x="0" y="0"/>
                      </a:cubicBezTo>
                      <a:cubicBezTo>
                        <a:pt x="2" y="0"/>
                        <a:pt x="2" y="0"/>
                        <a:pt x="2" y="0"/>
                      </a:cubicBezTo>
                      <a:cubicBezTo>
                        <a:pt x="3" y="0"/>
                        <a:pt x="6" y="1"/>
                        <a:pt x="8" y="2"/>
                      </a:cubicBezTo>
                      <a:cubicBezTo>
                        <a:pt x="8" y="3"/>
                        <a:pt x="8" y="4"/>
                        <a:pt x="8" y="5"/>
                      </a:cubicBezTo>
                      <a:cubicBezTo>
                        <a:pt x="7" y="6"/>
                        <a:pt x="6" y="7"/>
                        <a:pt x="5" y="7"/>
                      </a:cubicBezTo>
                      <a:close/>
                      <a:moveTo>
                        <a:pt x="3" y="2"/>
                      </a:moveTo>
                      <a:cubicBezTo>
                        <a:pt x="4" y="4"/>
                        <a:pt x="5" y="5"/>
                        <a:pt x="5" y="5"/>
                      </a:cubicBezTo>
                      <a:cubicBezTo>
                        <a:pt x="5" y="5"/>
                        <a:pt x="6" y="5"/>
                        <a:pt x="6" y="4"/>
                      </a:cubicBezTo>
                      <a:cubicBezTo>
                        <a:pt x="6" y="4"/>
                        <a:pt x="6" y="4"/>
                        <a:pt x="6" y="3"/>
                      </a:cubicBezTo>
                      <a:cubicBezTo>
                        <a:pt x="6" y="3"/>
                        <a:pt x="4"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9" name="Freeform 113"/>
                <p:cNvSpPr>
                  <a:spLocks noChangeArrowheads="1"/>
                </p:cNvSpPr>
                <p:nvPr/>
              </p:nvSpPr>
              <p:spPr bwMode="auto">
                <a:xfrm>
                  <a:off x="634" y="1184"/>
                  <a:ext cx="12" cy="7"/>
                </a:xfrm>
                <a:custGeom>
                  <a:avLst/>
                  <a:gdLst>
                    <a:gd name="T0" fmla="*/ 0 w 7"/>
                    <a:gd name="T1" fmla="*/ 0 h 4"/>
                    <a:gd name="T2" fmla="*/ 7 w 7"/>
                    <a:gd name="T3" fmla="*/ 4 h 4"/>
                    <a:gd name="T4" fmla="*/ 0 w 7"/>
                    <a:gd name="T5" fmla="*/ 0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0" y="0"/>
                      </a:moveTo>
                      <a:cubicBezTo>
                        <a:pt x="3" y="1"/>
                        <a:pt x="5" y="2"/>
                        <a:pt x="7" y="4"/>
                      </a:cubicBezTo>
                      <a:cubicBezTo>
                        <a:pt x="4" y="3"/>
                        <a:pt x="2" y="2"/>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0" name="Freeform 114"/>
                <p:cNvSpPr>
                  <a:spLocks noChangeArrowheads="1"/>
                </p:cNvSpPr>
                <p:nvPr/>
              </p:nvSpPr>
              <p:spPr bwMode="auto">
                <a:xfrm>
                  <a:off x="630" y="1178"/>
                  <a:ext cx="16" cy="14"/>
                </a:xfrm>
                <a:custGeom>
                  <a:avLst/>
                  <a:gdLst>
                    <a:gd name="T0" fmla="*/ 8 w 9"/>
                    <a:gd name="T1" fmla="*/ 8 h 8"/>
                    <a:gd name="T2" fmla="*/ 7 w 9"/>
                    <a:gd name="T3" fmla="*/ 7 h 8"/>
                    <a:gd name="T4" fmla="*/ 2 w 9"/>
                    <a:gd name="T5" fmla="*/ 3 h 8"/>
                    <a:gd name="T6" fmla="*/ 0 w 9"/>
                    <a:gd name="T7" fmla="*/ 0 h 8"/>
                    <a:gd name="T8" fmla="*/ 3 w 9"/>
                    <a:gd name="T9" fmla="*/ 2 h 8"/>
                    <a:gd name="T10" fmla="*/ 8 w 9"/>
                    <a:gd name="T11" fmla="*/ 5 h 8"/>
                    <a:gd name="T12" fmla="*/ 9 w 9"/>
                    <a:gd name="T13" fmla="*/ 6 h 8"/>
                    <a:gd name="T14" fmla="*/ 8 w 9"/>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8" y="8"/>
                      </a:moveTo>
                      <a:cubicBezTo>
                        <a:pt x="8" y="7"/>
                        <a:pt x="7" y="7"/>
                        <a:pt x="7" y="7"/>
                      </a:cubicBezTo>
                      <a:cubicBezTo>
                        <a:pt x="5" y="6"/>
                        <a:pt x="3" y="5"/>
                        <a:pt x="2" y="3"/>
                      </a:cubicBezTo>
                      <a:cubicBezTo>
                        <a:pt x="0" y="0"/>
                        <a:pt x="0" y="0"/>
                        <a:pt x="0" y="0"/>
                      </a:cubicBezTo>
                      <a:cubicBezTo>
                        <a:pt x="3" y="2"/>
                        <a:pt x="3" y="2"/>
                        <a:pt x="3" y="2"/>
                      </a:cubicBezTo>
                      <a:cubicBezTo>
                        <a:pt x="5" y="3"/>
                        <a:pt x="6" y="4"/>
                        <a:pt x="8" y="5"/>
                      </a:cubicBezTo>
                      <a:cubicBezTo>
                        <a:pt x="9" y="6"/>
                        <a:pt x="9" y="6"/>
                        <a:pt x="9" y="6"/>
                      </a:cubicBezTo>
                      <a:lnTo>
                        <a:pt x="8"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1" name="Freeform 115"/>
                <p:cNvSpPr>
                  <a:spLocks noChangeArrowheads="1"/>
                </p:cNvSpPr>
                <p:nvPr/>
              </p:nvSpPr>
              <p:spPr bwMode="auto">
                <a:xfrm>
                  <a:off x="639" y="1180"/>
                  <a:ext cx="2" cy="2"/>
                </a:xfrm>
                <a:custGeom>
                  <a:avLst/>
                  <a:gdLst>
                    <a:gd name="T0" fmla="*/ 1 w 1"/>
                    <a:gd name="T1" fmla="*/ 0 h 1"/>
                    <a:gd name="T2" fmla="*/ 1 w 1"/>
                    <a:gd name="T3" fmla="*/ 1 h 1"/>
                    <a:gd name="T4" fmla="*/ 1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0"/>
                        <a:pt x="1" y="1"/>
                        <a:pt x="1" y="1"/>
                      </a:cubicBezTo>
                      <a:cubicBezTo>
                        <a:pt x="0" y="0"/>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2" name="Freeform 116"/>
                <p:cNvSpPr>
                  <a:spLocks noChangeArrowheads="1"/>
                </p:cNvSpPr>
                <p:nvPr/>
              </p:nvSpPr>
              <p:spPr bwMode="auto">
                <a:xfrm>
                  <a:off x="637" y="1168"/>
                  <a:ext cx="11" cy="19"/>
                </a:xfrm>
                <a:custGeom>
                  <a:avLst/>
                  <a:gdLst>
                    <a:gd name="T0" fmla="*/ 2 w 6"/>
                    <a:gd name="T1" fmla="*/ 11 h 11"/>
                    <a:gd name="T2" fmla="*/ 1 w 6"/>
                    <a:gd name="T3" fmla="*/ 9 h 11"/>
                    <a:gd name="T4" fmla="*/ 1 w 6"/>
                    <a:gd name="T5" fmla="*/ 7 h 11"/>
                    <a:gd name="T6" fmla="*/ 1 w 6"/>
                    <a:gd name="T7" fmla="*/ 6 h 11"/>
                    <a:gd name="T8" fmla="*/ 6 w 6"/>
                    <a:gd name="T9" fmla="*/ 0 h 11"/>
                    <a:gd name="T10" fmla="*/ 3 w 6"/>
                    <a:gd name="T11" fmla="*/ 8 h 11"/>
                    <a:gd name="T12" fmla="*/ 3 w 6"/>
                    <a:gd name="T13" fmla="*/ 9 h 11"/>
                    <a:gd name="T14" fmla="*/ 2 w 6"/>
                    <a:gd name="T15" fmla="*/ 11 h 11"/>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1"/>
                    <a:gd name="T26" fmla="*/ 6 w 6"/>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1">
                      <a:moveTo>
                        <a:pt x="2" y="11"/>
                      </a:moveTo>
                      <a:cubicBezTo>
                        <a:pt x="1" y="9"/>
                        <a:pt x="1" y="9"/>
                        <a:pt x="1" y="9"/>
                      </a:cubicBezTo>
                      <a:cubicBezTo>
                        <a:pt x="1" y="8"/>
                        <a:pt x="0" y="8"/>
                        <a:pt x="1" y="7"/>
                      </a:cubicBezTo>
                      <a:cubicBezTo>
                        <a:pt x="1" y="6"/>
                        <a:pt x="1" y="6"/>
                        <a:pt x="1" y="6"/>
                      </a:cubicBezTo>
                      <a:cubicBezTo>
                        <a:pt x="6" y="0"/>
                        <a:pt x="6" y="0"/>
                        <a:pt x="6" y="0"/>
                      </a:cubicBezTo>
                      <a:cubicBezTo>
                        <a:pt x="3" y="8"/>
                        <a:pt x="3" y="8"/>
                        <a:pt x="3" y="8"/>
                      </a:cubicBezTo>
                      <a:cubicBezTo>
                        <a:pt x="3" y="8"/>
                        <a:pt x="3" y="8"/>
                        <a:pt x="3" y="9"/>
                      </a:cubicBezTo>
                      <a:lnTo>
                        <a:pt x="2" y="1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3" name="Freeform 117"/>
                <p:cNvSpPr>
                  <a:spLocks noChangeArrowheads="1"/>
                </p:cNvSpPr>
                <p:nvPr/>
              </p:nvSpPr>
              <p:spPr bwMode="auto">
                <a:xfrm>
                  <a:off x="641" y="1175"/>
                  <a:ext cx="20" cy="16"/>
                </a:xfrm>
                <a:custGeom>
                  <a:avLst/>
                  <a:gdLst>
                    <a:gd name="T0" fmla="*/ 1 w 12"/>
                    <a:gd name="T1" fmla="*/ 1 h 9"/>
                    <a:gd name="T2" fmla="*/ 3 w 12"/>
                    <a:gd name="T3" fmla="*/ 2 h 9"/>
                    <a:gd name="T4" fmla="*/ 4 w 12"/>
                    <a:gd name="T5" fmla="*/ 0 h 9"/>
                    <a:gd name="T6" fmla="*/ 3 w 12"/>
                    <a:gd name="T7" fmla="*/ 4 h 9"/>
                    <a:gd name="T8" fmla="*/ 7 w 12"/>
                    <a:gd name="T9" fmla="*/ 4 h 9"/>
                    <a:gd name="T10" fmla="*/ 5 w 12"/>
                    <a:gd name="T11" fmla="*/ 9 h 9"/>
                    <a:gd name="T12" fmla="*/ 3 w 12"/>
                    <a:gd name="T13" fmla="*/ 7 h 9"/>
                    <a:gd name="T14" fmla="*/ 4 w 12"/>
                    <a:gd name="T15" fmla="*/ 7 h 9"/>
                    <a:gd name="T16" fmla="*/ 1 w 12"/>
                    <a:gd name="T17" fmla="*/ 1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9"/>
                    <a:gd name="T29" fmla="*/ 12 w 12"/>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9">
                      <a:moveTo>
                        <a:pt x="1" y="1"/>
                      </a:moveTo>
                      <a:cubicBezTo>
                        <a:pt x="2" y="1"/>
                        <a:pt x="3" y="0"/>
                        <a:pt x="3" y="2"/>
                      </a:cubicBezTo>
                      <a:cubicBezTo>
                        <a:pt x="3" y="1"/>
                        <a:pt x="4" y="1"/>
                        <a:pt x="4" y="0"/>
                      </a:cubicBezTo>
                      <a:cubicBezTo>
                        <a:pt x="5" y="2"/>
                        <a:pt x="3" y="3"/>
                        <a:pt x="3" y="4"/>
                      </a:cubicBezTo>
                      <a:cubicBezTo>
                        <a:pt x="6" y="7"/>
                        <a:pt x="5" y="4"/>
                        <a:pt x="7" y="4"/>
                      </a:cubicBezTo>
                      <a:cubicBezTo>
                        <a:pt x="12" y="6"/>
                        <a:pt x="5" y="5"/>
                        <a:pt x="5" y="9"/>
                      </a:cubicBezTo>
                      <a:cubicBezTo>
                        <a:pt x="4" y="9"/>
                        <a:pt x="3" y="8"/>
                        <a:pt x="3" y="7"/>
                      </a:cubicBezTo>
                      <a:cubicBezTo>
                        <a:pt x="3" y="7"/>
                        <a:pt x="4" y="7"/>
                        <a:pt x="4" y="7"/>
                      </a:cubicBezTo>
                      <a:cubicBezTo>
                        <a:pt x="3" y="5"/>
                        <a:pt x="0" y="6"/>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4" name="Freeform 118"/>
                <p:cNvSpPr>
                  <a:spLocks noEditPoints="1" noChangeArrowheads="1"/>
                </p:cNvSpPr>
                <p:nvPr/>
              </p:nvSpPr>
              <p:spPr bwMode="auto">
                <a:xfrm>
                  <a:off x="639" y="1172"/>
                  <a:ext cx="19" cy="22"/>
                </a:xfrm>
                <a:custGeom>
                  <a:avLst/>
                  <a:gdLst>
                    <a:gd name="T0" fmla="*/ 7 w 11"/>
                    <a:gd name="T1" fmla="*/ 13 h 13"/>
                    <a:gd name="T2" fmla="*/ 6 w 11"/>
                    <a:gd name="T3" fmla="*/ 12 h 13"/>
                    <a:gd name="T4" fmla="*/ 3 w 11"/>
                    <a:gd name="T5" fmla="*/ 10 h 13"/>
                    <a:gd name="T6" fmla="*/ 2 w 11"/>
                    <a:gd name="T7" fmla="*/ 8 h 13"/>
                    <a:gd name="T8" fmla="*/ 2 w 11"/>
                    <a:gd name="T9" fmla="*/ 8 h 13"/>
                    <a:gd name="T10" fmla="*/ 1 w 11"/>
                    <a:gd name="T11" fmla="*/ 3 h 13"/>
                    <a:gd name="T12" fmla="*/ 1 w 11"/>
                    <a:gd name="T13" fmla="*/ 2 h 13"/>
                    <a:gd name="T14" fmla="*/ 2 w 11"/>
                    <a:gd name="T15" fmla="*/ 2 h 13"/>
                    <a:gd name="T16" fmla="*/ 3 w 11"/>
                    <a:gd name="T17" fmla="*/ 2 h 13"/>
                    <a:gd name="T18" fmla="*/ 4 w 11"/>
                    <a:gd name="T19" fmla="*/ 2 h 13"/>
                    <a:gd name="T20" fmla="*/ 4 w 11"/>
                    <a:gd name="T21" fmla="*/ 0 h 13"/>
                    <a:gd name="T22" fmla="*/ 6 w 11"/>
                    <a:gd name="T23" fmla="*/ 1 h 13"/>
                    <a:gd name="T24" fmla="*/ 6 w 11"/>
                    <a:gd name="T25" fmla="*/ 5 h 13"/>
                    <a:gd name="T26" fmla="*/ 5 w 11"/>
                    <a:gd name="T27" fmla="*/ 6 h 13"/>
                    <a:gd name="T28" fmla="*/ 6 w 11"/>
                    <a:gd name="T29" fmla="*/ 6 h 13"/>
                    <a:gd name="T30" fmla="*/ 6 w 11"/>
                    <a:gd name="T31" fmla="*/ 6 h 13"/>
                    <a:gd name="T32" fmla="*/ 8 w 11"/>
                    <a:gd name="T33" fmla="*/ 5 h 13"/>
                    <a:gd name="T34" fmla="*/ 11 w 11"/>
                    <a:gd name="T35" fmla="*/ 7 h 13"/>
                    <a:gd name="T36" fmla="*/ 9 w 11"/>
                    <a:gd name="T37" fmla="*/ 9 h 13"/>
                    <a:gd name="T38" fmla="*/ 7 w 11"/>
                    <a:gd name="T39" fmla="*/ 11 h 13"/>
                    <a:gd name="T40" fmla="*/ 7 w 11"/>
                    <a:gd name="T41" fmla="*/ 13 h 13"/>
                    <a:gd name="T42" fmla="*/ 6 w 11"/>
                    <a:gd name="T43" fmla="*/ 8 h 13"/>
                    <a:gd name="T44" fmla="*/ 6 w 11"/>
                    <a:gd name="T45" fmla="*/ 9 h 13"/>
                    <a:gd name="T46" fmla="*/ 6 w 11"/>
                    <a:gd name="T47" fmla="*/ 9 h 13"/>
                    <a:gd name="T48" fmla="*/ 8 w 11"/>
                    <a:gd name="T49" fmla="*/ 7 h 13"/>
                    <a:gd name="T50" fmla="*/ 8 w 11"/>
                    <a:gd name="T51" fmla="*/ 7 h 13"/>
                    <a:gd name="T52" fmla="*/ 7 w 11"/>
                    <a:gd name="T53" fmla="*/ 7 h 13"/>
                    <a:gd name="T54" fmla="*/ 6 w 11"/>
                    <a:gd name="T55" fmla="*/ 8 h 13"/>
                    <a:gd name="T56" fmla="*/ 3 w 11"/>
                    <a:gd name="T57" fmla="*/ 4 h 13"/>
                    <a:gd name="T58" fmla="*/ 4 w 11"/>
                    <a:gd name="T59" fmla="*/ 7 h 13"/>
                    <a:gd name="T60" fmla="*/ 4 w 11"/>
                    <a:gd name="T61" fmla="*/ 7 h 13"/>
                    <a:gd name="T62" fmla="*/ 4 w 11"/>
                    <a:gd name="T63" fmla="*/ 6 h 13"/>
                    <a:gd name="T64" fmla="*/ 4 w 11"/>
                    <a:gd name="T65" fmla="*/ 5 h 13"/>
                    <a:gd name="T66" fmla="*/ 3 w 11"/>
                    <a:gd name="T67" fmla="*/ 4 h 13"/>
                    <a:gd name="T68" fmla="*/ 3 w 11"/>
                    <a:gd name="T69" fmla="*/ 4 h 13"/>
                    <a:gd name="T70" fmla="*/ 3 w 11"/>
                    <a:gd name="T71" fmla="*/ 4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
                    <a:gd name="T109" fmla="*/ 0 h 13"/>
                    <a:gd name="T110" fmla="*/ 11 w 11"/>
                    <a:gd name="T111" fmla="*/ 13 h 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 h="13">
                      <a:moveTo>
                        <a:pt x="7" y="13"/>
                      </a:moveTo>
                      <a:cubicBezTo>
                        <a:pt x="6" y="12"/>
                        <a:pt x="6" y="12"/>
                        <a:pt x="6" y="12"/>
                      </a:cubicBezTo>
                      <a:cubicBezTo>
                        <a:pt x="5" y="12"/>
                        <a:pt x="4" y="11"/>
                        <a:pt x="3" y="10"/>
                      </a:cubicBezTo>
                      <a:cubicBezTo>
                        <a:pt x="2" y="8"/>
                        <a:pt x="2" y="8"/>
                        <a:pt x="2" y="8"/>
                      </a:cubicBezTo>
                      <a:cubicBezTo>
                        <a:pt x="2" y="8"/>
                        <a:pt x="2" y="8"/>
                        <a:pt x="2" y="8"/>
                      </a:cubicBezTo>
                      <a:cubicBezTo>
                        <a:pt x="1" y="7"/>
                        <a:pt x="0" y="6"/>
                        <a:pt x="1" y="3"/>
                      </a:cubicBezTo>
                      <a:cubicBezTo>
                        <a:pt x="1" y="2"/>
                        <a:pt x="1" y="2"/>
                        <a:pt x="1" y="2"/>
                      </a:cubicBezTo>
                      <a:cubicBezTo>
                        <a:pt x="2" y="2"/>
                        <a:pt x="2" y="2"/>
                        <a:pt x="2" y="2"/>
                      </a:cubicBezTo>
                      <a:cubicBezTo>
                        <a:pt x="2" y="2"/>
                        <a:pt x="3" y="2"/>
                        <a:pt x="3" y="2"/>
                      </a:cubicBezTo>
                      <a:cubicBezTo>
                        <a:pt x="3" y="2"/>
                        <a:pt x="3" y="2"/>
                        <a:pt x="4" y="2"/>
                      </a:cubicBezTo>
                      <a:cubicBezTo>
                        <a:pt x="4" y="0"/>
                        <a:pt x="4" y="0"/>
                        <a:pt x="4" y="0"/>
                      </a:cubicBezTo>
                      <a:cubicBezTo>
                        <a:pt x="6" y="1"/>
                        <a:pt x="6" y="1"/>
                        <a:pt x="6" y="1"/>
                      </a:cubicBezTo>
                      <a:cubicBezTo>
                        <a:pt x="7" y="3"/>
                        <a:pt x="6" y="4"/>
                        <a:pt x="6" y="5"/>
                      </a:cubicBezTo>
                      <a:cubicBezTo>
                        <a:pt x="6" y="5"/>
                        <a:pt x="5" y="6"/>
                        <a:pt x="5" y="6"/>
                      </a:cubicBezTo>
                      <a:cubicBezTo>
                        <a:pt x="6" y="6"/>
                        <a:pt x="6" y="6"/>
                        <a:pt x="6" y="6"/>
                      </a:cubicBezTo>
                      <a:cubicBezTo>
                        <a:pt x="6" y="6"/>
                        <a:pt x="6" y="6"/>
                        <a:pt x="6" y="6"/>
                      </a:cubicBezTo>
                      <a:cubicBezTo>
                        <a:pt x="6" y="6"/>
                        <a:pt x="7" y="5"/>
                        <a:pt x="8" y="5"/>
                      </a:cubicBezTo>
                      <a:cubicBezTo>
                        <a:pt x="10" y="6"/>
                        <a:pt x="11" y="6"/>
                        <a:pt x="11" y="7"/>
                      </a:cubicBezTo>
                      <a:cubicBezTo>
                        <a:pt x="11" y="8"/>
                        <a:pt x="10" y="9"/>
                        <a:pt x="9" y="9"/>
                      </a:cubicBezTo>
                      <a:cubicBezTo>
                        <a:pt x="8" y="10"/>
                        <a:pt x="7" y="10"/>
                        <a:pt x="7" y="11"/>
                      </a:cubicBezTo>
                      <a:lnTo>
                        <a:pt x="7" y="13"/>
                      </a:lnTo>
                      <a:close/>
                      <a:moveTo>
                        <a:pt x="6" y="8"/>
                      </a:moveTo>
                      <a:cubicBezTo>
                        <a:pt x="6" y="9"/>
                        <a:pt x="6" y="9"/>
                        <a:pt x="6" y="9"/>
                      </a:cubicBezTo>
                      <a:cubicBezTo>
                        <a:pt x="6" y="9"/>
                        <a:pt x="6" y="9"/>
                        <a:pt x="6" y="9"/>
                      </a:cubicBezTo>
                      <a:cubicBezTo>
                        <a:pt x="7" y="8"/>
                        <a:pt x="8" y="8"/>
                        <a:pt x="8" y="7"/>
                      </a:cubicBezTo>
                      <a:cubicBezTo>
                        <a:pt x="8" y="7"/>
                        <a:pt x="8" y="7"/>
                        <a:pt x="8" y="7"/>
                      </a:cubicBezTo>
                      <a:cubicBezTo>
                        <a:pt x="8" y="7"/>
                        <a:pt x="8" y="7"/>
                        <a:pt x="7" y="7"/>
                      </a:cubicBezTo>
                      <a:cubicBezTo>
                        <a:pt x="7" y="8"/>
                        <a:pt x="7" y="8"/>
                        <a:pt x="6" y="8"/>
                      </a:cubicBezTo>
                      <a:close/>
                      <a:moveTo>
                        <a:pt x="3" y="4"/>
                      </a:moveTo>
                      <a:cubicBezTo>
                        <a:pt x="2" y="6"/>
                        <a:pt x="3" y="6"/>
                        <a:pt x="4" y="7"/>
                      </a:cubicBezTo>
                      <a:cubicBezTo>
                        <a:pt x="4" y="7"/>
                        <a:pt x="4" y="7"/>
                        <a:pt x="4" y="7"/>
                      </a:cubicBezTo>
                      <a:cubicBezTo>
                        <a:pt x="4" y="7"/>
                        <a:pt x="4" y="7"/>
                        <a:pt x="4" y="6"/>
                      </a:cubicBezTo>
                      <a:cubicBezTo>
                        <a:pt x="3" y="6"/>
                        <a:pt x="3" y="6"/>
                        <a:pt x="4" y="5"/>
                      </a:cubicBezTo>
                      <a:cubicBezTo>
                        <a:pt x="3" y="4"/>
                        <a:pt x="3" y="4"/>
                        <a:pt x="3" y="4"/>
                      </a:cubicBezTo>
                      <a:cubicBezTo>
                        <a:pt x="3" y="4"/>
                        <a:pt x="3" y="4"/>
                        <a:pt x="3" y="4"/>
                      </a:cubicBezTo>
                      <a:cubicBezTo>
                        <a:pt x="3" y="4"/>
                        <a:pt x="3"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5" name="Freeform 119"/>
                <p:cNvSpPr>
                  <a:spLocks noChangeArrowheads="1"/>
                </p:cNvSpPr>
                <p:nvPr/>
              </p:nvSpPr>
              <p:spPr bwMode="auto">
                <a:xfrm>
                  <a:off x="641" y="1168"/>
                  <a:ext cx="1" cy="4"/>
                </a:xfrm>
                <a:custGeom>
                  <a:avLst/>
                  <a:gdLst>
                    <a:gd name="T0" fmla="*/ 0 w 1"/>
                    <a:gd name="T1" fmla="*/ 1 h 2"/>
                    <a:gd name="T2" fmla="*/ 0 w 1"/>
                    <a:gd name="T3" fmla="*/ 2 h 2"/>
                    <a:gd name="T4" fmla="*/ 0 w 1"/>
                    <a:gd name="T5" fmla="*/ 0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0" y="1"/>
                        <a:pt x="0" y="2"/>
                        <a:pt x="0" y="2"/>
                      </a:cubicBezTo>
                      <a:cubicBezTo>
                        <a:pt x="0" y="1"/>
                        <a:pt x="0" y="1"/>
                        <a:pt x="0" y="0"/>
                      </a:cubicBezTo>
                      <a:cubicBezTo>
                        <a:pt x="0" y="0"/>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6" name="Freeform 120"/>
                <p:cNvSpPr>
                  <a:spLocks noChangeArrowheads="1"/>
                </p:cNvSpPr>
                <p:nvPr/>
              </p:nvSpPr>
              <p:spPr bwMode="auto">
                <a:xfrm>
                  <a:off x="636" y="1156"/>
                  <a:ext cx="10" cy="28"/>
                </a:xfrm>
                <a:custGeom>
                  <a:avLst/>
                  <a:gdLst>
                    <a:gd name="T0" fmla="*/ 6 w 6"/>
                    <a:gd name="T1" fmla="*/ 16 h 16"/>
                    <a:gd name="T2" fmla="*/ 3 w 6"/>
                    <a:gd name="T3" fmla="*/ 9 h 16"/>
                    <a:gd name="T4" fmla="*/ 2 w 6"/>
                    <a:gd name="T5" fmla="*/ 7 h 16"/>
                    <a:gd name="T6" fmla="*/ 0 w 6"/>
                    <a:gd name="T7" fmla="*/ 0 h 16"/>
                    <a:gd name="T8" fmla="*/ 4 w 6"/>
                    <a:gd name="T9" fmla="*/ 6 h 16"/>
                    <a:gd name="T10" fmla="*/ 4 w 6"/>
                    <a:gd name="T11" fmla="*/ 7 h 16"/>
                    <a:gd name="T12" fmla="*/ 4 w 6"/>
                    <a:gd name="T13" fmla="*/ 8 h 16"/>
                    <a:gd name="T14" fmla="*/ 6 w 6"/>
                    <a:gd name="T15" fmla="*/ 16 h 1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6"/>
                    <a:gd name="T26" fmla="*/ 6 w 6"/>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6">
                      <a:moveTo>
                        <a:pt x="6" y="16"/>
                      </a:moveTo>
                      <a:cubicBezTo>
                        <a:pt x="3" y="9"/>
                        <a:pt x="3" y="9"/>
                        <a:pt x="3" y="9"/>
                      </a:cubicBezTo>
                      <a:cubicBezTo>
                        <a:pt x="2" y="9"/>
                        <a:pt x="2" y="8"/>
                        <a:pt x="2" y="7"/>
                      </a:cubicBezTo>
                      <a:cubicBezTo>
                        <a:pt x="0" y="0"/>
                        <a:pt x="0" y="0"/>
                        <a:pt x="0" y="0"/>
                      </a:cubicBezTo>
                      <a:cubicBezTo>
                        <a:pt x="4" y="6"/>
                        <a:pt x="4" y="6"/>
                        <a:pt x="4" y="6"/>
                      </a:cubicBezTo>
                      <a:cubicBezTo>
                        <a:pt x="4" y="7"/>
                        <a:pt x="4" y="7"/>
                        <a:pt x="4" y="7"/>
                      </a:cubicBezTo>
                      <a:cubicBezTo>
                        <a:pt x="4" y="8"/>
                        <a:pt x="4" y="8"/>
                        <a:pt x="4" y="8"/>
                      </a:cubicBezTo>
                      <a:lnTo>
                        <a:pt x="6" y="1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7" name="Freeform 121"/>
                <p:cNvSpPr>
                  <a:spLocks noChangeArrowheads="1"/>
                </p:cNvSpPr>
                <p:nvPr/>
              </p:nvSpPr>
              <p:spPr bwMode="auto">
                <a:xfrm>
                  <a:off x="637" y="1172"/>
                  <a:ext cx="4" cy="1"/>
                </a:xfrm>
                <a:custGeom>
                  <a:avLst/>
                  <a:gdLst>
                    <a:gd name="T0" fmla="*/ 1 w 2"/>
                    <a:gd name="T1" fmla="*/ 0 h 1"/>
                    <a:gd name="T2" fmla="*/ 2 w 2"/>
                    <a:gd name="T3" fmla="*/ 1 h 1"/>
                    <a:gd name="T4" fmla="*/ 1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1" y="0"/>
                      </a:moveTo>
                      <a:cubicBezTo>
                        <a:pt x="1" y="0"/>
                        <a:pt x="1" y="1"/>
                        <a:pt x="2" y="1"/>
                      </a:cubicBezTo>
                      <a:cubicBezTo>
                        <a:pt x="0" y="0"/>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8" name="Freeform 122"/>
                <p:cNvSpPr>
                  <a:spLocks noChangeArrowheads="1"/>
                </p:cNvSpPr>
                <p:nvPr/>
              </p:nvSpPr>
              <p:spPr bwMode="auto">
                <a:xfrm>
                  <a:off x="637" y="1170"/>
                  <a:ext cx="14" cy="15"/>
                </a:xfrm>
                <a:custGeom>
                  <a:avLst/>
                  <a:gdLst>
                    <a:gd name="T0" fmla="*/ 8 w 8"/>
                    <a:gd name="T1" fmla="*/ 9 h 9"/>
                    <a:gd name="T2" fmla="*/ 1 w 8"/>
                    <a:gd name="T3" fmla="*/ 3 h 9"/>
                    <a:gd name="T4" fmla="*/ 0 w 8"/>
                    <a:gd name="T5" fmla="*/ 1 h 9"/>
                    <a:gd name="T6" fmla="*/ 0 w 8"/>
                    <a:gd name="T7" fmla="*/ 1 h 9"/>
                    <a:gd name="T8" fmla="*/ 0 w 8"/>
                    <a:gd name="T9" fmla="*/ 1 h 9"/>
                    <a:gd name="T10" fmla="*/ 0 w 8"/>
                    <a:gd name="T11" fmla="*/ 0 h 9"/>
                    <a:gd name="T12" fmla="*/ 0 w 8"/>
                    <a:gd name="T13" fmla="*/ 0 h 9"/>
                    <a:gd name="T14" fmla="*/ 1 w 8"/>
                    <a:gd name="T15" fmla="*/ 0 h 9"/>
                    <a:gd name="T16" fmla="*/ 2 w 8"/>
                    <a:gd name="T17" fmla="*/ 1 h 9"/>
                    <a:gd name="T18" fmla="*/ 2 w 8"/>
                    <a:gd name="T19" fmla="*/ 1 h 9"/>
                    <a:gd name="T20" fmla="*/ 3 w 8"/>
                    <a:gd name="T21" fmla="*/ 1 h 9"/>
                    <a:gd name="T22" fmla="*/ 8 w 8"/>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9"/>
                    <a:gd name="T38" fmla="*/ 8 w 8"/>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9">
                      <a:moveTo>
                        <a:pt x="8" y="9"/>
                      </a:moveTo>
                      <a:cubicBezTo>
                        <a:pt x="1" y="3"/>
                        <a:pt x="1" y="3"/>
                        <a:pt x="1" y="3"/>
                      </a:cubicBezTo>
                      <a:cubicBezTo>
                        <a:pt x="0" y="2"/>
                        <a:pt x="0" y="2"/>
                        <a:pt x="0" y="1"/>
                      </a:cubicBezTo>
                      <a:cubicBezTo>
                        <a:pt x="0" y="1"/>
                        <a:pt x="0" y="1"/>
                        <a:pt x="0" y="1"/>
                      </a:cubicBezTo>
                      <a:cubicBezTo>
                        <a:pt x="0" y="1"/>
                        <a:pt x="0" y="1"/>
                        <a:pt x="0" y="1"/>
                      </a:cubicBezTo>
                      <a:cubicBezTo>
                        <a:pt x="0" y="1"/>
                        <a:pt x="0" y="1"/>
                        <a:pt x="0" y="0"/>
                      </a:cubicBezTo>
                      <a:cubicBezTo>
                        <a:pt x="0" y="0"/>
                        <a:pt x="0" y="0"/>
                        <a:pt x="0" y="0"/>
                      </a:cubicBezTo>
                      <a:cubicBezTo>
                        <a:pt x="1" y="0"/>
                        <a:pt x="1" y="0"/>
                        <a:pt x="1" y="0"/>
                      </a:cubicBezTo>
                      <a:cubicBezTo>
                        <a:pt x="2" y="1"/>
                        <a:pt x="2" y="1"/>
                        <a:pt x="2" y="1"/>
                      </a:cubicBezTo>
                      <a:cubicBezTo>
                        <a:pt x="2" y="1"/>
                        <a:pt x="2" y="1"/>
                        <a:pt x="2" y="1"/>
                      </a:cubicBezTo>
                      <a:cubicBezTo>
                        <a:pt x="3" y="1"/>
                        <a:pt x="3" y="1"/>
                        <a:pt x="3" y="1"/>
                      </a:cubicBezTo>
                      <a:lnTo>
                        <a:pt x="8"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9" name="Freeform 123"/>
                <p:cNvSpPr>
                  <a:spLocks noChangeArrowheads="1"/>
                </p:cNvSpPr>
                <p:nvPr/>
              </p:nvSpPr>
              <p:spPr bwMode="auto">
                <a:xfrm>
                  <a:off x="634" y="1165"/>
                  <a:ext cx="2" cy="3"/>
                </a:xfrm>
                <a:custGeom>
                  <a:avLst/>
                  <a:gdLst>
                    <a:gd name="T0" fmla="*/ 0 w 1"/>
                    <a:gd name="T1" fmla="*/ 2 h 2"/>
                    <a:gd name="T2" fmla="*/ 1 w 1"/>
                    <a:gd name="T3" fmla="*/ 0 h 2"/>
                    <a:gd name="T4" fmla="*/ 0 w 1"/>
                    <a:gd name="T5" fmla="*/ 2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2"/>
                      </a:moveTo>
                      <a:cubicBezTo>
                        <a:pt x="0" y="2"/>
                        <a:pt x="0" y="1"/>
                        <a:pt x="1" y="0"/>
                      </a:cubicBezTo>
                      <a:cubicBezTo>
                        <a:pt x="1" y="2"/>
                        <a:pt x="1" y="2"/>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0" name="Freeform 124"/>
                <p:cNvSpPr>
                  <a:spLocks noChangeArrowheads="1"/>
                </p:cNvSpPr>
                <p:nvPr/>
              </p:nvSpPr>
              <p:spPr bwMode="auto">
                <a:xfrm>
                  <a:off x="629" y="1161"/>
                  <a:ext cx="8" cy="12"/>
                </a:xfrm>
                <a:custGeom>
                  <a:avLst/>
                  <a:gdLst>
                    <a:gd name="T0" fmla="*/ 0 w 5"/>
                    <a:gd name="T1" fmla="*/ 7 h 7"/>
                    <a:gd name="T2" fmla="*/ 2 w 5"/>
                    <a:gd name="T3" fmla="*/ 4 h 7"/>
                    <a:gd name="T4" fmla="*/ 3 w 5"/>
                    <a:gd name="T5" fmla="*/ 2 h 7"/>
                    <a:gd name="T6" fmla="*/ 4 w 5"/>
                    <a:gd name="T7" fmla="*/ 0 h 7"/>
                    <a:gd name="T8" fmla="*/ 5 w 5"/>
                    <a:gd name="T9" fmla="*/ 2 h 7"/>
                    <a:gd name="T10" fmla="*/ 5 w 5"/>
                    <a:gd name="T11" fmla="*/ 4 h 7"/>
                    <a:gd name="T12" fmla="*/ 4 w 5"/>
                    <a:gd name="T13" fmla="*/ 5 h 7"/>
                    <a:gd name="T14" fmla="*/ 3 w 5"/>
                    <a:gd name="T15" fmla="*/ 5 h 7"/>
                    <a:gd name="T16" fmla="*/ 0 w 5"/>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7"/>
                    <a:gd name="T29" fmla="*/ 5 w 5"/>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7">
                      <a:moveTo>
                        <a:pt x="0" y="7"/>
                      </a:moveTo>
                      <a:cubicBezTo>
                        <a:pt x="2" y="4"/>
                        <a:pt x="2" y="4"/>
                        <a:pt x="2" y="4"/>
                      </a:cubicBezTo>
                      <a:cubicBezTo>
                        <a:pt x="2" y="3"/>
                        <a:pt x="2" y="3"/>
                        <a:pt x="3" y="2"/>
                      </a:cubicBezTo>
                      <a:cubicBezTo>
                        <a:pt x="4" y="0"/>
                        <a:pt x="4" y="0"/>
                        <a:pt x="4" y="0"/>
                      </a:cubicBezTo>
                      <a:cubicBezTo>
                        <a:pt x="5" y="2"/>
                        <a:pt x="5" y="2"/>
                        <a:pt x="5" y="2"/>
                      </a:cubicBezTo>
                      <a:cubicBezTo>
                        <a:pt x="5" y="3"/>
                        <a:pt x="5" y="3"/>
                        <a:pt x="5" y="4"/>
                      </a:cubicBezTo>
                      <a:cubicBezTo>
                        <a:pt x="5" y="5"/>
                        <a:pt x="4" y="5"/>
                        <a:pt x="4" y="5"/>
                      </a:cubicBezTo>
                      <a:cubicBezTo>
                        <a:pt x="4" y="5"/>
                        <a:pt x="3" y="5"/>
                        <a:pt x="3" y="5"/>
                      </a:cubicBezTo>
                      <a:lnTo>
                        <a:pt x="0"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1" name="Freeform 125"/>
                <p:cNvSpPr>
                  <a:spLocks noChangeArrowheads="1"/>
                </p:cNvSpPr>
                <p:nvPr/>
              </p:nvSpPr>
              <p:spPr bwMode="auto">
                <a:xfrm>
                  <a:off x="634" y="1160"/>
                  <a:ext cx="3" cy="5"/>
                </a:xfrm>
                <a:custGeom>
                  <a:avLst/>
                  <a:gdLst>
                    <a:gd name="T0" fmla="*/ 2 w 2"/>
                    <a:gd name="T1" fmla="*/ 2 h 3"/>
                    <a:gd name="T2" fmla="*/ 1 w 2"/>
                    <a:gd name="T3" fmla="*/ 3 h 3"/>
                    <a:gd name="T4" fmla="*/ 0 w 2"/>
                    <a:gd name="T5" fmla="*/ 0 h 3"/>
                    <a:gd name="T6" fmla="*/ 2 w 2"/>
                    <a:gd name="T7" fmla="*/ 2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2"/>
                      </a:moveTo>
                      <a:cubicBezTo>
                        <a:pt x="1" y="3"/>
                        <a:pt x="1" y="3"/>
                        <a:pt x="1" y="3"/>
                      </a:cubicBezTo>
                      <a:cubicBezTo>
                        <a:pt x="0" y="3"/>
                        <a:pt x="0" y="2"/>
                        <a:pt x="0" y="0"/>
                      </a:cubicBezTo>
                      <a:cubicBezTo>
                        <a:pt x="0" y="1"/>
                        <a:pt x="1" y="2"/>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2" name="Freeform 126"/>
                <p:cNvSpPr>
                  <a:spLocks noChangeArrowheads="1"/>
                </p:cNvSpPr>
                <p:nvPr/>
              </p:nvSpPr>
              <p:spPr bwMode="auto">
                <a:xfrm>
                  <a:off x="632" y="1154"/>
                  <a:ext cx="7" cy="14"/>
                </a:xfrm>
                <a:custGeom>
                  <a:avLst/>
                  <a:gdLst>
                    <a:gd name="T0" fmla="*/ 3 w 4"/>
                    <a:gd name="T1" fmla="*/ 8 h 8"/>
                    <a:gd name="T2" fmla="*/ 2 w 4"/>
                    <a:gd name="T3" fmla="*/ 7 h 8"/>
                    <a:gd name="T4" fmla="*/ 0 w 4"/>
                    <a:gd name="T5" fmla="*/ 3 h 8"/>
                    <a:gd name="T6" fmla="*/ 0 w 4"/>
                    <a:gd name="T7" fmla="*/ 0 h 8"/>
                    <a:gd name="T8" fmla="*/ 2 w 4"/>
                    <a:gd name="T9" fmla="*/ 3 h 8"/>
                    <a:gd name="T10" fmla="*/ 2 w 4"/>
                    <a:gd name="T11" fmla="*/ 3 h 8"/>
                    <a:gd name="T12" fmla="*/ 3 w 4"/>
                    <a:gd name="T13" fmla="*/ 5 h 8"/>
                    <a:gd name="T14" fmla="*/ 4 w 4"/>
                    <a:gd name="T15" fmla="*/ 5 h 8"/>
                    <a:gd name="T16" fmla="*/ 3 w 4"/>
                    <a:gd name="T17" fmla="*/ 8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3" y="8"/>
                      </a:moveTo>
                      <a:cubicBezTo>
                        <a:pt x="2" y="7"/>
                        <a:pt x="2" y="7"/>
                        <a:pt x="2" y="7"/>
                      </a:cubicBezTo>
                      <a:cubicBezTo>
                        <a:pt x="1" y="7"/>
                        <a:pt x="0" y="5"/>
                        <a:pt x="0" y="3"/>
                      </a:cubicBezTo>
                      <a:cubicBezTo>
                        <a:pt x="0" y="0"/>
                        <a:pt x="0" y="0"/>
                        <a:pt x="0" y="0"/>
                      </a:cubicBezTo>
                      <a:cubicBezTo>
                        <a:pt x="2" y="3"/>
                        <a:pt x="2" y="3"/>
                        <a:pt x="2" y="3"/>
                      </a:cubicBezTo>
                      <a:cubicBezTo>
                        <a:pt x="2" y="3"/>
                        <a:pt x="2" y="3"/>
                        <a:pt x="2" y="3"/>
                      </a:cubicBezTo>
                      <a:cubicBezTo>
                        <a:pt x="3" y="4"/>
                        <a:pt x="3" y="4"/>
                        <a:pt x="3" y="5"/>
                      </a:cubicBezTo>
                      <a:cubicBezTo>
                        <a:pt x="4" y="5"/>
                        <a:pt x="4" y="5"/>
                        <a:pt x="4" y="5"/>
                      </a:cubicBezTo>
                      <a:lnTo>
                        <a:pt x="3"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3" name="Freeform 127"/>
                <p:cNvSpPr>
                  <a:spLocks noChangeArrowheads="1"/>
                </p:cNvSpPr>
                <p:nvPr/>
              </p:nvSpPr>
              <p:spPr bwMode="auto">
                <a:xfrm>
                  <a:off x="634" y="1158"/>
                  <a:ext cx="5" cy="3"/>
                </a:xfrm>
                <a:custGeom>
                  <a:avLst/>
                  <a:gdLst>
                    <a:gd name="T0" fmla="*/ 2 w 3"/>
                    <a:gd name="T1" fmla="*/ 2 h 2"/>
                    <a:gd name="T2" fmla="*/ 0 w 3"/>
                    <a:gd name="T3" fmla="*/ 0 h 2"/>
                    <a:gd name="T4" fmla="*/ 3 w 3"/>
                    <a:gd name="T5" fmla="*/ 2 h 2"/>
                    <a:gd name="T6" fmla="*/ 2 w 3"/>
                    <a:gd name="T7" fmla="*/ 2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2" y="2"/>
                      </a:moveTo>
                      <a:cubicBezTo>
                        <a:pt x="1" y="1"/>
                        <a:pt x="1" y="0"/>
                        <a:pt x="0" y="0"/>
                      </a:cubicBezTo>
                      <a:cubicBezTo>
                        <a:pt x="2" y="1"/>
                        <a:pt x="2" y="1"/>
                        <a:pt x="3" y="2"/>
                      </a:cubicBezTo>
                      <a:cubicBezTo>
                        <a:pt x="2" y="2"/>
                        <a:pt x="2" y="2"/>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4" name="Freeform 128"/>
                <p:cNvSpPr>
                  <a:spLocks noChangeArrowheads="1"/>
                </p:cNvSpPr>
                <p:nvPr/>
              </p:nvSpPr>
              <p:spPr bwMode="auto">
                <a:xfrm>
                  <a:off x="630" y="1153"/>
                  <a:ext cx="12" cy="13"/>
                </a:xfrm>
                <a:custGeom>
                  <a:avLst/>
                  <a:gdLst>
                    <a:gd name="T0" fmla="*/ 7 w 7"/>
                    <a:gd name="T1" fmla="*/ 8 h 8"/>
                    <a:gd name="T2" fmla="*/ 4 w 7"/>
                    <a:gd name="T3" fmla="*/ 6 h 8"/>
                    <a:gd name="T4" fmla="*/ 3 w 7"/>
                    <a:gd name="T5" fmla="*/ 5 h 8"/>
                    <a:gd name="T6" fmla="*/ 3 w 7"/>
                    <a:gd name="T7" fmla="*/ 5 h 8"/>
                    <a:gd name="T8" fmla="*/ 0 w 7"/>
                    <a:gd name="T9" fmla="*/ 0 h 8"/>
                    <a:gd name="T10" fmla="*/ 3 w 7"/>
                    <a:gd name="T11" fmla="*/ 2 h 8"/>
                    <a:gd name="T12" fmla="*/ 6 w 7"/>
                    <a:gd name="T13" fmla="*/ 5 h 8"/>
                    <a:gd name="T14" fmla="*/ 7 w 7"/>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8"/>
                    <a:gd name="T26" fmla="*/ 7 w 7"/>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8">
                      <a:moveTo>
                        <a:pt x="7" y="8"/>
                      </a:moveTo>
                      <a:cubicBezTo>
                        <a:pt x="4" y="6"/>
                        <a:pt x="4" y="6"/>
                        <a:pt x="4" y="6"/>
                      </a:cubicBezTo>
                      <a:cubicBezTo>
                        <a:pt x="4" y="6"/>
                        <a:pt x="3" y="6"/>
                        <a:pt x="3" y="5"/>
                      </a:cubicBezTo>
                      <a:cubicBezTo>
                        <a:pt x="3" y="5"/>
                        <a:pt x="3" y="5"/>
                        <a:pt x="3" y="5"/>
                      </a:cubicBezTo>
                      <a:cubicBezTo>
                        <a:pt x="0" y="0"/>
                        <a:pt x="0" y="0"/>
                        <a:pt x="0" y="0"/>
                      </a:cubicBezTo>
                      <a:cubicBezTo>
                        <a:pt x="3" y="2"/>
                        <a:pt x="3" y="2"/>
                        <a:pt x="3" y="2"/>
                      </a:cubicBezTo>
                      <a:cubicBezTo>
                        <a:pt x="4" y="3"/>
                        <a:pt x="5" y="4"/>
                        <a:pt x="6" y="5"/>
                      </a:cubicBezTo>
                      <a:lnTo>
                        <a:pt x="7"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5" name="Freeform 129"/>
                <p:cNvSpPr>
                  <a:spLocks noChangeArrowheads="1"/>
                </p:cNvSpPr>
                <p:nvPr/>
              </p:nvSpPr>
              <p:spPr bwMode="auto">
                <a:xfrm>
                  <a:off x="630" y="1156"/>
                  <a:ext cx="4" cy="2"/>
                </a:xfrm>
                <a:custGeom>
                  <a:avLst/>
                  <a:gdLst>
                    <a:gd name="T0" fmla="*/ 0 w 2"/>
                    <a:gd name="T1" fmla="*/ 0 h 1"/>
                    <a:gd name="T2" fmla="*/ 2 w 2"/>
                    <a:gd name="T3" fmla="*/ 0 h 1"/>
                    <a:gd name="T4" fmla="*/ 2 w 2"/>
                    <a:gd name="T5" fmla="*/ 1 h 1"/>
                    <a:gd name="T6" fmla="*/ 0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0"/>
                      </a:moveTo>
                      <a:cubicBezTo>
                        <a:pt x="0" y="0"/>
                        <a:pt x="1" y="0"/>
                        <a:pt x="2" y="0"/>
                      </a:cubicBezTo>
                      <a:cubicBezTo>
                        <a:pt x="2" y="0"/>
                        <a:pt x="2" y="1"/>
                        <a:pt x="2" y="1"/>
                      </a:cubicBezTo>
                      <a:cubicBezTo>
                        <a:pt x="1" y="1"/>
                        <a:pt x="0"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6" name="Freeform 130"/>
                <p:cNvSpPr>
                  <a:spLocks noChangeArrowheads="1"/>
                </p:cNvSpPr>
                <p:nvPr/>
              </p:nvSpPr>
              <p:spPr bwMode="auto">
                <a:xfrm>
                  <a:off x="625" y="1154"/>
                  <a:ext cx="11" cy="7"/>
                </a:xfrm>
                <a:custGeom>
                  <a:avLst/>
                  <a:gdLst>
                    <a:gd name="T0" fmla="*/ 5 w 6"/>
                    <a:gd name="T1" fmla="*/ 4 h 4"/>
                    <a:gd name="T2" fmla="*/ 0 w 6"/>
                    <a:gd name="T3" fmla="*/ 0 h 4"/>
                    <a:gd name="T4" fmla="*/ 6 w 6"/>
                    <a:gd name="T5" fmla="*/ 0 h 4"/>
                    <a:gd name="T6" fmla="*/ 6 w 6"/>
                    <a:gd name="T7" fmla="*/ 1 h 4"/>
                    <a:gd name="T8" fmla="*/ 5 w 6"/>
                    <a:gd name="T9" fmla="*/ 3 h 4"/>
                    <a:gd name="T10" fmla="*/ 5 w 6"/>
                    <a:gd name="T11" fmla="*/ 4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5" y="4"/>
                      </a:moveTo>
                      <a:cubicBezTo>
                        <a:pt x="0" y="0"/>
                        <a:pt x="0" y="0"/>
                        <a:pt x="0" y="0"/>
                      </a:cubicBezTo>
                      <a:cubicBezTo>
                        <a:pt x="6" y="0"/>
                        <a:pt x="6" y="0"/>
                        <a:pt x="6" y="0"/>
                      </a:cubicBezTo>
                      <a:cubicBezTo>
                        <a:pt x="6" y="1"/>
                        <a:pt x="6" y="1"/>
                        <a:pt x="6" y="1"/>
                      </a:cubicBezTo>
                      <a:cubicBezTo>
                        <a:pt x="6" y="2"/>
                        <a:pt x="6" y="2"/>
                        <a:pt x="5" y="3"/>
                      </a:cubicBezTo>
                      <a:lnTo>
                        <a:pt x="5"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7" name="Freeform 131"/>
                <p:cNvSpPr>
                  <a:spLocks noChangeArrowheads="1"/>
                </p:cNvSpPr>
                <p:nvPr/>
              </p:nvSpPr>
              <p:spPr bwMode="auto">
                <a:xfrm>
                  <a:off x="629" y="1149"/>
                  <a:ext cx="3" cy="2"/>
                </a:xfrm>
                <a:custGeom>
                  <a:avLst/>
                  <a:gdLst>
                    <a:gd name="T0" fmla="*/ 0 w 2"/>
                    <a:gd name="T1" fmla="*/ 1 h 1"/>
                    <a:gd name="T2" fmla="*/ 2 w 2"/>
                    <a:gd name="T3" fmla="*/ 1 h 1"/>
                    <a:gd name="T4" fmla="*/ 0 w 2"/>
                    <a:gd name="T5" fmla="*/ 1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1"/>
                      </a:moveTo>
                      <a:cubicBezTo>
                        <a:pt x="1" y="1"/>
                        <a:pt x="1" y="0"/>
                        <a:pt x="2" y="1"/>
                      </a:cubicBezTo>
                      <a:cubicBezTo>
                        <a:pt x="1" y="1"/>
                        <a:pt x="1"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8" name="Freeform 132"/>
                <p:cNvSpPr>
                  <a:spLocks noChangeArrowheads="1"/>
                </p:cNvSpPr>
                <p:nvPr/>
              </p:nvSpPr>
              <p:spPr bwMode="auto">
                <a:xfrm>
                  <a:off x="620" y="1147"/>
                  <a:ext cx="14" cy="7"/>
                </a:xfrm>
                <a:custGeom>
                  <a:avLst/>
                  <a:gdLst>
                    <a:gd name="T0" fmla="*/ 8 w 8"/>
                    <a:gd name="T1" fmla="*/ 4 h 4"/>
                    <a:gd name="T2" fmla="*/ 0 w 8"/>
                    <a:gd name="T3" fmla="*/ 0 h 4"/>
                    <a:gd name="T4" fmla="*/ 5 w 8"/>
                    <a:gd name="T5" fmla="*/ 1 h 4"/>
                    <a:gd name="T6" fmla="*/ 6 w 8"/>
                    <a:gd name="T7" fmla="*/ 0 h 4"/>
                    <a:gd name="T8" fmla="*/ 7 w 8"/>
                    <a:gd name="T9" fmla="*/ 2 h 4"/>
                    <a:gd name="T10" fmla="*/ 8 w 8"/>
                    <a:gd name="T11" fmla="*/ 4 h 4"/>
                    <a:gd name="T12" fmla="*/ 0 60000 65536"/>
                    <a:gd name="T13" fmla="*/ 0 60000 65536"/>
                    <a:gd name="T14" fmla="*/ 0 60000 65536"/>
                    <a:gd name="T15" fmla="*/ 0 60000 65536"/>
                    <a:gd name="T16" fmla="*/ 0 60000 65536"/>
                    <a:gd name="T17" fmla="*/ 0 60000 65536"/>
                    <a:gd name="T18" fmla="*/ 0 w 8"/>
                    <a:gd name="T19" fmla="*/ 0 h 4"/>
                    <a:gd name="T20" fmla="*/ 8 w 8"/>
                    <a:gd name="T21" fmla="*/ 4 h 4"/>
                  </a:gdLst>
                  <a:ahLst/>
                  <a:cxnLst>
                    <a:cxn ang="T12">
                      <a:pos x="T0" y="T1"/>
                    </a:cxn>
                    <a:cxn ang="T13">
                      <a:pos x="T2" y="T3"/>
                    </a:cxn>
                    <a:cxn ang="T14">
                      <a:pos x="T4" y="T5"/>
                    </a:cxn>
                    <a:cxn ang="T15">
                      <a:pos x="T6" y="T7"/>
                    </a:cxn>
                    <a:cxn ang="T16">
                      <a:pos x="T8" y="T9"/>
                    </a:cxn>
                    <a:cxn ang="T17">
                      <a:pos x="T10" y="T11"/>
                    </a:cxn>
                  </a:cxnLst>
                  <a:rect l="T18" t="T19" r="T20" b="T21"/>
                  <a:pathLst>
                    <a:path w="8" h="4">
                      <a:moveTo>
                        <a:pt x="8" y="4"/>
                      </a:moveTo>
                      <a:cubicBezTo>
                        <a:pt x="0" y="0"/>
                        <a:pt x="0" y="0"/>
                        <a:pt x="0" y="0"/>
                      </a:cubicBezTo>
                      <a:cubicBezTo>
                        <a:pt x="5" y="1"/>
                        <a:pt x="5" y="1"/>
                        <a:pt x="5" y="1"/>
                      </a:cubicBezTo>
                      <a:cubicBezTo>
                        <a:pt x="5" y="1"/>
                        <a:pt x="6" y="0"/>
                        <a:pt x="6" y="0"/>
                      </a:cubicBezTo>
                      <a:cubicBezTo>
                        <a:pt x="7" y="0"/>
                        <a:pt x="7" y="1"/>
                        <a:pt x="7" y="2"/>
                      </a:cubicBezTo>
                      <a:lnTo>
                        <a:pt x="8"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9" name="Freeform 133"/>
                <p:cNvSpPr>
                  <a:spLocks noChangeArrowheads="1"/>
                </p:cNvSpPr>
                <p:nvPr/>
              </p:nvSpPr>
              <p:spPr bwMode="auto">
                <a:xfrm>
                  <a:off x="630" y="1139"/>
                  <a:ext cx="7" cy="15"/>
                </a:xfrm>
                <a:custGeom>
                  <a:avLst/>
                  <a:gdLst>
                    <a:gd name="T0" fmla="*/ 1 w 4"/>
                    <a:gd name="T1" fmla="*/ 2 h 9"/>
                    <a:gd name="T2" fmla="*/ 2 w 4"/>
                    <a:gd name="T3" fmla="*/ 0 h 9"/>
                    <a:gd name="T4" fmla="*/ 3 w 4"/>
                    <a:gd name="T5" fmla="*/ 9 h 9"/>
                    <a:gd name="T6" fmla="*/ 0 w 4"/>
                    <a:gd name="T7" fmla="*/ 4 h 9"/>
                    <a:gd name="T8" fmla="*/ 1 w 4"/>
                    <a:gd name="T9" fmla="*/ 4 h 9"/>
                    <a:gd name="T10" fmla="*/ 1 w 4"/>
                    <a:gd name="T11" fmla="*/ 2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1" y="2"/>
                      </a:moveTo>
                      <a:cubicBezTo>
                        <a:pt x="2" y="1"/>
                        <a:pt x="2" y="1"/>
                        <a:pt x="2" y="0"/>
                      </a:cubicBezTo>
                      <a:cubicBezTo>
                        <a:pt x="4" y="2"/>
                        <a:pt x="3" y="6"/>
                        <a:pt x="3" y="9"/>
                      </a:cubicBezTo>
                      <a:cubicBezTo>
                        <a:pt x="1" y="7"/>
                        <a:pt x="3" y="5"/>
                        <a:pt x="0" y="4"/>
                      </a:cubicBezTo>
                      <a:cubicBezTo>
                        <a:pt x="1" y="4"/>
                        <a:pt x="1" y="4"/>
                        <a:pt x="1" y="4"/>
                      </a:cubicBezTo>
                      <a:cubicBezTo>
                        <a:pt x="0" y="3"/>
                        <a:pt x="1" y="3"/>
                        <a:pt x="1"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0" name="Freeform 134"/>
                <p:cNvSpPr>
                  <a:spLocks noChangeArrowheads="1"/>
                </p:cNvSpPr>
                <p:nvPr/>
              </p:nvSpPr>
              <p:spPr bwMode="auto">
                <a:xfrm>
                  <a:off x="618" y="1137"/>
                  <a:ext cx="21" cy="19"/>
                </a:xfrm>
                <a:custGeom>
                  <a:avLst/>
                  <a:gdLst>
                    <a:gd name="T0" fmla="*/ 11 w 12"/>
                    <a:gd name="T1" fmla="*/ 11 h 11"/>
                    <a:gd name="T2" fmla="*/ 9 w 12"/>
                    <a:gd name="T3" fmla="*/ 10 h 11"/>
                    <a:gd name="T4" fmla="*/ 8 w 12"/>
                    <a:gd name="T5" fmla="*/ 8 h 11"/>
                    <a:gd name="T6" fmla="*/ 7 w 12"/>
                    <a:gd name="T7" fmla="*/ 6 h 11"/>
                    <a:gd name="T8" fmla="*/ 0 w 12"/>
                    <a:gd name="T9" fmla="*/ 3 h 11"/>
                    <a:gd name="T10" fmla="*/ 7 w 12"/>
                    <a:gd name="T11" fmla="*/ 4 h 11"/>
                    <a:gd name="T12" fmla="*/ 7 w 12"/>
                    <a:gd name="T13" fmla="*/ 3 h 11"/>
                    <a:gd name="T14" fmla="*/ 7 w 12"/>
                    <a:gd name="T15" fmla="*/ 3 h 11"/>
                    <a:gd name="T16" fmla="*/ 8 w 12"/>
                    <a:gd name="T17" fmla="*/ 0 h 11"/>
                    <a:gd name="T18" fmla="*/ 10 w 12"/>
                    <a:gd name="T19" fmla="*/ 0 h 11"/>
                    <a:gd name="T20" fmla="*/ 11 w 12"/>
                    <a:gd name="T21" fmla="*/ 7 h 11"/>
                    <a:gd name="T22" fmla="*/ 12 w 12"/>
                    <a:gd name="T23" fmla="*/ 7 h 11"/>
                    <a:gd name="T24" fmla="*/ 11 w 12"/>
                    <a:gd name="T25" fmla="*/ 7 h 11"/>
                    <a:gd name="T26" fmla="*/ 11 w 12"/>
                    <a:gd name="T27" fmla="*/ 8 h 11"/>
                    <a:gd name="T28" fmla="*/ 11 w 12"/>
                    <a:gd name="T29" fmla="*/ 10 h 11"/>
                    <a:gd name="T30" fmla="*/ 11 w 12"/>
                    <a:gd name="T31" fmla="*/ 11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1"/>
                    <a:gd name="T50" fmla="*/ 12 w 12"/>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1">
                      <a:moveTo>
                        <a:pt x="11" y="11"/>
                      </a:moveTo>
                      <a:cubicBezTo>
                        <a:pt x="9" y="10"/>
                        <a:pt x="9" y="10"/>
                        <a:pt x="9" y="10"/>
                      </a:cubicBezTo>
                      <a:cubicBezTo>
                        <a:pt x="8" y="10"/>
                        <a:pt x="8" y="8"/>
                        <a:pt x="8" y="8"/>
                      </a:cubicBezTo>
                      <a:cubicBezTo>
                        <a:pt x="8" y="7"/>
                        <a:pt x="8" y="6"/>
                        <a:pt x="7" y="6"/>
                      </a:cubicBezTo>
                      <a:cubicBezTo>
                        <a:pt x="0" y="3"/>
                        <a:pt x="0" y="3"/>
                        <a:pt x="0" y="3"/>
                      </a:cubicBezTo>
                      <a:cubicBezTo>
                        <a:pt x="7" y="4"/>
                        <a:pt x="7" y="4"/>
                        <a:pt x="7" y="4"/>
                      </a:cubicBezTo>
                      <a:cubicBezTo>
                        <a:pt x="7" y="4"/>
                        <a:pt x="7" y="3"/>
                        <a:pt x="7" y="3"/>
                      </a:cubicBezTo>
                      <a:cubicBezTo>
                        <a:pt x="7" y="3"/>
                        <a:pt x="7" y="3"/>
                        <a:pt x="7" y="3"/>
                      </a:cubicBezTo>
                      <a:cubicBezTo>
                        <a:pt x="8" y="0"/>
                        <a:pt x="8" y="0"/>
                        <a:pt x="8" y="0"/>
                      </a:cubicBezTo>
                      <a:cubicBezTo>
                        <a:pt x="10" y="0"/>
                        <a:pt x="10" y="0"/>
                        <a:pt x="10" y="0"/>
                      </a:cubicBezTo>
                      <a:cubicBezTo>
                        <a:pt x="11" y="2"/>
                        <a:pt x="12" y="4"/>
                        <a:pt x="11" y="7"/>
                      </a:cubicBezTo>
                      <a:cubicBezTo>
                        <a:pt x="12" y="7"/>
                        <a:pt x="12" y="7"/>
                        <a:pt x="12" y="7"/>
                      </a:cubicBezTo>
                      <a:cubicBezTo>
                        <a:pt x="11" y="7"/>
                        <a:pt x="11" y="7"/>
                        <a:pt x="11" y="7"/>
                      </a:cubicBezTo>
                      <a:cubicBezTo>
                        <a:pt x="11" y="7"/>
                        <a:pt x="11" y="8"/>
                        <a:pt x="11" y="8"/>
                      </a:cubicBezTo>
                      <a:cubicBezTo>
                        <a:pt x="11" y="9"/>
                        <a:pt x="11" y="9"/>
                        <a:pt x="11" y="10"/>
                      </a:cubicBezTo>
                      <a:lnTo>
                        <a:pt x="11" y="1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1" name="Freeform 135"/>
                <p:cNvSpPr>
                  <a:spLocks noChangeArrowheads="1"/>
                </p:cNvSpPr>
                <p:nvPr/>
              </p:nvSpPr>
              <p:spPr bwMode="auto">
                <a:xfrm>
                  <a:off x="630" y="1137"/>
                  <a:ext cx="2" cy="4"/>
                </a:xfrm>
                <a:custGeom>
                  <a:avLst/>
                  <a:gdLst>
                    <a:gd name="T0" fmla="*/ 0 w 1"/>
                    <a:gd name="T1" fmla="*/ 1 h 2"/>
                    <a:gd name="T2" fmla="*/ 0 w 1"/>
                    <a:gd name="T3" fmla="*/ 2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0" y="1"/>
                        <a:pt x="1" y="0"/>
                        <a:pt x="0" y="2"/>
                      </a:cubicBezTo>
                      <a:cubicBezTo>
                        <a:pt x="0" y="2"/>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2" name="Freeform 136"/>
                <p:cNvSpPr>
                  <a:spLocks noChangeArrowheads="1"/>
                </p:cNvSpPr>
                <p:nvPr/>
              </p:nvSpPr>
              <p:spPr bwMode="auto">
                <a:xfrm>
                  <a:off x="629" y="1135"/>
                  <a:ext cx="3" cy="12"/>
                </a:xfrm>
                <a:custGeom>
                  <a:avLst/>
                  <a:gdLst>
                    <a:gd name="T0" fmla="*/ 0 w 2"/>
                    <a:gd name="T1" fmla="*/ 7 h 7"/>
                    <a:gd name="T2" fmla="*/ 0 w 2"/>
                    <a:gd name="T3" fmla="*/ 0 h 7"/>
                    <a:gd name="T4" fmla="*/ 1 w 2"/>
                    <a:gd name="T5" fmla="*/ 1 h 7"/>
                    <a:gd name="T6" fmla="*/ 1 w 2"/>
                    <a:gd name="T7" fmla="*/ 1 h 7"/>
                    <a:gd name="T8" fmla="*/ 1 w 2"/>
                    <a:gd name="T9" fmla="*/ 1 h 7"/>
                    <a:gd name="T10" fmla="*/ 2 w 2"/>
                    <a:gd name="T11" fmla="*/ 1 h 7"/>
                    <a:gd name="T12" fmla="*/ 1 w 2"/>
                    <a:gd name="T13" fmla="*/ 3 h 7"/>
                    <a:gd name="T14" fmla="*/ 0 w 2"/>
                    <a:gd name="T15" fmla="*/ 7 h 7"/>
                    <a:gd name="T16" fmla="*/ 0 60000 65536"/>
                    <a:gd name="T17" fmla="*/ 0 60000 65536"/>
                    <a:gd name="T18" fmla="*/ 0 60000 65536"/>
                    <a:gd name="T19" fmla="*/ 0 60000 65536"/>
                    <a:gd name="T20" fmla="*/ 0 60000 65536"/>
                    <a:gd name="T21" fmla="*/ 0 60000 65536"/>
                    <a:gd name="T22" fmla="*/ 0 60000 65536"/>
                    <a:gd name="T23" fmla="*/ 0 60000 65536"/>
                    <a:gd name="T24" fmla="*/ 0 w 2"/>
                    <a:gd name="T25" fmla="*/ 0 h 7"/>
                    <a:gd name="T26" fmla="*/ 2 w 2"/>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 h="7">
                      <a:moveTo>
                        <a:pt x="0" y="7"/>
                      </a:moveTo>
                      <a:cubicBezTo>
                        <a:pt x="0" y="0"/>
                        <a:pt x="0" y="0"/>
                        <a:pt x="0" y="0"/>
                      </a:cubicBezTo>
                      <a:cubicBezTo>
                        <a:pt x="1" y="1"/>
                        <a:pt x="1" y="1"/>
                        <a:pt x="1" y="1"/>
                      </a:cubicBezTo>
                      <a:cubicBezTo>
                        <a:pt x="1" y="1"/>
                        <a:pt x="1" y="1"/>
                        <a:pt x="1" y="1"/>
                      </a:cubicBezTo>
                      <a:cubicBezTo>
                        <a:pt x="1" y="1"/>
                        <a:pt x="1" y="1"/>
                        <a:pt x="1" y="1"/>
                      </a:cubicBezTo>
                      <a:cubicBezTo>
                        <a:pt x="2" y="1"/>
                        <a:pt x="2" y="1"/>
                        <a:pt x="2" y="1"/>
                      </a:cubicBezTo>
                      <a:cubicBezTo>
                        <a:pt x="2" y="2"/>
                        <a:pt x="2" y="2"/>
                        <a:pt x="1" y="3"/>
                      </a:cubicBezTo>
                      <a:lnTo>
                        <a:pt x="0"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3" name="Freeform 137"/>
                <p:cNvSpPr>
                  <a:spLocks noChangeArrowheads="1"/>
                </p:cNvSpPr>
                <p:nvPr/>
              </p:nvSpPr>
              <p:spPr bwMode="auto">
                <a:xfrm>
                  <a:off x="630" y="1134"/>
                  <a:ext cx="2" cy="5"/>
                </a:xfrm>
                <a:custGeom>
                  <a:avLst/>
                  <a:gdLst>
                    <a:gd name="T0" fmla="*/ 0 w 1"/>
                    <a:gd name="T1" fmla="*/ 0 h 3"/>
                    <a:gd name="T2" fmla="*/ 1 w 1"/>
                    <a:gd name="T3" fmla="*/ 3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cubicBezTo>
                        <a:pt x="0" y="0"/>
                        <a:pt x="1" y="1"/>
                        <a:pt x="1" y="3"/>
                      </a:cubicBezTo>
                      <a:cubicBezTo>
                        <a:pt x="0" y="2"/>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4" name="Freeform 138"/>
                <p:cNvSpPr>
                  <a:spLocks noChangeArrowheads="1"/>
                </p:cNvSpPr>
                <p:nvPr/>
              </p:nvSpPr>
              <p:spPr bwMode="auto">
                <a:xfrm>
                  <a:off x="627" y="1132"/>
                  <a:ext cx="9" cy="15"/>
                </a:xfrm>
                <a:custGeom>
                  <a:avLst/>
                  <a:gdLst>
                    <a:gd name="T0" fmla="*/ 5 w 5"/>
                    <a:gd name="T1" fmla="*/ 9 h 9"/>
                    <a:gd name="T2" fmla="*/ 2 w 5"/>
                    <a:gd name="T3" fmla="*/ 3 h 9"/>
                    <a:gd name="T4" fmla="*/ 1 w 5"/>
                    <a:gd name="T5" fmla="*/ 2 h 9"/>
                    <a:gd name="T6" fmla="*/ 0 w 5"/>
                    <a:gd name="T7" fmla="*/ 1 h 9"/>
                    <a:gd name="T8" fmla="*/ 1 w 5"/>
                    <a:gd name="T9" fmla="*/ 0 h 9"/>
                    <a:gd name="T10" fmla="*/ 2 w 5"/>
                    <a:gd name="T11" fmla="*/ 0 h 9"/>
                    <a:gd name="T12" fmla="*/ 4 w 5"/>
                    <a:gd name="T13" fmla="*/ 4 h 9"/>
                    <a:gd name="T14" fmla="*/ 5 w 5"/>
                    <a:gd name="T15" fmla="*/ 9 h 9"/>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9"/>
                    <a:gd name="T26" fmla="*/ 5 w 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9">
                      <a:moveTo>
                        <a:pt x="5" y="9"/>
                      </a:moveTo>
                      <a:cubicBezTo>
                        <a:pt x="2" y="3"/>
                        <a:pt x="2" y="3"/>
                        <a:pt x="2" y="3"/>
                      </a:cubicBezTo>
                      <a:cubicBezTo>
                        <a:pt x="1" y="3"/>
                        <a:pt x="1" y="2"/>
                        <a:pt x="1" y="2"/>
                      </a:cubicBezTo>
                      <a:cubicBezTo>
                        <a:pt x="0" y="1"/>
                        <a:pt x="0" y="1"/>
                        <a:pt x="0" y="1"/>
                      </a:cubicBezTo>
                      <a:cubicBezTo>
                        <a:pt x="1" y="0"/>
                        <a:pt x="1" y="0"/>
                        <a:pt x="1" y="0"/>
                      </a:cubicBezTo>
                      <a:cubicBezTo>
                        <a:pt x="1" y="0"/>
                        <a:pt x="2" y="0"/>
                        <a:pt x="2" y="0"/>
                      </a:cubicBezTo>
                      <a:cubicBezTo>
                        <a:pt x="3" y="0"/>
                        <a:pt x="4" y="2"/>
                        <a:pt x="4" y="4"/>
                      </a:cubicBezTo>
                      <a:lnTo>
                        <a:pt x="5"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5" name="Freeform 139"/>
                <p:cNvSpPr>
                  <a:spLocks noChangeArrowheads="1"/>
                </p:cNvSpPr>
                <p:nvPr/>
              </p:nvSpPr>
              <p:spPr bwMode="auto">
                <a:xfrm>
                  <a:off x="636" y="1128"/>
                  <a:ext cx="1" cy="2"/>
                </a:xfrm>
                <a:custGeom>
                  <a:avLst/>
                  <a:gdLst>
                    <a:gd name="T0" fmla="*/ 1 w 1"/>
                    <a:gd name="T1" fmla="*/ 1 h 1"/>
                    <a:gd name="T2" fmla="*/ 0 w 1"/>
                    <a:gd name="T3" fmla="*/ 0 h 1"/>
                    <a:gd name="T4" fmla="*/ 0 w 1"/>
                    <a:gd name="T5" fmla="*/ 0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0" y="1"/>
                        <a:pt x="0" y="0"/>
                      </a:cubicBezTo>
                      <a:cubicBezTo>
                        <a:pt x="0" y="0"/>
                        <a:pt x="0" y="0"/>
                        <a:pt x="0" y="0"/>
                      </a:cubicBezTo>
                      <a:cubicBezTo>
                        <a:pt x="1" y="0"/>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6" name="Freeform 140"/>
                <p:cNvSpPr>
                  <a:spLocks noChangeArrowheads="1"/>
                </p:cNvSpPr>
                <p:nvPr/>
              </p:nvSpPr>
              <p:spPr bwMode="auto">
                <a:xfrm>
                  <a:off x="632" y="1125"/>
                  <a:ext cx="10" cy="10"/>
                </a:xfrm>
                <a:custGeom>
                  <a:avLst/>
                  <a:gdLst>
                    <a:gd name="T0" fmla="*/ 6 w 6"/>
                    <a:gd name="T1" fmla="*/ 6 h 6"/>
                    <a:gd name="T2" fmla="*/ 2 w 6"/>
                    <a:gd name="T3" fmla="*/ 4 h 6"/>
                    <a:gd name="T4" fmla="*/ 1 w 6"/>
                    <a:gd name="T5" fmla="*/ 3 h 6"/>
                    <a:gd name="T6" fmla="*/ 0 w 6"/>
                    <a:gd name="T7" fmla="*/ 2 h 6"/>
                    <a:gd name="T8" fmla="*/ 3 w 6"/>
                    <a:gd name="T9" fmla="*/ 0 h 6"/>
                    <a:gd name="T10" fmla="*/ 3 w 6"/>
                    <a:gd name="T11" fmla="*/ 1 h 6"/>
                    <a:gd name="T12" fmla="*/ 4 w 6"/>
                    <a:gd name="T13" fmla="*/ 3 h 6"/>
                    <a:gd name="T14" fmla="*/ 6 w 6"/>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6"/>
                      </a:moveTo>
                      <a:cubicBezTo>
                        <a:pt x="2" y="4"/>
                        <a:pt x="2" y="4"/>
                        <a:pt x="2" y="4"/>
                      </a:cubicBezTo>
                      <a:cubicBezTo>
                        <a:pt x="2" y="4"/>
                        <a:pt x="2" y="3"/>
                        <a:pt x="1" y="3"/>
                      </a:cubicBezTo>
                      <a:cubicBezTo>
                        <a:pt x="0" y="2"/>
                        <a:pt x="0" y="2"/>
                        <a:pt x="0" y="2"/>
                      </a:cubicBezTo>
                      <a:cubicBezTo>
                        <a:pt x="3" y="0"/>
                        <a:pt x="3" y="0"/>
                        <a:pt x="3" y="0"/>
                      </a:cubicBezTo>
                      <a:cubicBezTo>
                        <a:pt x="3" y="1"/>
                        <a:pt x="3" y="1"/>
                        <a:pt x="3" y="1"/>
                      </a:cubicBezTo>
                      <a:cubicBezTo>
                        <a:pt x="3" y="2"/>
                        <a:pt x="4" y="2"/>
                        <a:pt x="4" y="3"/>
                      </a:cubicBezTo>
                      <a:lnTo>
                        <a:pt x="6"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7" name="Freeform 141"/>
                <p:cNvSpPr>
                  <a:spLocks noChangeArrowheads="1"/>
                </p:cNvSpPr>
                <p:nvPr/>
              </p:nvSpPr>
              <p:spPr bwMode="auto">
                <a:xfrm>
                  <a:off x="639" y="1103"/>
                  <a:ext cx="2" cy="3"/>
                </a:xfrm>
                <a:custGeom>
                  <a:avLst/>
                  <a:gdLst>
                    <a:gd name="T0" fmla="*/ 0 w 1"/>
                    <a:gd name="T1" fmla="*/ 1 h 2"/>
                    <a:gd name="T2" fmla="*/ 1 w 1"/>
                    <a:gd name="T3" fmla="*/ 2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1" y="1"/>
                        <a:pt x="1" y="0"/>
                        <a:pt x="1" y="2"/>
                      </a:cubicBezTo>
                      <a:cubicBezTo>
                        <a:pt x="1" y="2"/>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8" name="Freeform 142"/>
                <p:cNvSpPr>
                  <a:spLocks noChangeArrowheads="1"/>
                </p:cNvSpPr>
                <p:nvPr/>
              </p:nvSpPr>
              <p:spPr bwMode="auto">
                <a:xfrm>
                  <a:off x="630" y="1103"/>
                  <a:ext cx="12" cy="7"/>
                </a:xfrm>
                <a:custGeom>
                  <a:avLst/>
                  <a:gdLst>
                    <a:gd name="T0" fmla="*/ 7 w 7"/>
                    <a:gd name="T1" fmla="*/ 4 h 4"/>
                    <a:gd name="T2" fmla="*/ 6 w 7"/>
                    <a:gd name="T3" fmla="*/ 3 h 4"/>
                    <a:gd name="T4" fmla="*/ 6 w 7"/>
                    <a:gd name="T5" fmla="*/ 2 h 4"/>
                    <a:gd name="T6" fmla="*/ 6 w 7"/>
                    <a:gd name="T7" fmla="*/ 3 h 4"/>
                    <a:gd name="T8" fmla="*/ 0 w 7"/>
                    <a:gd name="T9" fmla="*/ 0 h 4"/>
                    <a:gd name="T10" fmla="*/ 5 w 7"/>
                    <a:gd name="T11" fmla="*/ 0 h 4"/>
                    <a:gd name="T12" fmla="*/ 5 w 7"/>
                    <a:gd name="T13" fmla="*/ 0 h 4"/>
                    <a:gd name="T14" fmla="*/ 5 w 7"/>
                    <a:gd name="T15" fmla="*/ 0 h 4"/>
                    <a:gd name="T16" fmla="*/ 6 w 7"/>
                    <a:gd name="T17" fmla="*/ 0 h 4"/>
                    <a:gd name="T18" fmla="*/ 7 w 7"/>
                    <a:gd name="T19" fmla="*/ 2 h 4"/>
                    <a:gd name="T20" fmla="*/ 7 w 7"/>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4"/>
                    <a:gd name="T35" fmla="*/ 7 w 7"/>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4">
                      <a:moveTo>
                        <a:pt x="7" y="4"/>
                      </a:moveTo>
                      <a:cubicBezTo>
                        <a:pt x="6" y="3"/>
                        <a:pt x="6" y="3"/>
                        <a:pt x="6" y="3"/>
                      </a:cubicBezTo>
                      <a:cubicBezTo>
                        <a:pt x="6" y="2"/>
                        <a:pt x="6" y="2"/>
                        <a:pt x="6" y="2"/>
                      </a:cubicBezTo>
                      <a:cubicBezTo>
                        <a:pt x="6" y="3"/>
                        <a:pt x="6" y="3"/>
                        <a:pt x="6" y="3"/>
                      </a:cubicBezTo>
                      <a:cubicBezTo>
                        <a:pt x="0" y="0"/>
                        <a:pt x="0" y="0"/>
                        <a:pt x="0" y="0"/>
                      </a:cubicBezTo>
                      <a:cubicBezTo>
                        <a:pt x="5" y="0"/>
                        <a:pt x="5" y="0"/>
                        <a:pt x="5" y="0"/>
                      </a:cubicBezTo>
                      <a:cubicBezTo>
                        <a:pt x="5" y="0"/>
                        <a:pt x="5" y="0"/>
                        <a:pt x="5" y="0"/>
                      </a:cubicBezTo>
                      <a:cubicBezTo>
                        <a:pt x="5" y="0"/>
                        <a:pt x="5" y="0"/>
                        <a:pt x="5" y="0"/>
                      </a:cubicBezTo>
                      <a:cubicBezTo>
                        <a:pt x="5" y="0"/>
                        <a:pt x="6" y="0"/>
                        <a:pt x="6" y="0"/>
                      </a:cubicBezTo>
                      <a:cubicBezTo>
                        <a:pt x="7" y="0"/>
                        <a:pt x="7" y="1"/>
                        <a:pt x="7" y="2"/>
                      </a:cubicBezTo>
                      <a:lnTo>
                        <a:pt x="7"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9" name="Freeform 143"/>
                <p:cNvSpPr>
                  <a:spLocks noChangeArrowheads="1"/>
                </p:cNvSpPr>
                <p:nvPr/>
              </p:nvSpPr>
              <p:spPr bwMode="auto">
                <a:xfrm>
                  <a:off x="636" y="1097"/>
                  <a:ext cx="17" cy="7"/>
                </a:xfrm>
                <a:custGeom>
                  <a:avLst/>
                  <a:gdLst>
                    <a:gd name="T0" fmla="*/ 6 w 10"/>
                    <a:gd name="T1" fmla="*/ 0 h 4"/>
                    <a:gd name="T2" fmla="*/ 6 w 10"/>
                    <a:gd name="T3" fmla="*/ 0 h 4"/>
                    <a:gd name="T4" fmla="*/ 0 60000 65536"/>
                    <a:gd name="T5" fmla="*/ 0 60000 65536"/>
                    <a:gd name="T6" fmla="*/ 0 w 10"/>
                    <a:gd name="T7" fmla="*/ 0 h 4"/>
                    <a:gd name="T8" fmla="*/ 10 w 10"/>
                    <a:gd name="T9" fmla="*/ 4 h 4"/>
                  </a:gdLst>
                  <a:ahLst/>
                  <a:cxnLst>
                    <a:cxn ang="T4">
                      <a:pos x="T0" y="T1"/>
                    </a:cxn>
                    <a:cxn ang="T5">
                      <a:pos x="T2" y="T3"/>
                    </a:cxn>
                  </a:cxnLst>
                  <a:rect l="T6" t="T7" r="T8" b="T9"/>
                  <a:pathLst>
                    <a:path w="10" h="4">
                      <a:moveTo>
                        <a:pt x="6" y="0"/>
                      </a:moveTo>
                      <a:cubicBezTo>
                        <a:pt x="10" y="4"/>
                        <a:pt x="0" y="2"/>
                        <a:pt x="6"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0" name="Freeform 144"/>
                <p:cNvSpPr>
                  <a:spLocks noChangeArrowheads="1"/>
                </p:cNvSpPr>
                <p:nvPr/>
              </p:nvSpPr>
              <p:spPr bwMode="auto">
                <a:xfrm>
                  <a:off x="641" y="1096"/>
                  <a:ext cx="8" cy="7"/>
                </a:xfrm>
                <a:custGeom>
                  <a:avLst/>
                  <a:gdLst>
                    <a:gd name="T0" fmla="*/ 3 w 5"/>
                    <a:gd name="T1" fmla="*/ 4 h 4"/>
                    <a:gd name="T2" fmla="*/ 0 w 5"/>
                    <a:gd name="T3" fmla="*/ 2 h 4"/>
                    <a:gd name="T4" fmla="*/ 2 w 5"/>
                    <a:gd name="T5" fmla="*/ 0 h 4"/>
                    <a:gd name="T6" fmla="*/ 3 w 5"/>
                    <a:gd name="T7" fmla="*/ 0 h 4"/>
                    <a:gd name="T8" fmla="*/ 3 w 5"/>
                    <a:gd name="T9" fmla="*/ 0 h 4"/>
                    <a:gd name="T10" fmla="*/ 5 w 5"/>
                    <a:gd name="T11" fmla="*/ 3 h 4"/>
                    <a:gd name="T12" fmla="*/ 3 w 5"/>
                    <a:gd name="T13" fmla="*/ 4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3" y="4"/>
                      </a:moveTo>
                      <a:cubicBezTo>
                        <a:pt x="2" y="4"/>
                        <a:pt x="0" y="4"/>
                        <a:pt x="0" y="2"/>
                      </a:cubicBezTo>
                      <a:cubicBezTo>
                        <a:pt x="0" y="1"/>
                        <a:pt x="2" y="0"/>
                        <a:pt x="2" y="0"/>
                      </a:cubicBezTo>
                      <a:cubicBezTo>
                        <a:pt x="3" y="0"/>
                        <a:pt x="3" y="0"/>
                        <a:pt x="3" y="0"/>
                      </a:cubicBezTo>
                      <a:cubicBezTo>
                        <a:pt x="3" y="0"/>
                        <a:pt x="3" y="0"/>
                        <a:pt x="3" y="0"/>
                      </a:cubicBezTo>
                      <a:cubicBezTo>
                        <a:pt x="4" y="1"/>
                        <a:pt x="5" y="2"/>
                        <a:pt x="5" y="3"/>
                      </a:cubicBezTo>
                      <a:cubicBezTo>
                        <a:pt x="5" y="3"/>
                        <a:pt x="4"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1" name="Freeform 145"/>
                <p:cNvSpPr>
                  <a:spLocks noChangeArrowheads="1"/>
                </p:cNvSpPr>
                <p:nvPr/>
              </p:nvSpPr>
              <p:spPr bwMode="auto">
                <a:xfrm>
                  <a:off x="636" y="1073"/>
                  <a:ext cx="8" cy="21"/>
                </a:xfrm>
                <a:custGeom>
                  <a:avLst/>
                  <a:gdLst>
                    <a:gd name="T0" fmla="*/ 3 w 5"/>
                    <a:gd name="T1" fmla="*/ 0 h 12"/>
                    <a:gd name="T2" fmla="*/ 3 w 5"/>
                    <a:gd name="T3" fmla="*/ 7 h 12"/>
                    <a:gd name="T4" fmla="*/ 3 w 5"/>
                    <a:gd name="T5" fmla="*/ 0 h 12"/>
                    <a:gd name="T6" fmla="*/ 0 60000 65536"/>
                    <a:gd name="T7" fmla="*/ 0 60000 65536"/>
                    <a:gd name="T8" fmla="*/ 0 60000 65536"/>
                    <a:gd name="T9" fmla="*/ 0 w 5"/>
                    <a:gd name="T10" fmla="*/ 0 h 12"/>
                    <a:gd name="T11" fmla="*/ 5 w 5"/>
                    <a:gd name="T12" fmla="*/ 12 h 12"/>
                  </a:gdLst>
                  <a:ahLst/>
                  <a:cxnLst>
                    <a:cxn ang="T6">
                      <a:pos x="T0" y="T1"/>
                    </a:cxn>
                    <a:cxn ang="T7">
                      <a:pos x="T2" y="T3"/>
                    </a:cxn>
                    <a:cxn ang="T8">
                      <a:pos x="T4" y="T5"/>
                    </a:cxn>
                  </a:cxnLst>
                  <a:rect l="T9" t="T10" r="T11" b="T12"/>
                  <a:pathLst>
                    <a:path w="5" h="12">
                      <a:moveTo>
                        <a:pt x="3" y="0"/>
                      </a:moveTo>
                      <a:cubicBezTo>
                        <a:pt x="5" y="1"/>
                        <a:pt x="4" y="6"/>
                        <a:pt x="3" y="7"/>
                      </a:cubicBezTo>
                      <a:cubicBezTo>
                        <a:pt x="0" y="12"/>
                        <a:pt x="1" y="2"/>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2" name="Freeform 146"/>
                <p:cNvSpPr>
                  <a:spLocks noEditPoints="1" noChangeArrowheads="1"/>
                </p:cNvSpPr>
                <p:nvPr/>
              </p:nvSpPr>
              <p:spPr bwMode="auto">
                <a:xfrm>
                  <a:off x="634" y="1070"/>
                  <a:ext cx="10" cy="21"/>
                </a:xfrm>
                <a:custGeom>
                  <a:avLst/>
                  <a:gdLst>
                    <a:gd name="T0" fmla="*/ 3 w 6"/>
                    <a:gd name="T1" fmla="*/ 12 h 12"/>
                    <a:gd name="T2" fmla="*/ 1 w 6"/>
                    <a:gd name="T3" fmla="*/ 10 h 12"/>
                    <a:gd name="T4" fmla="*/ 3 w 6"/>
                    <a:gd name="T5" fmla="*/ 1 h 12"/>
                    <a:gd name="T6" fmla="*/ 4 w 6"/>
                    <a:gd name="T7" fmla="*/ 0 h 12"/>
                    <a:gd name="T8" fmla="*/ 4 w 6"/>
                    <a:gd name="T9" fmla="*/ 1 h 12"/>
                    <a:gd name="T10" fmla="*/ 6 w 6"/>
                    <a:gd name="T11" fmla="*/ 4 h 12"/>
                    <a:gd name="T12" fmla="*/ 5 w 6"/>
                    <a:gd name="T13" fmla="*/ 10 h 12"/>
                    <a:gd name="T14" fmla="*/ 3 w 6"/>
                    <a:gd name="T15" fmla="*/ 12 h 12"/>
                    <a:gd name="T16" fmla="*/ 4 w 6"/>
                    <a:gd name="T17" fmla="*/ 3 h 12"/>
                    <a:gd name="T18" fmla="*/ 3 w 6"/>
                    <a:gd name="T19" fmla="*/ 9 h 12"/>
                    <a:gd name="T20" fmla="*/ 4 w 6"/>
                    <a:gd name="T21" fmla="*/ 9 h 12"/>
                    <a:gd name="T22" fmla="*/ 4 w 6"/>
                    <a:gd name="T23" fmla="*/ 3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2"/>
                    <a:gd name="T38" fmla="*/ 6 w 6"/>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2">
                      <a:moveTo>
                        <a:pt x="3" y="12"/>
                      </a:moveTo>
                      <a:cubicBezTo>
                        <a:pt x="3" y="12"/>
                        <a:pt x="2" y="11"/>
                        <a:pt x="1" y="10"/>
                      </a:cubicBezTo>
                      <a:cubicBezTo>
                        <a:pt x="0" y="8"/>
                        <a:pt x="1" y="3"/>
                        <a:pt x="3" y="1"/>
                      </a:cubicBezTo>
                      <a:cubicBezTo>
                        <a:pt x="4" y="0"/>
                        <a:pt x="4" y="0"/>
                        <a:pt x="4" y="0"/>
                      </a:cubicBezTo>
                      <a:cubicBezTo>
                        <a:pt x="4" y="1"/>
                        <a:pt x="4" y="1"/>
                        <a:pt x="4" y="1"/>
                      </a:cubicBezTo>
                      <a:cubicBezTo>
                        <a:pt x="5" y="2"/>
                        <a:pt x="6" y="3"/>
                        <a:pt x="6" y="4"/>
                      </a:cubicBezTo>
                      <a:cubicBezTo>
                        <a:pt x="6" y="7"/>
                        <a:pt x="6" y="9"/>
                        <a:pt x="5" y="10"/>
                      </a:cubicBezTo>
                      <a:cubicBezTo>
                        <a:pt x="4" y="11"/>
                        <a:pt x="4" y="12"/>
                        <a:pt x="3" y="12"/>
                      </a:cubicBezTo>
                      <a:close/>
                      <a:moveTo>
                        <a:pt x="4" y="3"/>
                      </a:moveTo>
                      <a:cubicBezTo>
                        <a:pt x="3" y="5"/>
                        <a:pt x="3" y="8"/>
                        <a:pt x="3" y="9"/>
                      </a:cubicBezTo>
                      <a:cubicBezTo>
                        <a:pt x="3" y="9"/>
                        <a:pt x="3" y="9"/>
                        <a:pt x="4" y="9"/>
                      </a:cubicBezTo>
                      <a:cubicBezTo>
                        <a:pt x="4" y="8"/>
                        <a:pt x="5" y="5"/>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3" name="Freeform 147"/>
                <p:cNvSpPr>
                  <a:spLocks noChangeArrowheads="1"/>
                </p:cNvSpPr>
                <p:nvPr/>
              </p:nvSpPr>
              <p:spPr bwMode="auto">
                <a:xfrm>
                  <a:off x="589" y="753"/>
                  <a:ext cx="43" cy="46"/>
                </a:xfrm>
                <a:custGeom>
                  <a:avLst/>
                  <a:gdLst>
                    <a:gd name="T0" fmla="*/ 24 w 25"/>
                    <a:gd name="T1" fmla="*/ 7 h 27"/>
                    <a:gd name="T2" fmla="*/ 16 w 25"/>
                    <a:gd name="T3" fmla="*/ 5 h 27"/>
                    <a:gd name="T4" fmla="*/ 8 w 25"/>
                    <a:gd name="T5" fmla="*/ 2 h 27"/>
                    <a:gd name="T6" fmla="*/ 3 w 25"/>
                    <a:gd name="T7" fmla="*/ 10 h 27"/>
                    <a:gd name="T8" fmla="*/ 6 w 25"/>
                    <a:gd name="T9" fmla="*/ 15 h 27"/>
                    <a:gd name="T10" fmla="*/ 5 w 25"/>
                    <a:gd name="T11" fmla="*/ 19 h 27"/>
                    <a:gd name="T12" fmla="*/ 4 w 25"/>
                    <a:gd name="T13" fmla="*/ 24 h 27"/>
                    <a:gd name="T14" fmla="*/ 10 w 25"/>
                    <a:gd name="T15" fmla="*/ 25 h 27"/>
                    <a:gd name="T16" fmla="*/ 11 w 25"/>
                    <a:gd name="T17" fmla="*/ 22 h 27"/>
                    <a:gd name="T18" fmla="*/ 13 w 25"/>
                    <a:gd name="T19" fmla="*/ 19 h 27"/>
                    <a:gd name="T20" fmla="*/ 20 w 25"/>
                    <a:gd name="T21" fmla="*/ 15 h 27"/>
                    <a:gd name="T22" fmla="*/ 25 w 25"/>
                    <a:gd name="T23" fmla="*/ 10 h 27"/>
                    <a:gd name="T24" fmla="*/ 24 w 25"/>
                    <a:gd name="T25" fmla="*/ 7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7"/>
                    <a:gd name="T41" fmla="*/ 25 w 25"/>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7">
                      <a:moveTo>
                        <a:pt x="24" y="7"/>
                      </a:moveTo>
                      <a:cubicBezTo>
                        <a:pt x="22" y="5"/>
                        <a:pt x="17" y="6"/>
                        <a:pt x="16" y="5"/>
                      </a:cubicBezTo>
                      <a:cubicBezTo>
                        <a:pt x="14" y="2"/>
                        <a:pt x="11" y="0"/>
                        <a:pt x="8" y="2"/>
                      </a:cubicBezTo>
                      <a:cubicBezTo>
                        <a:pt x="4" y="4"/>
                        <a:pt x="6" y="7"/>
                        <a:pt x="3" y="10"/>
                      </a:cubicBezTo>
                      <a:cubicBezTo>
                        <a:pt x="0" y="12"/>
                        <a:pt x="4" y="19"/>
                        <a:pt x="6" y="15"/>
                      </a:cubicBezTo>
                      <a:cubicBezTo>
                        <a:pt x="7" y="17"/>
                        <a:pt x="6" y="18"/>
                        <a:pt x="5" y="19"/>
                      </a:cubicBezTo>
                      <a:cubicBezTo>
                        <a:pt x="4" y="20"/>
                        <a:pt x="3" y="23"/>
                        <a:pt x="4" y="24"/>
                      </a:cubicBezTo>
                      <a:cubicBezTo>
                        <a:pt x="7" y="22"/>
                        <a:pt x="7" y="27"/>
                        <a:pt x="10" y="25"/>
                      </a:cubicBezTo>
                      <a:cubicBezTo>
                        <a:pt x="11" y="24"/>
                        <a:pt x="10" y="23"/>
                        <a:pt x="11" y="22"/>
                      </a:cubicBezTo>
                      <a:cubicBezTo>
                        <a:pt x="11" y="20"/>
                        <a:pt x="13" y="20"/>
                        <a:pt x="13" y="19"/>
                      </a:cubicBezTo>
                      <a:cubicBezTo>
                        <a:pt x="14" y="17"/>
                        <a:pt x="18" y="17"/>
                        <a:pt x="20" y="15"/>
                      </a:cubicBezTo>
                      <a:cubicBezTo>
                        <a:pt x="21" y="14"/>
                        <a:pt x="23" y="11"/>
                        <a:pt x="25" y="10"/>
                      </a:cubicBezTo>
                      <a:cubicBezTo>
                        <a:pt x="23" y="9"/>
                        <a:pt x="22" y="7"/>
                        <a:pt x="24"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4" name="Freeform 148"/>
                <p:cNvSpPr>
                  <a:spLocks noEditPoints="1" noChangeArrowheads="1"/>
                </p:cNvSpPr>
                <p:nvPr/>
              </p:nvSpPr>
              <p:spPr bwMode="auto">
                <a:xfrm>
                  <a:off x="591" y="753"/>
                  <a:ext cx="43" cy="46"/>
                </a:xfrm>
                <a:custGeom>
                  <a:avLst/>
                  <a:gdLst>
                    <a:gd name="T0" fmla="*/ 8 w 25"/>
                    <a:gd name="T1" fmla="*/ 27 h 27"/>
                    <a:gd name="T2" fmla="*/ 8 w 25"/>
                    <a:gd name="T3" fmla="*/ 27 h 27"/>
                    <a:gd name="T4" fmla="*/ 5 w 25"/>
                    <a:gd name="T5" fmla="*/ 25 h 27"/>
                    <a:gd name="T6" fmla="*/ 3 w 25"/>
                    <a:gd name="T7" fmla="*/ 25 h 27"/>
                    <a:gd name="T8" fmla="*/ 2 w 25"/>
                    <a:gd name="T9" fmla="*/ 25 h 27"/>
                    <a:gd name="T10" fmla="*/ 2 w 25"/>
                    <a:gd name="T11" fmla="*/ 24 h 27"/>
                    <a:gd name="T12" fmla="*/ 3 w 25"/>
                    <a:gd name="T13" fmla="*/ 19 h 27"/>
                    <a:gd name="T14" fmla="*/ 4 w 25"/>
                    <a:gd name="T15" fmla="*/ 17 h 27"/>
                    <a:gd name="T16" fmla="*/ 3 w 25"/>
                    <a:gd name="T17" fmla="*/ 17 h 27"/>
                    <a:gd name="T18" fmla="*/ 0 w 25"/>
                    <a:gd name="T19" fmla="*/ 14 h 27"/>
                    <a:gd name="T20" fmla="*/ 2 w 25"/>
                    <a:gd name="T21" fmla="*/ 9 h 27"/>
                    <a:gd name="T22" fmla="*/ 3 w 25"/>
                    <a:gd name="T23" fmla="*/ 6 h 27"/>
                    <a:gd name="T24" fmla="*/ 6 w 25"/>
                    <a:gd name="T25" fmla="*/ 1 h 27"/>
                    <a:gd name="T26" fmla="*/ 16 w 25"/>
                    <a:gd name="T27" fmla="*/ 4 h 27"/>
                    <a:gd name="T28" fmla="*/ 18 w 25"/>
                    <a:gd name="T29" fmla="*/ 5 h 27"/>
                    <a:gd name="T30" fmla="*/ 24 w 25"/>
                    <a:gd name="T31" fmla="*/ 6 h 27"/>
                    <a:gd name="T32" fmla="*/ 25 w 25"/>
                    <a:gd name="T33" fmla="*/ 7 h 27"/>
                    <a:gd name="T34" fmla="*/ 23 w 25"/>
                    <a:gd name="T35" fmla="*/ 7 h 27"/>
                    <a:gd name="T36" fmla="*/ 23 w 25"/>
                    <a:gd name="T37" fmla="*/ 8 h 27"/>
                    <a:gd name="T38" fmla="*/ 24 w 25"/>
                    <a:gd name="T39" fmla="*/ 9 h 27"/>
                    <a:gd name="T40" fmla="*/ 25 w 25"/>
                    <a:gd name="T41" fmla="*/ 10 h 27"/>
                    <a:gd name="T42" fmla="*/ 24 w 25"/>
                    <a:gd name="T43" fmla="*/ 11 h 27"/>
                    <a:gd name="T44" fmla="*/ 22 w 25"/>
                    <a:gd name="T45" fmla="*/ 14 h 27"/>
                    <a:gd name="T46" fmla="*/ 20 w 25"/>
                    <a:gd name="T47" fmla="*/ 16 h 27"/>
                    <a:gd name="T48" fmla="*/ 16 w 25"/>
                    <a:gd name="T49" fmla="*/ 18 h 27"/>
                    <a:gd name="T50" fmla="*/ 13 w 25"/>
                    <a:gd name="T51" fmla="*/ 20 h 27"/>
                    <a:gd name="T52" fmla="*/ 12 w 25"/>
                    <a:gd name="T53" fmla="*/ 21 h 27"/>
                    <a:gd name="T54" fmla="*/ 11 w 25"/>
                    <a:gd name="T55" fmla="*/ 22 h 27"/>
                    <a:gd name="T56" fmla="*/ 11 w 25"/>
                    <a:gd name="T57" fmla="*/ 23 h 27"/>
                    <a:gd name="T58" fmla="*/ 9 w 25"/>
                    <a:gd name="T59" fmla="*/ 26 h 27"/>
                    <a:gd name="T60" fmla="*/ 8 w 25"/>
                    <a:gd name="T61" fmla="*/ 27 h 27"/>
                    <a:gd name="T62" fmla="*/ 4 w 25"/>
                    <a:gd name="T63" fmla="*/ 23 h 27"/>
                    <a:gd name="T64" fmla="*/ 7 w 25"/>
                    <a:gd name="T65" fmla="*/ 24 h 27"/>
                    <a:gd name="T66" fmla="*/ 8 w 25"/>
                    <a:gd name="T67" fmla="*/ 24 h 27"/>
                    <a:gd name="T68" fmla="*/ 9 w 25"/>
                    <a:gd name="T69" fmla="*/ 23 h 27"/>
                    <a:gd name="T70" fmla="*/ 9 w 25"/>
                    <a:gd name="T71" fmla="*/ 21 h 27"/>
                    <a:gd name="T72" fmla="*/ 11 w 25"/>
                    <a:gd name="T73" fmla="*/ 19 h 27"/>
                    <a:gd name="T74" fmla="*/ 11 w 25"/>
                    <a:gd name="T75" fmla="*/ 19 h 27"/>
                    <a:gd name="T76" fmla="*/ 15 w 25"/>
                    <a:gd name="T77" fmla="*/ 16 h 27"/>
                    <a:gd name="T78" fmla="*/ 18 w 25"/>
                    <a:gd name="T79" fmla="*/ 14 h 27"/>
                    <a:gd name="T80" fmla="*/ 20 w 25"/>
                    <a:gd name="T81" fmla="*/ 12 h 27"/>
                    <a:gd name="T82" fmla="*/ 22 w 25"/>
                    <a:gd name="T83" fmla="*/ 10 h 27"/>
                    <a:gd name="T84" fmla="*/ 21 w 25"/>
                    <a:gd name="T85" fmla="*/ 7 h 27"/>
                    <a:gd name="T86" fmla="*/ 21 w 25"/>
                    <a:gd name="T87" fmla="*/ 7 h 27"/>
                    <a:gd name="T88" fmla="*/ 18 w 25"/>
                    <a:gd name="T89" fmla="*/ 7 h 27"/>
                    <a:gd name="T90" fmla="*/ 14 w 25"/>
                    <a:gd name="T91" fmla="*/ 5 h 27"/>
                    <a:gd name="T92" fmla="*/ 7 w 25"/>
                    <a:gd name="T93" fmla="*/ 3 h 27"/>
                    <a:gd name="T94" fmla="*/ 5 w 25"/>
                    <a:gd name="T95" fmla="*/ 6 h 27"/>
                    <a:gd name="T96" fmla="*/ 3 w 25"/>
                    <a:gd name="T97" fmla="*/ 10 h 27"/>
                    <a:gd name="T98" fmla="*/ 2 w 25"/>
                    <a:gd name="T99" fmla="*/ 13 h 27"/>
                    <a:gd name="T100" fmla="*/ 3 w 25"/>
                    <a:gd name="T101" fmla="*/ 15 h 27"/>
                    <a:gd name="T102" fmla="*/ 4 w 25"/>
                    <a:gd name="T103" fmla="*/ 14 h 27"/>
                    <a:gd name="T104" fmla="*/ 5 w 25"/>
                    <a:gd name="T105" fmla="*/ 13 h 27"/>
                    <a:gd name="T106" fmla="*/ 6 w 25"/>
                    <a:gd name="T107" fmla="*/ 14 h 27"/>
                    <a:gd name="T108" fmla="*/ 4 w 25"/>
                    <a:gd name="T109" fmla="*/ 20 h 27"/>
                    <a:gd name="T110" fmla="*/ 4 w 25"/>
                    <a:gd name="T111" fmla="*/ 23 h 27"/>
                    <a:gd name="T112" fmla="*/ 4 w 25"/>
                    <a:gd name="T113" fmla="*/ 23 h 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
                    <a:gd name="T172" fmla="*/ 0 h 27"/>
                    <a:gd name="T173" fmla="*/ 25 w 25"/>
                    <a:gd name="T174" fmla="*/ 27 h 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 h="27">
                      <a:moveTo>
                        <a:pt x="8" y="27"/>
                      </a:moveTo>
                      <a:cubicBezTo>
                        <a:pt x="8" y="27"/>
                        <a:pt x="8" y="27"/>
                        <a:pt x="8" y="27"/>
                      </a:cubicBezTo>
                      <a:cubicBezTo>
                        <a:pt x="7" y="27"/>
                        <a:pt x="6" y="26"/>
                        <a:pt x="5" y="25"/>
                      </a:cubicBezTo>
                      <a:cubicBezTo>
                        <a:pt x="5" y="25"/>
                        <a:pt x="4" y="24"/>
                        <a:pt x="3" y="25"/>
                      </a:cubicBezTo>
                      <a:cubicBezTo>
                        <a:pt x="2" y="25"/>
                        <a:pt x="2" y="25"/>
                        <a:pt x="2" y="25"/>
                      </a:cubicBezTo>
                      <a:cubicBezTo>
                        <a:pt x="2" y="24"/>
                        <a:pt x="2" y="24"/>
                        <a:pt x="2" y="24"/>
                      </a:cubicBezTo>
                      <a:cubicBezTo>
                        <a:pt x="2" y="23"/>
                        <a:pt x="2" y="20"/>
                        <a:pt x="3" y="19"/>
                      </a:cubicBezTo>
                      <a:cubicBezTo>
                        <a:pt x="4" y="18"/>
                        <a:pt x="4" y="18"/>
                        <a:pt x="4" y="17"/>
                      </a:cubicBezTo>
                      <a:cubicBezTo>
                        <a:pt x="4" y="17"/>
                        <a:pt x="4" y="17"/>
                        <a:pt x="3" y="17"/>
                      </a:cubicBezTo>
                      <a:cubicBezTo>
                        <a:pt x="2" y="17"/>
                        <a:pt x="1" y="16"/>
                        <a:pt x="0" y="14"/>
                      </a:cubicBezTo>
                      <a:cubicBezTo>
                        <a:pt x="0" y="13"/>
                        <a:pt x="0" y="10"/>
                        <a:pt x="2" y="9"/>
                      </a:cubicBezTo>
                      <a:cubicBezTo>
                        <a:pt x="3" y="8"/>
                        <a:pt x="3" y="7"/>
                        <a:pt x="3" y="6"/>
                      </a:cubicBezTo>
                      <a:cubicBezTo>
                        <a:pt x="3" y="4"/>
                        <a:pt x="4" y="2"/>
                        <a:pt x="6" y="1"/>
                      </a:cubicBezTo>
                      <a:cubicBezTo>
                        <a:pt x="9" y="0"/>
                        <a:pt x="13" y="1"/>
                        <a:pt x="16" y="4"/>
                      </a:cubicBezTo>
                      <a:cubicBezTo>
                        <a:pt x="16" y="5"/>
                        <a:pt x="17" y="5"/>
                        <a:pt x="18" y="5"/>
                      </a:cubicBezTo>
                      <a:cubicBezTo>
                        <a:pt x="20" y="5"/>
                        <a:pt x="22" y="5"/>
                        <a:pt x="24" y="6"/>
                      </a:cubicBezTo>
                      <a:cubicBezTo>
                        <a:pt x="25" y="7"/>
                        <a:pt x="25" y="7"/>
                        <a:pt x="25" y="7"/>
                      </a:cubicBezTo>
                      <a:cubicBezTo>
                        <a:pt x="23" y="7"/>
                        <a:pt x="23" y="7"/>
                        <a:pt x="23" y="7"/>
                      </a:cubicBezTo>
                      <a:cubicBezTo>
                        <a:pt x="23" y="8"/>
                        <a:pt x="23" y="8"/>
                        <a:pt x="23" y="8"/>
                      </a:cubicBezTo>
                      <a:cubicBezTo>
                        <a:pt x="23" y="8"/>
                        <a:pt x="23" y="8"/>
                        <a:pt x="24" y="9"/>
                      </a:cubicBezTo>
                      <a:cubicBezTo>
                        <a:pt x="25" y="10"/>
                        <a:pt x="25" y="10"/>
                        <a:pt x="25" y="10"/>
                      </a:cubicBezTo>
                      <a:cubicBezTo>
                        <a:pt x="24" y="11"/>
                        <a:pt x="24" y="11"/>
                        <a:pt x="24" y="11"/>
                      </a:cubicBezTo>
                      <a:cubicBezTo>
                        <a:pt x="23" y="11"/>
                        <a:pt x="22" y="13"/>
                        <a:pt x="22" y="14"/>
                      </a:cubicBezTo>
                      <a:cubicBezTo>
                        <a:pt x="21" y="14"/>
                        <a:pt x="20" y="15"/>
                        <a:pt x="20" y="16"/>
                      </a:cubicBezTo>
                      <a:cubicBezTo>
                        <a:pt x="19" y="17"/>
                        <a:pt x="17" y="17"/>
                        <a:pt x="16" y="18"/>
                      </a:cubicBezTo>
                      <a:cubicBezTo>
                        <a:pt x="15" y="18"/>
                        <a:pt x="13" y="19"/>
                        <a:pt x="13" y="20"/>
                      </a:cubicBezTo>
                      <a:cubicBezTo>
                        <a:pt x="13" y="20"/>
                        <a:pt x="12" y="21"/>
                        <a:pt x="12" y="21"/>
                      </a:cubicBezTo>
                      <a:cubicBezTo>
                        <a:pt x="11" y="21"/>
                        <a:pt x="11" y="22"/>
                        <a:pt x="11" y="22"/>
                      </a:cubicBezTo>
                      <a:cubicBezTo>
                        <a:pt x="11" y="22"/>
                        <a:pt x="11" y="23"/>
                        <a:pt x="11" y="23"/>
                      </a:cubicBezTo>
                      <a:cubicBezTo>
                        <a:pt x="11" y="24"/>
                        <a:pt x="11" y="25"/>
                        <a:pt x="9" y="26"/>
                      </a:cubicBezTo>
                      <a:cubicBezTo>
                        <a:pt x="9" y="26"/>
                        <a:pt x="8" y="27"/>
                        <a:pt x="8" y="27"/>
                      </a:cubicBezTo>
                      <a:close/>
                      <a:moveTo>
                        <a:pt x="4" y="23"/>
                      </a:moveTo>
                      <a:cubicBezTo>
                        <a:pt x="5" y="23"/>
                        <a:pt x="6" y="23"/>
                        <a:pt x="7" y="24"/>
                      </a:cubicBezTo>
                      <a:cubicBezTo>
                        <a:pt x="7" y="25"/>
                        <a:pt x="8" y="25"/>
                        <a:pt x="8" y="24"/>
                      </a:cubicBezTo>
                      <a:cubicBezTo>
                        <a:pt x="9" y="24"/>
                        <a:pt x="9" y="24"/>
                        <a:pt x="9" y="23"/>
                      </a:cubicBezTo>
                      <a:cubicBezTo>
                        <a:pt x="9" y="23"/>
                        <a:pt x="9" y="22"/>
                        <a:pt x="9" y="21"/>
                      </a:cubicBezTo>
                      <a:cubicBezTo>
                        <a:pt x="9" y="20"/>
                        <a:pt x="10" y="20"/>
                        <a:pt x="11" y="19"/>
                      </a:cubicBezTo>
                      <a:cubicBezTo>
                        <a:pt x="11" y="19"/>
                        <a:pt x="11" y="19"/>
                        <a:pt x="11" y="19"/>
                      </a:cubicBezTo>
                      <a:cubicBezTo>
                        <a:pt x="11" y="17"/>
                        <a:pt x="13" y="17"/>
                        <a:pt x="15" y="16"/>
                      </a:cubicBezTo>
                      <a:cubicBezTo>
                        <a:pt x="17" y="15"/>
                        <a:pt x="18" y="15"/>
                        <a:pt x="18" y="14"/>
                      </a:cubicBezTo>
                      <a:cubicBezTo>
                        <a:pt x="19" y="14"/>
                        <a:pt x="19" y="13"/>
                        <a:pt x="20" y="12"/>
                      </a:cubicBezTo>
                      <a:cubicBezTo>
                        <a:pt x="21" y="11"/>
                        <a:pt x="21" y="10"/>
                        <a:pt x="22" y="10"/>
                      </a:cubicBezTo>
                      <a:cubicBezTo>
                        <a:pt x="21" y="9"/>
                        <a:pt x="21" y="8"/>
                        <a:pt x="21" y="7"/>
                      </a:cubicBezTo>
                      <a:cubicBezTo>
                        <a:pt x="21" y="7"/>
                        <a:pt x="21" y="7"/>
                        <a:pt x="21" y="7"/>
                      </a:cubicBezTo>
                      <a:cubicBezTo>
                        <a:pt x="20" y="7"/>
                        <a:pt x="19" y="7"/>
                        <a:pt x="18" y="7"/>
                      </a:cubicBezTo>
                      <a:cubicBezTo>
                        <a:pt x="17" y="6"/>
                        <a:pt x="15" y="6"/>
                        <a:pt x="14" y="5"/>
                      </a:cubicBezTo>
                      <a:cubicBezTo>
                        <a:pt x="12" y="3"/>
                        <a:pt x="10" y="2"/>
                        <a:pt x="7" y="3"/>
                      </a:cubicBezTo>
                      <a:cubicBezTo>
                        <a:pt x="6" y="4"/>
                        <a:pt x="5" y="5"/>
                        <a:pt x="5" y="6"/>
                      </a:cubicBezTo>
                      <a:cubicBezTo>
                        <a:pt x="5" y="7"/>
                        <a:pt x="5" y="9"/>
                        <a:pt x="3" y="10"/>
                      </a:cubicBezTo>
                      <a:cubicBezTo>
                        <a:pt x="2" y="11"/>
                        <a:pt x="2" y="12"/>
                        <a:pt x="2" y="13"/>
                      </a:cubicBezTo>
                      <a:cubicBezTo>
                        <a:pt x="3" y="15"/>
                        <a:pt x="3" y="15"/>
                        <a:pt x="3" y="15"/>
                      </a:cubicBezTo>
                      <a:cubicBezTo>
                        <a:pt x="3" y="15"/>
                        <a:pt x="4" y="15"/>
                        <a:pt x="4" y="14"/>
                      </a:cubicBezTo>
                      <a:cubicBezTo>
                        <a:pt x="5" y="13"/>
                        <a:pt x="5" y="13"/>
                        <a:pt x="5" y="13"/>
                      </a:cubicBezTo>
                      <a:cubicBezTo>
                        <a:pt x="6" y="14"/>
                        <a:pt x="6" y="14"/>
                        <a:pt x="6" y="14"/>
                      </a:cubicBezTo>
                      <a:cubicBezTo>
                        <a:pt x="8" y="17"/>
                        <a:pt x="5" y="19"/>
                        <a:pt x="4" y="20"/>
                      </a:cubicBezTo>
                      <a:cubicBezTo>
                        <a:pt x="4" y="20"/>
                        <a:pt x="4" y="22"/>
                        <a:pt x="4" y="23"/>
                      </a:cubicBezTo>
                      <a:cubicBezTo>
                        <a:pt x="4" y="23"/>
                        <a:pt x="4" y="23"/>
                        <a:pt x="4" y="2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5" name="Freeform 149"/>
                <p:cNvSpPr>
                  <a:spLocks noChangeArrowheads="1"/>
                </p:cNvSpPr>
                <p:nvPr/>
              </p:nvSpPr>
              <p:spPr bwMode="auto">
                <a:xfrm>
                  <a:off x="766" y="718"/>
                  <a:ext cx="26" cy="35"/>
                </a:xfrm>
                <a:custGeom>
                  <a:avLst/>
                  <a:gdLst>
                    <a:gd name="T0" fmla="*/ 3 w 15"/>
                    <a:gd name="T1" fmla="*/ 17 h 20"/>
                    <a:gd name="T2" fmla="*/ 10 w 15"/>
                    <a:gd name="T3" fmla="*/ 6 h 20"/>
                    <a:gd name="T4" fmla="*/ 12 w 15"/>
                    <a:gd name="T5" fmla="*/ 15 h 20"/>
                    <a:gd name="T6" fmla="*/ 3 w 15"/>
                    <a:gd name="T7" fmla="*/ 17 h 20"/>
                    <a:gd name="T8" fmla="*/ 0 60000 65536"/>
                    <a:gd name="T9" fmla="*/ 0 60000 65536"/>
                    <a:gd name="T10" fmla="*/ 0 60000 65536"/>
                    <a:gd name="T11" fmla="*/ 0 60000 65536"/>
                    <a:gd name="T12" fmla="*/ 0 w 15"/>
                    <a:gd name="T13" fmla="*/ 0 h 20"/>
                    <a:gd name="T14" fmla="*/ 15 w 15"/>
                    <a:gd name="T15" fmla="*/ 20 h 20"/>
                  </a:gdLst>
                  <a:ahLst/>
                  <a:cxnLst>
                    <a:cxn ang="T8">
                      <a:pos x="T0" y="T1"/>
                    </a:cxn>
                    <a:cxn ang="T9">
                      <a:pos x="T2" y="T3"/>
                    </a:cxn>
                    <a:cxn ang="T10">
                      <a:pos x="T4" y="T5"/>
                    </a:cxn>
                    <a:cxn ang="T11">
                      <a:pos x="T6" y="T7"/>
                    </a:cxn>
                  </a:cxnLst>
                  <a:rect l="T12" t="T13" r="T14" b="T15"/>
                  <a:pathLst>
                    <a:path w="15" h="20">
                      <a:moveTo>
                        <a:pt x="3" y="17"/>
                      </a:moveTo>
                      <a:cubicBezTo>
                        <a:pt x="7" y="14"/>
                        <a:pt x="0" y="0"/>
                        <a:pt x="10" y="6"/>
                      </a:cubicBezTo>
                      <a:cubicBezTo>
                        <a:pt x="15" y="9"/>
                        <a:pt x="14" y="11"/>
                        <a:pt x="12" y="15"/>
                      </a:cubicBezTo>
                      <a:cubicBezTo>
                        <a:pt x="10" y="18"/>
                        <a:pt x="6" y="20"/>
                        <a:pt x="3"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6" name="Freeform 150"/>
                <p:cNvSpPr>
                  <a:spLocks noEditPoints="1" noChangeArrowheads="1"/>
                </p:cNvSpPr>
                <p:nvPr/>
              </p:nvSpPr>
              <p:spPr bwMode="auto">
                <a:xfrm>
                  <a:off x="770" y="724"/>
                  <a:ext cx="22" cy="27"/>
                </a:xfrm>
                <a:custGeom>
                  <a:avLst/>
                  <a:gdLst>
                    <a:gd name="T0" fmla="*/ 4 w 13"/>
                    <a:gd name="T1" fmla="*/ 16 h 16"/>
                    <a:gd name="T2" fmla="*/ 0 w 13"/>
                    <a:gd name="T3" fmla="*/ 15 h 16"/>
                    <a:gd name="T4" fmla="*/ 0 w 13"/>
                    <a:gd name="T5" fmla="*/ 14 h 16"/>
                    <a:gd name="T6" fmla="*/ 1 w 13"/>
                    <a:gd name="T7" fmla="*/ 13 h 16"/>
                    <a:gd name="T8" fmla="*/ 1 w 13"/>
                    <a:gd name="T9" fmla="*/ 7 h 16"/>
                    <a:gd name="T10" fmla="*/ 2 w 13"/>
                    <a:gd name="T11" fmla="*/ 1 h 16"/>
                    <a:gd name="T12" fmla="*/ 4 w 13"/>
                    <a:gd name="T13" fmla="*/ 0 h 16"/>
                    <a:gd name="T14" fmla="*/ 9 w 13"/>
                    <a:gd name="T15" fmla="*/ 2 h 16"/>
                    <a:gd name="T16" fmla="*/ 13 w 13"/>
                    <a:gd name="T17" fmla="*/ 6 h 16"/>
                    <a:gd name="T18" fmla="*/ 11 w 13"/>
                    <a:gd name="T19" fmla="*/ 12 h 16"/>
                    <a:gd name="T20" fmla="*/ 4 w 13"/>
                    <a:gd name="T21" fmla="*/ 16 h 16"/>
                    <a:gd name="T22" fmla="*/ 3 w 13"/>
                    <a:gd name="T23" fmla="*/ 14 h 16"/>
                    <a:gd name="T24" fmla="*/ 4 w 13"/>
                    <a:gd name="T25" fmla="*/ 14 h 16"/>
                    <a:gd name="T26" fmla="*/ 9 w 13"/>
                    <a:gd name="T27" fmla="*/ 11 h 16"/>
                    <a:gd name="T28" fmla="*/ 11 w 13"/>
                    <a:gd name="T29" fmla="*/ 7 h 16"/>
                    <a:gd name="T30" fmla="*/ 8 w 13"/>
                    <a:gd name="T31" fmla="*/ 4 h 16"/>
                    <a:gd name="T32" fmla="*/ 4 w 13"/>
                    <a:gd name="T33" fmla="*/ 3 h 16"/>
                    <a:gd name="T34" fmla="*/ 3 w 13"/>
                    <a:gd name="T35" fmla="*/ 7 h 16"/>
                    <a:gd name="T36" fmla="*/ 3 w 13"/>
                    <a:gd name="T37" fmla="*/ 14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16"/>
                    <a:gd name="T59" fmla="*/ 13 w 13"/>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16">
                      <a:moveTo>
                        <a:pt x="4" y="16"/>
                      </a:moveTo>
                      <a:cubicBezTo>
                        <a:pt x="3" y="16"/>
                        <a:pt x="1" y="16"/>
                        <a:pt x="0" y="15"/>
                      </a:cubicBezTo>
                      <a:cubicBezTo>
                        <a:pt x="0" y="14"/>
                        <a:pt x="0" y="14"/>
                        <a:pt x="0" y="14"/>
                      </a:cubicBezTo>
                      <a:cubicBezTo>
                        <a:pt x="1" y="13"/>
                        <a:pt x="1" y="13"/>
                        <a:pt x="1" y="13"/>
                      </a:cubicBezTo>
                      <a:cubicBezTo>
                        <a:pt x="2" y="12"/>
                        <a:pt x="1" y="10"/>
                        <a:pt x="1" y="7"/>
                      </a:cubicBezTo>
                      <a:cubicBezTo>
                        <a:pt x="1" y="5"/>
                        <a:pt x="1" y="2"/>
                        <a:pt x="2" y="1"/>
                      </a:cubicBezTo>
                      <a:cubicBezTo>
                        <a:pt x="2" y="1"/>
                        <a:pt x="3" y="0"/>
                        <a:pt x="4" y="0"/>
                      </a:cubicBezTo>
                      <a:cubicBezTo>
                        <a:pt x="5" y="0"/>
                        <a:pt x="7" y="1"/>
                        <a:pt x="9" y="2"/>
                      </a:cubicBezTo>
                      <a:cubicBezTo>
                        <a:pt x="11" y="4"/>
                        <a:pt x="12" y="5"/>
                        <a:pt x="13" y="6"/>
                      </a:cubicBezTo>
                      <a:cubicBezTo>
                        <a:pt x="13" y="8"/>
                        <a:pt x="12" y="10"/>
                        <a:pt x="11" y="12"/>
                      </a:cubicBezTo>
                      <a:cubicBezTo>
                        <a:pt x="9" y="14"/>
                        <a:pt x="7" y="16"/>
                        <a:pt x="4" y="16"/>
                      </a:cubicBezTo>
                      <a:close/>
                      <a:moveTo>
                        <a:pt x="3" y="14"/>
                      </a:moveTo>
                      <a:cubicBezTo>
                        <a:pt x="3" y="14"/>
                        <a:pt x="4" y="14"/>
                        <a:pt x="4" y="14"/>
                      </a:cubicBezTo>
                      <a:cubicBezTo>
                        <a:pt x="6" y="14"/>
                        <a:pt x="8" y="13"/>
                        <a:pt x="9" y="11"/>
                      </a:cubicBezTo>
                      <a:cubicBezTo>
                        <a:pt x="10" y="9"/>
                        <a:pt x="11" y="8"/>
                        <a:pt x="11" y="7"/>
                      </a:cubicBezTo>
                      <a:cubicBezTo>
                        <a:pt x="11" y="6"/>
                        <a:pt x="10" y="5"/>
                        <a:pt x="8" y="4"/>
                      </a:cubicBezTo>
                      <a:cubicBezTo>
                        <a:pt x="4" y="2"/>
                        <a:pt x="4" y="2"/>
                        <a:pt x="4" y="3"/>
                      </a:cubicBezTo>
                      <a:cubicBezTo>
                        <a:pt x="3" y="3"/>
                        <a:pt x="3" y="5"/>
                        <a:pt x="3" y="7"/>
                      </a:cubicBezTo>
                      <a:cubicBezTo>
                        <a:pt x="3" y="9"/>
                        <a:pt x="4" y="12"/>
                        <a:pt x="3"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7" name="Freeform 151"/>
                <p:cNvSpPr>
                  <a:spLocks noChangeArrowheads="1"/>
                </p:cNvSpPr>
                <p:nvPr/>
              </p:nvSpPr>
              <p:spPr bwMode="auto">
                <a:xfrm>
                  <a:off x="723" y="706"/>
                  <a:ext cx="37" cy="50"/>
                </a:xfrm>
                <a:custGeom>
                  <a:avLst/>
                  <a:gdLst>
                    <a:gd name="T0" fmla="*/ 4 w 21"/>
                    <a:gd name="T1" fmla="*/ 13 h 29"/>
                    <a:gd name="T2" fmla="*/ 4 w 21"/>
                    <a:gd name="T3" fmla="*/ 5 h 29"/>
                    <a:gd name="T4" fmla="*/ 8 w 21"/>
                    <a:gd name="T5" fmla="*/ 1 h 29"/>
                    <a:gd name="T6" fmla="*/ 12 w 21"/>
                    <a:gd name="T7" fmla="*/ 4 h 29"/>
                    <a:gd name="T8" fmla="*/ 16 w 21"/>
                    <a:gd name="T9" fmla="*/ 8 h 29"/>
                    <a:gd name="T10" fmla="*/ 14 w 21"/>
                    <a:gd name="T11" fmla="*/ 17 h 29"/>
                    <a:gd name="T12" fmla="*/ 17 w 21"/>
                    <a:gd name="T13" fmla="*/ 20 h 29"/>
                    <a:gd name="T14" fmla="*/ 20 w 21"/>
                    <a:gd name="T15" fmla="*/ 26 h 29"/>
                    <a:gd name="T16" fmla="*/ 12 w 21"/>
                    <a:gd name="T17" fmla="*/ 28 h 29"/>
                    <a:gd name="T18" fmla="*/ 7 w 21"/>
                    <a:gd name="T19" fmla="*/ 24 h 29"/>
                    <a:gd name="T20" fmla="*/ 8 w 21"/>
                    <a:gd name="T21" fmla="*/ 17 h 29"/>
                    <a:gd name="T22" fmla="*/ 4 w 21"/>
                    <a:gd name="T23" fmla="*/ 13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29"/>
                    <a:gd name="T38" fmla="*/ 21 w 21"/>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29">
                      <a:moveTo>
                        <a:pt x="4" y="13"/>
                      </a:moveTo>
                      <a:cubicBezTo>
                        <a:pt x="2" y="10"/>
                        <a:pt x="0" y="7"/>
                        <a:pt x="4" y="5"/>
                      </a:cubicBezTo>
                      <a:cubicBezTo>
                        <a:pt x="1" y="5"/>
                        <a:pt x="6" y="0"/>
                        <a:pt x="8" y="1"/>
                      </a:cubicBezTo>
                      <a:cubicBezTo>
                        <a:pt x="9" y="1"/>
                        <a:pt x="11" y="3"/>
                        <a:pt x="12" y="4"/>
                      </a:cubicBezTo>
                      <a:cubicBezTo>
                        <a:pt x="12" y="7"/>
                        <a:pt x="14" y="6"/>
                        <a:pt x="16" y="8"/>
                      </a:cubicBezTo>
                      <a:cubicBezTo>
                        <a:pt x="21" y="13"/>
                        <a:pt x="13" y="13"/>
                        <a:pt x="14" y="17"/>
                      </a:cubicBezTo>
                      <a:cubicBezTo>
                        <a:pt x="14" y="19"/>
                        <a:pt x="16" y="19"/>
                        <a:pt x="17" y="20"/>
                      </a:cubicBezTo>
                      <a:cubicBezTo>
                        <a:pt x="18" y="22"/>
                        <a:pt x="18" y="24"/>
                        <a:pt x="20" y="26"/>
                      </a:cubicBezTo>
                      <a:cubicBezTo>
                        <a:pt x="17" y="25"/>
                        <a:pt x="15" y="27"/>
                        <a:pt x="12" y="28"/>
                      </a:cubicBezTo>
                      <a:cubicBezTo>
                        <a:pt x="9" y="29"/>
                        <a:pt x="8" y="25"/>
                        <a:pt x="7" y="24"/>
                      </a:cubicBezTo>
                      <a:cubicBezTo>
                        <a:pt x="5" y="22"/>
                        <a:pt x="9" y="19"/>
                        <a:pt x="8" y="17"/>
                      </a:cubicBezTo>
                      <a:cubicBezTo>
                        <a:pt x="8" y="15"/>
                        <a:pt x="6" y="12"/>
                        <a:pt x="4"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8" name="Freeform 152"/>
                <p:cNvSpPr>
                  <a:spLocks noEditPoints="1" noChangeArrowheads="1"/>
                </p:cNvSpPr>
                <p:nvPr/>
              </p:nvSpPr>
              <p:spPr bwMode="auto">
                <a:xfrm>
                  <a:off x="723" y="706"/>
                  <a:ext cx="43" cy="50"/>
                </a:xfrm>
                <a:custGeom>
                  <a:avLst/>
                  <a:gdLst>
                    <a:gd name="T0" fmla="*/ 11 w 25"/>
                    <a:gd name="T1" fmla="*/ 29 h 29"/>
                    <a:gd name="T2" fmla="*/ 7 w 25"/>
                    <a:gd name="T3" fmla="*/ 26 h 29"/>
                    <a:gd name="T4" fmla="*/ 6 w 25"/>
                    <a:gd name="T5" fmla="*/ 24 h 29"/>
                    <a:gd name="T6" fmla="*/ 7 w 25"/>
                    <a:gd name="T7" fmla="*/ 19 h 29"/>
                    <a:gd name="T8" fmla="*/ 7 w 25"/>
                    <a:gd name="T9" fmla="*/ 18 h 29"/>
                    <a:gd name="T10" fmla="*/ 4 w 25"/>
                    <a:gd name="T11" fmla="*/ 14 h 29"/>
                    <a:gd name="T12" fmla="*/ 3 w 25"/>
                    <a:gd name="T13" fmla="*/ 14 h 29"/>
                    <a:gd name="T14" fmla="*/ 3 w 25"/>
                    <a:gd name="T15" fmla="*/ 13 h 29"/>
                    <a:gd name="T16" fmla="*/ 1 w 25"/>
                    <a:gd name="T17" fmla="*/ 7 h 29"/>
                    <a:gd name="T18" fmla="*/ 2 w 25"/>
                    <a:gd name="T19" fmla="*/ 5 h 29"/>
                    <a:gd name="T20" fmla="*/ 2 w 25"/>
                    <a:gd name="T21" fmla="*/ 4 h 29"/>
                    <a:gd name="T22" fmla="*/ 8 w 25"/>
                    <a:gd name="T23" fmla="*/ 0 h 29"/>
                    <a:gd name="T24" fmla="*/ 8 w 25"/>
                    <a:gd name="T25" fmla="*/ 0 h 29"/>
                    <a:gd name="T26" fmla="*/ 13 w 25"/>
                    <a:gd name="T27" fmla="*/ 4 h 29"/>
                    <a:gd name="T28" fmla="*/ 14 w 25"/>
                    <a:gd name="T29" fmla="*/ 6 h 29"/>
                    <a:gd name="T30" fmla="*/ 17 w 25"/>
                    <a:gd name="T31" fmla="*/ 8 h 29"/>
                    <a:gd name="T32" fmla="*/ 19 w 25"/>
                    <a:gd name="T33" fmla="*/ 11 h 29"/>
                    <a:gd name="T34" fmla="*/ 16 w 25"/>
                    <a:gd name="T35" fmla="*/ 14 h 29"/>
                    <a:gd name="T36" fmla="*/ 15 w 25"/>
                    <a:gd name="T37" fmla="*/ 17 h 29"/>
                    <a:gd name="T38" fmla="*/ 16 w 25"/>
                    <a:gd name="T39" fmla="*/ 19 h 29"/>
                    <a:gd name="T40" fmla="*/ 18 w 25"/>
                    <a:gd name="T41" fmla="*/ 20 h 29"/>
                    <a:gd name="T42" fmla="*/ 19 w 25"/>
                    <a:gd name="T43" fmla="*/ 22 h 29"/>
                    <a:gd name="T44" fmla="*/ 21 w 25"/>
                    <a:gd name="T45" fmla="*/ 25 h 29"/>
                    <a:gd name="T46" fmla="*/ 25 w 25"/>
                    <a:gd name="T47" fmla="*/ 29 h 29"/>
                    <a:gd name="T48" fmla="*/ 20 w 25"/>
                    <a:gd name="T49" fmla="*/ 27 h 29"/>
                    <a:gd name="T50" fmla="*/ 14 w 25"/>
                    <a:gd name="T51" fmla="*/ 28 h 29"/>
                    <a:gd name="T52" fmla="*/ 12 w 25"/>
                    <a:gd name="T53" fmla="*/ 29 h 29"/>
                    <a:gd name="T54" fmla="*/ 11 w 25"/>
                    <a:gd name="T55" fmla="*/ 29 h 29"/>
                    <a:gd name="T56" fmla="*/ 4 w 25"/>
                    <a:gd name="T57" fmla="*/ 12 h 29"/>
                    <a:gd name="T58" fmla="*/ 9 w 25"/>
                    <a:gd name="T59" fmla="*/ 17 h 29"/>
                    <a:gd name="T60" fmla="*/ 8 w 25"/>
                    <a:gd name="T61" fmla="*/ 20 h 29"/>
                    <a:gd name="T62" fmla="*/ 8 w 25"/>
                    <a:gd name="T63" fmla="*/ 23 h 29"/>
                    <a:gd name="T64" fmla="*/ 9 w 25"/>
                    <a:gd name="T65" fmla="*/ 25 h 29"/>
                    <a:gd name="T66" fmla="*/ 12 w 25"/>
                    <a:gd name="T67" fmla="*/ 27 h 29"/>
                    <a:gd name="T68" fmla="*/ 13 w 25"/>
                    <a:gd name="T69" fmla="*/ 26 h 29"/>
                    <a:gd name="T70" fmla="*/ 18 w 25"/>
                    <a:gd name="T71" fmla="*/ 24 h 29"/>
                    <a:gd name="T72" fmla="*/ 17 w 25"/>
                    <a:gd name="T73" fmla="*/ 23 h 29"/>
                    <a:gd name="T74" fmla="*/ 16 w 25"/>
                    <a:gd name="T75" fmla="*/ 21 h 29"/>
                    <a:gd name="T76" fmla="*/ 15 w 25"/>
                    <a:gd name="T77" fmla="*/ 20 h 29"/>
                    <a:gd name="T78" fmla="*/ 13 w 25"/>
                    <a:gd name="T79" fmla="*/ 17 h 29"/>
                    <a:gd name="T80" fmla="*/ 15 w 25"/>
                    <a:gd name="T81" fmla="*/ 13 h 29"/>
                    <a:gd name="T82" fmla="*/ 17 w 25"/>
                    <a:gd name="T83" fmla="*/ 11 h 29"/>
                    <a:gd name="T84" fmla="*/ 15 w 25"/>
                    <a:gd name="T85" fmla="*/ 9 h 29"/>
                    <a:gd name="T86" fmla="*/ 14 w 25"/>
                    <a:gd name="T87" fmla="*/ 8 h 29"/>
                    <a:gd name="T88" fmla="*/ 11 w 25"/>
                    <a:gd name="T89" fmla="*/ 4 h 29"/>
                    <a:gd name="T90" fmla="*/ 8 w 25"/>
                    <a:gd name="T91" fmla="*/ 2 h 29"/>
                    <a:gd name="T92" fmla="*/ 4 w 25"/>
                    <a:gd name="T93" fmla="*/ 4 h 29"/>
                    <a:gd name="T94" fmla="*/ 4 w 25"/>
                    <a:gd name="T95" fmla="*/ 4 h 29"/>
                    <a:gd name="T96" fmla="*/ 5 w 25"/>
                    <a:gd name="T97" fmla="*/ 4 h 29"/>
                    <a:gd name="T98" fmla="*/ 8 w 25"/>
                    <a:gd name="T99" fmla="*/ 5 h 29"/>
                    <a:gd name="T100" fmla="*/ 5 w 25"/>
                    <a:gd name="T101" fmla="*/ 6 h 29"/>
                    <a:gd name="T102" fmla="*/ 3 w 25"/>
                    <a:gd name="T103" fmla="*/ 8 h 29"/>
                    <a:gd name="T104" fmla="*/ 4 w 25"/>
                    <a:gd name="T105" fmla="*/ 12 h 29"/>
                    <a:gd name="T106" fmla="*/ 4 w 25"/>
                    <a:gd name="T107" fmla="*/ 12 h 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
                    <a:gd name="T163" fmla="*/ 0 h 29"/>
                    <a:gd name="T164" fmla="*/ 25 w 25"/>
                    <a:gd name="T165" fmla="*/ 29 h 2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 h="29">
                      <a:moveTo>
                        <a:pt x="11" y="29"/>
                      </a:moveTo>
                      <a:cubicBezTo>
                        <a:pt x="9" y="29"/>
                        <a:pt x="8" y="27"/>
                        <a:pt x="7" y="26"/>
                      </a:cubicBezTo>
                      <a:cubicBezTo>
                        <a:pt x="7" y="25"/>
                        <a:pt x="7" y="25"/>
                        <a:pt x="6" y="24"/>
                      </a:cubicBezTo>
                      <a:cubicBezTo>
                        <a:pt x="5" y="23"/>
                        <a:pt x="6" y="21"/>
                        <a:pt x="7" y="19"/>
                      </a:cubicBezTo>
                      <a:cubicBezTo>
                        <a:pt x="7" y="19"/>
                        <a:pt x="7" y="18"/>
                        <a:pt x="7" y="18"/>
                      </a:cubicBezTo>
                      <a:cubicBezTo>
                        <a:pt x="7" y="16"/>
                        <a:pt x="5" y="13"/>
                        <a:pt x="4" y="14"/>
                      </a:cubicBezTo>
                      <a:cubicBezTo>
                        <a:pt x="3" y="14"/>
                        <a:pt x="3" y="14"/>
                        <a:pt x="3" y="14"/>
                      </a:cubicBezTo>
                      <a:cubicBezTo>
                        <a:pt x="3" y="13"/>
                        <a:pt x="3" y="13"/>
                        <a:pt x="3" y="13"/>
                      </a:cubicBezTo>
                      <a:cubicBezTo>
                        <a:pt x="2" y="11"/>
                        <a:pt x="0" y="9"/>
                        <a:pt x="1" y="7"/>
                      </a:cubicBezTo>
                      <a:cubicBezTo>
                        <a:pt x="1" y="6"/>
                        <a:pt x="2" y="6"/>
                        <a:pt x="2" y="5"/>
                      </a:cubicBezTo>
                      <a:cubicBezTo>
                        <a:pt x="2" y="5"/>
                        <a:pt x="2" y="4"/>
                        <a:pt x="2" y="4"/>
                      </a:cubicBezTo>
                      <a:cubicBezTo>
                        <a:pt x="2" y="2"/>
                        <a:pt x="6" y="0"/>
                        <a:pt x="8" y="0"/>
                      </a:cubicBezTo>
                      <a:cubicBezTo>
                        <a:pt x="8" y="0"/>
                        <a:pt x="8" y="0"/>
                        <a:pt x="8" y="0"/>
                      </a:cubicBezTo>
                      <a:cubicBezTo>
                        <a:pt x="10" y="0"/>
                        <a:pt x="12" y="2"/>
                        <a:pt x="13" y="4"/>
                      </a:cubicBezTo>
                      <a:cubicBezTo>
                        <a:pt x="13" y="5"/>
                        <a:pt x="13" y="5"/>
                        <a:pt x="14" y="6"/>
                      </a:cubicBezTo>
                      <a:cubicBezTo>
                        <a:pt x="15" y="6"/>
                        <a:pt x="16" y="7"/>
                        <a:pt x="17" y="8"/>
                      </a:cubicBezTo>
                      <a:cubicBezTo>
                        <a:pt x="18" y="9"/>
                        <a:pt x="19" y="10"/>
                        <a:pt x="19" y="11"/>
                      </a:cubicBezTo>
                      <a:cubicBezTo>
                        <a:pt x="18" y="13"/>
                        <a:pt x="17" y="13"/>
                        <a:pt x="16" y="14"/>
                      </a:cubicBezTo>
                      <a:cubicBezTo>
                        <a:pt x="15" y="15"/>
                        <a:pt x="14" y="16"/>
                        <a:pt x="15" y="17"/>
                      </a:cubicBezTo>
                      <a:cubicBezTo>
                        <a:pt x="15" y="18"/>
                        <a:pt x="15" y="18"/>
                        <a:pt x="16" y="19"/>
                      </a:cubicBezTo>
                      <a:cubicBezTo>
                        <a:pt x="17" y="19"/>
                        <a:pt x="17" y="19"/>
                        <a:pt x="18" y="20"/>
                      </a:cubicBezTo>
                      <a:cubicBezTo>
                        <a:pt x="18" y="21"/>
                        <a:pt x="19" y="21"/>
                        <a:pt x="19" y="22"/>
                      </a:cubicBezTo>
                      <a:cubicBezTo>
                        <a:pt x="20" y="23"/>
                        <a:pt x="20" y="24"/>
                        <a:pt x="21" y="25"/>
                      </a:cubicBezTo>
                      <a:cubicBezTo>
                        <a:pt x="25" y="29"/>
                        <a:pt x="25" y="29"/>
                        <a:pt x="25" y="29"/>
                      </a:cubicBezTo>
                      <a:cubicBezTo>
                        <a:pt x="20" y="27"/>
                        <a:pt x="20" y="27"/>
                        <a:pt x="20" y="27"/>
                      </a:cubicBezTo>
                      <a:cubicBezTo>
                        <a:pt x="18" y="26"/>
                        <a:pt x="16" y="27"/>
                        <a:pt x="14" y="28"/>
                      </a:cubicBezTo>
                      <a:cubicBezTo>
                        <a:pt x="13" y="28"/>
                        <a:pt x="13" y="29"/>
                        <a:pt x="12" y="29"/>
                      </a:cubicBezTo>
                      <a:cubicBezTo>
                        <a:pt x="12" y="29"/>
                        <a:pt x="11" y="29"/>
                        <a:pt x="11" y="29"/>
                      </a:cubicBezTo>
                      <a:close/>
                      <a:moveTo>
                        <a:pt x="4" y="12"/>
                      </a:moveTo>
                      <a:cubicBezTo>
                        <a:pt x="7" y="12"/>
                        <a:pt x="9" y="15"/>
                        <a:pt x="9" y="17"/>
                      </a:cubicBezTo>
                      <a:cubicBezTo>
                        <a:pt x="9" y="18"/>
                        <a:pt x="9" y="19"/>
                        <a:pt x="8" y="20"/>
                      </a:cubicBezTo>
                      <a:cubicBezTo>
                        <a:pt x="8" y="21"/>
                        <a:pt x="7" y="22"/>
                        <a:pt x="8" y="23"/>
                      </a:cubicBezTo>
                      <a:cubicBezTo>
                        <a:pt x="8" y="23"/>
                        <a:pt x="9" y="24"/>
                        <a:pt x="9" y="25"/>
                      </a:cubicBezTo>
                      <a:cubicBezTo>
                        <a:pt x="10" y="27"/>
                        <a:pt x="10" y="28"/>
                        <a:pt x="12" y="27"/>
                      </a:cubicBezTo>
                      <a:cubicBezTo>
                        <a:pt x="12" y="27"/>
                        <a:pt x="12" y="27"/>
                        <a:pt x="13" y="26"/>
                      </a:cubicBezTo>
                      <a:cubicBezTo>
                        <a:pt x="15" y="25"/>
                        <a:pt x="16" y="25"/>
                        <a:pt x="18" y="24"/>
                      </a:cubicBezTo>
                      <a:cubicBezTo>
                        <a:pt x="18" y="24"/>
                        <a:pt x="17" y="23"/>
                        <a:pt x="17" y="23"/>
                      </a:cubicBezTo>
                      <a:cubicBezTo>
                        <a:pt x="17" y="22"/>
                        <a:pt x="17" y="22"/>
                        <a:pt x="16" y="21"/>
                      </a:cubicBezTo>
                      <a:cubicBezTo>
                        <a:pt x="16" y="21"/>
                        <a:pt x="16" y="20"/>
                        <a:pt x="15" y="20"/>
                      </a:cubicBezTo>
                      <a:cubicBezTo>
                        <a:pt x="14" y="20"/>
                        <a:pt x="13" y="19"/>
                        <a:pt x="13" y="17"/>
                      </a:cubicBezTo>
                      <a:cubicBezTo>
                        <a:pt x="12" y="15"/>
                        <a:pt x="14" y="13"/>
                        <a:pt x="15" y="13"/>
                      </a:cubicBezTo>
                      <a:cubicBezTo>
                        <a:pt x="16" y="12"/>
                        <a:pt x="17" y="11"/>
                        <a:pt x="17" y="11"/>
                      </a:cubicBezTo>
                      <a:cubicBezTo>
                        <a:pt x="17" y="11"/>
                        <a:pt x="16" y="10"/>
                        <a:pt x="15" y="9"/>
                      </a:cubicBezTo>
                      <a:cubicBezTo>
                        <a:pt x="15" y="8"/>
                        <a:pt x="14" y="8"/>
                        <a:pt x="14" y="8"/>
                      </a:cubicBezTo>
                      <a:cubicBezTo>
                        <a:pt x="12" y="7"/>
                        <a:pt x="11" y="7"/>
                        <a:pt x="11" y="4"/>
                      </a:cubicBezTo>
                      <a:cubicBezTo>
                        <a:pt x="10" y="4"/>
                        <a:pt x="9" y="2"/>
                        <a:pt x="8" y="2"/>
                      </a:cubicBezTo>
                      <a:cubicBezTo>
                        <a:pt x="7" y="2"/>
                        <a:pt x="4" y="4"/>
                        <a:pt x="4" y="4"/>
                      </a:cubicBezTo>
                      <a:cubicBezTo>
                        <a:pt x="4" y="4"/>
                        <a:pt x="4" y="4"/>
                        <a:pt x="4" y="4"/>
                      </a:cubicBezTo>
                      <a:cubicBezTo>
                        <a:pt x="4" y="4"/>
                        <a:pt x="4" y="4"/>
                        <a:pt x="5" y="4"/>
                      </a:cubicBezTo>
                      <a:cubicBezTo>
                        <a:pt x="8" y="5"/>
                        <a:pt x="8" y="5"/>
                        <a:pt x="8" y="5"/>
                      </a:cubicBezTo>
                      <a:cubicBezTo>
                        <a:pt x="5" y="6"/>
                        <a:pt x="5" y="6"/>
                        <a:pt x="5" y="6"/>
                      </a:cubicBezTo>
                      <a:cubicBezTo>
                        <a:pt x="4" y="7"/>
                        <a:pt x="3" y="7"/>
                        <a:pt x="3" y="8"/>
                      </a:cubicBezTo>
                      <a:cubicBezTo>
                        <a:pt x="2" y="9"/>
                        <a:pt x="3" y="10"/>
                        <a:pt x="4" y="12"/>
                      </a:cubicBezTo>
                      <a:cubicBezTo>
                        <a:pt x="4" y="12"/>
                        <a:pt x="4" y="12"/>
                        <a:pt x="4"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9" name="Freeform 153"/>
                <p:cNvSpPr>
                  <a:spLocks noChangeArrowheads="1"/>
                </p:cNvSpPr>
                <p:nvPr/>
              </p:nvSpPr>
              <p:spPr bwMode="auto">
                <a:xfrm>
                  <a:off x="717" y="892"/>
                  <a:ext cx="56" cy="64"/>
                </a:xfrm>
                <a:custGeom>
                  <a:avLst/>
                  <a:gdLst>
                    <a:gd name="T0" fmla="*/ 18 w 33"/>
                    <a:gd name="T1" fmla="*/ 5 h 37"/>
                    <a:gd name="T2" fmla="*/ 5 w 33"/>
                    <a:gd name="T3" fmla="*/ 3 h 37"/>
                    <a:gd name="T4" fmla="*/ 0 w 33"/>
                    <a:gd name="T5" fmla="*/ 14 h 37"/>
                    <a:gd name="T6" fmla="*/ 7 w 33"/>
                    <a:gd name="T7" fmla="*/ 21 h 37"/>
                    <a:gd name="T8" fmla="*/ 12 w 33"/>
                    <a:gd name="T9" fmla="*/ 23 h 37"/>
                    <a:gd name="T10" fmla="*/ 18 w 33"/>
                    <a:gd name="T11" fmla="*/ 27 h 37"/>
                    <a:gd name="T12" fmla="*/ 16 w 33"/>
                    <a:gd name="T13" fmla="*/ 35 h 37"/>
                    <a:gd name="T14" fmla="*/ 27 w 33"/>
                    <a:gd name="T15" fmla="*/ 36 h 37"/>
                    <a:gd name="T16" fmla="*/ 32 w 33"/>
                    <a:gd name="T17" fmla="*/ 27 h 37"/>
                    <a:gd name="T18" fmla="*/ 32 w 33"/>
                    <a:gd name="T19" fmla="*/ 21 h 37"/>
                    <a:gd name="T20" fmla="*/ 28 w 33"/>
                    <a:gd name="T21" fmla="*/ 20 h 37"/>
                    <a:gd name="T22" fmla="*/ 27 w 33"/>
                    <a:gd name="T23" fmla="*/ 14 h 37"/>
                    <a:gd name="T24" fmla="*/ 22 w 33"/>
                    <a:gd name="T25" fmla="*/ 14 h 37"/>
                    <a:gd name="T26" fmla="*/ 18 w 33"/>
                    <a:gd name="T27" fmla="*/ 5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37"/>
                    <a:gd name="T44" fmla="*/ 33 w 33"/>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37">
                      <a:moveTo>
                        <a:pt x="18" y="5"/>
                      </a:moveTo>
                      <a:cubicBezTo>
                        <a:pt x="15" y="0"/>
                        <a:pt x="10" y="2"/>
                        <a:pt x="5" y="3"/>
                      </a:cubicBezTo>
                      <a:cubicBezTo>
                        <a:pt x="0" y="4"/>
                        <a:pt x="1" y="10"/>
                        <a:pt x="0" y="14"/>
                      </a:cubicBezTo>
                      <a:cubicBezTo>
                        <a:pt x="3" y="15"/>
                        <a:pt x="4" y="20"/>
                        <a:pt x="7" y="21"/>
                      </a:cubicBezTo>
                      <a:cubicBezTo>
                        <a:pt x="8" y="22"/>
                        <a:pt x="10" y="22"/>
                        <a:pt x="12" y="23"/>
                      </a:cubicBezTo>
                      <a:cubicBezTo>
                        <a:pt x="14" y="24"/>
                        <a:pt x="16" y="25"/>
                        <a:pt x="18" y="27"/>
                      </a:cubicBezTo>
                      <a:cubicBezTo>
                        <a:pt x="21" y="29"/>
                        <a:pt x="15" y="32"/>
                        <a:pt x="16" y="35"/>
                      </a:cubicBezTo>
                      <a:cubicBezTo>
                        <a:pt x="17" y="36"/>
                        <a:pt x="26" y="37"/>
                        <a:pt x="27" y="36"/>
                      </a:cubicBezTo>
                      <a:cubicBezTo>
                        <a:pt x="31" y="34"/>
                        <a:pt x="31" y="30"/>
                        <a:pt x="32" y="27"/>
                      </a:cubicBezTo>
                      <a:cubicBezTo>
                        <a:pt x="32" y="26"/>
                        <a:pt x="33" y="22"/>
                        <a:pt x="32" y="21"/>
                      </a:cubicBezTo>
                      <a:cubicBezTo>
                        <a:pt x="31" y="20"/>
                        <a:pt x="28" y="22"/>
                        <a:pt x="28" y="20"/>
                      </a:cubicBezTo>
                      <a:cubicBezTo>
                        <a:pt x="28" y="19"/>
                        <a:pt x="28" y="15"/>
                        <a:pt x="27" y="14"/>
                      </a:cubicBezTo>
                      <a:cubicBezTo>
                        <a:pt x="25" y="13"/>
                        <a:pt x="23" y="15"/>
                        <a:pt x="22" y="14"/>
                      </a:cubicBezTo>
                      <a:cubicBezTo>
                        <a:pt x="17" y="13"/>
                        <a:pt x="18" y="10"/>
                        <a:pt x="18"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0" name="Freeform 154"/>
                <p:cNvSpPr>
                  <a:spLocks noEditPoints="1" noChangeArrowheads="1"/>
                </p:cNvSpPr>
                <p:nvPr/>
              </p:nvSpPr>
              <p:spPr bwMode="auto">
                <a:xfrm>
                  <a:off x="713" y="894"/>
                  <a:ext cx="62" cy="64"/>
                </a:xfrm>
                <a:custGeom>
                  <a:avLst/>
                  <a:gdLst>
                    <a:gd name="T0" fmla="*/ 26 w 36"/>
                    <a:gd name="T1" fmla="*/ 37 h 37"/>
                    <a:gd name="T2" fmla="*/ 18 w 36"/>
                    <a:gd name="T3" fmla="*/ 35 h 37"/>
                    <a:gd name="T4" fmla="*/ 19 w 36"/>
                    <a:gd name="T5" fmla="*/ 30 h 37"/>
                    <a:gd name="T6" fmla="*/ 20 w 36"/>
                    <a:gd name="T7" fmla="*/ 27 h 37"/>
                    <a:gd name="T8" fmla="*/ 19 w 36"/>
                    <a:gd name="T9" fmla="*/ 27 h 37"/>
                    <a:gd name="T10" fmla="*/ 13 w 36"/>
                    <a:gd name="T11" fmla="*/ 22 h 37"/>
                    <a:gd name="T12" fmla="*/ 11 w 36"/>
                    <a:gd name="T13" fmla="*/ 22 h 37"/>
                    <a:gd name="T14" fmla="*/ 8 w 36"/>
                    <a:gd name="T15" fmla="*/ 21 h 37"/>
                    <a:gd name="T16" fmla="*/ 5 w 36"/>
                    <a:gd name="T17" fmla="*/ 18 h 37"/>
                    <a:gd name="T18" fmla="*/ 1 w 36"/>
                    <a:gd name="T19" fmla="*/ 14 h 37"/>
                    <a:gd name="T20" fmla="*/ 0 w 36"/>
                    <a:gd name="T21" fmla="*/ 14 h 37"/>
                    <a:gd name="T22" fmla="*/ 1 w 36"/>
                    <a:gd name="T23" fmla="*/ 13 h 37"/>
                    <a:gd name="T24" fmla="*/ 1 w 36"/>
                    <a:gd name="T25" fmla="*/ 10 h 37"/>
                    <a:gd name="T26" fmla="*/ 7 w 36"/>
                    <a:gd name="T27" fmla="*/ 1 h 37"/>
                    <a:gd name="T28" fmla="*/ 8 w 36"/>
                    <a:gd name="T29" fmla="*/ 1 h 37"/>
                    <a:gd name="T30" fmla="*/ 14 w 36"/>
                    <a:gd name="T31" fmla="*/ 0 h 37"/>
                    <a:gd name="T32" fmla="*/ 20 w 36"/>
                    <a:gd name="T33" fmla="*/ 4 h 37"/>
                    <a:gd name="T34" fmla="*/ 21 w 36"/>
                    <a:gd name="T35" fmla="*/ 4 h 37"/>
                    <a:gd name="T36" fmla="*/ 21 w 36"/>
                    <a:gd name="T37" fmla="*/ 7 h 37"/>
                    <a:gd name="T38" fmla="*/ 24 w 36"/>
                    <a:gd name="T39" fmla="*/ 12 h 37"/>
                    <a:gd name="T40" fmla="*/ 25 w 36"/>
                    <a:gd name="T41" fmla="*/ 12 h 37"/>
                    <a:gd name="T42" fmla="*/ 29 w 36"/>
                    <a:gd name="T43" fmla="*/ 13 h 37"/>
                    <a:gd name="T44" fmla="*/ 31 w 36"/>
                    <a:gd name="T45" fmla="*/ 18 h 37"/>
                    <a:gd name="T46" fmla="*/ 31 w 36"/>
                    <a:gd name="T47" fmla="*/ 19 h 37"/>
                    <a:gd name="T48" fmla="*/ 32 w 36"/>
                    <a:gd name="T49" fmla="*/ 19 h 37"/>
                    <a:gd name="T50" fmla="*/ 33 w 36"/>
                    <a:gd name="T51" fmla="*/ 19 h 37"/>
                    <a:gd name="T52" fmla="*/ 35 w 36"/>
                    <a:gd name="T53" fmla="*/ 19 h 37"/>
                    <a:gd name="T54" fmla="*/ 35 w 36"/>
                    <a:gd name="T55" fmla="*/ 25 h 37"/>
                    <a:gd name="T56" fmla="*/ 35 w 36"/>
                    <a:gd name="T57" fmla="*/ 26 h 37"/>
                    <a:gd name="T58" fmla="*/ 35 w 36"/>
                    <a:gd name="T59" fmla="*/ 27 h 37"/>
                    <a:gd name="T60" fmla="*/ 30 w 36"/>
                    <a:gd name="T61" fmla="*/ 36 h 37"/>
                    <a:gd name="T62" fmla="*/ 26 w 36"/>
                    <a:gd name="T63" fmla="*/ 37 h 37"/>
                    <a:gd name="T64" fmla="*/ 3 w 36"/>
                    <a:gd name="T65" fmla="*/ 13 h 37"/>
                    <a:gd name="T66" fmla="*/ 6 w 36"/>
                    <a:gd name="T67" fmla="*/ 17 h 37"/>
                    <a:gd name="T68" fmla="*/ 9 w 36"/>
                    <a:gd name="T69" fmla="*/ 20 h 37"/>
                    <a:gd name="T70" fmla="*/ 11 w 36"/>
                    <a:gd name="T71" fmla="*/ 20 h 37"/>
                    <a:gd name="T72" fmla="*/ 14 w 36"/>
                    <a:gd name="T73" fmla="*/ 21 h 37"/>
                    <a:gd name="T74" fmla="*/ 20 w 36"/>
                    <a:gd name="T75" fmla="*/ 25 h 37"/>
                    <a:gd name="T76" fmla="*/ 22 w 36"/>
                    <a:gd name="T77" fmla="*/ 27 h 37"/>
                    <a:gd name="T78" fmla="*/ 20 w 36"/>
                    <a:gd name="T79" fmla="*/ 31 h 37"/>
                    <a:gd name="T80" fmla="*/ 19 w 36"/>
                    <a:gd name="T81" fmla="*/ 33 h 37"/>
                    <a:gd name="T82" fmla="*/ 26 w 36"/>
                    <a:gd name="T83" fmla="*/ 35 h 37"/>
                    <a:gd name="T84" fmla="*/ 29 w 36"/>
                    <a:gd name="T85" fmla="*/ 34 h 37"/>
                    <a:gd name="T86" fmla="*/ 33 w 36"/>
                    <a:gd name="T87" fmla="*/ 27 h 37"/>
                    <a:gd name="T88" fmla="*/ 33 w 36"/>
                    <a:gd name="T89" fmla="*/ 26 h 37"/>
                    <a:gd name="T90" fmla="*/ 33 w 36"/>
                    <a:gd name="T91" fmla="*/ 25 h 37"/>
                    <a:gd name="T92" fmla="*/ 33 w 36"/>
                    <a:gd name="T93" fmla="*/ 21 h 37"/>
                    <a:gd name="T94" fmla="*/ 33 w 36"/>
                    <a:gd name="T95" fmla="*/ 21 h 37"/>
                    <a:gd name="T96" fmla="*/ 32 w 36"/>
                    <a:gd name="T97" fmla="*/ 21 h 37"/>
                    <a:gd name="T98" fmla="*/ 31 w 36"/>
                    <a:gd name="T99" fmla="*/ 21 h 37"/>
                    <a:gd name="T100" fmla="*/ 29 w 36"/>
                    <a:gd name="T101" fmla="*/ 20 h 37"/>
                    <a:gd name="T102" fmla="*/ 29 w 36"/>
                    <a:gd name="T103" fmla="*/ 18 h 37"/>
                    <a:gd name="T104" fmla="*/ 28 w 36"/>
                    <a:gd name="T105" fmla="*/ 14 h 37"/>
                    <a:gd name="T106" fmla="*/ 26 w 36"/>
                    <a:gd name="T107" fmla="*/ 14 h 37"/>
                    <a:gd name="T108" fmla="*/ 23 w 36"/>
                    <a:gd name="T109" fmla="*/ 14 h 37"/>
                    <a:gd name="T110" fmla="*/ 19 w 36"/>
                    <a:gd name="T111" fmla="*/ 7 h 37"/>
                    <a:gd name="T112" fmla="*/ 19 w 36"/>
                    <a:gd name="T113" fmla="*/ 5 h 37"/>
                    <a:gd name="T114" fmla="*/ 14 w 36"/>
                    <a:gd name="T115" fmla="*/ 2 h 37"/>
                    <a:gd name="T116" fmla="*/ 9 w 36"/>
                    <a:gd name="T117" fmla="*/ 3 h 37"/>
                    <a:gd name="T118" fmla="*/ 7 w 36"/>
                    <a:gd name="T119" fmla="*/ 3 h 37"/>
                    <a:gd name="T120" fmla="*/ 3 w 36"/>
                    <a:gd name="T121" fmla="*/ 10 h 37"/>
                    <a:gd name="T122" fmla="*/ 3 w 36"/>
                    <a:gd name="T123" fmla="*/ 13 h 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
                    <a:gd name="T187" fmla="*/ 0 h 37"/>
                    <a:gd name="T188" fmla="*/ 36 w 36"/>
                    <a:gd name="T189" fmla="*/ 37 h 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 h="37">
                      <a:moveTo>
                        <a:pt x="26" y="37"/>
                      </a:moveTo>
                      <a:cubicBezTo>
                        <a:pt x="26" y="37"/>
                        <a:pt x="19" y="36"/>
                        <a:pt x="18" y="35"/>
                      </a:cubicBezTo>
                      <a:cubicBezTo>
                        <a:pt x="16" y="33"/>
                        <a:pt x="18" y="31"/>
                        <a:pt x="19" y="30"/>
                      </a:cubicBezTo>
                      <a:cubicBezTo>
                        <a:pt x="19" y="29"/>
                        <a:pt x="20" y="28"/>
                        <a:pt x="20" y="27"/>
                      </a:cubicBezTo>
                      <a:cubicBezTo>
                        <a:pt x="20" y="27"/>
                        <a:pt x="20" y="27"/>
                        <a:pt x="19" y="27"/>
                      </a:cubicBezTo>
                      <a:cubicBezTo>
                        <a:pt x="17" y="25"/>
                        <a:pt x="15" y="24"/>
                        <a:pt x="13" y="22"/>
                      </a:cubicBezTo>
                      <a:cubicBezTo>
                        <a:pt x="13" y="22"/>
                        <a:pt x="12" y="22"/>
                        <a:pt x="11" y="22"/>
                      </a:cubicBezTo>
                      <a:cubicBezTo>
                        <a:pt x="10" y="22"/>
                        <a:pt x="9" y="22"/>
                        <a:pt x="8" y="21"/>
                      </a:cubicBezTo>
                      <a:cubicBezTo>
                        <a:pt x="7" y="20"/>
                        <a:pt x="6" y="19"/>
                        <a:pt x="5" y="18"/>
                      </a:cubicBezTo>
                      <a:cubicBezTo>
                        <a:pt x="4" y="16"/>
                        <a:pt x="3" y="15"/>
                        <a:pt x="1" y="14"/>
                      </a:cubicBezTo>
                      <a:cubicBezTo>
                        <a:pt x="0" y="14"/>
                        <a:pt x="0" y="14"/>
                        <a:pt x="0" y="14"/>
                      </a:cubicBezTo>
                      <a:cubicBezTo>
                        <a:pt x="1" y="13"/>
                        <a:pt x="1" y="13"/>
                        <a:pt x="1" y="13"/>
                      </a:cubicBezTo>
                      <a:cubicBezTo>
                        <a:pt x="1" y="12"/>
                        <a:pt x="1" y="11"/>
                        <a:pt x="1" y="10"/>
                      </a:cubicBezTo>
                      <a:cubicBezTo>
                        <a:pt x="2" y="6"/>
                        <a:pt x="3" y="2"/>
                        <a:pt x="7" y="1"/>
                      </a:cubicBezTo>
                      <a:cubicBezTo>
                        <a:pt x="8" y="1"/>
                        <a:pt x="8" y="1"/>
                        <a:pt x="8" y="1"/>
                      </a:cubicBezTo>
                      <a:cubicBezTo>
                        <a:pt x="10" y="0"/>
                        <a:pt x="12" y="0"/>
                        <a:pt x="14" y="0"/>
                      </a:cubicBezTo>
                      <a:cubicBezTo>
                        <a:pt x="17" y="0"/>
                        <a:pt x="19" y="1"/>
                        <a:pt x="20" y="4"/>
                      </a:cubicBezTo>
                      <a:cubicBezTo>
                        <a:pt x="21" y="4"/>
                        <a:pt x="21" y="4"/>
                        <a:pt x="21" y="4"/>
                      </a:cubicBezTo>
                      <a:cubicBezTo>
                        <a:pt x="21" y="5"/>
                        <a:pt x="21" y="6"/>
                        <a:pt x="21" y="7"/>
                      </a:cubicBezTo>
                      <a:cubicBezTo>
                        <a:pt x="21" y="10"/>
                        <a:pt x="21" y="11"/>
                        <a:pt x="24" y="12"/>
                      </a:cubicBezTo>
                      <a:cubicBezTo>
                        <a:pt x="24" y="12"/>
                        <a:pt x="25" y="12"/>
                        <a:pt x="25" y="12"/>
                      </a:cubicBezTo>
                      <a:cubicBezTo>
                        <a:pt x="27" y="12"/>
                        <a:pt x="28" y="12"/>
                        <a:pt x="29" y="13"/>
                      </a:cubicBezTo>
                      <a:cubicBezTo>
                        <a:pt x="30" y="14"/>
                        <a:pt x="30" y="15"/>
                        <a:pt x="31" y="18"/>
                      </a:cubicBezTo>
                      <a:cubicBezTo>
                        <a:pt x="31" y="18"/>
                        <a:pt x="31" y="19"/>
                        <a:pt x="31" y="19"/>
                      </a:cubicBezTo>
                      <a:cubicBezTo>
                        <a:pt x="31" y="19"/>
                        <a:pt x="32" y="19"/>
                        <a:pt x="32" y="19"/>
                      </a:cubicBezTo>
                      <a:cubicBezTo>
                        <a:pt x="32" y="19"/>
                        <a:pt x="33" y="19"/>
                        <a:pt x="33" y="19"/>
                      </a:cubicBezTo>
                      <a:cubicBezTo>
                        <a:pt x="34" y="19"/>
                        <a:pt x="34" y="19"/>
                        <a:pt x="35" y="19"/>
                      </a:cubicBezTo>
                      <a:cubicBezTo>
                        <a:pt x="36" y="20"/>
                        <a:pt x="35" y="23"/>
                        <a:pt x="35" y="25"/>
                      </a:cubicBezTo>
                      <a:cubicBezTo>
                        <a:pt x="35" y="25"/>
                        <a:pt x="35" y="26"/>
                        <a:pt x="35" y="26"/>
                      </a:cubicBezTo>
                      <a:cubicBezTo>
                        <a:pt x="35" y="27"/>
                        <a:pt x="35" y="27"/>
                        <a:pt x="35" y="27"/>
                      </a:cubicBezTo>
                      <a:cubicBezTo>
                        <a:pt x="34" y="30"/>
                        <a:pt x="34" y="34"/>
                        <a:pt x="30" y="36"/>
                      </a:cubicBezTo>
                      <a:cubicBezTo>
                        <a:pt x="29" y="36"/>
                        <a:pt x="28" y="37"/>
                        <a:pt x="26" y="37"/>
                      </a:cubicBezTo>
                      <a:close/>
                      <a:moveTo>
                        <a:pt x="3" y="13"/>
                      </a:moveTo>
                      <a:cubicBezTo>
                        <a:pt x="4" y="14"/>
                        <a:pt x="5" y="15"/>
                        <a:pt x="6" y="17"/>
                      </a:cubicBezTo>
                      <a:cubicBezTo>
                        <a:pt x="7" y="18"/>
                        <a:pt x="8" y="19"/>
                        <a:pt x="9" y="20"/>
                      </a:cubicBezTo>
                      <a:cubicBezTo>
                        <a:pt x="10" y="20"/>
                        <a:pt x="10" y="20"/>
                        <a:pt x="11" y="20"/>
                      </a:cubicBezTo>
                      <a:cubicBezTo>
                        <a:pt x="12" y="20"/>
                        <a:pt x="13" y="20"/>
                        <a:pt x="14" y="21"/>
                      </a:cubicBezTo>
                      <a:cubicBezTo>
                        <a:pt x="16" y="22"/>
                        <a:pt x="18" y="24"/>
                        <a:pt x="20" y="25"/>
                      </a:cubicBezTo>
                      <a:cubicBezTo>
                        <a:pt x="21" y="26"/>
                        <a:pt x="22" y="26"/>
                        <a:pt x="22" y="27"/>
                      </a:cubicBezTo>
                      <a:cubicBezTo>
                        <a:pt x="22" y="29"/>
                        <a:pt x="21" y="30"/>
                        <a:pt x="20" y="31"/>
                      </a:cubicBezTo>
                      <a:cubicBezTo>
                        <a:pt x="19" y="32"/>
                        <a:pt x="19" y="33"/>
                        <a:pt x="19" y="33"/>
                      </a:cubicBezTo>
                      <a:cubicBezTo>
                        <a:pt x="20" y="34"/>
                        <a:pt x="23" y="35"/>
                        <a:pt x="26" y="35"/>
                      </a:cubicBezTo>
                      <a:cubicBezTo>
                        <a:pt x="28" y="35"/>
                        <a:pt x="29" y="34"/>
                        <a:pt x="29" y="34"/>
                      </a:cubicBezTo>
                      <a:cubicBezTo>
                        <a:pt x="32" y="33"/>
                        <a:pt x="32" y="30"/>
                        <a:pt x="33" y="27"/>
                      </a:cubicBezTo>
                      <a:cubicBezTo>
                        <a:pt x="33" y="26"/>
                        <a:pt x="33" y="26"/>
                        <a:pt x="33" y="26"/>
                      </a:cubicBezTo>
                      <a:cubicBezTo>
                        <a:pt x="33" y="25"/>
                        <a:pt x="33" y="25"/>
                        <a:pt x="33" y="25"/>
                      </a:cubicBezTo>
                      <a:cubicBezTo>
                        <a:pt x="33" y="23"/>
                        <a:pt x="34" y="21"/>
                        <a:pt x="33" y="21"/>
                      </a:cubicBezTo>
                      <a:cubicBezTo>
                        <a:pt x="33" y="21"/>
                        <a:pt x="33" y="21"/>
                        <a:pt x="33" y="21"/>
                      </a:cubicBezTo>
                      <a:cubicBezTo>
                        <a:pt x="33" y="21"/>
                        <a:pt x="33" y="21"/>
                        <a:pt x="32" y="21"/>
                      </a:cubicBezTo>
                      <a:cubicBezTo>
                        <a:pt x="32" y="21"/>
                        <a:pt x="31" y="21"/>
                        <a:pt x="31" y="21"/>
                      </a:cubicBezTo>
                      <a:cubicBezTo>
                        <a:pt x="29" y="21"/>
                        <a:pt x="29" y="20"/>
                        <a:pt x="29" y="20"/>
                      </a:cubicBezTo>
                      <a:cubicBezTo>
                        <a:pt x="29" y="19"/>
                        <a:pt x="29" y="19"/>
                        <a:pt x="29" y="18"/>
                      </a:cubicBezTo>
                      <a:cubicBezTo>
                        <a:pt x="29" y="17"/>
                        <a:pt x="28" y="15"/>
                        <a:pt x="28" y="14"/>
                      </a:cubicBezTo>
                      <a:cubicBezTo>
                        <a:pt x="27" y="13"/>
                        <a:pt x="27" y="14"/>
                        <a:pt x="26" y="14"/>
                      </a:cubicBezTo>
                      <a:cubicBezTo>
                        <a:pt x="25" y="14"/>
                        <a:pt x="24" y="14"/>
                        <a:pt x="23" y="14"/>
                      </a:cubicBezTo>
                      <a:cubicBezTo>
                        <a:pt x="19" y="13"/>
                        <a:pt x="19" y="10"/>
                        <a:pt x="19" y="7"/>
                      </a:cubicBezTo>
                      <a:cubicBezTo>
                        <a:pt x="19" y="6"/>
                        <a:pt x="19" y="5"/>
                        <a:pt x="19" y="5"/>
                      </a:cubicBezTo>
                      <a:cubicBezTo>
                        <a:pt x="18" y="3"/>
                        <a:pt x="16" y="2"/>
                        <a:pt x="14" y="2"/>
                      </a:cubicBezTo>
                      <a:cubicBezTo>
                        <a:pt x="12" y="2"/>
                        <a:pt x="10" y="2"/>
                        <a:pt x="9" y="3"/>
                      </a:cubicBezTo>
                      <a:cubicBezTo>
                        <a:pt x="7" y="3"/>
                        <a:pt x="7" y="3"/>
                        <a:pt x="7" y="3"/>
                      </a:cubicBezTo>
                      <a:cubicBezTo>
                        <a:pt x="4" y="4"/>
                        <a:pt x="4" y="7"/>
                        <a:pt x="3" y="10"/>
                      </a:cubicBezTo>
                      <a:cubicBezTo>
                        <a:pt x="3" y="11"/>
                        <a:pt x="3" y="12"/>
                        <a:pt x="3"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1" name="Freeform 155"/>
                <p:cNvSpPr>
                  <a:spLocks noChangeArrowheads="1"/>
                </p:cNvSpPr>
                <p:nvPr/>
              </p:nvSpPr>
              <p:spPr bwMode="auto">
                <a:xfrm>
                  <a:off x="589" y="763"/>
                  <a:ext cx="86" cy="129"/>
                </a:xfrm>
                <a:custGeom>
                  <a:avLst/>
                  <a:gdLst>
                    <a:gd name="T0" fmla="*/ 46 w 50"/>
                    <a:gd name="T1" fmla="*/ 70 h 75"/>
                    <a:gd name="T2" fmla="*/ 39 w 50"/>
                    <a:gd name="T3" fmla="*/ 69 h 75"/>
                    <a:gd name="T4" fmla="*/ 30 w 50"/>
                    <a:gd name="T5" fmla="*/ 64 h 75"/>
                    <a:gd name="T6" fmla="*/ 21 w 50"/>
                    <a:gd name="T7" fmla="*/ 57 h 75"/>
                    <a:gd name="T8" fmla="*/ 20 w 50"/>
                    <a:gd name="T9" fmla="*/ 53 h 75"/>
                    <a:gd name="T10" fmla="*/ 17 w 50"/>
                    <a:gd name="T11" fmla="*/ 48 h 75"/>
                    <a:gd name="T12" fmla="*/ 12 w 50"/>
                    <a:gd name="T13" fmla="*/ 38 h 75"/>
                    <a:gd name="T14" fmla="*/ 7 w 50"/>
                    <a:gd name="T15" fmla="*/ 29 h 75"/>
                    <a:gd name="T16" fmla="*/ 5 w 50"/>
                    <a:gd name="T17" fmla="*/ 26 h 75"/>
                    <a:gd name="T18" fmla="*/ 2 w 50"/>
                    <a:gd name="T19" fmla="*/ 23 h 75"/>
                    <a:gd name="T20" fmla="*/ 2 w 50"/>
                    <a:gd name="T21" fmla="*/ 22 h 75"/>
                    <a:gd name="T22" fmla="*/ 4 w 50"/>
                    <a:gd name="T23" fmla="*/ 14 h 75"/>
                    <a:gd name="T24" fmla="*/ 4 w 50"/>
                    <a:gd name="T25" fmla="*/ 18 h 75"/>
                    <a:gd name="T26" fmla="*/ 10 w 50"/>
                    <a:gd name="T27" fmla="*/ 19 h 75"/>
                    <a:gd name="T28" fmla="*/ 11 w 50"/>
                    <a:gd name="T29" fmla="*/ 16 h 75"/>
                    <a:gd name="T30" fmla="*/ 13 w 50"/>
                    <a:gd name="T31" fmla="*/ 13 h 75"/>
                    <a:gd name="T32" fmla="*/ 20 w 50"/>
                    <a:gd name="T33" fmla="*/ 9 h 75"/>
                    <a:gd name="T34" fmla="*/ 25 w 50"/>
                    <a:gd name="T35" fmla="*/ 4 h 75"/>
                    <a:gd name="T36" fmla="*/ 27 w 50"/>
                    <a:gd name="T37" fmla="*/ 2 h 75"/>
                    <a:gd name="T38" fmla="*/ 32 w 50"/>
                    <a:gd name="T39" fmla="*/ 8 h 75"/>
                    <a:gd name="T40" fmla="*/ 42 w 50"/>
                    <a:gd name="T41" fmla="*/ 15 h 75"/>
                    <a:gd name="T42" fmla="*/ 45 w 50"/>
                    <a:gd name="T43" fmla="*/ 16 h 75"/>
                    <a:gd name="T44" fmla="*/ 33 w 50"/>
                    <a:gd name="T45" fmla="*/ 24 h 75"/>
                    <a:gd name="T46" fmla="*/ 30 w 50"/>
                    <a:gd name="T47" fmla="*/ 30 h 75"/>
                    <a:gd name="T48" fmla="*/ 33 w 50"/>
                    <a:gd name="T49" fmla="*/ 37 h 75"/>
                    <a:gd name="T50" fmla="*/ 37 w 50"/>
                    <a:gd name="T51" fmla="*/ 39 h 75"/>
                    <a:gd name="T52" fmla="*/ 43 w 50"/>
                    <a:gd name="T53" fmla="*/ 36 h 75"/>
                    <a:gd name="T54" fmla="*/ 45 w 50"/>
                    <a:gd name="T55" fmla="*/ 43 h 75"/>
                    <a:gd name="T56" fmla="*/ 49 w 50"/>
                    <a:gd name="T57" fmla="*/ 48 h 75"/>
                    <a:gd name="T58" fmla="*/ 49 w 50"/>
                    <a:gd name="T59" fmla="*/ 52 h 75"/>
                    <a:gd name="T60" fmla="*/ 49 w 50"/>
                    <a:gd name="T61" fmla="*/ 57 h 75"/>
                    <a:gd name="T62" fmla="*/ 48 w 50"/>
                    <a:gd name="T63" fmla="*/ 59 h 75"/>
                    <a:gd name="T64" fmla="*/ 48 w 50"/>
                    <a:gd name="T65" fmla="*/ 61 h 75"/>
                    <a:gd name="T66" fmla="*/ 49 w 50"/>
                    <a:gd name="T67" fmla="*/ 65 h 75"/>
                    <a:gd name="T68" fmla="*/ 46 w 50"/>
                    <a:gd name="T69" fmla="*/ 70 h 7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75"/>
                    <a:gd name="T107" fmla="*/ 50 w 50"/>
                    <a:gd name="T108" fmla="*/ 75 h 7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75">
                      <a:moveTo>
                        <a:pt x="46" y="70"/>
                      </a:moveTo>
                      <a:cubicBezTo>
                        <a:pt x="45" y="75"/>
                        <a:pt x="41" y="71"/>
                        <a:pt x="39" y="69"/>
                      </a:cubicBezTo>
                      <a:cubicBezTo>
                        <a:pt x="36" y="67"/>
                        <a:pt x="33" y="66"/>
                        <a:pt x="30" y="64"/>
                      </a:cubicBezTo>
                      <a:cubicBezTo>
                        <a:pt x="26" y="62"/>
                        <a:pt x="24" y="60"/>
                        <a:pt x="21" y="57"/>
                      </a:cubicBezTo>
                      <a:cubicBezTo>
                        <a:pt x="20" y="56"/>
                        <a:pt x="20" y="55"/>
                        <a:pt x="20" y="53"/>
                      </a:cubicBezTo>
                      <a:cubicBezTo>
                        <a:pt x="20" y="51"/>
                        <a:pt x="18" y="49"/>
                        <a:pt x="17" y="48"/>
                      </a:cubicBezTo>
                      <a:cubicBezTo>
                        <a:pt x="15" y="45"/>
                        <a:pt x="14" y="42"/>
                        <a:pt x="12" y="38"/>
                      </a:cubicBezTo>
                      <a:cubicBezTo>
                        <a:pt x="11" y="35"/>
                        <a:pt x="9" y="33"/>
                        <a:pt x="7" y="29"/>
                      </a:cubicBezTo>
                      <a:cubicBezTo>
                        <a:pt x="6" y="28"/>
                        <a:pt x="6" y="27"/>
                        <a:pt x="5" y="26"/>
                      </a:cubicBezTo>
                      <a:cubicBezTo>
                        <a:pt x="4" y="25"/>
                        <a:pt x="3" y="24"/>
                        <a:pt x="2" y="23"/>
                      </a:cubicBezTo>
                      <a:cubicBezTo>
                        <a:pt x="1" y="23"/>
                        <a:pt x="2" y="23"/>
                        <a:pt x="2" y="22"/>
                      </a:cubicBezTo>
                      <a:cubicBezTo>
                        <a:pt x="0" y="18"/>
                        <a:pt x="1" y="17"/>
                        <a:pt x="4" y="14"/>
                      </a:cubicBezTo>
                      <a:cubicBezTo>
                        <a:pt x="5" y="16"/>
                        <a:pt x="3" y="16"/>
                        <a:pt x="4" y="18"/>
                      </a:cubicBezTo>
                      <a:cubicBezTo>
                        <a:pt x="7" y="16"/>
                        <a:pt x="7" y="21"/>
                        <a:pt x="10" y="19"/>
                      </a:cubicBezTo>
                      <a:cubicBezTo>
                        <a:pt x="11" y="18"/>
                        <a:pt x="10" y="17"/>
                        <a:pt x="11" y="16"/>
                      </a:cubicBezTo>
                      <a:cubicBezTo>
                        <a:pt x="11" y="14"/>
                        <a:pt x="13" y="14"/>
                        <a:pt x="13" y="13"/>
                      </a:cubicBezTo>
                      <a:cubicBezTo>
                        <a:pt x="14" y="11"/>
                        <a:pt x="18" y="11"/>
                        <a:pt x="20" y="9"/>
                      </a:cubicBezTo>
                      <a:cubicBezTo>
                        <a:pt x="21" y="8"/>
                        <a:pt x="23" y="5"/>
                        <a:pt x="25" y="4"/>
                      </a:cubicBezTo>
                      <a:cubicBezTo>
                        <a:pt x="22" y="1"/>
                        <a:pt x="25" y="0"/>
                        <a:pt x="27" y="2"/>
                      </a:cubicBezTo>
                      <a:cubicBezTo>
                        <a:pt x="28" y="4"/>
                        <a:pt x="32" y="6"/>
                        <a:pt x="32" y="8"/>
                      </a:cubicBezTo>
                      <a:cubicBezTo>
                        <a:pt x="34" y="13"/>
                        <a:pt x="49" y="5"/>
                        <a:pt x="42" y="15"/>
                      </a:cubicBezTo>
                      <a:cubicBezTo>
                        <a:pt x="43" y="15"/>
                        <a:pt x="44" y="16"/>
                        <a:pt x="45" y="16"/>
                      </a:cubicBezTo>
                      <a:cubicBezTo>
                        <a:pt x="41" y="17"/>
                        <a:pt x="33" y="19"/>
                        <a:pt x="33" y="24"/>
                      </a:cubicBezTo>
                      <a:cubicBezTo>
                        <a:pt x="33" y="26"/>
                        <a:pt x="30" y="27"/>
                        <a:pt x="30" y="30"/>
                      </a:cubicBezTo>
                      <a:cubicBezTo>
                        <a:pt x="30" y="33"/>
                        <a:pt x="34" y="34"/>
                        <a:pt x="33" y="37"/>
                      </a:cubicBezTo>
                      <a:cubicBezTo>
                        <a:pt x="36" y="36"/>
                        <a:pt x="35" y="39"/>
                        <a:pt x="37" y="39"/>
                      </a:cubicBezTo>
                      <a:cubicBezTo>
                        <a:pt x="39" y="39"/>
                        <a:pt x="41" y="37"/>
                        <a:pt x="43" y="36"/>
                      </a:cubicBezTo>
                      <a:cubicBezTo>
                        <a:pt x="43" y="40"/>
                        <a:pt x="41" y="44"/>
                        <a:pt x="45" y="43"/>
                      </a:cubicBezTo>
                      <a:cubicBezTo>
                        <a:pt x="47" y="43"/>
                        <a:pt x="48" y="46"/>
                        <a:pt x="49" y="48"/>
                      </a:cubicBezTo>
                      <a:cubicBezTo>
                        <a:pt x="50" y="49"/>
                        <a:pt x="49" y="50"/>
                        <a:pt x="49" y="52"/>
                      </a:cubicBezTo>
                      <a:cubicBezTo>
                        <a:pt x="49" y="54"/>
                        <a:pt x="49" y="55"/>
                        <a:pt x="49" y="57"/>
                      </a:cubicBezTo>
                      <a:cubicBezTo>
                        <a:pt x="49" y="58"/>
                        <a:pt x="47" y="57"/>
                        <a:pt x="48" y="59"/>
                      </a:cubicBezTo>
                      <a:cubicBezTo>
                        <a:pt x="48" y="60"/>
                        <a:pt x="48" y="60"/>
                        <a:pt x="48" y="61"/>
                      </a:cubicBezTo>
                      <a:cubicBezTo>
                        <a:pt x="46" y="63"/>
                        <a:pt x="49" y="63"/>
                        <a:pt x="49" y="65"/>
                      </a:cubicBezTo>
                      <a:cubicBezTo>
                        <a:pt x="48" y="67"/>
                        <a:pt x="46" y="68"/>
                        <a:pt x="46" y="7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2" name="Freeform 156"/>
                <p:cNvSpPr>
                  <a:spLocks noEditPoints="1" noChangeArrowheads="1"/>
                </p:cNvSpPr>
                <p:nvPr/>
              </p:nvSpPr>
              <p:spPr bwMode="auto">
                <a:xfrm>
                  <a:off x="587" y="761"/>
                  <a:ext cx="90" cy="128"/>
                </a:xfrm>
                <a:custGeom>
                  <a:avLst/>
                  <a:gdLst>
                    <a:gd name="T0" fmla="*/ 39 w 52"/>
                    <a:gd name="T1" fmla="*/ 71 h 74"/>
                    <a:gd name="T2" fmla="*/ 21 w 52"/>
                    <a:gd name="T3" fmla="*/ 59 h 74"/>
                    <a:gd name="T4" fmla="*/ 18 w 52"/>
                    <a:gd name="T5" fmla="*/ 51 h 74"/>
                    <a:gd name="T6" fmla="*/ 12 w 52"/>
                    <a:gd name="T7" fmla="*/ 40 h 74"/>
                    <a:gd name="T8" fmla="*/ 7 w 52"/>
                    <a:gd name="T9" fmla="*/ 30 h 74"/>
                    <a:gd name="T10" fmla="*/ 1 w 52"/>
                    <a:gd name="T11" fmla="*/ 24 h 74"/>
                    <a:gd name="T12" fmla="*/ 6 w 52"/>
                    <a:gd name="T13" fmla="*/ 13 h 74"/>
                    <a:gd name="T14" fmla="*/ 6 w 52"/>
                    <a:gd name="T15" fmla="*/ 18 h 74"/>
                    <a:gd name="T16" fmla="*/ 11 w 52"/>
                    <a:gd name="T17" fmla="*/ 18 h 74"/>
                    <a:gd name="T18" fmla="*/ 13 w 52"/>
                    <a:gd name="T19" fmla="*/ 14 h 74"/>
                    <a:gd name="T20" fmla="*/ 22 w 52"/>
                    <a:gd name="T21" fmla="*/ 7 h 74"/>
                    <a:gd name="T22" fmla="*/ 29 w 52"/>
                    <a:gd name="T23" fmla="*/ 3 h 74"/>
                    <a:gd name="T24" fmla="*/ 37 w 52"/>
                    <a:gd name="T25" fmla="*/ 10 h 74"/>
                    <a:gd name="T26" fmla="*/ 46 w 52"/>
                    <a:gd name="T27" fmla="*/ 11 h 74"/>
                    <a:gd name="T28" fmla="*/ 46 w 52"/>
                    <a:gd name="T29" fmla="*/ 16 h 74"/>
                    <a:gd name="T30" fmla="*/ 45 w 52"/>
                    <a:gd name="T31" fmla="*/ 18 h 74"/>
                    <a:gd name="T32" fmla="*/ 32 w 52"/>
                    <a:gd name="T33" fmla="*/ 31 h 74"/>
                    <a:gd name="T34" fmla="*/ 38 w 52"/>
                    <a:gd name="T35" fmla="*/ 38 h 74"/>
                    <a:gd name="T36" fmla="*/ 43 w 52"/>
                    <a:gd name="T37" fmla="*/ 37 h 74"/>
                    <a:gd name="T38" fmla="*/ 45 w 52"/>
                    <a:gd name="T39" fmla="*/ 40 h 74"/>
                    <a:gd name="T40" fmla="*/ 47 w 52"/>
                    <a:gd name="T41" fmla="*/ 43 h 74"/>
                    <a:gd name="T42" fmla="*/ 51 w 52"/>
                    <a:gd name="T43" fmla="*/ 51 h 74"/>
                    <a:gd name="T44" fmla="*/ 51 w 52"/>
                    <a:gd name="T45" fmla="*/ 58 h 74"/>
                    <a:gd name="T46" fmla="*/ 50 w 52"/>
                    <a:gd name="T47" fmla="*/ 62 h 74"/>
                    <a:gd name="T48" fmla="*/ 49 w 52"/>
                    <a:gd name="T49" fmla="*/ 69 h 74"/>
                    <a:gd name="T50" fmla="*/ 48 w 52"/>
                    <a:gd name="T51" fmla="*/ 71 h 74"/>
                    <a:gd name="T52" fmla="*/ 6 w 52"/>
                    <a:gd name="T53" fmla="*/ 26 h 74"/>
                    <a:gd name="T54" fmla="*/ 11 w 52"/>
                    <a:gd name="T55" fmla="*/ 33 h 74"/>
                    <a:gd name="T56" fmla="*/ 19 w 52"/>
                    <a:gd name="T57" fmla="*/ 49 h 74"/>
                    <a:gd name="T58" fmla="*/ 22 w 52"/>
                    <a:gd name="T59" fmla="*/ 55 h 74"/>
                    <a:gd name="T60" fmla="*/ 35 w 52"/>
                    <a:gd name="T61" fmla="*/ 66 h 74"/>
                    <a:gd name="T62" fmla="*/ 45 w 52"/>
                    <a:gd name="T63" fmla="*/ 72 h 74"/>
                    <a:gd name="T64" fmla="*/ 49 w 52"/>
                    <a:gd name="T65" fmla="*/ 66 h 74"/>
                    <a:gd name="T66" fmla="*/ 48 w 52"/>
                    <a:gd name="T67" fmla="*/ 61 h 74"/>
                    <a:gd name="T68" fmla="*/ 48 w 52"/>
                    <a:gd name="T69" fmla="*/ 58 h 74"/>
                    <a:gd name="T70" fmla="*/ 49 w 52"/>
                    <a:gd name="T71" fmla="*/ 53 h 74"/>
                    <a:gd name="T72" fmla="*/ 49 w 52"/>
                    <a:gd name="T73" fmla="*/ 48 h 74"/>
                    <a:gd name="T74" fmla="*/ 43 w 52"/>
                    <a:gd name="T75" fmla="*/ 40 h 74"/>
                    <a:gd name="T76" fmla="*/ 36 w 52"/>
                    <a:gd name="T77" fmla="*/ 40 h 74"/>
                    <a:gd name="T78" fmla="*/ 33 w 52"/>
                    <a:gd name="T79" fmla="*/ 38 h 74"/>
                    <a:gd name="T80" fmla="*/ 32 w 52"/>
                    <a:gd name="T81" fmla="*/ 27 h 74"/>
                    <a:gd name="T82" fmla="*/ 42 w 52"/>
                    <a:gd name="T83" fmla="*/ 17 h 74"/>
                    <a:gd name="T84" fmla="*/ 42 w 52"/>
                    <a:gd name="T85" fmla="*/ 12 h 74"/>
                    <a:gd name="T86" fmla="*/ 32 w 52"/>
                    <a:gd name="T87" fmla="*/ 9 h 74"/>
                    <a:gd name="T88" fmla="*/ 25 w 52"/>
                    <a:gd name="T89" fmla="*/ 3 h 74"/>
                    <a:gd name="T90" fmla="*/ 26 w 52"/>
                    <a:gd name="T91" fmla="*/ 6 h 74"/>
                    <a:gd name="T92" fmla="*/ 18 w 52"/>
                    <a:gd name="T93" fmla="*/ 13 h 74"/>
                    <a:gd name="T94" fmla="*/ 13 w 52"/>
                    <a:gd name="T95" fmla="*/ 17 h 74"/>
                    <a:gd name="T96" fmla="*/ 10 w 52"/>
                    <a:gd name="T97" fmla="*/ 22 h 74"/>
                    <a:gd name="T98" fmla="*/ 4 w 52"/>
                    <a:gd name="T99" fmla="*/ 20 h 74"/>
                    <a:gd name="T100" fmla="*/ 4 w 52"/>
                    <a:gd name="T101" fmla="*/ 22 h 7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
                    <a:gd name="T154" fmla="*/ 0 h 74"/>
                    <a:gd name="T155" fmla="*/ 52 w 52"/>
                    <a:gd name="T156" fmla="*/ 74 h 7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 h="74">
                      <a:moveTo>
                        <a:pt x="45" y="74"/>
                      </a:moveTo>
                      <a:cubicBezTo>
                        <a:pt x="43" y="74"/>
                        <a:pt x="41" y="72"/>
                        <a:pt x="39" y="71"/>
                      </a:cubicBezTo>
                      <a:cubicBezTo>
                        <a:pt x="39" y="71"/>
                        <a:pt x="39" y="71"/>
                        <a:pt x="39" y="71"/>
                      </a:cubicBezTo>
                      <a:cubicBezTo>
                        <a:pt x="37" y="69"/>
                        <a:pt x="36" y="69"/>
                        <a:pt x="34" y="68"/>
                      </a:cubicBezTo>
                      <a:cubicBezTo>
                        <a:pt x="33" y="68"/>
                        <a:pt x="31" y="67"/>
                        <a:pt x="30" y="66"/>
                      </a:cubicBezTo>
                      <a:cubicBezTo>
                        <a:pt x="26" y="64"/>
                        <a:pt x="24" y="61"/>
                        <a:pt x="21" y="59"/>
                      </a:cubicBezTo>
                      <a:cubicBezTo>
                        <a:pt x="20" y="58"/>
                        <a:pt x="20" y="56"/>
                        <a:pt x="20" y="55"/>
                      </a:cubicBezTo>
                      <a:cubicBezTo>
                        <a:pt x="20" y="55"/>
                        <a:pt x="20" y="54"/>
                        <a:pt x="20" y="54"/>
                      </a:cubicBezTo>
                      <a:cubicBezTo>
                        <a:pt x="20" y="53"/>
                        <a:pt x="19" y="52"/>
                        <a:pt x="18" y="51"/>
                      </a:cubicBezTo>
                      <a:cubicBezTo>
                        <a:pt x="18" y="51"/>
                        <a:pt x="17" y="50"/>
                        <a:pt x="17" y="50"/>
                      </a:cubicBezTo>
                      <a:cubicBezTo>
                        <a:pt x="15" y="47"/>
                        <a:pt x="14" y="44"/>
                        <a:pt x="12" y="40"/>
                      </a:cubicBezTo>
                      <a:cubicBezTo>
                        <a:pt x="12" y="40"/>
                        <a:pt x="12" y="40"/>
                        <a:pt x="12" y="40"/>
                      </a:cubicBezTo>
                      <a:cubicBezTo>
                        <a:pt x="11" y="37"/>
                        <a:pt x="10" y="36"/>
                        <a:pt x="9" y="34"/>
                      </a:cubicBezTo>
                      <a:cubicBezTo>
                        <a:pt x="9" y="33"/>
                        <a:pt x="8" y="32"/>
                        <a:pt x="7" y="31"/>
                      </a:cubicBezTo>
                      <a:cubicBezTo>
                        <a:pt x="7" y="30"/>
                        <a:pt x="7" y="30"/>
                        <a:pt x="7" y="30"/>
                      </a:cubicBezTo>
                      <a:cubicBezTo>
                        <a:pt x="6" y="29"/>
                        <a:pt x="6" y="28"/>
                        <a:pt x="5" y="28"/>
                      </a:cubicBezTo>
                      <a:cubicBezTo>
                        <a:pt x="2" y="25"/>
                        <a:pt x="2" y="25"/>
                        <a:pt x="2" y="25"/>
                      </a:cubicBezTo>
                      <a:cubicBezTo>
                        <a:pt x="2" y="25"/>
                        <a:pt x="1" y="24"/>
                        <a:pt x="1" y="24"/>
                      </a:cubicBezTo>
                      <a:cubicBezTo>
                        <a:pt x="1" y="23"/>
                        <a:pt x="2" y="23"/>
                        <a:pt x="2" y="23"/>
                      </a:cubicBezTo>
                      <a:cubicBezTo>
                        <a:pt x="0" y="18"/>
                        <a:pt x="1" y="18"/>
                        <a:pt x="4" y="14"/>
                      </a:cubicBezTo>
                      <a:cubicBezTo>
                        <a:pt x="6" y="13"/>
                        <a:pt x="6" y="13"/>
                        <a:pt x="6" y="13"/>
                      </a:cubicBezTo>
                      <a:cubicBezTo>
                        <a:pt x="6" y="15"/>
                        <a:pt x="6" y="15"/>
                        <a:pt x="6" y="15"/>
                      </a:cubicBezTo>
                      <a:cubicBezTo>
                        <a:pt x="6" y="16"/>
                        <a:pt x="6" y="17"/>
                        <a:pt x="6" y="17"/>
                      </a:cubicBezTo>
                      <a:cubicBezTo>
                        <a:pt x="6" y="17"/>
                        <a:pt x="6" y="18"/>
                        <a:pt x="6" y="18"/>
                      </a:cubicBezTo>
                      <a:cubicBezTo>
                        <a:pt x="7" y="18"/>
                        <a:pt x="8" y="18"/>
                        <a:pt x="9" y="19"/>
                      </a:cubicBezTo>
                      <a:cubicBezTo>
                        <a:pt x="9" y="20"/>
                        <a:pt x="10" y="20"/>
                        <a:pt x="10" y="19"/>
                      </a:cubicBezTo>
                      <a:cubicBezTo>
                        <a:pt x="11" y="19"/>
                        <a:pt x="11" y="19"/>
                        <a:pt x="11" y="18"/>
                      </a:cubicBezTo>
                      <a:cubicBezTo>
                        <a:pt x="11" y="18"/>
                        <a:pt x="11" y="17"/>
                        <a:pt x="11" y="16"/>
                      </a:cubicBezTo>
                      <a:cubicBezTo>
                        <a:pt x="11" y="15"/>
                        <a:pt x="12" y="15"/>
                        <a:pt x="13" y="14"/>
                      </a:cubicBezTo>
                      <a:cubicBezTo>
                        <a:pt x="13" y="14"/>
                        <a:pt x="13" y="14"/>
                        <a:pt x="13" y="14"/>
                      </a:cubicBezTo>
                      <a:cubicBezTo>
                        <a:pt x="13" y="12"/>
                        <a:pt x="15" y="12"/>
                        <a:pt x="17" y="11"/>
                      </a:cubicBezTo>
                      <a:cubicBezTo>
                        <a:pt x="19" y="10"/>
                        <a:pt x="20" y="10"/>
                        <a:pt x="20" y="9"/>
                      </a:cubicBezTo>
                      <a:cubicBezTo>
                        <a:pt x="21" y="9"/>
                        <a:pt x="21" y="8"/>
                        <a:pt x="22" y="7"/>
                      </a:cubicBezTo>
                      <a:cubicBezTo>
                        <a:pt x="23" y="6"/>
                        <a:pt x="23" y="5"/>
                        <a:pt x="24" y="5"/>
                      </a:cubicBezTo>
                      <a:cubicBezTo>
                        <a:pt x="23" y="3"/>
                        <a:pt x="23" y="2"/>
                        <a:pt x="23" y="2"/>
                      </a:cubicBezTo>
                      <a:cubicBezTo>
                        <a:pt x="24" y="0"/>
                        <a:pt x="27" y="1"/>
                        <a:pt x="29" y="3"/>
                      </a:cubicBezTo>
                      <a:cubicBezTo>
                        <a:pt x="29" y="3"/>
                        <a:pt x="30" y="4"/>
                        <a:pt x="31" y="5"/>
                      </a:cubicBezTo>
                      <a:cubicBezTo>
                        <a:pt x="33" y="6"/>
                        <a:pt x="34" y="7"/>
                        <a:pt x="34" y="9"/>
                      </a:cubicBezTo>
                      <a:cubicBezTo>
                        <a:pt x="35" y="9"/>
                        <a:pt x="35" y="10"/>
                        <a:pt x="37" y="10"/>
                      </a:cubicBezTo>
                      <a:cubicBezTo>
                        <a:pt x="38" y="10"/>
                        <a:pt x="39" y="10"/>
                        <a:pt x="40" y="10"/>
                      </a:cubicBezTo>
                      <a:cubicBezTo>
                        <a:pt x="40" y="10"/>
                        <a:pt x="41" y="10"/>
                        <a:pt x="42" y="10"/>
                      </a:cubicBezTo>
                      <a:cubicBezTo>
                        <a:pt x="43" y="10"/>
                        <a:pt x="45" y="10"/>
                        <a:pt x="46" y="11"/>
                      </a:cubicBezTo>
                      <a:cubicBezTo>
                        <a:pt x="46" y="12"/>
                        <a:pt x="46" y="14"/>
                        <a:pt x="45" y="16"/>
                      </a:cubicBezTo>
                      <a:cubicBezTo>
                        <a:pt x="45" y="16"/>
                        <a:pt x="45" y="16"/>
                        <a:pt x="45" y="16"/>
                      </a:cubicBezTo>
                      <a:cubicBezTo>
                        <a:pt x="45" y="16"/>
                        <a:pt x="46" y="16"/>
                        <a:pt x="46" y="16"/>
                      </a:cubicBezTo>
                      <a:cubicBezTo>
                        <a:pt x="50" y="17"/>
                        <a:pt x="50" y="17"/>
                        <a:pt x="50" y="17"/>
                      </a:cubicBezTo>
                      <a:cubicBezTo>
                        <a:pt x="46" y="18"/>
                        <a:pt x="46" y="18"/>
                        <a:pt x="46" y="18"/>
                      </a:cubicBezTo>
                      <a:cubicBezTo>
                        <a:pt x="46" y="18"/>
                        <a:pt x="45" y="18"/>
                        <a:pt x="45" y="18"/>
                      </a:cubicBezTo>
                      <a:cubicBezTo>
                        <a:pt x="41" y="19"/>
                        <a:pt x="35" y="21"/>
                        <a:pt x="35" y="25"/>
                      </a:cubicBezTo>
                      <a:cubicBezTo>
                        <a:pt x="35" y="26"/>
                        <a:pt x="34" y="27"/>
                        <a:pt x="33" y="28"/>
                      </a:cubicBezTo>
                      <a:cubicBezTo>
                        <a:pt x="32" y="29"/>
                        <a:pt x="32" y="30"/>
                        <a:pt x="32" y="31"/>
                      </a:cubicBezTo>
                      <a:cubicBezTo>
                        <a:pt x="32" y="32"/>
                        <a:pt x="33" y="33"/>
                        <a:pt x="33" y="34"/>
                      </a:cubicBezTo>
                      <a:cubicBezTo>
                        <a:pt x="34" y="34"/>
                        <a:pt x="35" y="35"/>
                        <a:pt x="35" y="37"/>
                      </a:cubicBezTo>
                      <a:cubicBezTo>
                        <a:pt x="37" y="37"/>
                        <a:pt x="37" y="38"/>
                        <a:pt x="38" y="38"/>
                      </a:cubicBezTo>
                      <a:cubicBezTo>
                        <a:pt x="38" y="39"/>
                        <a:pt x="38" y="39"/>
                        <a:pt x="39" y="39"/>
                      </a:cubicBezTo>
                      <a:cubicBezTo>
                        <a:pt x="40" y="39"/>
                        <a:pt x="41" y="38"/>
                        <a:pt x="42" y="37"/>
                      </a:cubicBezTo>
                      <a:cubicBezTo>
                        <a:pt x="43" y="37"/>
                        <a:pt x="43" y="37"/>
                        <a:pt x="43" y="37"/>
                      </a:cubicBezTo>
                      <a:cubicBezTo>
                        <a:pt x="45" y="36"/>
                        <a:pt x="45" y="36"/>
                        <a:pt x="45" y="36"/>
                      </a:cubicBezTo>
                      <a:cubicBezTo>
                        <a:pt x="45" y="37"/>
                        <a:pt x="45" y="37"/>
                        <a:pt x="45" y="37"/>
                      </a:cubicBezTo>
                      <a:cubicBezTo>
                        <a:pt x="45" y="38"/>
                        <a:pt x="45" y="39"/>
                        <a:pt x="45" y="40"/>
                      </a:cubicBezTo>
                      <a:cubicBezTo>
                        <a:pt x="45" y="41"/>
                        <a:pt x="44" y="43"/>
                        <a:pt x="45" y="43"/>
                      </a:cubicBezTo>
                      <a:cubicBezTo>
                        <a:pt x="45" y="43"/>
                        <a:pt x="46" y="43"/>
                        <a:pt x="46" y="43"/>
                      </a:cubicBezTo>
                      <a:cubicBezTo>
                        <a:pt x="47" y="43"/>
                        <a:pt x="47" y="43"/>
                        <a:pt x="47" y="43"/>
                      </a:cubicBezTo>
                      <a:cubicBezTo>
                        <a:pt x="48" y="43"/>
                        <a:pt x="49" y="45"/>
                        <a:pt x="50" y="47"/>
                      </a:cubicBezTo>
                      <a:cubicBezTo>
                        <a:pt x="50" y="48"/>
                        <a:pt x="51" y="48"/>
                        <a:pt x="51" y="48"/>
                      </a:cubicBezTo>
                      <a:cubicBezTo>
                        <a:pt x="52" y="50"/>
                        <a:pt x="51" y="51"/>
                        <a:pt x="51" y="51"/>
                      </a:cubicBezTo>
                      <a:cubicBezTo>
                        <a:pt x="51" y="52"/>
                        <a:pt x="51" y="52"/>
                        <a:pt x="51" y="53"/>
                      </a:cubicBezTo>
                      <a:cubicBezTo>
                        <a:pt x="51" y="53"/>
                        <a:pt x="51" y="54"/>
                        <a:pt x="51" y="55"/>
                      </a:cubicBezTo>
                      <a:cubicBezTo>
                        <a:pt x="51" y="56"/>
                        <a:pt x="51" y="57"/>
                        <a:pt x="51" y="58"/>
                      </a:cubicBezTo>
                      <a:cubicBezTo>
                        <a:pt x="51" y="59"/>
                        <a:pt x="50" y="59"/>
                        <a:pt x="50" y="59"/>
                      </a:cubicBezTo>
                      <a:cubicBezTo>
                        <a:pt x="50" y="59"/>
                        <a:pt x="50" y="60"/>
                        <a:pt x="50" y="60"/>
                      </a:cubicBezTo>
                      <a:cubicBezTo>
                        <a:pt x="50" y="60"/>
                        <a:pt x="50" y="61"/>
                        <a:pt x="50" y="62"/>
                      </a:cubicBezTo>
                      <a:cubicBezTo>
                        <a:pt x="49" y="63"/>
                        <a:pt x="49" y="63"/>
                        <a:pt x="50" y="64"/>
                      </a:cubicBezTo>
                      <a:cubicBezTo>
                        <a:pt x="50" y="64"/>
                        <a:pt x="51" y="65"/>
                        <a:pt x="51" y="67"/>
                      </a:cubicBezTo>
                      <a:cubicBezTo>
                        <a:pt x="50" y="68"/>
                        <a:pt x="50" y="68"/>
                        <a:pt x="49" y="69"/>
                      </a:cubicBezTo>
                      <a:cubicBezTo>
                        <a:pt x="49" y="70"/>
                        <a:pt x="48" y="70"/>
                        <a:pt x="48" y="71"/>
                      </a:cubicBezTo>
                      <a:cubicBezTo>
                        <a:pt x="48" y="71"/>
                        <a:pt x="48" y="71"/>
                        <a:pt x="48" y="71"/>
                      </a:cubicBezTo>
                      <a:cubicBezTo>
                        <a:pt x="48" y="71"/>
                        <a:pt x="48" y="71"/>
                        <a:pt x="48" y="71"/>
                      </a:cubicBezTo>
                      <a:cubicBezTo>
                        <a:pt x="48" y="74"/>
                        <a:pt x="46" y="74"/>
                        <a:pt x="45" y="74"/>
                      </a:cubicBezTo>
                      <a:close/>
                      <a:moveTo>
                        <a:pt x="4" y="24"/>
                      </a:moveTo>
                      <a:cubicBezTo>
                        <a:pt x="6" y="26"/>
                        <a:pt x="6" y="26"/>
                        <a:pt x="6" y="26"/>
                      </a:cubicBezTo>
                      <a:cubicBezTo>
                        <a:pt x="8" y="27"/>
                        <a:pt x="8" y="28"/>
                        <a:pt x="9" y="29"/>
                      </a:cubicBezTo>
                      <a:cubicBezTo>
                        <a:pt x="9" y="30"/>
                        <a:pt x="9" y="30"/>
                        <a:pt x="9" y="30"/>
                      </a:cubicBezTo>
                      <a:cubicBezTo>
                        <a:pt x="10" y="31"/>
                        <a:pt x="10" y="32"/>
                        <a:pt x="11" y="33"/>
                      </a:cubicBezTo>
                      <a:cubicBezTo>
                        <a:pt x="12" y="35"/>
                        <a:pt x="13" y="37"/>
                        <a:pt x="14" y="39"/>
                      </a:cubicBezTo>
                      <a:cubicBezTo>
                        <a:pt x="14" y="39"/>
                        <a:pt x="14" y="39"/>
                        <a:pt x="14" y="39"/>
                      </a:cubicBezTo>
                      <a:cubicBezTo>
                        <a:pt x="16" y="43"/>
                        <a:pt x="17" y="46"/>
                        <a:pt x="19" y="49"/>
                      </a:cubicBezTo>
                      <a:cubicBezTo>
                        <a:pt x="19" y="49"/>
                        <a:pt x="19" y="49"/>
                        <a:pt x="20" y="50"/>
                      </a:cubicBezTo>
                      <a:cubicBezTo>
                        <a:pt x="21" y="51"/>
                        <a:pt x="22" y="52"/>
                        <a:pt x="22" y="54"/>
                      </a:cubicBezTo>
                      <a:cubicBezTo>
                        <a:pt x="22" y="54"/>
                        <a:pt x="22" y="55"/>
                        <a:pt x="22" y="55"/>
                      </a:cubicBezTo>
                      <a:cubicBezTo>
                        <a:pt x="22" y="56"/>
                        <a:pt x="22" y="57"/>
                        <a:pt x="23" y="58"/>
                      </a:cubicBezTo>
                      <a:cubicBezTo>
                        <a:pt x="25" y="60"/>
                        <a:pt x="28" y="62"/>
                        <a:pt x="31" y="64"/>
                      </a:cubicBezTo>
                      <a:cubicBezTo>
                        <a:pt x="32" y="65"/>
                        <a:pt x="34" y="66"/>
                        <a:pt x="35" y="66"/>
                      </a:cubicBezTo>
                      <a:cubicBezTo>
                        <a:pt x="37" y="67"/>
                        <a:pt x="38" y="68"/>
                        <a:pt x="40" y="69"/>
                      </a:cubicBezTo>
                      <a:cubicBezTo>
                        <a:pt x="41" y="70"/>
                        <a:pt x="41" y="70"/>
                        <a:pt x="41" y="70"/>
                      </a:cubicBezTo>
                      <a:cubicBezTo>
                        <a:pt x="42" y="71"/>
                        <a:pt x="44" y="72"/>
                        <a:pt x="45" y="72"/>
                      </a:cubicBezTo>
                      <a:cubicBezTo>
                        <a:pt x="45" y="72"/>
                        <a:pt x="46" y="72"/>
                        <a:pt x="46" y="71"/>
                      </a:cubicBezTo>
                      <a:cubicBezTo>
                        <a:pt x="46" y="69"/>
                        <a:pt x="47" y="68"/>
                        <a:pt x="48" y="68"/>
                      </a:cubicBezTo>
                      <a:cubicBezTo>
                        <a:pt x="48" y="67"/>
                        <a:pt x="49" y="67"/>
                        <a:pt x="49" y="66"/>
                      </a:cubicBezTo>
                      <a:cubicBezTo>
                        <a:pt x="49" y="66"/>
                        <a:pt x="49" y="66"/>
                        <a:pt x="48" y="65"/>
                      </a:cubicBezTo>
                      <a:cubicBezTo>
                        <a:pt x="48" y="64"/>
                        <a:pt x="47" y="63"/>
                        <a:pt x="48" y="61"/>
                      </a:cubicBezTo>
                      <a:cubicBezTo>
                        <a:pt x="48" y="61"/>
                        <a:pt x="48" y="61"/>
                        <a:pt x="48" y="61"/>
                      </a:cubicBezTo>
                      <a:cubicBezTo>
                        <a:pt x="48" y="61"/>
                        <a:pt x="48" y="61"/>
                        <a:pt x="48" y="61"/>
                      </a:cubicBezTo>
                      <a:cubicBezTo>
                        <a:pt x="48" y="60"/>
                        <a:pt x="48" y="60"/>
                        <a:pt x="48" y="60"/>
                      </a:cubicBezTo>
                      <a:cubicBezTo>
                        <a:pt x="48" y="60"/>
                        <a:pt x="47" y="59"/>
                        <a:pt x="48" y="58"/>
                      </a:cubicBezTo>
                      <a:cubicBezTo>
                        <a:pt x="48" y="58"/>
                        <a:pt x="48" y="58"/>
                        <a:pt x="49" y="58"/>
                      </a:cubicBezTo>
                      <a:cubicBezTo>
                        <a:pt x="49" y="57"/>
                        <a:pt x="49" y="56"/>
                        <a:pt x="49" y="55"/>
                      </a:cubicBezTo>
                      <a:cubicBezTo>
                        <a:pt x="49" y="54"/>
                        <a:pt x="49" y="53"/>
                        <a:pt x="49" y="53"/>
                      </a:cubicBezTo>
                      <a:cubicBezTo>
                        <a:pt x="49" y="52"/>
                        <a:pt x="49" y="51"/>
                        <a:pt x="49" y="51"/>
                      </a:cubicBezTo>
                      <a:cubicBezTo>
                        <a:pt x="49" y="50"/>
                        <a:pt x="49" y="50"/>
                        <a:pt x="49" y="49"/>
                      </a:cubicBezTo>
                      <a:cubicBezTo>
                        <a:pt x="49" y="49"/>
                        <a:pt x="49" y="48"/>
                        <a:pt x="49" y="48"/>
                      </a:cubicBezTo>
                      <a:cubicBezTo>
                        <a:pt x="48" y="47"/>
                        <a:pt x="47" y="45"/>
                        <a:pt x="47" y="45"/>
                      </a:cubicBezTo>
                      <a:cubicBezTo>
                        <a:pt x="45" y="45"/>
                        <a:pt x="44" y="45"/>
                        <a:pt x="43" y="44"/>
                      </a:cubicBezTo>
                      <a:cubicBezTo>
                        <a:pt x="42" y="43"/>
                        <a:pt x="43" y="41"/>
                        <a:pt x="43" y="40"/>
                      </a:cubicBezTo>
                      <a:cubicBezTo>
                        <a:pt x="43" y="40"/>
                        <a:pt x="43" y="39"/>
                        <a:pt x="43" y="39"/>
                      </a:cubicBezTo>
                      <a:cubicBezTo>
                        <a:pt x="41" y="40"/>
                        <a:pt x="40" y="41"/>
                        <a:pt x="38" y="41"/>
                      </a:cubicBezTo>
                      <a:cubicBezTo>
                        <a:pt x="37" y="41"/>
                        <a:pt x="36" y="40"/>
                        <a:pt x="36" y="40"/>
                      </a:cubicBezTo>
                      <a:cubicBezTo>
                        <a:pt x="36" y="39"/>
                        <a:pt x="35" y="39"/>
                        <a:pt x="34" y="39"/>
                      </a:cubicBezTo>
                      <a:cubicBezTo>
                        <a:pt x="33" y="39"/>
                        <a:pt x="33" y="39"/>
                        <a:pt x="33" y="39"/>
                      </a:cubicBezTo>
                      <a:cubicBezTo>
                        <a:pt x="33" y="38"/>
                        <a:pt x="33" y="38"/>
                        <a:pt x="33" y="38"/>
                      </a:cubicBezTo>
                      <a:cubicBezTo>
                        <a:pt x="34" y="37"/>
                        <a:pt x="33" y="36"/>
                        <a:pt x="32" y="35"/>
                      </a:cubicBezTo>
                      <a:cubicBezTo>
                        <a:pt x="31" y="34"/>
                        <a:pt x="30" y="33"/>
                        <a:pt x="30" y="31"/>
                      </a:cubicBezTo>
                      <a:cubicBezTo>
                        <a:pt x="30" y="29"/>
                        <a:pt x="31" y="28"/>
                        <a:pt x="32" y="27"/>
                      </a:cubicBezTo>
                      <a:cubicBezTo>
                        <a:pt x="32" y="26"/>
                        <a:pt x="33" y="26"/>
                        <a:pt x="33" y="25"/>
                      </a:cubicBezTo>
                      <a:cubicBezTo>
                        <a:pt x="33" y="20"/>
                        <a:pt x="39" y="18"/>
                        <a:pt x="43" y="17"/>
                      </a:cubicBezTo>
                      <a:cubicBezTo>
                        <a:pt x="42" y="17"/>
                        <a:pt x="42" y="17"/>
                        <a:pt x="42" y="17"/>
                      </a:cubicBezTo>
                      <a:cubicBezTo>
                        <a:pt x="43" y="15"/>
                        <a:pt x="43" y="15"/>
                        <a:pt x="43" y="15"/>
                      </a:cubicBezTo>
                      <a:cubicBezTo>
                        <a:pt x="44" y="13"/>
                        <a:pt x="44" y="12"/>
                        <a:pt x="44" y="12"/>
                      </a:cubicBezTo>
                      <a:cubicBezTo>
                        <a:pt x="44" y="12"/>
                        <a:pt x="44" y="12"/>
                        <a:pt x="42" y="12"/>
                      </a:cubicBezTo>
                      <a:cubicBezTo>
                        <a:pt x="41" y="12"/>
                        <a:pt x="40" y="12"/>
                        <a:pt x="40" y="12"/>
                      </a:cubicBezTo>
                      <a:cubicBezTo>
                        <a:pt x="39" y="12"/>
                        <a:pt x="38" y="12"/>
                        <a:pt x="37" y="12"/>
                      </a:cubicBezTo>
                      <a:cubicBezTo>
                        <a:pt x="36" y="12"/>
                        <a:pt x="33" y="12"/>
                        <a:pt x="32" y="9"/>
                      </a:cubicBezTo>
                      <a:cubicBezTo>
                        <a:pt x="32" y="8"/>
                        <a:pt x="31" y="7"/>
                        <a:pt x="30" y="6"/>
                      </a:cubicBezTo>
                      <a:cubicBezTo>
                        <a:pt x="29" y="5"/>
                        <a:pt x="28" y="5"/>
                        <a:pt x="27" y="4"/>
                      </a:cubicBezTo>
                      <a:cubicBezTo>
                        <a:pt x="26" y="3"/>
                        <a:pt x="26" y="3"/>
                        <a:pt x="25" y="3"/>
                      </a:cubicBezTo>
                      <a:cubicBezTo>
                        <a:pt x="25" y="3"/>
                        <a:pt x="25" y="3"/>
                        <a:pt x="26" y="4"/>
                      </a:cubicBezTo>
                      <a:cubicBezTo>
                        <a:pt x="27" y="5"/>
                        <a:pt x="27" y="5"/>
                        <a:pt x="27" y="5"/>
                      </a:cubicBezTo>
                      <a:cubicBezTo>
                        <a:pt x="26" y="6"/>
                        <a:pt x="26" y="6"/>
                        <a:pt x="26" y="6"/>
                      </a:cubicBezTo>
                      <a:cubicBezTo>
                        <a:pt x="25" y="6"/>
                        <a:pt x="24" y="8"/>
                        <a:pt x="24" y="9"/>
                      </a:cubicBezTo>
                      <a:cubicBezTo>
                        <a:pt x="23" y="9"/>
                        <a:pt x="22" y="10"/>
                        <a:pt x="22" y="11"/>
                      </a:cubicBezTo>
                      <a:cubicBezTo>
                        <a:pt x="21" y="12"/>
                        <a:pt x="19" y="12"/>
                        <a:pt x="18" y="13"/>
                      </a:cubicBezTo>
                      <a:cubicBezTo>
                        <a:pt x="17" y="13"/>
                        <a:pt x="15" y="14"/>
                        <a:pt x="15" y="15"/>
                      </a:cubicBezTo>
                      <a:cubicBezTo>
                        <a:pt x="15" y="15"/>
                        <a:pt x="14" y="16"/>
                        <a:pt x="14" y="16"/>
                      </a:cubicBezTo>
                      <a:cubicBezTo>
                        <a:pt x="13" y="16"/>
                        <a:pt x="13" y="17"/>
                        <a:pt x="13" y="17"/>
                      </a:cubicBezTo>
                      <a:cubicBezTo>
                        <a:pt x="13" y="17"/>
                        <a:pt x="13" y="18"/>
                        <a:pt x="13" y="18"/>
                      </a:cubicBezTo>
                      <a:cubicBezTo>
                        <a:pt x="13" y="19"/>
                        <a:pt x="13" y="20"/>
                        <a:pt x="11" y="21"/>
                      </a:cubicBezTo>
                      <a:cubicBezTo>
                        <a:pt x="11" y="21"/>
                        <a:pt x="10" y="22"/>
                        <a:pt x="10" y="22"/>
                      </a:cubicBezTo>
                      <a:cubicBezTo>
                        <a:pt x="9" y="22"/>
                        <a:pt x="8" y="21"/>
                        <a:pt x="7" y="20"/>
                      </a:cubicBezTo>
                      <a:cubicBezTo>
                        <a:pt x="7" y="20"/>
                        <a:pt x="6" y="19"/>
                        <a:pt x="5" y="20"/>
                      </a:cubicBezTo>
                      <a:cubicBezTo>
                        <a:pt x="4" y="20"/>
                        <a:pt x="4" y="20"/>
                        <a:pt x="4" y="20"/>
                      </a:cubicBezTo>
                      <a:cubicBezTo>
                        <a:pt x="4" y="19"/>
                        <a:pt x="4" y="19"/>
                        <a:pt x="4" y="19"/>
                      </a:cubicBezTo>
                      <a:cubicBezTo>
                        <a:pt x="4" y="19"/>
                        <a:pt x="4" y="18"/>
                        <a:pt x="4" y="18"/>
                      </a:cubicBezTo>
                      <a:cubicBezTo>
                        <a:pt x="3" y="19"/>
                        <a:pt x="3" y="20"/>
                        <a:pt x="4" y="22"/>
                      </a:cubicBezTo>
                      <a:cubicBezTo>
                        <a:pt x="4" y="23"/>
                        <a:pt x="4" y="24"/>
                        <a:pt x="4" y="2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3" name="Freeform 157"/>
                <p:cNvSpPr>
                  <a:spLocks noChangeArrowheads="1"/>
                </p:cNvSpPr>
                <p:nvPr/>
              </p:nvSpPr>
              <p:spPr bwMode="auto">
                <a:xfrm>
                  <a:off x="746" y="724"/>
                  <a:ext cx="33" cy="29"/>
                </a:xfrm>
                <a:custGeom>
                  <a:avLst/>
                  <a:gdLst>
                    <a:gd name="T0" fmla="*/ 7 w 19"/>
                    <a:gd name="T1" fmla="*/ 16 h 17"/>
                    <a:gd name="T2" fmla="*/ 3 w 19"/>
                    <a:gd name="T3" fmla="*/ 10 h 17"/>
                    <a:gd name="T4" fmla="*/ 1 w 19"/>
                    <a:gd name="T5" fmla="*/ 4 h 17"/>
                    <a:gd name="T6" fmla="*/ 4 w 19"/>
                    <a:gd name="T7" fmla="*/ 2 h 17"/>
                    <a:gd name="T8" fmla="*/ 6 w 19"/>
                    <a:gd name="T9" fmla="*/ 0 h 17"/>
                    <a:gd name="T10" fmla="*/ 15 w 19"/>
                    <a:gd name="T11" fmla="*/ 0 h 17"/>
                    <a:gd name="T12" fmla="*/ 15 w 19"/>
                    <a:gd name="T13" fmla="*/ 4 h 17"/>
                    <a:gd name="T14" fmla="*/ 16 w 19"/>
                    <a:gd name="T15" fmla="*/ 12 h 17"/>
                    <a:gd name="T16" fmla="*/ 12 w 19"/>
                    <a:gd name="T17" fmla="*/ 13 h 17"/>
                    <a:gd name="T18" fmla="*/ 7 w 1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7"/>
                    <a:gd name="T32" fmla="*/ 19 w 1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7">
                      <a:moveTo>
                        <a:pt x="7" y="16"/>
                      </a:moveTo>
                      <a:cubicBezTo>
                        <a:pt x="6" y="14"/>
                        <a:pt x="5" y="11"/>
                        <a:pt x="3" y="10"/>
                      </a:cubicBezTo>
                      <a:cubicBezTo>
                        <a:pt x="1" y="9"/>
                        <a:pt x="0" y="6"/>
                        <a:pt x="1" y="4"/>
                      </a:cubicBezTo>
                      <a:cubicBezTo>
                        <a:pt x="2" y="3"/>
                        <a:pt x="3" y="4"/>
                        <a:pt x="4" y="2"/>
                      </a:cubicBezTo>
                      <a:cubicBezTo>
                        <a:pt x="5" y="0"/>
                        <a:pt x="5" y="0"/>
                        <a:pt x="6" y="0"/>
                      </a:cubicBezTo>
                      <a:cubicBezTo>
                        <a:pt x="9" y="0"/>
                        <a:pt x="12" y="0"/>
                        <a:pt x="15" y="0"/>
                      </a:cubicBezTo>
                      <a:cubicBezTo>
                        <a:pt x="19" y="1"/>
                        <a:pt x="15" y="2"/>
                        <a:pt x="15" y="4"/>
                      </a:cubicBezTo>
                      <a:cubicBezTo>
                        <a:pt x="16" y="8"/>
                        <a:pt x="17" y="9"/>
                        <a:pt x="16" y="12"/>
                      </a:cubicBezTo>
                      <a:cubicBezTo>
                        <a:pt x="16" y="15"/>
                        <a:pt x="13" y="13"/>
                        <a:pt x="12" y="13"/>
                      </a:cubicBezTo>
                      <a:cubicBezTo>
                        <a:pt x="9" y="14"/>
                        <a:pt x="10" y="17"/>
                        <a:pt x="7"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4" name="Freeform 158"/>
                <p:cNvSpPr>
                  <a:spLocks noEditPoints="1" noChangeArrowheads="1"/>
                </p:cNvSpPr>
                <p:nvPr/>
              </p:nvSpPr>
              <p:spPr bwMode="auto">
                <a:xfrm>
                  <a:off x="746" y="722"/>
                  <a:ext cx="31" cy="31"/>
                </a:xfrm>
                <a:custGeom>
                  <a:avLst/>
                  <a:gdLst>
                    <a:gd name="T0" fmla="*/ 8 w 18"/>
                    <a:gd name="T1" fmla="*/ 18 h 18"/>
                    <a:gd name="T2" fmla="*/ 7 w 18"/>
                    <a:gd name="T3" fmla="*/ 18 h 18"/>
                    <a:gd name="T4" fmla="*/ 7 w 18"/>
                    <a:gd name="T5" fmla="*/ 17 h 18"/>
                    <a:gd name="T6" fmla="*/ 5 w 18"/>
                    <a:gd name="T7" fmla="*/ 14 h 18"/>
                    <a:gd name="T8" fmla="*/ 3 w 18"/>
                    <a:gd name="T9" fmla="*/ 12 h 18"/>
                    <a:gd name="T10" fmla="*/ 0 w 18"/>
                    <a:gd name="T11" fmla="*/ 10 h 18"/>
                    <a:gd name="T12" fmla="*/ 1 w 18"/>
                    <a:gd name="T13" fmla="*/ 5 h 18"/>
                    <a:gd name="T14" fmla="*/ 2 w 18"/>
                    <a:gd name="T15" fmla="*/ 4 h 18"/>
                    <a:gd name="T16" fmla="*/ 3 w 18"/>
                    <a:gd name="T17" fmla="*/ 3 h 18"/>
                    <a:gd name="T18" fmla="*/ 4 w 18"/>
                    <a:gd name="T19" fmla="*/ 2 h 18"/>
                    <a:gd name="T20" fmla="*/ 6 w 18"/>
                    <a:gd name="T21" fmla="*/ 0 h 18"/>
                    <a:gd name="T22" fmla="*/ 8 w 18"/>
                    <a:gd name="T23" fmla="*/ 0 h 18"/>
                    <a:gd name="T24" fmla="*/ 15 w 18"/>
                    <a:gd name="T25" fmla="*/ 0 h 18"/>
                    <a:gd name="T26" fmla="*/ 18 w 18"/>
                    <a:gd name="T27" fmla="*/ 2 h 18"/>
                    <a:gd name="T28" fmla="*/ 17 w 18"/>
                    <a:gd name="T29" fmla="*/ 4 h 18"/>
                    <a:gd name="T30" fmla="*/ 16 w 18"/>
                    <a:gd name="T31" fmla="*/ 5 h 18"/>
                    <a:gd name="T32" fmla="*/ 17 w 18"/>
                    <a:gd name="T33" fmla="*/ 8 h 18"/>
                    <a:gd name="T34" fmla="*/ 17 w 18"/>
                    <a:gd name="T35" fmla="*/ 13 h 18"/>
                    <a:gd name="T36" fmla="*/ 15 w 18"/>
                    <a:gd name="T37" fmla="*/ 16 h 18"/>
                    <a:gd name="T38" fmla="*/ 13 w 18"/>
                    <a:gd name="T39" fmla="*/ 16 h 18"/>
                    <a:gd name="T40" fmla="*/ 12 w 18"/>
                    <a:gd name="T41" fmla="*/ 15 h 18"/>
                    <a:gd name="T42" fmla="*/ 11 w 18"/>
                    <a:gd name="T43" fmla="*/ 16 h 18"/>
                    <a:gd name="T44" fmla="*/ 8 w 18"/>
                    <a:gd name="T45" fmla="*/ 18 h 18"/>
                    <a:gd name="T46" fmla="*/ 8 w 18"/>
                    <a:gd name="T47" fmla="*/ 16 h 18"/>
                    <a:gd name="T48" fmla="*/ 8 w 18"/>
                    <a:gd name="T49" fmla="*/ 16 h 18"/>
                    <a:gd name="T50" fmla="*/ 9 w 18"/>
                    <a:gd name="T51" fmla="*/ 15 h 18"/>
                    <a:gd name="T52" fmla="*/ 11 w 18"/>
                    <a:gd name="T53" fmla="*/ 13 h 18"/>
                    <a:gd name="T54" fmla="*/ 14 w 18"/>
                    <a:gd name="T55" fmla="*/ 14 h 18"/>
                    <a:gd name="T56" fmla="*/ 15 w 18"/>
                    <a:gd name="T57" fmla="*/ 14 h 18"/>
                    <a:gd name="T58" fmla="*/ 15 w 18"/>
                    <a:gd name="T59" fmla="*/ 13 h 18"/>
                    <a:gd name="T60" fmla="*/ 15 w 18"/>
                    <a:gd name="T61" fmla="*/ 9 h 18"/>
                    <a:gd name="T62" fmla="*/ 14 w 18"/>
                    <a:gd name="T63" fmla="*/ 5 h 18"/>
                    <a:gd name="T64" fmla="*/ 16 w 18"/>
                    <a:gd name="T65" fmla="*/ 3 h 18"/>
                    <a:gd name="T66" fmla="*/ 16 w 18"/>
                    <a:gd name="T67" fmla="*/ 3 h 18"/>
                    <a:gd name="T68" fmla="*/ 15 w 18"/>
                    <a:gd name="T69" fmla="*/ 2 h 18"/>
                    <a:gd name="T70" fmla="*/ 8 w 18"/>
                    <a:gd name="T71" fmla="*/ 2 h 18"/>
                    <a:gd name="T72" fmla="*/ 6 w 18"/>
                    <a:gd name="T73" fmla="*/ 2 h 18"/>
                    <a:gd name="T74" fmla="*/ 6 w 18"/>
                    <a:gd name="T75" fmla="*/ 2 h 18"/>
                    <a:gd name="T76" fmla="*/ 6 w 18"/>
                    <a:gd name="T77" fmla="*/ 2 h 18"/>
                    <a:gd name="T78" fmla="*/ 5 w 18"/>
                    <a:gd name="T79" fmla="*/ 3 h 18"/>
                    <a:gd name="T80" fmla="*/ 5 w 18"/>
                    <a:gd name="T81" fmla="*/ 3 h 18"/>
                    <a:gd name="T82" fmla="*/ 3 w 18"/>
                    <a:gd name="T83" fmla="*/ 5 h 18"/>
                    <a:gd name="T84" fmla="*/ 2 w 18"/>
                    <a:gd name="T85" fmla="*/ 6 h 18"/>
                    <a:gd name="T86" fmla="*/ 2 w 18"/>
                    <a:gd name="T87" fmla="*/ 9 h 18"/>
                    <a:gd name="T88" fmla="*/ 4 w 18"/>
                    <a:gd name="T89" fmla="*/ 10 h 18"/>
                    <a:gd name="T90" fmla="*/ 6 w 18"/>
                    <a:gd name="T91" fmla="*/ 13 h 18"/>
                    <a:gd name="T92" fmla="*/ 8 w 18"/>
                    <a:gd name="T93" fmla="*/ 16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
                    <a:gd name="T142" fmla="*/ 0 h 18"/>
                    <a:gd name="T143" fmla="*/ 18 w 18"/>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 h="18">
                      <a:moveTo>
                        <a:pt x="8" y="18"/>
                      </a:moveTo>
                      <a:cubicBezTo>
                        <a:pt x="8" y="18"/>
                        <a:pt x="7" y="18"/>
                        <a:pt x="7" y="18"/>
                      </a:cubicBezTo>
                      <a:cubicBezTo>
                        <a:pt x="7" y="17"/>
                        <a:pt x="7" y="17"/>
                        <a:pt x="7" y="17"/>
                      </a:cubicBezTo>
                      <a:cubicBezTo>
                        <a:pt x="6" y="17"/>
                        <a:pt x="5" y="16"/>
                        <a:pt x="5" y="14"/>
                      </a:cubicBezTo>
                      <a:cubicBezTo>
                        <a:pt x="4" y="13"/>
                        <a:pt x="3" y="12"/>
                        <a:pt x="3" y="12"/>
                      </a:cubicBezTo>
                      <a:cubicBezTo>
                        <a:pt x="2" y="12"/>
                        <a:pt x="1" y="11"/>
                        <a:pt x="0" y="10"/>
                      </a:cubicBezTo>
                      <a:cubicBezTo>
                        <a:pt x="0" y="8"/>
                        <a:pt x="0" y="6"/>
                        <a:pt x="1" y="5"/>
                      </a:cubicBezTo>
                      <a:cubicBezTo>
                        <a:pt x="1" y="4"/>
                        <a:pt x="1" y="4"/>
                        <a:pt x="2" y="4"/>
                      </a:cubicBezTo>
                      <a:cubicBezTo>
                        <a:pt x="3" y="3"/>
                        <a:pt x="3" y="3"/>
                        <a:pt x="3" y="3"/>
                      </a:cubicBezTo>
                      <a:cubicBezTo>
                        <a:pt x="4" y="2"/>
                        <a:pt x="4" y="2"/>
                        <a:pt x="4" y="2"/>
                      </a:cubicBezTo>
                      <a:cubicBezTo>
                        <a:pt x="4" y="1"/>
                        <a:pt x="5" y="0"/>
                        <a:pt x="6" y="0"/>
                      </a:cubicBezTo>
                      <a:cubicBezTo>
                        <a:pt x="7" y="0"/>
                        <a:pt x="7" y="0"/>
                        <a:pt x="8" y="0"/>
                      </a:cubicBezTo>
                      <a:cubicBezTo>
                        <a:pt x="11" y="0"/>
                        <a:pt x="13" y="0"/>
                        <a:pt x="15" y="0"/>
                      </a:cubicBezTo>
                      <a:cubicBezTo>
                        <a:pt x="17" y="1"/>
                        <a:pt x="18" y="1"/>
                        <a:pt x="18" y="2"/>
                      </a:cubicBezTo>
                      <a:cubicBezTo>
                        <a:pt x="18" y="3"/>
                        <a:pt x="18" y="3"/>
                        <a:pt x="17" y="4"/>
                      </a:cubicBezTo>
                      <a:cubicBezTo>
                        <a:pt x="17" y="4"/>
                        <a:pt x="16" y="5"/>
                        <a:pt x="16" y="5"/>
                      </a:cubicBezTo>
                      <a:cubicBezTo>
                        <a:pt x="16" y="6"/>
                        <a:pt x="17" y="7"/>
                        <a:pt x="17" y="8"/>
                      </a:cubicBezTo>
                      <a:cubicBezTo>
                        <a:pt x="17" y="10"/>
                        <a:pt x="18" y="11"/>
                        <a:pt x="17" y="13"/>
                      </a:cubicBezTo>
                      <a:cubicBezTo>
                        <a:pt x="17" y="15"/>
                        <a:pt x="16" y="16"/>
                        <a:pt x="15" y="16"/>
                      </a:cubicBezTo>
                      <a:cubicBezTo>
                        <a:pt x="14" y="16"/>
                        <a:pt x="14" y="16"/>
                        <a:pt x="13" y="16"/>
                      </a:cubicBezTo>
                      <a:cubicBezTo>
                        <a:pt x="13" y="16"/>
                        <a:pt x="12" y="15"/>
                        <a:pt x="12" y="15"/>
                      </a:cubicBezTo>
                      <a:cubicBezTo>
                        <a:pt x="11" y="16"/>
                        <a:pt x="11" y="16"/>
                        <a:pt x="11" y="16"/>
                      </a:cubicBezTo>
                      <a:cubicBezTo>
                        <a:pt x="10" y="17"/>
                        <a:pt x="10" y="18"/>
                        <a:pt x="8" y="18"/>
                      </a:cubicBezTo>
                      <a:close/>
                      <a:moveTo>
                        <a:pt x="8" y="16"/>
                      </a:moveTo>
                      <a:cubicBezTo>
                        <a:pt x="8" y="16"/>
                        <a:pt x="8" y="16"/>
                        <a:pt x="8" y="16"/>
                      </a:cubicBezTo>
                      <a:cubicBezTo>
                        <a:pt x="8" y="16"/>
                        <a:pt x="9" y="16"/>
                        <a:pt x="9" y="15"/>
                      </a:cubicBezTo>
                      <a:cubicBezTo>
                        <a:pt x="9" y="15"/>
                        <a:pt x="10" y="14"/>
                        <a:pt x="11" y="13"/>
                      </a:cubicBezTo>
                      <a:cubicBezTo>
                        <a:pt x="12" y="13"/>
                        <a:pt x="13" y="14"/>
                        <a:pt x="14" y="14"/>
                      </a:cubicBezTo>
                      <a:cubicBezTo>
                        <a:pt x="14" y="14"/>
                        <a:pt x="14" y="14"/>
                        <a:pt x="15" y="14"/>
                      </a:cubicBezTo>
                      <a:cubicBezTo>
                        <a:pt x="15" y="14"/>
                        <a:pt x="15" y="14"/>
                        <a:pt x="15" y="13"/>
                      </a:cubicBezTo>
                      <a:cubicBezTo>
                        <a:pt x="16" y="11"/>
                        <a:pt x="15" y="10"/>
                        <a:pt x="15" y="9"/>
                      </a:cubicBezTo>
                      <a:cubicBezTo>
                        <a:pt x="15" y="8"/>
                        <a:pt x="15" y="7"/>
                        <a:pt x="14" y="5"/>
                      </a:cubicBezTo>
                      <a:cubicBezTo>
                        <a:pt x="14" y="4"/>
                        <a:pt x="15" y="3"/>
                        <a:pt x="16" y="3"/>
                      </a:cubicBezTo>
                      <a:cubicBezTo>
                        <a:pt x="16" y="3"/>
                        <a:pt x="16" y="3"/>
                        <a:pt x="16" y="3"/>
                      </a:cubicBezTo>
                      <a:cubicBezTo>
                        <a:pt x="15" y="2"/>
                        <a:pt x="15" y="2"/>
                        <a:pt x="15" y="2"/>
                      </a:cubicBezTo>
                      <a:cubicBezTo>
                        <a:pt x="13" y="2"/>
                        <a:pt x="11" y="2"/>
                        <a:pt x="8" y="2"/>
                      </a:cubicBezTo>
                      <a:cubicBezTo>
                        <a:pt x="8" y="2"/>
                        <a:pt x="7" y="2"/>
                        <a:pt x="6" y="2"/>
                      </a:cubicBezTo>
                      <a:cubicBezTo>
                        <a:pt x="6" y="2"/>
                        <a:pt x="6" y="2"/>
                        <a:pt x="6" y="2"/>
                      </a:cubicBezTo>
                      <a:cubicBezTo>
                        <a:pt x="6" y="2"/>
                        <a:pt x="6" y="2"/>
                        <a:pt x="6" y="2"/>
                      </a:cubicBezTo>
                      <a:cubicBezTo>
                        <a:pt x="6" y="2"/>
                        <a:pt x="5" y="3"/>
                        <a:pt x="5" y="3"/>
                      </a:cubicBezTo>
                      <a:cubicBezTo>
                        <a:pt x="5" y="3"/>
                        <a:pt x="5" y="3"/>
                        <a:pt x="5" y="3"/>
                      </a:cubicBezTo>
                      <a:cubicBezTo>
                        <a:pt x="5" y="5"/>
                        <a:pt x="3" y="5"/>
                        <a:pt x="3" y="5"/>
                      </a:cubicBezTo>
                      <a:cubicBezTo>
                        <a:pt x="3" y="5"/>
                        <a:pt x="2" y="6"/>
                        <a:pt x="2" y="6"/>
                      </a:cubicBezTo>
                      <a:cubicBezTo>
                        <a:pt x="2" y="7"/>
                        <a:pt x="2" y="8"/>
                        <a:pt x="2" y="9"/>
                      </a:cubicBezTo>
                      <a:cubicBezTo>
                        <a:pt x="2" y="10"/>
                        <a:pt x="3" y="10"/>
                        <a:pt x="4" y="10"/>
                      </a:cubicBezTo>
                      <a:cubicBezTo>
                        <a:pt x="5" y="11"/>
                        <a:pt x="6" y="12"/>
                        <a:pt x="6" y="13"/>
                      </a:cubicBezTo>
                      <a:cubicBezTo>
                        <a:pt x="7" y="14"/>
                        <a:pt x="7" y="15"/>
                        <a:pt x="8"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5" name="Freeform 159"/>
                <p:cNvSpPr>
                  <a:spLocks noChangeArrowheads="1"/>
                </p:cNvSpPr>
                <p:nvPr/>
              </p:nvSpPr>
              <p:spPr bwMode="auto">
                <a:xfrm>
                  <a:off x="722" y="691"/>
                  <a:ext cx="5" cy="5"/>
                </a:xfrm>
                <a:custGeom>
                  <a:avLst/>
                  <a:gdLst>
                    <a:gd name="T0" fmla="*/ 3 w 3"/>
                    <a:gd name="T1" fmla="*/ 0 h 3"/>
                    <a:gd name="T2" fmla="*/ 0 w 3"/>
                    <a:gd name="T3" fmla="*/ 3 h 3"/>
                    <a:gd name="T4" fmla="*/ 1 w 3"/>
                    <a:gd name="T5" fmla="*/ 0 h 3"/>
                    <a:gd name="T6" fmla="*/ 3 w 3"/>
                    <a:gd name="T7" fmla="*/ 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3" y="0"/>
                      </a:moveTo>
                      <a:cubicBezTo>
                        <a:pt x="3" y="2"/>
                        <a:pt x="2" y="3"/>
                        <a:pt x="0" y="3"/>
                      </a:cubicBezTo>
                      <a:cubicBezTo>
                        <a:pt x="1" y="1"/>
                        <a:pt x="1" y="2"/>
                        <a:pt x="1" y="0"/>
                      </a:cubicBezTo>
                      <a:cubicBezTo>
                        <a:pt x="2" y="0"/>
                        <a:pt x="3" y="0"/>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6" name="Freeform 160"/>
                <p:cNvSpPr>
                  <a:spLocks noChangeArrowheads="1"/>
                </p:cNvSpPr>
                <p:nvPr/>
              </p:nvSpPr>
              <p:spPr bwMode="auto">
                <a:xfrm>
                  <a:off x="718" y="689"/>
                  <a:ext cx="12" cy="9"/>
                </a:xfrm>
                <a:custGeom>
                  <a:avLst/>
                  <a:gdLst>
                    <a:gd name="T0" fmla="*/ 3 w 7"/>
                    <a:gd name="T1" fmla="*/ 5 h 5"/>
                    <a:gd name="T2" fmla="*/ 2 w 7"/>
                    <a:gd name="T3" fmla="*/ 5 h 5"/>
                    <a:gd name="T4" fmla="*/ 0 w 7"/>
                    <a:gd name="T5" fmla="*/ 4 h 5"/>
                    <a:gd name="T6" fmla="*/ 1 w 7"/>
                    <a:gd name="T7" fmla="*/ 3 h 5"/>
                    <a:gd name="T8" fmla="*/ 2 w 7"/>
                    <a:gd name="T9" fmla="*/ 2 h 5"/>
                    <a:gd name="T10" fmla="*/ 2 w 7"/>
                    <a:gd name="T11" fmla="*/ 1 h 5"/>
                    <a:gd name="T12" fmla="*/ 2 w 7"/>
                    <a:gd name="T13" fmla="*/ 0 h 5"/>
                    <a:gd name="T14" fmla="*/ 3 w 7"/>
                    <a:gd name="T15" fmla="*/ 0 h 5"/>
                    <a:gd name="T16" fmla="*/ 4 w 7"/>
                    <a:gd name="T17" fmla="*/ 0 h 5"/>
                    <a:gd name="T18" fmla="*/ 6 w 7"/>
                    <a:gd name="T19" fmla="*/ 0 h 5"/>
                    <a:gd name="T20" fmla="*/ 7 w 7"/>
                    <a:gd name="T21" fmla="*/ 0 h 5"/>
                    <a:gd name="T22" fmla="*/ 6 w 7"/>
                    <a:gd name="T23" fmla="*/ 1 h 5"/>
                    <a:gd name="T24" fmla="*/ 3 w 7"/>
                    <a:gd name="T25" fmla="*/ 5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
                    <a:gd name="T41" fmla="*/ 7 w 7"/>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
                      <a:moveTo>
                        <a:pt x="3" y="5"/>
                      </a:moveTo>
                      <a:cubicBezTo>
                        <a:pt x="2" y="5"/>
                        <a:pt x="2" y="5"/>
                        <a:pt x="2" y="5"/>
                      </a:cubicBezTo>
                      <a:cubicBezTo>
                        <a:pt x="0" y="4"/>
                        <a:pt x="0" y="4"/>
                        <a:pt x="0" y="4"/>
                      </a:cubicBezTo>
                      <a:cubicBezTo>
                        <a:pt x="1" y="3"/>
                        <a:pt x="1" y="3"/>
                        <a:pt x="1" y="3"/>
                      </a:cubicBezTo>
                      <a:cubicBezTo>
                        <a:pt x="2" y="2"/>
                        <a:pt x="2" y="2"/>
                        <a:pt x="2" y="2"/>
                      </a:cubicBezTo>
                      <a:cubicBezTo>
                        <a:pt x="2" y="2"/>
                        <a:pt x="2" y="2"/>
                        <a:pt x="2" y="1"/>
                      </a:cubicBezTo>
                      <a:cubicBezTo>
                        <a:pt x="2" y="0"/>
                        <a:pt x="2" y="0"/>
                        <a:pt x="2" y="0"/>
                      </a:cubicBezTo>
                      <a:cubicBezTo>
                        <a:pt x="3" y="0"/>
                        <a:pt x="3" y="0"/>
                        <a:pt x="3" y="0"/>
                      </a:cubicBezTo>
                      <a:cubicBezTo>
                        <a:pt x="3" y="0"/>
                        <a:pt x="3" y="0"/>
                        <a:pt x="4" y="0"/>
                      </a:cubicBezTo>
                      <a:cubicBezTo>
                        <a:pt x="4" y="0"/>
                        <a:pt x="5" y="0"/>
                        <a:pt x="6" y="0"/>
                      </a:cubicBezTo>
                      <a:cubicBezTo>
                        <a:pt x="7" y="0"/>
                        <a:pt x="7" y="0"/>
                        <a:pt x="7" y="0"/>
                      </a:cubicBezTo>
                      <a:cubicBezTo>
                        <a:pt x="6" y="1"/>
                        <a:pt x="6" y="1"/>
                        <a:pt x="6" y="1"/>
                      </a:cubicBezTo>
                      <a:cubicBezTo>
                        <a:pt x="6" y="3"/>
                        <a:pt x="5" y="5"/>
                        <a:pt x="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7" name="Freeform 161"/>
                <p:cNvSpPr>
                  <a:spLocks noChangeArrowheads="1"/>
                </p:cNvSpPr>
                <p:nvPr/>
              </p:nvSpPr>
              <p:spPr bwMode="auto">
                <a:xfrm>
                  <a:off x="744" y="975"/>
                  <a:ext cx="36" cy="41"/>
                </a:xfrm>
                <a:custGeom>
                  <a:avLst/>
                  <a:gdLst>
                    <a:gd name="T0" fmla="*/ 3 w 21"/>
                    <a:gd name="T1" fmla="*/ 1 h 24"/>
                    <a:gd name="T2" fmla="*/ 10 w 21"/>
                    <a:gd name="T3" fmla="*/ 4 h 24"/>
                    <a:gd name="T4" fmla="*/ 21 w 21"/>
                    <a:gd name="T5" fmla="*/ 12 h 24"/>
                    <a:gd name="T6" fmla="*/ 17 w 21"/>
                    <a:gd name="T7" fmla="*/ 22 h 24"/>
                    <a:gd name="T8" fmla="*/ 5 w 21"/>
                    <a:gd name="T9" fmla="*/ 21 h 24"/>
                    <a:gd name="T10" fmla="*/ 1 w 21"/>
                    <a:gd name="T11" fmla="*/ 13 h 24"/>
                    <a:gd name="T12" fmla="*/ 3 w 21"/>
                    <a:gd name="T13" fmla="*/ 1 h 24"/>
                    <a:gd name="T14" fmla="*/ 0 60000 65536"/>
                    <a:gd name="T15" fmla="*/ 0 60000 65536"/>
                    <a:gd name="T16" fmla="*/ 0 60000 65536"/>
                    <a:gd name="T17" fmla="*/ 0 60000 65536"/>
                    <a:gd name="T18" fmla="*/ 0 60000 65536"/>
                    <a:gd name="T19" fmla="*/ 0 60000 65536"/>
                    <a:gd name="T20" fmla="*/ 0 60000 65536"/>
                    <a:gd name="T21" fmla="*/ 0 w 21"/>
                    <a:gd name="T22" fmla="*/ 0 h 24"/>
                    <a:gd name="T23" fmla="*/ 21 w 2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4">
                      <a:moveTo>
                        <a:pt x="3" y="1"/>
                      </a:moveTo>
                      <a:cubicBezTo>
                        <a:pt x="6" y="0"/>
                        <a:pt x="9" y="1"/>
                        <a:pt x="10" y="4"/>
                      </a:cubicBezTo>
                      <a:cubicBezTo>
                        <a:pt x="13" y="2"/>
                        <a:pt x="18" y="11"/>
                        <a:pt x="21" y="12"/>
                      </a:cubicBezTo>
                      <a:cubicBezTo>
                        <a:pt x="18" y="15"/>
                        <a:pt x="21" y="20"/>
                        <a:pt x="17" y="22"/>
                      </a:cubicBezTo>
                      <a:cubicBezTo>
                        <a:pt x="12" y="24"/>
                        <a:pt x="9" y="22"/>
                        <a:pt x="5" y="21"/>
                      </a:cubicBezTo>
                      <a:cubicBezTo>
                        <a:pt x="0" y="19"/>
                        <a:pt x="0" y="19"/>
                        <a:pt x="1" y="13"/>
                      </a:cubicBezTo>
                      <a:cubicBezTo>
                        <a:pt x="2" y="9"/>
                        <a:pt x="1" y="4"/>
                        <a:pt x="3"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8" name="Freeform 162"/>
                <p:cNvSpPr>
                  <a:spLocks noEditPoints="1" noChangeArrowheads="1"/>
                </p:cNvSpPr>
                <p:nvPr/>
              </p:nvSpPr>
              <p:spPr bwMode="auto">
                <a:xfrm>
                  <a:off x="742" y="975"/>
                  <a:ext cx="42" cy="41"/>
                </a:xfrm>
                <a:custGeom>
                  <a:avLst/>
                  <a:gdLst>
                    <a:gd name="T0" fmla="*/ 13 w 24"/>
                    <a:gd name="T1" fmla="*/ 24 h 24"/>
                    <a:gd name="T2" fmla="*/ 6 w 24"/>
                    <a:gd name="T3" fmla="*/ 22 h 24"/>
                    <a:gd name="T4" fmla="*/ 5 w 24"/>
                    <a:gd name="T5" fmla="*/ 21 h 24"/>
                    <a:gd name="T6" fmla="*/ 1 w 24"/>
                    <a:gd name="T7" fmla="*/ 15 h 24"/>
                    <a:gd name="T8" fmla="*/ 1 w 24"/>
                    <a:gd name="T9" fmla="*/ 13 h 24"/>
                    <a:gd name="T10" fmla="*/ 2 w 24"/>
                    <a:gd name="T11" fmla="*/ 9 h 24"/>
                    <a:gd name="T12" fmla="*/ 4 w 24"/>
                    <a:gd name="T13" fmla="*/ 0 h 24"/>
                    <a:gd name="T14" fmla="*/ 4 w 24"/>
                    <a:gd name="T15" fmla="*/ 0 h 24"/>
                    <a:gd name="T16" fmla="*/ 4 w 24"/>
                    <a:gd name="T17" fmla="*/ 0 h 24"/>
                    <a:gd name="T18" fmla="*/ 6 w 24"/>
                    <a:gd name="T19" fmla="*/ 0 h 24"/>
                    <a:gd name="T20" fmla="*/ 11 w 24"/>
                    <a:gd name="T21" fmla="*/ 3 h 24"/>
                    <a:gd name="T22" fmla="*/ 19 w 24"/>
                    <a:gd name="T23" fmla="*/ 9 h 24"/>
                    <a:gd name="T24" fmla="*/ 23 w 24"/>
                    <a:gd name="T25" fmla="*/ 12 h 24"/>
                    <a:gd name="T26" fmla="*/ 24 w 24"/>
                    <a:gd name="T27" fmla="*/ 12 h 24"/>
                    <a:gd name="T28" fmla="*/ 23 w 24"/>
                    <a:gd name="T29" fmla="*/ 13 h 24"/>
                    <a:gd name="T30" fmla="*/ 21 w 24"/>
                    <a:gd name="T31" fmla="*/ 17 h 24"/>
                    <a:gd name="T32" fmla="*/ 18 w 24"/>
                    <a:gd name="T33" fmla="*/ 23 h 24"/>
                    <a:gd name="T34" fmla="*/ 13 w 24"/>
                    <a:gd name="T35" fmla="*/ 24 h 24"/>
                    <a:gd name="T36" fmla="*/ 5 w 24"/>
                    <a:gd name="T37" fmla="*/ 2 h 24"/>
                    <a:gd name="T38" fmla="*/ 4 w 24"/>
                    <a:gd name="T39" fmla="*/ 9 h 24"/>
                    <a:gd name="T40" fmla="*/ 3 w 24"/>
                    <a:gd name="T41" fmla="*/ 13 h 24"/>
                    <a:gd name="T42" fmla="*/ 3 w 24"/>
                    <a:gd name="T43" fmla="*/ 15 h 24"/>
                    <a:gd name="T44" fmla="*/ 6 w 24"/>
                    <a:gd name="T45" fmla="*/ 19 h 24"/>
                    <a:gd name="T46" fmla="*/ 6 w 24"/>
                    <a:gd name="T47" fmla="*/ 20 h 24"/>
                    <a:gd name="T48" fmla="*/ 17 w 24"/>
                    <a:gd name="T49" fmla="*/ 21 h 24"/>
                    <a:gd name="T50" fmla="*/ 19 w 24"/>
                    <a:gd name="T51" fmla="*/ 16 h 24"/>
                    <a:gd name="T52" fmla="*/ 21 w 24"/>
                    <a:gd name="T53" fmla="*/ 13 h 24"/>
                    <a:gd name="T54" fmla="*/ 18 w 24"/>
                    <a:gd name="T55" fmla="*/ 10 h 24"/>
                    <a:gd name="T56" fmla="*/ 11 w 24"/>
                    <a:gd name="T57" fmla="*/ 5 h 24"/>
                    <a:gd name="T58" fmla="*/ 10 w 24"/>
                    <a:gd name="T59" fmla="*/ 6 h 24"/>
                    <a:gd name="T60" fmla="*/ 10 w 24"/>
                    <a:gd name="T61" fmla="*/ 5 h 24"/>
                    <a:gd name="T62" fmla="*/ 5 w 24"/>
                    <a:gd name="T63" fmla="*/ 2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24"/>
                    <a:gd name="T98" fmla="*/ 24 w 24"/>
                    <a:gd name="T99" fmla="*/ 24 h 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24">
                      <a:moveTo>
                        <a:pt x="13" y="24"/>
                      </a:moveTo>
                      <a:cubicBezTo>
                        <a:pt x="11" y="24"/>
                        <a:pt x="8" y="23"/>
                        <a:pt x="6" y="22"/>
                      </a:cubicBezTo>
                      <a:cubicBezTo>
                        <a:pt x="5" y="21"/>
                        <a:pt x="5" y="21"/>
                        <a:pt x="5" y="21"/>
                      </a:cubicBezTo>
                      <a:cubicBezTo>
                        <a:pt x="1" y="20"/>
                        <a:pt x="0" y="19"/>
                        <a:pt x="1" y="15"/>
                      </a:cubicBezTo>
                      <a:cubicBezTo>
                        <a:pt x="1" y="13"/>
                        <a:pt x="1" y="13"/>
                        <a:pt x="1" y="13"/>
                      </a:cubicBezTo>
                      <a:cubicBezTo>
                        <a:pt x="2" y="12"/>
                        <a:pt x="2" y="11"/>
                        <a:pt x="2" y="9"/>
                      </a:cubicBezTo>
                      <a:cubicBezTo>
                        <a:pt x="2" y="6"/>
                        <a:pt x="2" y="3"/>
                        <a:pt x="4" y="0"/>
                      </a:cubicBezTo>
                      <a:cubicBezTo>
                        <a:pt x="4" y="0"/>
                        <a:pt x="4" y="0"/>
                        <a:pt x="4" y="0"/>
                      </a:cubicBezTo>
                      <a:cubicBezTo>
                        <a:pt x="4" y="0"/>
                        <a:pt x="4" y="0"/>
                        <a:pt x="4" y="0"/>
                      </a:cubicBezTo>
                      <a:cubicBezTo>
                        <a:pt x="5" y="0"/>
                        <a:pt x="5" y="0"/>
                        <a:pt x="6" y="0"/>
                      </a:cubicBezTo>
                      <a:cubicBezTo>
                        <a:pt x="9" y="0"/>
                        <a:pt x="11" y="1"/>
                        <a:pt x="11" y="3"/>
                      </a:cubicBezTo>
                      <a:cubicBezTo>
                        <a:pt x="14" y="3"/>
                        <a:pt x="17" y="6"/>
                        <a:pt x="19" y="9"/>
                      </a:cubicBezTo>
                      <a:cubicBezTo>
                        <a:pt x="21" y="10"/>
                        <a:pt x="22" y="11"/>
                        <a:pt x="23" y="12"/>
                      </a:cubicBezTo>
                      <a:cubicBezTo>
                        <a:pt x="24" y="12"/>
                        <a:pt x="24" y="12"/>
                        <a:pt x="24" y="12"/>
                      </a:cubicBezTo>
                      <a:cubicBezTo>
                        <a:pt x="23" y="13"/>
                        <a:pt x="23" y="13"/>
                        <a:pt x="23" y="13"/>
                      </a:cubicBezTo>
                      <a:cubicBezTo>
                        <a:pt x="22" y="14"/>
                        <a:pt x="22" y="15"/>
                        <a:pt x="21" y="17"/>
                      </a:cubicBezTo>
                      <a:cubicBezTo>
                        <a:pt x="21" y="19"/>
                        <a:pt x="21" y="21"/>
                        <a:pt x="18" y="23"/>
                      </a:cubicBezTo>
                      <a:cubicBezTo>
                        <a:pt x="17" y="23"/>
                        <a:pt x="15" y="24"/>
                        <a:pt x="13" y="24"/>
                      </a:cubicBezTo>
                      <a:close/>
                      <a:moveTo>
                        <a:pt x="5" y="2"/>
                      </a:moveTo>
                      <a:cubicBezTo>
                        <a:pt x="4" y="4"/>
                        <a:pt x="4" y="6"/>
                        <a:pt x="4" y="9"/>
                      </a:cubicBezTo>
                      <a:cubicBezTo>
                        <a:pt x="4" y="11"/>
                        <a:pt x="4" y="12"/>
                        <a:pt x="3" y="13"/>
                      </a:cubicBezTo>
                      <a:cubicBezTo>
                        <a:pt x="3" y="15"/>
                        <a:pt x="3" y="15"/>
                        <a:pt x="3" y="15"/>
                      </a:cubicBezTo>
                      <a:cubicBezTo>
                        <a:pt x="3" y="18"/>
                        <a:pt x="3" y="18"/>
                        <a:pt x="6" y="19"/>
                      </a:cubicBezTo>
                      <a:cubicBezTo>
                        <a:pt x="6" y="20"/>
                        <a:pt x="6" y="20"/>
                        <a:pt x="6" y="20"/>
                      </a:cubicBezTo>
                      <a:cubicBezTo>
                        <a:pt x="11" y="21"/>
                        <a:pt x="14" y="22"/>
                        <a:pt x="17" y="21"/>
                      </a:cubicBezTo>
                      <a:cubicBezTo>
                        <a:pt x="19" y="20"/>
                        <a:pt x="19" y="19"/>
                        <a:pt x="19" y="16"/>
                      </a:cubicBezTo>
                      <a:cubicBezTo>
                        <a:pt x="20" y="15"/>
                        <a:pt x="20" y="14"/>
                        <a:pt x="21" y="13"/>
                      </a:cubicBezTo>
                      <a:cubicBezTo>
                        <a:pt x="20" y="12"/>
                        <a:pt x="19" y="11"/>
                        <a:pt x="18" y="10"/>
                      </a:cubicBezTo>
                      <a:cubicBezTo>
                        <a:pt x="16" y="7"/>
                        <a:pt x="13" y="4"/>
                        <a:pt x="11" y="5"/>
                      </a:cubicBezTo>
                      <a:cubicBezTo>
                        <a:pt x="10" y="6"/>
                        <a:pt x="10" y="6"/>
                        <a:pt x="10" y="6"/>
                      </a:cubicBezTo>
                      <a:cubicBezTo>
                        <a:pt x="10" y="5"/>
                        <a:pt x="10" y="5"/>
                        <a:pt x="10" y="5"/>
                      </a:cubicBezTo>
                      <a:cubicBezTo>
                        <a:pt x="9" y="2"/>
                        <a:pt x="7" y="1"/>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9" name="Freeform 163"/>
                <p:cNvSpPr>
                  <a:spLocks noChangeArrowheads="1"/>
                </p:cNvSpPr>
                <p:nvPr/>
              </p:nvSpPr>
              <p:spPr bwMode="auto">
                <a:xfrm>
                  <a:off x="644" y="680"/>
                  <a:ext cx="100" cy="80"/>
                </a:xfrm>
                <a:custGeom>
                  <a:avLst/>
                  <a:gdLst>
                    <a:gd name="T0" fmla="*/ 8 w 58"/>
                    <a:gd name="T1" fmla="*/ 1 h 46"/>
                    <a:gd name="T2" fmla="*/ 0 w 58"/>
                    <a:gd name="T3" fmla="*/ 12 h 46"/>
                    <a:gd name="T4" fmla="*/ 9 w 58"/>
                    <a:gd name="T5" fmla="*/ 20 h 46"/>
                    <a:gd name="T6" fmla="*/ 15 w 58"/>
                    <a:gd name="T7" fmla="*/ 24 h 46"/>
                    <a:gd name="T8" fmla="*/ 23 w 58"/>
                    <a:gd name="T9" fmla="*/ 24 h 46"/>
                    <a:gd name="T10" fmla="*/ 22 w 58"/>
                    <a:gd name="T11" fmla="*/ 33 h 46"/>
                    <a:gd name="T12" fmla="*/ 22 w 58"/>
                    <a:gd name="T13" fmla="*/ 37 h 46"/>
                    <a:gd name="T14" fmla="*/ 24 w 58"/>
                    <a:gd name="T15" fmla="*/ 40 h 46"/>
                    <a:gd name="T16" fmla="*/ 32 w 58"/>
                    <a:gd name="T17" fmla="*/ 44 h 46"/>
                    <a:gd name="T18" fmla="*/ 39 w 58"/>
                    <a:gd name="T19" fmla="*/ 39 h 46"/>
                    <a:gd name="T20" fmla="*/ 35 w 58"/>
                    <a:gd name="T21" fmla="*/ 36 h 46"/>
                    <a:gd name="T22" fmla="*/ 35 w 58"/>
                    <a:gd name="T23" fmla="*/ 34 h 46"/>
                    <a:gd name="T24" fmla="*/ 34 w 58"/>
                    <a:gd name="T25" fmla="*/ 31 h 46"/>
                    <a:gd name="T26" fmla="*/ 48 w 58"/>
                    <a:gd name="T27" fmla="*/ 30 h 46"/>
                    <a:gd name="T28" fmla="*/ 50 w 58"/>
                    <a:gd name="T29" fmla="*/ 20 h 46"/>
                    <a:gd name="T30" fmla="*/ 48 w 58"/>
                    <a:gd name="T31" fmla="*/ 15 h 46"/>
                    <a:gd name="T32" fmla="*/ 46 w 58"/>
                    <a:gd name="T33" fmla="*/ 10 h 46"/>
                    <a:gd name="T34" fmla="*/ 43 w 58"/>
                    <a:gd name="T35" fmla="*/ 10 h 46"/>
                    <a:gd name="T36" fmla="*/ 41 w 58"/>
                    <a:gd name="T37" fmla="*/ 7 h 46"/>
                    <a:gd name="T38" fmla="*/ 44 w 58"/>
                    <a:gd name="T39" fmla="*/ 6 h 46"/>
                    <a:gd name="T40" fmla="*/ 36 w 58"/>
                    <a:gd name="T41" fmla="*/ 6 h 46"/>
                    <a:gd name="T42" fmla="*/ 37 w 58"/>
                    <a:gd name="T43" fmla="*/ 7 h 46"/>
                    <a:gd name="T44" fmla="*/ 30 w 58"/>
                    <a:gd name="T45" fmla="*/ 8 h 46"/>
                    <a:gd name="T46" fmla="*/ 28 w 58"/>
                    <a:gd name="T47" fmla="*/ 6 h 46"/>
                    <a:gd name="T48" fmla="*/ 23 w 58"/>
                    <a:gd name="T49" fmla="*/ 7 h 46"/>
                    <a:gd name="T50" fmla="*/ 19 w 58"/>
                    <a:gd name="T51" fmla="*/ 4 h 46"/>
                    <a:gd name="T52" fmla="*/ 13 w 58"/>
                    <a:gd name="T53" fmla="*/ 0 h 46"/>
                    <a:gd name="T54" fmla="*/ 12 w 58"/>
                    <a:gd name="T55" fmla="*/ 2 h 46"/>
                    <a:gd name="T56" fmla="*/ 14 w 58"/>
                    <a:gd name="T57" fmla="*/ 3 h 46"/>
                    <a:gd name="T58" fmla="*/ 7 w 58"/>
                    <a:gd name="T59" fmla="*/ 7 h 46"/>
                    <a:gd name="T60" fmla="*/ 7 w 58"/>
                    <a:gd name="T61" fmla="*/ 13 h 46"/>
                    <a:gd name="T62" fmla="*/ 6 w 58"/>
                    <a:gd name="T63" fmla="*/ 7 h 46"/>
                    <a:gd name="T64" fmla="*/ 8 w 58"/>
                    <a:gd name="T65" fmla="*/ 1 h 4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
                    <a:gd name="T100" fmla="*/ 0 h 46"/>
                    <a:gd name="T101" fmla="*/ 58 w 58"/>
                    <a:gd name="T102" fmla="*/ 46 h 4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 h="46">
                      <a:moveTo>
                        <a:pt x="8" y="1"/>
                      </a:moveTo>
                      <a:cubicBezTo>
                        <a:pt x="3" y="2"/>
                        <a:pt x="1" y="8"/>
                        <a:pt x="0" y="12"/>
                      </a:cubicBezTo>
                      <a:cubicBezTo>
                        <a:pt x="5" y="11"/>
                        <a:pt x="2" y="22"/>
                        <a:pt x="9" y="20"/>
                      </a:cubicBezTo>
                      <a:cubicBezTo>
                        <a:pt x="12" y="20"/>
                        <a:pt x="13" y="22"/>
                        <a:pt x="15" y="24"/>
                      </a:cubicBezTo>
                      <a:cubicBezTo>
                        <a:pt x="16" y="25"/>
                        <a:pt x="21" y="24"/>
                        <a:pt x="23" y="24"/>
                      </a:cubicBezTo>
                      <a:cubicBezTo>
                        <a:pt x="22" y="27"/>
                        <a:pt x="20" y="30"/>
                        <a:pt x="22" y="33"/>
                      </a:cubicBezTo>
                      <a:cubicBezTo>
                        <a:pt x="23" y="35"/>
                        <a:pt x="24" y="35"/>
                        <a:pt x="22" y="37"/>
                      </a:cubicBezTo>
                      <a:cubicBezTo>
                        <a:pt x="21" y="38"/>
                        <a:pt x="23" y="39"/>
                        <a:pt x="24" y="40"/>
                      </a:cubicBezTo>
                      <a:cubicBezTo>
                        <a:pt x="26" y="44"/>
                        <a:pt x="28" y="46"/>
                        <a:pt x="32" y="44"/>
                      </a:cubicBezTo>
                      <a:cubicBezTo>
                        <a:pt x="34" y="43"/>
                        <a:pt x="38" y="41"/>
                        <a:pt x="39" y="39"/>
                      </a:cubicBezTo>
                      <a:cubicBezTo>
                        <a:pt x="35" y="40"/>
                        <a:pt x="37" y="38"/>
                        <a:pt x="35" y="36"/>
                      </a:cubicBezTo>
                      <a:cubicBezTo>
                        <a:pt x="35" y="35"/>
                        <a:pt x="36" y="34"/>
                        <a:pt x="35" y="34"/>
                      </a:cubicBezTo>
                      <a:cubicBezTo>
                        <a:pt x="34" y="33"/>
                        <a:pt x="34" y="33"/>
                        <a:pt x="34" y="31"/>
                      </a:cubicBezTo>
                      <a:cubicBezTo>
                        <a:pt x="40" y="33"/>
                        <a:pt x="42" y="33"/>
                        <a:pt x="48" y="30"/>
                      </a:cubicBezTo>
                      <a:cubicBezTo>
                        <a:pt x="52" y="29"/>
                        <a:pt x="44" y="23"/>
                        <a:pt x="50" y="20"/>
                      </a:cubicBezTo>
                      <a:cubicBezTo>
                        <a:pt x="46" y="19"/>
                        <a:pt x="58" y="15"/>
                        <a:pt x="48" y="15"/>
                      </a:cubicBezTo>
                      <a:cubicBezTo>
                        <a:pt x="50" y="13"/>
                        <a:pt x="48" y="11"/>
                        <a:pt x="46" y="10"/>
                      </a:cubicBezTo>
                      <a:cubicBezTo>
                        <a:pt x="45" y="10"/>
                        <a:pt x="44" y="10"/>
                        <a:pt x="43" y="10"/>
                      </a:cubicBezTo>
                      <a:cubicBezTo>
                        <a:pt x="42" y="9"/>
                        <a:pt x="42" y="8"/>
                        <a:pt x="41" y="7"/>
                      </a:cubicBezTo>
                      <a:cubicBezTo>
                        <a:pt x="42" y="7"/>
                        <a:pt x="43" y="7"/>
                        <a:pt x="44" y="6"/>
                      </a:cubicBezTo>
                      <a:cubicBezTo>
                        <a:pt x="41" y="6"/>
                        <a:pt x="38" y="6"/>
                        <a:pt x="36" y="6"/>
                      </a:cubicBezTo>
                      <a:cubicBezTo>
                        <a:pt x="36" y="7"/>
                        <a:pt x="37" y="7"/>
                        <a:pt x="37" y="7"/>
                      </a:cubicBezTo>
                      <a:cubicBezTo>
                        <a:pt x="35" y="8"/>
                        <a:pt x="32" y="9"/>
                        <a:pt x="30" y="8"/>
                      </a:cubicBezTo>
                      <a:cubicBezTo>
                        <a:pt x="29" y="8"/>
                        <a:pt x="29" y="6"/>
                        <a:pt x="28" y="6"/>
                      </a:cubicBezTo>
                      <a:cubicBezTo>
                        <a:pt x="26" y="7"/>
                        <a:pt x="25" y="7"/>
                        <a:pt x="23" y="7"/>
                      </a:cubicBezTo>
                      <a:cubicBezTo>
                        <a:pt x="19" y="7"/>
                        <a:pt x="22" y="4"/>
                        <a:pt x="19" y="4"/>
                      </a:cubicBezTo>
                      <a:cubicBezTo>
                        <a:pt x="16" y="3"/>
                        <a:pt x="14" y="3"/>
                        <a:pt x="13" y="0"/>
                      </a:cubicBezTo>
                      <a:cubicBezTo>
                        <a:pt x="13" y="1"/>
                        <a:pt x="12" y="1"/>
                        <a:pt x="12" y="2"/>
                      </a:cubicBezTo>
                      <a:cubicBezTo>
                        <a:pt x="13" y="2"/>
                        <a:pt x="13" y="3"/>
                        <a:pt x="14" y="3"/>
                      </a:cubicBezTo>
                      <a:cubicBezTo>
                        <a:pt x="12" y="3"/>
                        <a:pt x="7" y="4"/>
                        <a:pt x="7" y="7"/>
                      </a:cubicBezTo>
                      <a:cubicBezTo>
                        <a:pt x="7" y="9"/>
                        <a:pt x="11" y="12"/>
                        <a:pt x="7" y="13"/>
                      </a:cubicBezTo>
                      <a:cubicBezTo>
                        <a:pt x="5" y="11"/>
                        <a:pt x="5" y="9"/>
                        <a:pt x="6" y="7"/>
                      </a:cubicBezTo>
                      <a:cubicBezTo>
                        <a:pt x="7" y="5"/>
                        <a:pt x="4" y="2"/>
                        <a:pt x="8"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0" name="Freeform 164"/>
                <p:cNvSpPr>
                  <a:spLocks noEditPoints="1" noChangeArrowheads="1"/>
                </p:cNvSpPr>
                <p:nvPr/>
              </p:nvSpPr>
              <p:spPr bwMode="auto">
                <a:xfrm>
                  <a:off x="641" y="677"/>
                  <a:ext cx="96" cy="83"/>
                </a:xfrm>
                <a:custGeom>
                  <a:avLst/>
                  <a:gdLst>
                    <a:gd name="T0" fmla="*/ 24 w 56"/>
                    <a:gd name="T1" fmla="*/ 42 h 48"/>
                    <a:gd name="T2" fmla="*/ 24 w 56"/>
                    <a:gd name="T3" fmla="*/ 36 h 48"/>
                    <a:gd name="T4" fmla="*/ 23 w 56"/>
                    <a:gd name="T5" fmla="*/ 27 h 48"/>
                    <a:gd name="T6" fmla="*/ 16 w 56"/>
                    <a:gd name="T7" fmla="*/ 27 h 48"/>
                    <a:gd name="T8" fmla="*/ 4 w 56"/>
                    <a:gd name="T9" fmla="*/ 18 h 48"/>
                    <a:gd name="T10" fmla="*/ 1 w 56"/>
                    <a:gd name="T11" fmla="*/ 14 h 48"/>
                    <a:gd name="T12" fmla="*/ 9 w 56"/>
                    <a:gd name="T13" fmla="*/ 3 h 48"/>
                    <a:gd name="T14" fmla="*/ 10 w 56"/>
                    <a:gd name="T15" fmla="*/ 4 h 48"/>
                    <a:gd name="T16" fmla="*/ 9 w 56"/>
                    <a:gd name="T17" fmla="*/ 5 h 48"/>
                    <a:gd name="T18" fmla="*/ 13 w 56"/>
                    <a:gd name="T19" fmla="*/ 5 h 48"/>
                    <a:gd name="T20" fmla="*/ 15 w 56"/>
                    <a:gd name="T21" fmla="*/ 1 h 48"/>
                    <a:gd name="T22" fmla="*/ 20 w 56"/>
                    <a:gd name="T23" fmla="*/ 5 h 48"/>
                    <a:gd name="T24" fmla="*/ 25 w 56"/>
                    <a:gd name="T25" fmla="*/ 8 h 48"/>
                    <a:gd name="T26" fmla="*/ 32 w 56"/>
                    <a:gd name="T27" fmla="*/ 9 h 48"/>
                    <a:gd name="T28" fmla="*/ 34 w 56"/>
                    <a:gd name="T29" fmla="*/ 8 h 48"/>
                    <a:gd name="T30" fmla="*/ 44 w 56"/>
                    <a:gd name="T31" fmla="*/ 7 h 48"/>
                    <a:gd name="T32" fmla="*/ 47 w 56"/>
                    <a:gd name="T33" fmla="*/ 9 h 48"/>
                    <a:gd name="T34" fmla="*/ 46 w 56"/>
                    <a:gd name="T35" fmla="*/ 11 h 48"/>
                    <a:gd name="T36" fmla="*/ 52 w 56"/>
                    <a:gd name="T37" fmla="*/ 15 h 48"/>
                    <a:gd name="T38" fmla="*/ 54 w 56"/>
                    <a:gd name="T39" fmla="*/ 21 h 48"/>
                    <a:gd name="T40" fmla="*/ 53 w 56"/>
                    <a:gd name="T41" fmla="*/ 23 h 48"/>
                    <a:gd name="T42" fmla="*/ 52 w 56"/>
                    <a:gd name="T43" fmla="*/ 32 h 48"/>
                    <a:gd name="T44" fmla="*/ 38 w 56"/>
                    <a:gd name="T45" fmla="*/ 35 h 48"/>
                    <a:gd name="T46" fmla="*/ 39 w 56"/>
                    <a:gd name="T47" fmla="*/ 39 h 48"/>
                    <a:gd name="T48" fmla="*/ 41 w 56"/>
                    <a:gd name="T49" fmla="*/ 40 h 48"/>
                    <a:gd name="T50" fmla="*/ 34 w 56"/>
                    <a:gd name="T51" fmla="*/ 47 h 48"/>
                    <a:gd name="T52" fmla="*/ 26 w 56"/>
                    <a:gd name="T53" fmla="*/ 40 h 48"/>
                    <a:gd name="T54" fmla="*/ 39 w 56"/>
                    <a:gd name="T55" fmla="*/ 42 h 48"/>
                    <a:gd name="T56" fmla="*/ 36 w 56"/>
                    <a:gd name="T57" fmla="*/ 37 h 48"/>
                    <a:gd name="T58" fmla="*/ 35 w 56"/>
                    <a:gd name="T59" fmla="*/ 34 h 48"/>
                    <a:gd name="T60" fmla="*/ 50 w 56"/>
                    <a:gd name="T61" fmla="*/ 31 h 48"/>
                    <a:gd name="T62" fmla="*/ 49 w 56"/>
                    <a:gd name="T63" fmla="*/ 24 h 48"/>
                    <a:gd name="T64" fmla="*/ 52 w 56"/>
                    <a:gd name="T65" fmla="*/ 19 h 48"/>
                    <a:gd name="T66" fmla="*/ 48 w 56"/>
                    <a:gd name="T67" fmla="*/ 18 h 48"/>
                    <a:gd name="T68" fmla="*/ 47 w 56"/>
                    <a:gd name="T69" fmla="*/ 13 h 48"/>
                    <a:gd name="T70" fmla="*/ 43 w 56"/>
                    <a:gd name="T71" fmla="*/ 11 h 48"/>
                    <a:gd name="T72" fmla="*/ 40 w 56"/>
                    <a:gd name="T73" fmla="*/ 10 h 48"/>
                    <a:gd name="T74" fmla="*/ 30 w 56"/>
                    <a:gd name="T75" fmla="*/ 10 h 48"/>
                    <a:gd name="T76" fmla="*/ 22 w 56"/>
                    <a:gd name="T77" fmla="*/ 8 h 48"/>
                    <a:gd name="T78" fmla="*/ 17 w 56"/>
                    <a:gd name="T79" fmla="*/ 6 h 48"/>
                    <a:gd name="T80" fmla="*/ 10 w 56"/>
                    <a:gd name="T81" fmla="*/ 9 h 48"/>
                    <a:gd name="T82" fmla="*/ 9 w 56"/>
                    <a:gd name="T83" fmla="*/ 16 h 48"/>
                    <a:gd name="T84" fmla="*/ 7 w 56"/>
                    <a:gd name="T85" fmla="*/ 8 h 48"/>
                    <a:gd name="T86" fmla="*/ 3 w 56"/>
                    <a:gd name="T87" fmla="*/ 13 h 48"/>
                    <a:gd name="T88" fmla="*/ 11 w 56"/>
                    <a:gd name="T89" fmla="*/ 22 h 48"/>
                    <a:gd name="T90" fmla="*/ 18 w 56"/>
                    <a:gd name="T91" fmla="*/ 25 h 48"/>
                    <a:gd name="T92" fmla="*/ 25 w 56"/>
                    <a:gd name="T93" fmla="*/ 25 h 48"/>
                    <a:gd name="T94" fmla="*/ 25 w 56"/>
                    <a:gd name="T95" fmla="*/ 28 h 48"/>
                    <a:gd name="T96" fmla="*/ 25 w 56"/>
                    <a:gd name="T97" fmla="*/ 39 h 48"/>
                    <a:gd name="T98" fmla="*/ 10 w 56"/>
                    <a:gd name="T99" fmla="*/ 13 h 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
                    <a:gd name="T151" fmla="*/ 0 h 48"/>
                    <a:gd name="T152" fmla="*/ 56 w 56"/>
                    <a:gd name="T153" fmla="*/ 48 h 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 h="48">
                      <a:moveTo>
                        <a:pt x="31" y="48"/>
                      </a:moveTo>
                      <a:cubicBezTo>
                        <a:pt x="28" y="48"/>
                        <a:pt x="26" y="45"/>
                        <a:pt x="25" y="43"/>
                      </a:cubicBezTo>
                      <a:cubicBezTo>
                        <a:pt x="25" y="43"/>
                        <a:pt x="25" y="42"/>
                        <a:pt x="24" y="42"/>
                      </a:cubicBezTo>
                      <a:cubicBezTo>
                        <a:pt x="23" y="41"/>
                        <a:pt x="22" y="39"/>
                        <a:pt x="23" y="38"/>
                      </a:cubicBezTo>
                      <a:cubicBezTo>
                        <a:pt x="24" y="38"/>
                        <a:pt x="24" y="37"/>
                        <a:pt x="24" y="37"/>
                      </a:cubicBezTo>
                      <a:cubicBezTo>
                        <a:pt x="24" y="37"/>
                        <a:pt x="24" y="36"/>
                        <a:pt x="24" y="36"/>
                      </a:cubicBezTo>
                      <a:cubicBezTo>
                        <a:pt x="24" y="36"/>
                        <a:pt x="23" y="36"/>
                        <a:pt x="23" y="35"/>
                      </a:cubicBezTo>
                      <a:cubicBezTo>
                        <a:pt x="22" y="33"/>
                        <a:pt x="23" y="30"/>
                        <a:pt x="23" y="27"/>
                      </a:cubicBezTo>
                      <a:cubicBezTo>
                        <a:pt x="23" y="27"/>
                        <a:pt x="23" y="27"/>
                        <a:pt x="23" y="27"/>
                      </a:cubicBezTo>
                      <a:cubicBezTo>
                        <a:pt x="23" y="27"/>
                        <a:pt x="23" y="27"/>
                        <a:pt x="23" y="27"/>
                      </a:cubicBezTo>
                      <a:cubicBezTo>
                        <a:pt x="22" y="27"/>
                        <a:pt x="21" y="28"/>
                        <a:pt x="19" y="28"/>
                      </a:cubicBezTo>
                      <a:cubicBezTo>
                        <a:pt x="18" y="28"/>
                        <a:pt x="17" y="27"/>
                        <a:pt x="16" y="27"/>
                      </a:cubicBezTo>
                      <a:cubicBezTo>
                        <a:pt x="16" y="26"/>
                        <a:pt x="16" y="26"/>
                        <a:pt x="16" y="26"/>
                      </a:cubicBezTo>
                      <a:cubicBezTo>
                        <a:pt x="14" y="24"/>
                        <a:pt x="13" y="23"/>
                        <a:pt x="11" y="23"/>
                      </a:cubicBezTo>
                      <a:cubicBezTo>
                        <a:pt x="6" y="24"/>
                        <a:pt x="5" y="21"/>
                        <a:pt x="4" y="18"/>
                      </a:cubicBezTo>
                      <a:cubicBezTo>
                        <a:pt x="4" y="16"/>
                        <a:pt x="3" y="15"/>
                        <a:pt x="2" y="15"/>
                      </a:cubicBezTo>
                      <a:cubicBezTo>
                        <a:pt x="0" y="16"/>
                        <a:pt x="0" y="16"/>
                        <a:pt x="0" y="16"/>
                      </a:cubicBezTo>
                      <a:cubicBezTo>
                        <a:pt x="1" y="14"/>
                        <a:pt x="1" y="14"/>
                        <a:pt x="1" y="14"/>
                      </a:cubicBezTo>
                      <a:cubicBezTo>
                        <a:pt x="1" y="13"/>
                        <a:pt x="1" y="13"/>
                        <a:pt x="2" y="12"/>
                      </a:cubicBezTo>
                      <a:cubicBezTo>
                        <a:pt x="3" y="8"/>
                        <a:pt x="5" y="4"/>
                        <a:pt x="9" y="3"/>
                      </a:cubicBezTo>
                      <a:cubicBezTo>
                        <a:pt x="9" y="3"/>
                        <a:pt x="9" y="3"/>
                        <a:pt x="9" y="3"/>
                      </a:cubicBezTo>
                      <a:cubicBezTo>
                        <a:pt x="9" y="2"/>
                        <a:pt x="9" y="2"/>
                        <a:pt x="9" y="2"/>
                      </a:cubicBezTo>
                      <a:cubicBezTo>
                        <a:pt x="10" y="4"/>
                        <a:pt x="10" y="4"/>
                        <a:pt x="10" y="4"/>
                      </a:cubicBezTo>
                      <a:cubicBezTo>
                        <a:pt x="10" y="4"/>
                        <a:pt x="10" y="4"/>
                        <a:pt x="10" y="4"/>
                      </a:cubicBezTo>
                      <a:cubicBezTo>
                        <a:pt x="10" y="4"/>
                        <a:pt x="10" y="4"/>
                        <a:pt x="10" y="4"/>
                      </a:cubicBezTo>
                      <a:cubicBezTo>
                        <a:pt x="10" y="4"/>
                        <a:pt x="10" y="4"/>
                        <a:pt x="10" y="4"/>
                      </a:cubicBezTo>
                      <a:cubicBezTo>
                        <a:pt x="9" y="5"/>
                        <a:pt x="9" y="5"/>
                        <a:pt x="9" y="5"/>
                      </a:cubicBezTo>
                      <a:cubicBezTo>
                        <a:pt x="9" y="5"/>
                        <a:pt x="9" y="6"/>
                        <a:pt x="9" y="6"/>
                      </a:cubicBezTo>
                      <a:cubicBezTo>
                        <a:pt x="9" y="6"/>
                        <a:pt x="9" y="6"/>
                        <a:pt x="9" y="6"/>
                      </a:cubicBezTo>
                      <a:cubicBezTo>
                        <a:pt x="10" y="6"/>
                        <a:pt x="11" y="5"/>
                        <a:pt x="13" y="5"/>
                      </a:cubicBezTo>
                      <a:cubicBezTo>
                        <a:pt x="12" y="5"/>
                        <a:pt x="12" y="5"/>
                        <a:pt x="12" y="5"/>
                      </a:cubicBezTo>
                      <a:cubicBezTo>
                        <a:pt x="13" y="4"/>
                        <a:pt x="13" y="4"/>
                        <a:pt x="13" y="4"/>
                      </a:cubicBezTo>
                      <a:cubicBezTo>
                        <a:pt x="13" y="3"/>
                        <a:pt x="14" y="2"/>
                        <a:pt x="15" y="1"/>
                      </a:cubicBezTo>
                      <a:cubicBezTo>
                        <a:pt x="16" y="0"/>
                        <a:pt x="16" y="0"/>
                        <a:pt x="16" y="0"/>
                      </a:cubicBezTo>
                      <a:cubicBezTo>
                        <a:pt x="16" y="2"/>
                        <a:pt x="16" y="2"/>
                        <a:pt x="16" y="2"/>
                      </a:cubicBezTo>
                      <a:cubicBezTo>
                        <a:pt x="17" y="4"/>
                        <a:pt x="18" y="4"/>
                        <a:pt x="20" y="5"/>
                      </a:cubicBezTo>
                      <a:cubicBezTo>
                        <a:pt x="20" y="5"/>
                        <a:pt x="21" y="5"/>
                        <a:pt x="21" y="5"/>
                      </a:cubicBezTo>
                      <a:cubicBezTo>
                        <a:pt x="23" y="5"/>
                        <a:pt x="23" y="6"/>
                        <a:pt x="23" y="7"/>
                      </a:cubicBezTo>
                      <a:cubicBezTo>
                        <a:pt x="24" y="8"/>
                        <a:pt x="24" y="8"/>
                        <a:pt x="25" y="8"/>
                      </a:cubicBezTo>
                      <a:cubicBezTo>
                        <a:pt x="30" y="7"/>
                        <a:pt x="30" y="7"/>
                        <a:pt x="30" y="7"/>
                      </a:cubicBezTo>
                      <a:cubicBezTo>
                        <a:pt x="30" y="7"/>
                        <a:pt x="30" y="7"/>
                        <a:pt x="30" y="7"/>
                      </a:cubicBezTo>
                      <a:cubicBezTo>
                        <a:pt x="31" y="7"/>
                        <a:pt x="31" y="8"/>
                        <a:pt x="32" y="9"/>
                      </a:cubicBezTo>
                      <a:cubicBezTo>
                        <a:pt x="32" y="9"/>
                        <a:pt x="32" y="9"/>
                        <a:pt x="32" y="9"/>
                      </a:cubicBezTo>
                      <a:cubicBezTo>
                        <a:pt x="33" y="9"/>
                        <a:pt x="35" y="9"/>
                        <a:pt x="36" y="9"/>
                      </a:cubicBezTo>
                      <a:cubicBezTo>
                        <a:pt x="34" y="8"/>
                        <a:pt x="34" y="8"/>
                        <a:pt x="34" y="8"/>
                      </a:cubicBezTo>
                      <a:cubicBezTo>
                        <a:pt x="37" y="7"/>
                        <a:pt x="37" y="7"/>
                        <a:pt x="37" y="7"/>
                      </a:cubicBezTo>
                      <a:cubicBezTo>
                        <a:pt x="39" y="7"/>
                        <a:pt x="40" y="7"/>
                        <a:pt x="42" y="7"/>
                      </a:cubicBezTo>
                      <a:cubicBezTo>
                        <a:pt x="42" y="7"/>
                        <a:pt x="43" y="7"/>
                        <a:pt x="44" y="7"/>
                      </a:cubicBezTo>
                      <a:cubicBezTo>
                        <a:pt x="45" y="7"/>
                        <a:pt x="46" y="7"/>
                        <a:pt x="46" y="7"/>
                      </a:cubicBezTo>
                      <a:cubicBezTo>
                        <a:pt x="52" y="7"/>
                        <a:pt x="52" y="7"/>
                        <a:pt x="52" y="7"/>
                      </a:cubicBezTo>
                      <a:cubicBezTo>
                        <a:pt x="47" y="9"/>
                        <a:pt x="47" y="9"/>
                        <a:pt x="47" y="9"/>
                      </a:cubicBezTo>
                      <a:cubicBezTo>
                        <a:pt x="46" y="9"/>
                        <a:pt x="45" y="10"/>
                        <a:pt x="45" y="10"/>
                      </a:cubicBezTo>
                      <a:cubicBezTo>
                        <a:pt x="45" y="10"/>
                        <a:pt x="45" y="10"/>
                        <a:pt x="45" y="10"/>
                      </a:cubicBezTo>
                      <a:cubicBezTo>
                        <a:pt x="45" y="10"/>
                        <a:pt x="45" y="11"/>
                        <a:pt x="46" y="11"/>
                      </a:cubicBezTo>
                      <a:cubicBezTo>
                        <a:pt x="46" y="11"/>
                        <a:pt x="46" y="11"/>
                        <a:pt x="46" y="11"/>
                      </a:cubicBezTo>
                      <a:cubicBezTo>
                        <a:pt x="47" y="11"/>
                        <a:pt x="48" y="11"/>
                        <a:pt x="48" y="11"/>
                      </a:cubicBezTo>
                      <a:cubicBezTo>
                        <a:pt x="50" y="12"/>
                        <a:pt x="52" y="13"/>
                        <a:pt x="52" y="15"/>
                      </a:cubicBezTo>
                      <a:cubicBezTo>
                        <a:pt x="52" y="15"/>
                        <a:pt x="52" y="16"/>
                        <a:pt x="52" y="16"/>
                      </a:cubicBezTo>
                      <a:cubicBezTo>
                        <a:pt x="54" y="16"/>
                        <a:pt x="55" y="17"/>
                        <a:pt x="55" y="17"/>
                      </a:cubicBezTo>
                      <a:cubicBezTo>
                        <a:pt x="56" y="19"/>
                        <a:pt x="55" y="20"/>
                        <a:pt x="54" y="21"/>
                      </a:cubicBezTo>
                      <a:cubicBezTo>
                        <a:pt x="53" y="21"/>
                        <a:pt x="53" y="21"/>
                        <a:pt x="53" y="21"/>
                      </a:cubicBezTo>
                      <a:cubicBezTo>
                        <a:pt x="56" y="22"/>
                        <a:pt x="56" y="22"/>
                        <a:pt x="56" y="22"/>
                      </a:cubicBezTo>
                      <a:cubicBezTo>
                        <a:pt x="53" y="23"/>
                        <a:pt x="53" y="23"/>
                        <a:pt x="53" y="23"/>
                      </a:cubicBezTo>
                      <a:cubicBezTo>
                        <a:pt x="52" y="24"/>
                        <a:pt x="51" y="24"/>
                        <a:pt x="51" y="25"/>
                      </a:cubicBezTo>
                      <a:cubicBezTo>
                        <a:pt x="51" y="26"/>
                        <a:pt x="51" y="27"/>
                        <a:pt x="52" y="28"/>
                      </a:cubicBezTo>
                      <a:cubicBezTo>
                        <a:pt x="52" y="29"/>
                        <a:pt x="53" y="31"/>
                        <a:pt x="52" y="32"/>
                      </a:cubicBezTo>
                      <a:cubicBezTo>
                        <a:pt x="52" y="32"/>
                        <a:pt x="51" y="33"/>
                        <a:pt x="51" y="33"/>
                      </a:cubicBezTo>
                      <a:cubicBezTo>
                        <a:pt x="47" y="34"/>
                        <a:pt x="44" y="35"/>
                        <a:pt x="42" y="35"/>
                      </a:cubicBezTo>
                      <a:cubicBezTo>
                        <a:pt x="41" y="35"/>
                        <a:pt x="39" y="35"/>
                        <a:pt x="38" y="35"/>
                      </a:cubicBezTo>
                      <a:cubicBezTo>
                        <a:pt x="39" y="36"/>
                        <a:pt x="38" y="37"/>
                        <a:pt x="38" y="37"/>
                      </a:cubicBezTo>
                      <a:cubicBezTo>
                        <a:pt x="38" y="37"/>
                        <a:pt x="38" y="38"/>
                        <a:pt x="38" y="38"/>
                      </a:cubicBezTo>
                      <a:cubicBezTo>
                        <a:pt x="39" y="38"/>
                        <a:pt x="39" y="39"/>
                        <a:pt x="39" y="39"/>
                      </a:cubicBezTo>
                      <a:cubicBezTo>
                        <a:pt x="39" y="40"/>
                        <a:pt x="39" y="40"/>
                        <a:pt x="39" y="40"/>
                      </a:cubicBezTo>
                      <a:cubicBezTo>
                        <a:pt x="39" y="40"/>
                        <a:pt x="39" y="40"/>
                        <a:pt x="39" y="40"/>
                      </a:cubicBezTo>
                      <a:cubicBezTo>
                        <a:pt x="39" y="40"/>
                        <a:pt x="40" y="40"/>
                        <a:pt x="41" y="40"/>
                      </a:cubicBezTo>
                      <a:cubicBezTo>
                        <a:pt x="43" y="40"/>
                        <a:pt x="43" y="40"/>
                        <a:pt x="43" y="40"/>
                      </a:cubicBezTo>
                      <a:cubicBezTo>
                        <a:pt x="42" y="41"/>
                        <a:pt x="42" y="41"/>
                        <a:pt x="42" y="41"/>
                      </a:cubicBezTo>
                      <a:cubicBezTo>
                        <a:pt x="40" y="43"/>
                        <a:pt x="37" y="46"/>
                        <a:pt x="34" y="47"/>
                      </a:cubicBezTo>
                      <a:cubicBezTo>
                        <a:pt x="33" y="48"/>
                        <a:pt x="32" y="48"/>
                        <a:pt x="31" y="48"/>
                      </a:cubicBezTo>
                      <a:close/>
                      <a:moveTo>
                        <a:pt x="25" y="39"/>
                      </a:moveTo>
                      <a:cubicBezTo>
                        <a:pt x="25" y="40"/>
                        <a:pt x="26" y="40"/>
                        <a:pt x="26" y="40"/>
                      </a:cubicBezTo>
                      <a:cubicBezTo>
                        <a:pt x="26" y="41"/>
                        <a:pt x="27" y="42"/>
                        <a:pt x="27" y="42"/>
                      </a:cubicBezTo>
                      <a:cubicBezTo>
                        <a:pt x="29" y="46"/>
                        <a:pt x="30" y="47"/>
                        <a:pt x="33" y="45"/>
                      </a:cubicBezTo>
                      <a:cubicBezTo>
                        <a:pt x="34" y="45"/>
                        <a:pt x="37" y="43"/>
                        <a:pt x="39" y="42"/>
                      </a:cubicBezTo>
                      <a:cubicBezTo>
                        <a:pt x="37" y="42"/>
                        <a:pt x="37" y="41"/>
                        <a:pt x="37" y="40"/>
                      </a:cubicBezTo>
                      <a:cubicBezTo>
                        <a:pt x="37" y="40"/>
                        <a:pt x="37" y="39"/>
                        <a:pt x="36" y="39"/>
                      </a:cubicBezTo>
                      <a:cubicBezTo>
                        <a:pt x="36" y="38"/>
                        <a:pt x="36" y="37"/>
                        <a:pt x="36" y="37"/>
                      </a:cubicBezTo>
                      <a:cubicBezTo>
                        <a:pt x="36" y="37"/>
                        <a:pt x="37" y="36"/>
                        <a:pt x="37" y="36"/>
                      </a:cubicBezTo>
                      <a:cubicBezTo>
                        <a:pt x="35" y="36"/>
                        <a:pt x="35" y="35"/>
                        <a:pt x="35" y="34"/>
                      </a:cubicBezTo>
                      <a:cubicBezTo>
                        <a:pt x="35" y="34"/>
                        <a:pt x="35" y="34"/>
                        <a:pt x="35" y="34"/>
                      </a:cubicBezTo>
                      <a:cubicBezTo>
                        <a:pt x="34" y="32"/>
                        <a:pt x="34" y="32"/>
                        <a:pt x="34" y="32"/>
                      </a:cubicBezTo>
                      <a:cubicBezTo>
                        <a:pt x="36" y="32"/>
                        <a:pt x="36" y="32"/>
                        <a:pt x="36" y="32"/>
                      </a:cubicBezTo>
                      <a:cubicBezTo>
                        <a:pt x="42" y="34"/>
                        <a:pt x="43" y="34"/>
                        <a:pt x="50" y="31"/>
                      </a:cubicBezTo>
                      <a:cubicBezTo>
                        <a:pt x="50" y="31"/>
                        <a:pt x="50" y="31"/>
                        <a:pt x="50" y="31"/>
                      </a:cubicBezTo>
                      <a:cubicBezTo>
                        <a:pt x="51" y="31"/>
                        <a:pt x="50" y="30"/>
                        <a:pt x="50" y="29"/>
                      </a:cubicBezTo>
                      <a:cubicBezTo>
                        <a:pt x="49" y="27"/>
                        <a:pt x="48" y="26"/>
                        <a:pt x="49" y="24"/>
                      </a:cubicBezTo>
                      <a:cubicBezTo>
                        <a:pt x="49" y="23"/>
                        <a:pt x="50" y="23"/>
                        <a:pt x="51" y="22"/>
                      </a:cubicBezTo>
                      <a:cubicBezTo>
                        <a:pt x="51" y="22"/>
                        <a:pt x="51" y="22"/>
                        <a:pt x="51" y="22"/>
                      </a:cubicBezTo>
                      <a:cubicBezTo>
                        <a:pt x="50" y="21"/>
                        <a:pt x="51" y="20"/>
                        <a:pt x="52" y="19"/>
                      </a:cubicBezTo>
                      <a:cubicBezTo>
                        <a:pt x="53" y="19"/>
                        <a:pt x="53" y="18"/>
                        <a:pt x="53" y="18"/>
                      </a:cubicBezTo>
                      <a:cubicBezTo>
                        <a:pt x="53" y="18"/>
                        <a:pt x="52" y="18"/>
                        <a:pt x="50" y="18"/>
                      </a:cubicBezTo>
                      <a:cubicBezTo>
                        <a:pt x="48" y="18"/>
                        <a:pt x="48" y="18"/>
                        <a:pt x="48" y="18"/>
                      </a:cubicBezTo>
                      <a:cubicBezTo>
                        <a:pt x="50" y="16"/>
                        <a:pt x="50" y="16"/>
                        <a:pt x="50" y="16"/>
                      </a:cubicBezTo>
                      <a:cubicBezTo>
                        <a:pt x="50" y="16"/>
                        <a:pt x="50" y="15"/>
                        <a:pt x="50" y="15"/>
                      </a:cubicBezTo>
                      <a:cubicBezTo>
                        <a:pt x="50" y="14"/>
                        <a:pt x="48" y="13"/>
                        <a:pt x="47" y="13"/>
                      </a:cubicBezTo>
                      <a:cubicBezTo>
                        <a:pt x="47" y="13"/>
                        <a:pt x="47" y="13"/>
                        <a:pt x="47" y="13"/>
                      </a:cubicBezTo>
                      <a:cubicBezTo>
                        <a:pt x="46" y="13"/>
                        <a:pt x="45" y="13"/>
                        <a:pt x="45" y="13"/>
                      </a:cubicBezTo>
                      <a:cubicBezTo>
                        <a:pt x="44" y="12"/>
                        <a:pt x="44" y="12"/>
                        <a:pt x="43" y="11"/>
                      </a:cubicBezTo>
                      <a:cubicBezTo>
                        <a:pt x="43" y="11"/>
                        <a:pt x="43" y="11"/>
                        <a:pt x="42" y="10"/>
                      </a:cubicBezTo>
                      <a:cubicBezTo>
                        <a:pt x="41" y="10"/>
                        <a:pt x="41" y="10"/>
                        <a:pt x="41" y="10"/>
                      </a:cubicBezTo>
                      <a:cubicBezTo>
                        <a:pt x="40" y="10"/>
                        <a:pt x="40" y="10"/>
                        <a:pt x="40" y="10"/>
                      </a:cubicBezTo>
                      <a:cubicBezTo>
                        <a:pt x="39" y="10"/>
                        <a:pt x="39" y="10"/>
                        <a:pt x="38" y="10"/>
                      </a:cubicBezTo>
                      <a:cubicBezTo>
                        <a:pt x="36" y="11"/>
                        <a:pt x="34" y="12"/>
                        <a:pt x="32" y="11"/>
                      </a:cubicBezTo>
                      <a:cubicBezTo>
                        <a:pt x="31" y="11"/>
                        <a:pt x="31" y="10"/>
                        <a:pt x="30" y="10"/>
                      </a:cubicBezTo>
                      <a:cubicBezTo>
                        <a:pt x="30" y="10"/>
                        <a:pt x="30" y="9"/>
                        <a:pt x="30" y="9"/>
                      </a:cubicBezTo>
                      <a:cubicBezTo>
                        <a:pt x="25" y="10"/>
                        <a:pt x="25" y="10"/>
                        <a:pt x="25" y="10"/>
                      </a:cubicBezTo>
                      <a:cubicBezTo>
                        <a:pt x="22" y="10"/>
                        <a:pt x="22" y="9"/>
                        <a:pt x="22" y="8"/>
                      </a:cubicBezTo>
                      <a:cubicBezTo>
                        <a:pt x="21" y="7"/>
                        <a:pt x="21" y="7"/>
                        <a:pt x="21" y="7"/>
                      </a:cubicBezTo>
                      <a:cubicBezTo>
                        <a:pt x="20" y="7"/>
                        <a:pt x="20" y="7"/>
                        <a:pt x="20" y="7"/>
                      </a:cubicBezTo>
                      <a:cubicBezTo>
                        <a:pt x="19" y="6"/>
                        <a:pt x="18" y="6"/>
                        <a:pt x="17" y="6"/>
                      </a:cubicBezTo>
                      <a:cubicBezTo>
                        <a:pt x="16" y="6"/>
                        <a:pt x="16" y="6"/>
                        <a:pt x="16" y="6"/>
                      </a:cubicBezTo>
                      <a:cubicBezTo>
                        <a:pt x="16" y="6"/>
                        <a:pt x="15" y="6"/>
                        <a:pt x="15" y="6"/>
                      </a:cubicBezTo>
                      <a:cubicBezTo>
                        <a:pt x="13" y="7"/>
                        <a:pt x="10" y="7"/>
                        <a:pt x="10" y="9"/>
                      </a:cubicBezTo>
                      <a:cubicBezTo>
                        <a:pt x="10" y="9"/>
                        <a:pt x="11" y="10"/>
                        <a:pt x="11" y="11"/>
                      </a:cubicBezTo>
                      <a:cubicBezTo>
                        <a:pt x="11" y="12"/>
                        <a:pt x="12" y="13"/>
                        <a:pt x="12" y="14"/>
                      </a:cubicBezTo>
                      <a:cubicBezTo>
                        <a:pt x="11" y="15"/>
                        <a:pt x="10" y="15"/>
                        <a:pt x="9" y="16"/>
                      </a:cubicBezTo>
                      <a:cubicBezTo>
                        <a:pt x="8" y="16"/>
                        <a:pt x="8" y="16"/>
                        <a:pt x="8" y="16"/>
                      </a:cubicBezTo>
                      <a:cubicBezTo>
                        <a:pt x="8" y="15"/>
                        <a:pt x="8" y="15"/>
                        <a:pt x="8" y="15"/>
                      </a:cubicBezTo>
                      <a:cubicBezTo>
                        <a:pt x="6" y="13"/>
                        <a:pt x="6" y="11"/>
                        <a:pt x="7" y="8"/>
                      </a:cubicBezTo>
                      <a:cubicBezTo>
                        <a:pt x="8" y="8"/>
                        <a:pt x="7" y="7"/>
                        <a:pt x="7" y="6"/>
                      </a:cubicBezTo>
                      <a:cubicBezTo>
                        <a:pt x="7" y="6"/>
                        <a:pt x="7" y="6"/>
                        <a:pt x="7" y="6"/>
                      </a:cubicBezTo>
                      <a:cubicBezTo>
                        <a:pt x="5" y="8"/>
                        <a:pt x="4" y="10"/>
                        <a:pt x="3" y="13"/>
                      </a:cubicBezTo>
                      <a:cubicBezTo>
                        <a:pt x="3" y="13"/>
                        <a:pt x="3" y="13"/>
                        <a:pt x="3" y="13"/>
                      </a:cubicBezTo>
                      <a:cubicBezTo>
                        <a:pt x="5" y="14"/>
                        <a:pt x="6" y="16"/>
                        <a:pt x="6" y="18"/>
                      </a:cubicBezTo>
                      <a:cubicBezTo>
                        <a:pt x="7" y="20"/>
                        <a:pt x="8" y="22"/>
                        <a:pt x="11" y="22"/>
                      </a:cubicBezTo>
                      <a:cubicBezTo>
                        <a:pt x="14" y="21"/>
                        <a:pt x="16" y="23"/>
                        <a:pt x="17" y="25"/>
                      </a:cubicBezTo>
                      <a:cubicBezTo>
                        <a:pt x="18" y="25"/>
                        <a:pt x="18" y="25"/>
                        <a:pt x="18" y="25"/>
                      </a:cubicBezTo>
                      <a:cubicBezTo>
                        <a:pt x="18" y="25"/>
                        <a:pt x="18" y="25"/>
                        <a:pt x="18" y="25"/>
                      </a:cubicBezTo>
                      <a:cubicBezTo>
                        <a:pt x="18" y="25"/>
                        <a:pt x="18" y="26"/>
                        <a:pt x="19" y="26"/>
                      </a:cubicBezTo>
                      <a:cubicBezTo>
                        <a:pt x="20" y="26"/>
                        <a:pt x="22" y="25"/>
                        <a:pt x="23" y="25"/>
                      </a:cubicBezTo>
                      <a:cubicBezTo>
                        <a:pt x="24" y="25"/>
                        <a:pt x="24" y="25"/>
                        <a:pt x="25" y="25"/>
                      </a:cubicBezTo>
                      <a:cubicBezTo>
                        <a:pt x="26" y="25"/>
                        <a:pt x="26" y="25"/>
                        <a:pt x="26" y="25"/>
                      </a:cubicBezTo>
                      <a:cubicBezTo>
                        <a:pt x="26" y="26"/>
                        <a:pt x="26" y="26"/>
                        <a:pt x="26" y="26"/>
                      </a:cubicBezTo>
                      <a:cubicBezTo>
                        <a:pt x="26" y="27"/>
                        <a:pt x="25" y="27"/>
                        <a:pt x="25" y="28"/>
                      </a:cubicBezTo>
                      <a:cubicBezTo>
                        <a:pt x="24" y="30"/>
                        <a:pt x="24" y="32"/>
                        <a:pt x="25" y="34"/>
                      </a:cubicBezTo>
                      <a:cubicBezTo>
                        <a:pt x="25" y="35"/>
                        <a:pt x="25" y="35"/>
                        <a:pt x="25" y="35"/>
                      </a:cubicBezTo>
                      <a:cubicBezTo>
                        <a:pt x="27" y="37"/>
                        <a:pt x="27" y="37"/>
                        <a:pt x="25" y="39"/>
                      </a:cubicBezTo>
                      <a:close/>
                      <a:moveTo>
                        <a:pt x="9" y="10"/>
                      </a:moveTo>
                      <a:cubicBezTo>
                        <a:pt x="8" y="12"/>
                        <a:pt x="8" y="12"/>
                        <a:pt x="9" y="14"/>
                      </a:cubicBezTo>
                      <a:cubicBezTo>
                        <a:pt x="10" y="13"/>
                        <a:pt x="10" y="13"/>
                        <a:pt x="10" y="13"/>
                      </a:cubicBezTo>
                      <a:cubicBezTo>
                        <a:pt x="10" y="13"/>
                        <a:pt x="9" y="12"/>
                        <a:pt x="9" y="11"/>
                      </a:cubicBezTo>
                      <a:cubicBezTo>
                        <a:pt x="9" y="11"/>
                        <a:pt x="9" y="11"/>
                        <a:pt x="9" y="1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1" name="Freeform 165"/>
                <p:cNvSpPr>
                  <a:spLocks noChangeArrowheads="1"/>
                </p:cNvSpPr>
                <p:nvPr/>
              </p:nvSpPr>
              <p:spPr bwMode="auto">
                <a:xfrm>
                  <a:off x="704" y="687"/>
                  <a:ext cx="4" cy="2"/>
                </a:xfrm>
                <a:custGeom>
                  <a:avLst/>
                  <a:gdLst>
                    <a:gd name="T0" fmla="*/ 2 w 2"/>
                    <a:gd name="T1" fmla="*/ 0 h 1"/>
                    <a:gd name="T2" fmla="*/ 2 w 2"/>
                    <a:gd name="T3" fmla="*/ 1 h 1"/>
                    <a:gd name="T4" fmla="*/ 0 w 2"/>
                    <a:gd name="T5" fmla="*/ 1 h 1"/>
                    <a:gd name="T6" fmla="*/ 2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0"/>
                      </a:moveTo>
                      <a:cubicBezTo>
                        <a:pt x="2" y="1"/>
                        <a:pt x="2" y="1"/>
                        <a:pt x="2" y="1"/>
                      </a:cubicBezTo>
                      <a:cubicBezTo>
                        <a:pt x="1" y="1"/>
                        <a:pt x="1" y="1"/>
                        <a:pt x="0" y="1"/>
                      </a:cubicBezTo>
                      <a:cubicBezTo>
                        <a:pt x="1" y="1"/>
                        <a:pt x="1" y="0"/>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2" name="Freeform 166"/>
                <p:cNvSpPr>
                  <a:spLocks noChangeArrowheads="1"/>
                </p:cNvSpPr>
                <p:nvPr/>
              </p:nvSpPr>
              <p:spPr bwMode="auto">
                <a:xfrm>
                  <a:off x="701" y="686"/>
                  <a:ext cx="10" cy="5"/>
                </a:xfrm>
                <a:custGeom>
                  <a:avLst/>
                  <a:gdLst>
                    <a:gd name="T0" fmla="*/ 3 w 6"/>
                    <a:gd name="T1" fmla="*/ 3 h 3"/>
                    <a:gd name="T2" fmla="*/ 2 w 6"/>
                    <a:gd name="T3" fmla="*/ 3 h 3"/>
                    <a:gd name="T4" fmla="*/ 0 w 6"/>
                    <a:gd name="T5" fmla="*/ 2 h 3"/>
                    <a:gd name="T6" fmla="*/ 4 w 6"/>
                    <a:gd name="T7" fmla="*/ 0 h 3"/>
                    <a:gd name="T8" fmla="*/ 6 w 6"/>
                    <a:gd name="T9" fmla="*/ 3 h 3"/>
                    <a:gd name="T10" fmla="*/ 4 w 6"/>
                    <a:gd name="T11" fmla="*/ 3 h 3"/>
                    <a:gd name="T12" fmla="*/ 3 w 6"/>
                    <a:gd name="T13" fmla="*/ 3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3" y="3"/>
                      </a:moveTo>
                      <a:cubicBezTo>
                        <a:pt x="3" y="3"/>
                        <a:pt x="2" y="3"/>
                        <a:pt x="2" y="3"/>
                      </a:cubicBezTo>
                      <a:cubicBezTo>
                        <a:pt x="0" y="2"/>
                        <a:pt x="0" y="2"/>
                        <a:pt x="0" y="2"/>
                      </a:cubicBezTo>
                      <a:cubicBezTo>
                        <a:pt x="4" y="0"/>
                        <a:pt x="4" y="0"/>
                        <a:pt x="4" y="0"/>
                      </a:cubicBezTo>
                      <a:cubicBezTo>
                        <a:pt x="6" y="3"/>
                        <a:pt x="6" y="3"/>
                        <a:pt x="6" y="3"/>
                      </a:cubicBezTo>
                      <a:cubicBezTo>
                        <a:pt x="4" y="3"/>
                        <a:pt x="4" y="3"/>
                        <a:pt x="4" y="3"/>
                      </a:cubicBezTo>
                      <a:cubicBezTo>
                        <a:pt x="4" y="3"/>
                        <a:pt x="4" y="3"/>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3" name="Freeform 167"/>
                <p:cNvSpPr>
                  <a:spLocks noChangeArrowheads="1"/>
                </p:cNvSpPr>
                <p:nvPr/>
              </p:nvSpPr>
              <p:spPr bwMode="auto">
                <a:xfrm>
                  <a:off x="606" y="677"/>
                  <a:ext cx="83" cy="114"/>
                </a:xfrm>
                <a:custGeom>
                  <a:avLst/>
                  <a:gdLst>
                    <a:gd name="T0" fmla="*/ 4 w 48"/>
                    <a:gd name="T1" fmla="*/ 21 h 66"/>
                    <a:gd name="T2" fmla="*/ 6 w 48"/>
                    <a:gd name="T3" fmla="*/ 16 h 66"/>
                    <a:gd name="T4" fmla="*/ 8 w 48"/>
                    <a:gd name="T5" fmla="*/ 19 h 66"/>
                    <a:gd name="T6" fmla="*/ 13 w 48"/>
                    <a:gd name="T7" fmla="*/ 12 h 66"/>
                    <a:gd name="T8" fmla="*/ 17 w 48"/>
                    <a:gd name="T9" fmla="*/ 8 h 66"/>
                    <a:gd name="T10" fmla="*/ 23 w 48"/>
                    <a:gd name="T11" fmla="*/ 5 h 66"/>
                    <a:gd name="T12" fmla="*/ 30 w 48"/>
                    <a:gd name="T13" fmla="*/ 2 h 66"/>
                    <a:gd name="T14" fmla="*/ 25 w 48"/>
                    <a:gd name="T15" fmla="*/ 7 h 66"/>
                    <a:gd name="T16" fmla="*/ 22 w 48"/>
                    <a:gd name="T17" fmla="*/ 14 h 66"/>
                    <a:gd name="T18" fmla="*/ 31 w 48"/>
                    <a:gd name="T19" fmla="*/ 22 h 66"/>
                    <a:gd name="T20" fmla="*/ 37 w 48"/>
                    <a:gd name="T21" fmla="*/ 26 h 66"/>
                    <a:gd name="T22" fmla="*/ 45 w 48"/>
                    <a:gd name="T23" fmla="*/ 26 h 66"/>
                    <a:gd name="T24" fmla="*/ 45 w 48"/>
                    <a:gd name="T25" fmla="*/ 37 h 66"/>
                    <a:gd name="T26" fmla="*/ 44 w 48"/>
                    <a:gd name="T27" fmla="*/ 39 h 66"/>
                    <a:gd name="T28" fmla="*/ 45 w 48"/>
                    <a:gd name="T29" fmla="*/ 41 h 66"/>
                    <a:gd name="T30" fmla="*/ 46 w 48"/>
                    <a:gd name="T31" fmla="*/ 46 h 66"/>
                    <a:gd name="T32" fmla="*/ 42 w 48"/>
                    <a:gd name="T33" fmla="*/ 42 h 66"/>
                    <a:gd name="T34" fmla="*/ 35 w 48"/>
                    <a:gd name="T35" fmla="*/ 43 h 66"/>
                    <a:gd name="T36" fmla="*/ 38 w 48"/>
                    <a:gd name="T37" fmla="*/ 48 h 66"/>
                    <a:gd name="T38" fmla="*/ 37 w 48"/>
                    <a:gd name="T39" fmla="*/ 54 h 66"/>
                    <a:gd name="T40" fmla="*/ 35 w 48"/>
                    <a:gd name="T41" fmla="*/ 66 h 66"/>
                    <a:gd name="T42" fmla="*/ 32 w 48"/>
                    <a:gd name="T43" fmla="*/ 65 h 66"/>
                    <a:gd name="T44" fmla="*/ 25 w 48"/>
                    <a:gd name="T45" fmla="*/ 60 h 66"/>
                    <a:gd name="T46" fmla="*/ 15 w 48"/>
                    <a:gd name="T47" fmla="*/ 51 h 66"/>
                    <a:gd name="T48" fmla="*/ 8 w 48"/>
                    <a:gd name="T49" fmla="*/ 49 h 66"/>
                    <a:gd name="T50" fmla="*/ 1 w 48"/>
                    <a:gd name="T51" fmla="*/ 45 h 66"/>
                    <a:gd name="T52" fmla="*/ 0 w 48"/>
                    <a:gd name="T53" fmla="*/ 44 h 66"/>
                    <a:gd name="T54" fmla="*/ 1 w 48"/>
                    <a:gd name="T55" fmla="*/ 40 h 66"/>
                    <a:gd name="T56" fmla="*/ 5 w 48"/>
                    <a:gd name="T57" fmla="*/ 38 h 66"/>
                    <a:gd name="T58" fmla="*/ 8 w 48"/>
                    <a:gd name="T59" fmla="*/ 35 h 66"/>
                    <a:gd name="T60" fmla="*/ 6 w 48"/>
                    <a:gd name="T61" fmla="*/ 28 h 66"/>
                    <a:gd name="T62" fmla="*/ 4 w 48"/>
                    <a:gd name="T63" fmla="*/ 21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8"/>
                    <a:gd name="T97" fmla="*/ 0 h 66"/>
                    <a:gd name="T98" fmla="*/ 48 w 48"/>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8" h="66">
                      <a:moveTo>
                        <a:pt x="4" y="21"/>
                      </a:moveTo>
                      <a:cubicBezTo>
                        <a:pt x="5" y="19"/>
                        <a:pt x="7" y="19"/>
                        <a:pt x="6" y="16"/>
                      </a:cubicBezTo>
                      <a:cubicBezTo>
                        <a:pt x="6" y="17"/>
                        <a:pt x="7" y="18"/>
                        <a:pt x="8" y="19"/>
                      </a:cubicBezTo>
                      <a:cubicBezTo>
                        <a:pt x="7" y="15"/>
                        <a:pt x="12" y="15"/>
                        <a:pt x="13" y="12"/>
                      </a:cubicBezTo>
                      <a:cubicBezTo>
                        <a:pt x="13" y="10"/>
                        <a:pt x="15" y="5"/>
                        <a:pt x="17" y="8"/>
                      </a:cubicBezTo>
                      <a:cubicBezTo>
                        <a:pt x="18" y="5"/>
                        <a:pt x="21" y="6"/>
                        <a:pt x="23" y="5"/>
                      </a:cubicBezTo>
                      <a:cubicBezTo>
                        <a:pt x="24" y="5"/>
                        <a:pt x="29" y="0"/>
                        <a:pt x="30" y="2"/>
                      </a:cubicBezTo>
                      <a:cubicBezTo>
                        <a:pt x="30" y="3"/>
                        <a:pt x="26" y="6"/>
                        <a:pt x="25" y="7"/>
                      </a:cubicBezTo>
                      <a:cubicBezTo>
                        <a:pt x="23" y="9"/>
                        <a:pt x="23" y="12"/>
                        <a:pt x="22" y="14"/>
                      </a:cubicBezTo>
                      <a:cubicBezTo>
                        <a:pt x="27" y="13"/>
                        <a:pt x="24" y="24"/>
                        <a:pt x="31" y="22"/>
                      </a:cubicBezTo>
                      <a:cubicBezTo>
                        <a:pt x="34" y="22"/>
                        <a:pt x="35" y="24"/>
                        <a:pt x="37" y="26"/>
                      </a:cubicBezTo>
                      <a:cubicBezTo>
                        <a:pt x="38" y="27"/>
                        <a:pt x="43" y="26"/>
                        <a:pt x="45" y="26"/>
                      </a:cubicBezTo>
                      <a:cubicBezTo>
                        <a:pt x="44" y="31"/>
                        <a:pt x="43" y="33"/>
                        <a:pt x="45" y="37"/>
                      </a:cubicBezTo>
                      <a:cubicBezTo>
                        <a:pt x="46" y="37"/>
                        <a:pt x="45" y="38"/>
                        <a:pt x="44" y="39"/>
                      </a:cubicBezTo>
                      <a:cubicBezTo>
                        <a:pt x="43" y="40"/>
                        <a:pt x="45" y="40"/>
                        <a:pt x="45" y="41"/>
                      </a:cubicBezTo>
                      <a:cubicBezTo>
                        <a:pt x="46" y="43"/>
                        <a:pt x="48" y="44"/>
                        <a:pt x="46" y="46"/>
                      </a:cubicBezTo>
                      <a:cubicBezTo>
                        <a:pt x="45" y="42"/>
                        <a:pt x="44" y="43"/>
                        <a:pt x="42" y="42"/>
                      </a:cubicBezTo>
                      <a:cubicBezTo>
                        <a:pt x="41" y="44"/>
                        <a:pt x="37" y="43"/>
                        <a:pt x="35" y="43"/>
                      </a:cubicBezTo>
                      <a:cubicBezTo>
                        <a:pt x="35" y="47"/>
                        <a:pt x="38" y="45"/>
                        <a:pt x="38" y="48"/>
                      </a:cubicBezTo>
                      <a:cubicBezTo>
                        <a:pt x="32" y="47"/>
                        <a:pt x="36" y="52"/>
                        <a:pt x="37" y="54"/>
                      </a:cubicBezTo>
                      <a:cubicBezTo>
                        <a:pt x="38" y="58"/>
                        <a:pt x="36" y="63"/>
                        <a:pt x="35" y="66"/>
                      </a:cubicBezTo>
                      <a:cubicBezTo>
                        <a:pt x="34" y="66"/>
                        <a:pt x="33" y="65"/>
                        <a:pt x="32" y="65"/>
                      </a:cubicBezTo>
                      <a:cubicBezTo>
                        <a:pt x="37" y="57"/>
                        <a:pt x="29" y="60"/>
                        <a:pt x="25" y="60"/>
                      </a:cubicBezTo>
                      <a:cubicBezTo>
                        <a:pt x="21" y="60"/>
                        <a:pt x="20" y="52"/>
                        <a:pt x="15" y="51"/>
                      </a:cubicBezTo>
                      <a:cubicBezTo>
                        <a:pt x="12" y="50"/>
                        <a:pt x="11" y="49"/>
                        <a:pt x="8" y="49"/>
                      </a:cubicBezTo>
                      <a:cubicBezTo>
                        <a:pt x="6" y="49"/>
                        <a:pt x="4" y="47"/>
                        <a:pt x="1" y="45"/>
                      </a:cubicBezTo>
                      <a:cubicBezTo>
                        <a:pt x="0" y="45"/>
                        <a:pt x="0" y="45"/>
                        <a:pt x="0" y="44"/>
                      </a:cubicBezTo>
                      <a:cubicBezTo>
                        <a:pt x="0" y="45"/>
                        <a:pt x="2" y="40"/>
                        <a:pt x="1" y="40"/>
                      </a:cubicBezTo>
                      <a:cubicBezTo>
                        <a:pt x="2" y="39"/>
                        <a:pt x="5" y="40"/>
                        <a:pt x="5" y="38"/>
                      </a:cubicBezTo>
                      <a:cubicBezTo>
                        <a:pt x="5" y="37"/>
                        <a:pt x="7" y="36"/>
                        <a:pt x="8" y="35"/>
                      </a:cubicBezTo>
                      <a:cubicBezTo>
                        <a:pt x="4" y="36"/>
                        <a:pt x="6" y="31"/>
                        <a:pt x="6" y="28"/>
                      </a:cubicBezTo>
                      <a:cubicBezTo>
                        <a:pt x="6" y="25"/>
                        <a:pt x="5" y="24"/>
                        <a:pt x="4"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4" name="Freeform 168"/>
                <p:cNvSpPr>
                  <a:spLocks noEditPoints="1" noChangeArrowheads="1"/>
                </p:cNvSpPr>
                <p:nvPr/>
              </p:nvSpPr>
              <p:spPr bwMode="auto">
                <a:xfrm>
                  <a:off x="605" y="679"/>
                  <a:ext cx="86" cy="113"/>
                </a:xfrm>
                <a:custGeom>
                  <a:avLst/>
                  <a:gdLst>
                    <a:gd name="T0" fmla="*/ 33 w 50"/>
                    <a:gd name="T1" fmla="*/ 65 h 66"/>
                    <a:gd name="T2" fmla="*/ 34 w 50"/>
                    <a:gd name="T3" fmla="*/ 60 h 66"/>
                    <a:gd name="T4" fmla="*/ 27 w 50"/>
                    <a:gd name="T5" fmla="*/ 60 h 66"/>
                    <a:gd name="T6" fmla="*/ 21 w 50"/>
                    <a:gd name="T7" fmla="*/ 55 h 66"/>
                    <a:gd name="T8" fmla="*/ 9 w 50"/>
                    <a:gd name="T9" fmla="*/ 49 h 66"/>
                    <a:gd name="T10" fmla="*/ 1 w 50"/>
                    <a:gd name="T11" fmla="*/ 45 h 66"/>
                    <a:gd name="T12" fmla="*/ 0 w 50"/>
                    <a:gd name="T13" fmla="*/ 43 h 66"/>
                    <a:gd name="T14" fmla="*/ 0 w 50"/>
                    <a:gd name="T15" fmla="*/ 43 h 66"/>
                    <a:gd name="T16" fmla="*/ 0 w 50"/>
                    <a:gd name="T17" fmla="*/ 42 h 66"/>
                    <a:gd name="T18" fmla="*/ 2 w 50"/>
                    <a:gd name="T19" fmla="*/ 39 h 66"/>
                    <a:gd name="T20" fmla="*/ 2 w 50"/>
                    <a:gd name="T21" fmla="*/ 38 h 66"/>
                    <a:gd name="T22" fmla="*/ 7 w 50"/>
                    <a:gd name="T23" fmla="*/ 35 h 66"/>
                    <a:gd name="T24" fmla="*/ 6 w 50"/>
                    <a:gd name="T25" fmla="*/ 27 h 66"/>
                    <a:gd name="T26" fmla="*/ 4 w 50"/>
                    <a:gd name="T27" fmla="*/ 20 h 66"/>
                    <a:gd name="T28" fmla="*/ 4 w 50"/>
                    <a:gd name="T29" fmla="*/ 9 h 66"/>
                    <a:gd name="T30" fmla="*/ 11 w 50"/>
                    <a:gd name="T31" fmla="*/ 13 h 66"/>
                    <a:gd name="T32" fmla="*/ 18 w 50"/>
                    <a:gd name="T33" fmla="*/ 5 h 66"/>
                    <a:gd name="T34" fmla="*/ 25 w 50"/>
                    <a:gd name="T35" fmla="*/ 2 h 66"/>
                    <a:gd name="T36" fmla="*/ 28 w 50"/>
                    <a:gd name="T37" fmla="*/ 5 h 66"/>
                    <a:gd name="T38" fmla="*/ 24 w 50"/>
                    <a:gd name="T39" fmla="*/ 12 h 66"/>
                    <a:gd name="T40" fmla="*/ 38 w 50"/>
                    <a:gd name="T41" fmla="*/ 24 h 66"/>
                    <a:gd name="T42" fmla="*/ 40 w 50"/>
                    <a:gd name="T43" fmla="*/ 25 h 66"/>
                    <a:gd name="T44" fmla="*/ 47 w 50"/>
                    <a:gd name="T45" fmla="*/ 24 h 66"/>
                    <a:gd name="T46" fmla="*/ 46 w 50"/>
                    <a:gd name="T47" fmla="*/ 38 h 66"/>
                    <a:gd name="T48" fmla="*/ 48 w 50"/>
                    <a:gd name="T49" fmla="*/ 41 h 66"/>
                    <a:gd name="T50" fmla="*/ 46 w 50"/>
                    <a:gd name="T51" fmla="*/ 45 h 66"/>
                    <a:gd name="T52" fmla="*/ 40 w 50"/>
                    <a:gd name="T53" fmla="*/ 43 h 66"/>
                    <a:gd name="T54" fmla="*/ 38 w 50"/>
                    <a:gd name="T55" fmla="*/ 44 h 66"/>
                    <a:gd name="T56" fmla="*/ 39 w 50"/>
                    <a:gd name="T57" fmla="*/ 48 h 66"/>
                    <a:gd name="T58" fmla="*/ 39 w 50"/>
                    <a:gd name="T59" fmla="*/ 53 h 66"/>
                    <a:gd name="T60" fmla="*/ 37 w 50"/>
                    <a:gd name="T61" fmla="*/ 66 h 66"/>
                    <a:gd name="T62" fmla="*/ 36 w 50"/>
                    <a:gd name="T63" fmla="*/ 62 h 66"/>
                    <a:gd name="T64" fmla="*/ 35 w 50"/>
                    <a:gd name="T65" fmla="*/ 47 h 66"/>
                    <a:gd name="T66" fmla="*/ 36 w 50"/>
                    <a:gd name="T67" fmla="*/ 41 h 66"/>
                    <a:gd name="T68" fmla="*/ 40 w 50"/>
                    <a:gd name="T69" fmla="*/ 41 h 66"/>
                    <a:gd name="T70" fmla="*/ 43 w 50"/>
                    <a:gd name="T71" fmla="*/ 40 h 66"/>
                    <a:gd name="T72" fmla="*/ 45 w 50"/>
                    <a:gd name="T73" fmla="*/ 40 h 66"/>
                    <a:gd name="T74" fmla="*/ 44 w 50"/>
                    <a:gd name="T75" fmla="*/ 37 h 66"/>
                    <a:gd name="T76" fmla="*/ 44 w 50"/>
                    <a:gd name="T77" fmla="*/ 26 h 66"/>
                    <a:gd name="T78" fmla="*/ 37 w 50"/>
                    <a:gd name="T79" fmla="*/ 26 h 66"/>
                    <a:gd name="T80" fmla="*/ 25 w 50"/>
                    <a:gd name="T81" fmla="*/ 17 h 66"/>
                    <a:gd name="T82" fmla="*/ 22 w 50"/>
                    <a:gd name="T83" fmla="*/ 13 h 66"/>
                    <a:gd name="T84" fmla="*/ 27 w 50"/>
                    <a:gd name="T85" fmla="*/ 4 h 66"/>
                    <a:gd name="T86" fmla="*/ 24 w 50"/>
                    <a:gd name="T87" fmla="*/ 5 h 66"/>
                    <a:gd name="T88" fmla="*/ 19 w 50"/>
                    <a:gd name="T89" fmla="*/ 9 h 66"/>
                    <a:gd name="T90" fmla="*/ 15 w 50"/>
                    <a:gd name="T91" fmla="*/ 11 h 66"/>
                    <a:gd name="T92" fmla="*/ 12 w 50"/>
                    <a:gd name="T93" fmla="*/ 24 h 66"/>
                    <a:gd name="T94" fmla="*/ 7 w 50"/>
                    <a:gd name="T95" fmla="*/ 20 h 66"/>
                    <a:gd name="T96" fmla="*/ 8 w 50"/>
                    <a:gd name="T97" fmla="*/ 29 h 66"/>
                    <a:gd name="T98" fmla="*/ 12 w 50"/>
                    <a:gd name="T99" fmla="*/ 33 h 66"/>
                    <a:gd name="T100" fmla="*/ 4 w 50"/>
                    <a:gd name="T101" fmla="*/ 40 h 66"/>
                    <a:gd name="T102" fmla="*/ 2 w 50"/>
                    <a:gd name="T103" fmla="*/ 43 h 66"/>
                    <a:gd name="T104" fmla="*/ 9 w 50"/>
                    <a:gd name="T105" fmla="*/ 47 h 66"/>
                    <a:gd name="T106" fmla="*/ 22 w 50"/>
                    <a:gd name="T107" fmla="*/ 54 h 66"/>
                    <a:gd name="T108" fmla="*/ 27 w 50"/>
                    <a:gd name="T109" fmla="*/ 58 h 66"/>
                    <a:gd name="T110" fmla="*/ 36 w 50"/>
                    <a:gd name="T111" fmla="*/ 59 h 6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0"/>
                    <a:gd name="T169" fmla="*/ 0 h 66"/>
                    <a:gd name="T170" fmla="*/ 50 w 50"/>
                    <a:gd name="T171" fmla="*/ 66 h 6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0" h="66">
                      <a:moveTo>
                        <a:pt x="37" y="66"/>
                      </a:moveTo>
                      <a:cubicBezTo>
                        <a:pt x="36" y="66"/>
                        <a:pt x="36" y="66"/>
                        <a:pt x="36" y="66"/>
                      </a:cubicBezTo>
                      <a:cubicBezTo>
                        <a:pt x="35" y="66"/>
                        <a:pt x="33" y="65"/>
                        <a:pt x="33" y="65"/>
                      </a:cubicBezTo>
                      <a:cubicBezTo>
                        <a:pt x="32" y="64"/>
                        <a:pt x="32" y="64"/>
                        <a:pt x="32" y="64"/>
                      </a:cubicBezTo>
                      <a:cubicBezTo>
                        <a:pt x="33" y="63"/>
                        <a:pt x="33" y="63"/>
                        <a:pt x="33" y="63"/>
                      </a:cubicBezTo>
                      <a:cubicBezTo>
                        <a:pt x="34" y="61"/>
                        <a:pt x="34" y="60"/>
                        <a:pt x="34" y="60"/>
                      </a:cubicBezTo>
                      <a:cubicBezTo>
                        <a:pt x="34" y="60"/>
                        <a:pt x="34" y="60"/>
                        <a:pt x="32" y="60"/>
                      </a:cubicBezTo>
                      <a:cubicBezTo>
                        <a:pt x="31" y="60"/>
                        <a:pt x="30" y="60"/>
                        <a:pt x="29" y="60"/>
                      </a:cubicBezTo>
                      <a:cubicBezTo>
                        <a:pt x="28" y="60"/>
                        <a:pt x="27" y="60"/>
                        <a:pt x="27" y="60"/>
                      </a:cubicBezTo>
                      <a:cubicBezTo>
                        <a:pt x="27" y="60"/>
                        <a:pt x="27" y="60"/>
                        <a:pt x="27" y="60"/>
                      </a:cubicBezTo>
                      <a:cubicBezTo>
                        <a:pt x="26" y="60"/>
                        <a:pt x="26" y="60"/>
                        <a:pt x="26" y="60"/>
                      </a:cubicBezTo>
                      <a:cubicBezTo>
                        <a:pt x="23" y="60"/>
                        <a:pt x="22" y="58"/>
                        <a:pt x="21" y="55"/>
                      </a:cubicBezTo>
                      <a:cubicBezTo>
                        <a:pt x="19" y="53"/>
                        <a:pt x="18" y="51"/>
                        <a:pt x="16" y="51"/>
                      </a:cubicBezTo>
                      <a:cubicBezTo>
                        <a:pt x="14" y="51"/>
                        <a:pt x="14" y="50"/>
                        <a:pt x="13" y="50"/>
                      </a:cubicBezTo>
                      <a:cubicBezTo>
                        <a:pt x="12" y="50"/>
                        <a:pt x="11" y="49"/>
                        <a:pt x="9" y="49"/>
                      </a:cubicBezTo>
                      <a:cubicBezTo>
                        <a:pt x="7" y="49"/>
                        <a:pt x="6" y="48"/>
                        <a:pt x="4" y="47"/>
                      </a:cubicBezTo>
                      <a:cubicBezTo>
                        <a:pt x="3" y="46"/>
                        <a:pt x="3" y="46"/>
                        <a:pt x="2" y="45"/>
                      </a:cubicBezTo>
                      <a:cubicBezTo>
                        <a:pt x="1" y="45"/>
                        <a:pt x="1" y="45"/>
                        <a:pt x="1" y="45"/>
                      </a:cubicBezTo>
                      <a:cubicBezTo>
                        <a:pt x="1" y="45"/>
                        <a:pt x="0" y="45"/>
                        <a:pt x="0" y="44"/>
                      </a:cubicBezTo>
                      <a:cubicBezTo>
                        <a:pt x="0" y="44"/>
                        <a:pt x="0" y="44"/>
                        <a:pt x="0" y="44"/>
                      </a:cubicBezTo>
                      <a:cubicBezTo>
                        <a:pt x="0" y="44"/>
                        <a:pt x="0" y="43"/>
                        <a:pt x="0" y="43"/>
                      </a:cubicBezTo>
                      <a:cubicBezTo>
                        <a:pt x="0" y="43"/>
                        <a:pt x="0" y="43"/>
                        <a:pt x="0" y="43"/>
                      </a:cubicBezTo>
                      <a:cubicBezTo>
                        <a:pt x="0" y="43"/>
                        <a:pt x="0" y="43"/>
                        <a:pt x="0" y="43"/>
                      </a:cubicBezTo>
                      <a:cubicBezTo>
                        <a:pt x="0" y="43"/>
                        <a:pt x="0" y="43"/>
                        <a:pt x="0" y="43"/>
                      </a:cubicBezTo>
                      <a:cubicBezTo>
                        <a:pt x="1" y="43"/>
                        <a:pt x="1" y="43"/>
                        <a:pt x="1" y="43"/>
                      </a:cubicBezTo>
                      <a:cubicBezTo>
                        <a:pt x="1" y="42"/>
                        <a:pt x="1" y="42"/>
                        <a:pt x="1" y="42"/>
                      </a:cubicBezTo>
                      <a:cubicBezTo>
                        <a:pt x="0" y="42"/>
                        <a:pt x="0" y="42"/>
                        <a:pt x="0" y="42"/>
                      </a:cubicBezTo>
                      <a:cubicBezTo>
                        <a:pt x="1" y="42"/>
                        <a:pt x="1" y="40"/>
                        <a:pt x="1" y="39"/>
                      </a:cubicBezTo>
                      <a:cubicBezTo>
                        <a:pt x="2" y="39"/>
                        <a:pt x="2" y="39"/>
                        <a:pt x="2" y="39"/>
                      </a:cubicBezTo>
                      <a:cubicBezTo>
                        <a:pt x="2" y="39"/>
                        <a:pt x="2" y="39"/>
                        <a:pt x="2" y="39"/>
                      </a:cubicBezTo>
                      <a:cubicBezTo>
                        <a:pt x="1" y="39"/>
                        <a:pt x="1" y="39"/>
                        <a:pt x="1" y="39"/>
                      </a:cubicBezTo>
                      <a:cubicBezTo>
                        <a:pt x="1" y="39"/>
                        <a:pt x="2" y="39"/>
                        <a:pt x="2" y="39"/>
                      </a:cubicBezTo>
                      <a:cubicBezTo>
                        <a:pt x="2" y="38"/>
                        <a:pt x="2" y="38"/>
                        <a:pt x="2" y="38"/>
                      </a:cubicBezTo>
                      <a:cubicBezTo>
                        <a:pt x="3" y="38"/>
                        <a:pt x="3" y="38"/>
                        <a:pt x="4" y="38"/>
                      </a:cubicBezTo>
                      <a:cubicBezTo>
                        <a:pt x="5" y="38"/>
                        <a:pt x="5" y="38"/>
                        <a:pt x="5" y="37"/>
                      </a:cubicBezTo>
                      <a:cubicBezTo>
                        <a:pt x="5" y="36"/>
                        <a:pt x="6" y="35"/>
                        <a:pt x="7" y="35"/>
                      </a:cubicBezTo>
                      <a:cubicBezTo>
                        <a:pt x="6" y="35"/>
                        <a:pt x="6" y="34"/>
                        <a:pt x="6" y="34"/>
                      </a:cubicBezTo>
                      <a:cubicBezTo>
                        <a:pt x="5" y="33"/>
                        <a:pt x="5" y="31"/>
                        <a:pt x="6" y="29"/>
                      </a:cubicBezTo>
                      <a:cubicBezTo>
                        <a:pt x="6" y="28"/>
                        <a:pt x="6" y="28"/>
                        <a:pt x="6" y="27"/>
                      </a:cubicBezTo>
                      <a:cubicBezTo>
                        <a:pt x="6" y="24"/>
                        <a:pt x="6" y="24"/>
                        <a:pt x="4" y="21"/>
                      </a:cubicBezTo>
                      <a:cubicBezTo>
                        <a:pt x="4" y="20"/>
                        <a:pt x="4" y="20"/>
                        <a:pt x="4" y="20"/>
                      </a:cubicBezTo>
                      <a:cubicBezTo>
                        <a:pt x="4" y="20"/>
                        <a:pt x="4" y="20"/>
                        <a:pt x="4" y="20"/>
                      </a:cubicBezTo>
                      <a:cubicBezTo>
                        <a:pt x="4" y="19"/>
                        <a:pt x="5" y="19"/>
                        <a:pt x="5" y="18"/>
                      </a:cubicBezTo>
                      <a:cubicBezTo>
                        <a:pt x="6" y="17"/>
                        <a:pt x="6" y="17"/>
                        <a:pt x="6" y="15"/>
                      </a:cubicBezTo>
                      <a:cubicBezTo>
                        <a:pt x="4" y="9"/>
                        <a:pt x="4" y="9"/>
                        <a:pt x="4" y="9"/>
                      </a:cubicBezTo>
                      <a:cubicBezTo>
                        <a:pt x="8" y="15"/>
                        <a:pt x="8" y="15"/>
                        <a:pt x="8" y="15"/>
                      </a:cubicBezTo>
                      <a:cubicBezTo>
                        <a:pt x="8" y="15"/>
                        <a:pt x="8" y="15"/>
                        <a:pt x="8" y="15"/>
                      </a:cubicBezTo>
                      <a:cubicBezTo>
                        <a:pt x="9" y="14"/>
                        <a:pt x="10" y="13"/>
                        <a:pt x="11" y="13"/>
                      </a:cubicBezTo>
                      <a:cubicBezTo>
                        <a:pt x="12" y="12"/>
                        <a:pt x="13" y="12"/>
                        <a:pt x="13" y="11"/>
                      </a:cubicBezTo>
                      <a:cubicBezTo>
                        <a:pt x="13" y="9"/>
                        <a:pt x="14" y="5"/>
                        <a:pt x="17" y="5"/>
                      </a:cubicBezTo>
                      <a:cubicBezTo>
                        <a:pt x="17" y="5"/>
                        <a:pt x="18" y="5"/>
                        <a:pt x="18" y="5"/>
                      </a:cubicBezTo>
                      <a:cubicBezTo>
                        <a:pt x="19" y="4"/>
                        <a:pt x="20" y="4"/>
                        <a:pt x="21" y="4"/>
                      </a:cubicBezTo>
                      <a:cubicBezTo>
                        <a:pt x="22" y="4"/>
                        <a:pt x="23" y="4"/>
                        <a:pt x="23" y="3"/>
                      </a:cubicBezTo>
                      <a:cubicBezTo>
                        <a:pt x="24" y="3"/>
                        <a:pt x="24" y="3"/>
                        <a:pt x="25" y="2"/>
                      </a:cubicBezTo>
                      <a:cubicBezTo>
                        <a:pt x="27" y="1"/>
                        <a:pt x="29" y="0"/>
                        <a:pt x="30" y="0"/>
                      </a:cubicBezTo>
                      <a:cubicBezTo>
                        <a:pt x="31" y="0"/>
                        <a:pt x="32" y="0"/>
                        <a:pt x="32" y="1"/>
                      </a:cubicBezTo>
                      <a:cubicBezTo>
                        <a:pt x="32" y="2"/>
                        <a:pt x="32" y="3"/>
                        <a:pt x="28" y="5"/>
                      </a:cubicBezTo>
                      <a:cubicBezTo>
                        <a:pt x="28" y="6"/>
                        <a:pt x="27" y="6"/>
                        <a:pt x="27" y="6"/>
                      </a:cubicBezTo>
                      <a:cubicBezTo>
                        <a:pt x="26" y="8"/>
                        <a:pt x="25" y="10"/>
                        <a:pt x="24" y="11"/>
                      </a:cubicBezTo>
                      <a:cubicBezTo>
                        <a:pt x="24" y="12"/>
                        <a:pt x="24" y="12"/>
                        <a:pt x="24" y="12"/>
                      </a:cubicBezTo>
                      <a:cubicBezTo>
                        <a:pt x="26" y="13"/>
                        <a:pt x="27" y="15"/>
                        <a:pt x="27" y="17"/>
                      </a:cubicBezTo>
                      <a:cubicBezTo>
                        <a:pt x="28" y="19"/>
                        <a:pt x="29" y="21"/>
                        <a:pt x="32" y="21"/>
                      </a:cubicBezTo>
                      <a:cubicBezTo>
                        <a:pt x="35" y="20"/>
                        <a:pt x="37" y="22"/>
                        <a:pt x="38" y="24"/>
                      </a:cubicBezTo>
                      <a:cubicBezTo>
                        <a:pt x="39" y="24"/>
                        <a:pt x="39" y="24"/>
                        <a:pt x="39" y="24"/>
                      </a:cubicBezTo>
                      <a:cubicBezTo>
                        <a:pt x="39" y="24"/>
                        <a:pt x="39" y="24"/>
                        <a:pt x="39" y="24"/>
                      </a:cubicBezTo>
                      <a:cubicBezTo>
                        <a:pt x="39" y="24"/>
                        <a:pt x="39" y="25"/>
                        <a:pt x="40" y="25"/>
                      </a:cubicBezTo>
                      <a:cubicBezTo>
                        <a:pt x="41" y="25"/>
                        <a:pt x="43" y="24"/>
                        <a:pt x="44" y="24"/>
                      </a:cubicBezTo>
                      <a:cubicBezTo>
                        <a:pt x="45" y="24"/>
                        <a:pt x="45" y="24"/>
                        <a:pt x="46" y="24"/>
                      </a:cubicBezTo>
                      <a:cubicBezTo>
                        <a:pt x="47" y="24"/>
                        <a:pt x="47" y="24"/>
                        <a:pt x="47" y="24"/>
                      </a:cubicBezTo>
                      <a:cubicBezTo>
                        <a:pt x="46" y="26"/>
                        <a:pt x="46" y="26"/>
                        <a:pt x="46" y="26"/>
                      </a:cubicBezTo>
                      <a:cubicBezTo>
                        <a:pt x="45" y="30"/>
                        <a:pt x="45" y="32"/>
                        <a:pt x="47" y="35"/>
                      </a:cubicBezTo>
                      <a:cubicBezTo>
                        <a:pt x="48" y="36"/>
                        <a:pt x="47" y="38"/>
                        <a:pt x="46" y="38"/>
                      </a:cubicBezTo>
                      <a:cubicBezTo>
                        <a:pt x="46" y="38"/>
                        <a:pt x="46" y="38"/>
                        <a:pt x="46" y="38"/>
                      </a:cubicBezTo>
                      <a:cubicBezTo>
                        <a:pt x="46" y="39"/>
                        <a:pt x="47" y="39"/>
                        <a:pt x="47" y="40"/>
                      </a:cubicBezTo>
                      <a:cubicBezTo>
                        <a:pt x="47" y="40"/>
                        <a:pt x="48" y="41"/>
                        <a:pt x="48" y="41"/>
                      </a:cubicBezTo>
                      <a:cubicBezTo>
                        <a:pt x="49" y="42"/>
                        <a:pt x="50" y="44"/>
                        <a:pt x="48" y="45"/>
                      </a:cubicBezTo>
                      <a:cubicBezTo>
                        <a:pt x="47" y="46"/>
                        <a:pt x="47" y="46"/>
                        <a:pt x="47" y="46"/>
                      </a:cubicBezTo>
                      <a:cubicBezTo>
                        <a:pt x="46" y="45"/>
                        <a:pt x="46" y="45"/>
                        <a:pt x="46" y="45"/>
                      </a:cubicBezTo>
                      <a:cubicBezTo>
                        <a:pt x="46" y="43"/>
                        <a:pt x="46" y="43"/>
                        <a:pt x="45" y="43"/>
                      </a:cubicBezTo>
                      <a:cubicBezTo>
                        <a:pt x="44" y="43"/>
                        <a:pt x="44" y="43"/>
                        <a:pt x="43" y="42"/>
                      </a:cubicBezTo>
                      <a:cubicBezTo>
                        <a:pt x="42" y="43"/>
                        <a:pt x="41" y="43"/>
                        <a:pt x="40" y="43"/>
                      </a:cubicBezTo>
                      <a:cubicBezTo>
                        <a:pt x="39" y="43"/>
                        <a:pt x="39" y="43"/>
                        <a:pt x="38" y="43"/>
                      </a:cubicBezTo>
                      <a:cubicBezTo>
                        <a:pt x="38" y="43"/>
                        <a:pt x="37" y="43"/>
                        <a:pt x="37" y="43"/>
                      </a:cubicBezTo>
                      <a:cubicBezTo>
                        <a:pt x="37" y="44"/>
                        <a:pt x="38" y="44"/>
                        <a:pt x="38" y="44"/>
                      </a:cubicBezTo>
                      <a:cubicBezTo>
                        <a:pt x="39" y="44"/>
                        <a:pt x="40" y="45"/>
                        <a:pt x="40" y="47"/>
                      </a:cubicBezTo>
                      <a:cubicBezTo>
                        <a:pt x="40" y="48"/>
                        <a:pt x="40" y="48"/>
                        <a:pt x="40" y="48"/>
                      </a:cubicBezTo>
                      <a:cubicBezTo>
                        <a:pt x="39" y="48"/>
                        <a:pt x="39" y="48"/>
                        <a:pt x="39" y="48"/>
                      </a:cubicBezTo>
                      <a:cubicBezTo>
                        <a:pt x="37" y="48"/>
                        <a:pt x="37" y="48"/>
                        <a:pt x="37" y="48"/>
                      </a:cubicBezTo>
                      <a:cubicBezTo>
                        <a:pt x="37" y="48"/>
                        <a:pt x="37" y="50"/>
                        <a:pt x="38" y="51"/>
                      </a:cubicBezTo>
                      <a:cubicBezTo>
                        <a:pt x="38" y="51"/>
                        <a:pt x="39" y="52"/>
                        <a:pt x="39" y="53"/>
                      </a:cubicBezTo>
                      <a:cubicBezTo>
                        <a:pt x="40" y="56"/>
                        <a:pt x="39" y="59"/>
                        <a:pt x="38" y="62"/>
                      </a:cubicBezTo>
                      <a:cubicBezTo>
                        <a:pt x="37" y="63"/>
                        <a:pt x="37" y="64"/>
                        <a:pt x="37" y="65"/>
                      </a:cubicBezTo>
                      <a:lnTo>
                        <a:pt x="37" y="66"/>
                      </a:lnTo>
                      <a:close/>
                      <a:moveTo>
                        <a:pt x="35" y="64"/>
                      </a:moveTo>
                      <a:cubicBezTo>
                        <a:pt x="35" y="64"/>
                        <a:pt x="35" y="64"/>
                        <a:pt x="35" y="64"/>
                      </a:cubicBezTo>
                      <a:cubicBezTo>
                        <a:pt x="35" y="63"/>
                        <a:pt x="36" y="62"/>
                        <a:pt x="36" y="62"/>
                      </a:cubicBezTo>
                      <a:cubicBezTo>
                        <a:pt x="37" y="59"/>
                        <a:pt x="38" y="56"/>
                        <a:pt x="37" y="54"/>
                      </a:cubicBezTo>
                      <a:cubicBezTo>
                        <a:pt x="37" y="53"/>
                        <a:pt x="36" y="52"/>
                        <a:pt x="36" y="51"/>
                      </a:cubicBezTo>
                      <a:cubicBezTo>
                        <a:pt x="35" y="50"/>
                        <a:pt x="34" y="48"/>
                        <a:pt x="35" y="47"/>
                      </a:cubicBezTo>
                      <a:cubicBezTo>
                        <a:pt x="35" y="46"/>
                        <a:pt x="36" y="46"/>
                        <a:pt x="37" y="46"/>
                      </a:cubicBezTo>
                      <a:cubicBezTo>
                        <a:pt x="36" y="45"/>
                        <a:pt x="35" y="44"/>
                        <a:pt x="35" y="42"/>
                      </a:cubicBezTo>
                      <a:cubicBezTo>
                        <a:pt x="36" y="41"/>
                        <a:pt x="36" y="41"/>
                        <a:pt x="36" y="41"/>
                      </a:cubicBezTo>
                      <a:cubicBezTo>
                        <a:pt x="36" y="41"/>
                        <a:pt x="36" y="41"/>
                        <a:pt x="36" y="41"/>
                      </a:cubicBezTo>
                      <a:cubicBezTo>
                        <a:pt x="37" y="41"/>
                        <a:pt x="38" y="41"/>
                        <a:pt x="38" y="41"/>
                      </a:cubicBezTo>
                      <a:cubicBezTo>
                        <a:pt x="39" y="41"/>
                        <a:pt x="39" y="41"/>
                        <a:pt x="40" y="41"/>
                      </a:cubicBezTo>
                      <a:cubicBezTo>
                        <a:pt x="42" y="41"/>
                        <a:pt x="42" y="41"/>
                        <a:pt x="42" y="41"/>
                      </a:cubicBezTo>
                      <a:cubicBezTo>
                        <a:pt x="42" y="40"/>
                        <a:pt x="42" y="40"/>
                        <a:pt x="42" y="40"/>
                      </a:cubicBezTo>
                      <a:cubicBezTo>
                        <a:pt x="43" y="40"/>
                        <a:pt x="43" y="40"/>
                        <a:pt x="43" y="40"/>
                      </a:cubicBezTo>
                      <a:cubicBezTo>
                        <a:pt x="44" y="41"/>
                        <a:pt x="44" y="41"/>
                        <a:pt x="45" y="41"/>
                      </a:cubicBezTo>
                      <a:cubicBezTo>
                        <a:pt x="45" y="41"/>
                        <a:pt x="45" y="41"/>
                        <a:pt x="46" y="41"/>
                      </a:cubicBezTo>
                      <a:cubicBezTo>
                        <a:pt x="46" y="41"/>
                        <a:pt x="46" y="41"/>
                        <a:pt x="45" y="40"/>
                      </a:cubicBezTo>
                      <a:cubicBezTo>
                        <a:pt x="45" y="40"/>
                        <a:pt x="45" y="40"/>
                        <a:pt x="45" y="40"/>
                      </a:cubicBezTo>
                      <a:cubicBezTo>
                        <a:pt x="44" y="40"/>
                        <a:pt x="44" y="39"/>
                        <a:pt x="44" y="39"/>
                      </a:cubicBezTo>
                      <a:cubicBezTo>
                        <a:pt x="44" y="38"/>
                        <a:pt x="44" y="37"/>
                        <a:pt x="44" y="37"/>
                      </a:cubicBezTo>
                      <a:cubicBezTo>
                        <a:pt x="45" y="37"/>
                        <a:pt x="45" y="37"/>
                        <a:pt x="45" y="37"/>
                      </a:cubicBezTo>
                      <a:cubicBezTo>
                        <a:pt x="45" y="36"/>
                        <a:pt x="45" y="36"/>
                        <a:pt x="45" y="36"/>
                      </a:cubicBezTo>
                      <a:cubicBezTo>
                        <a:pt x="43" y="32"/>
                        <a:pt x="43" y="30"/>
                        <a:pt x="44" y="26"/>
                      </a:cubicBezTo>
                      <a:cubicBezTo>
                        <a:pt x="44" y="26"/>
                        <a:pt x="44" y="26"/>
                        <a:pt x="44" y="26"/>
                      </a:cubicBezTo>
                      <a:cubicBezTo>
                        <a:pt x="43" y="26"/>
                        <a:pt x="42" y="27"/>
                        <a:pt x="40" y="27"/>
                      </a:cubicBezTo>
                      <a:cubicBezTo>
                        <a:pt x="39" y="27"/>
                        <a:pt x="38" y="26"/>
                        <a:pt x="37" y="26"/>
                      </a:cubicBezTo>
                      <a:cubicBezTo>
                        <a:pt x="37" y="25"/>
                        <a:pt x="37" y="25"/>
                        <a:pt x="37" y="25"/>
                      </a:cubicBezTo>
                      <a:cubicBezTo>
                        <a:pt x="35" y="23"/>
                        <a:pt x="34" y="22"/>
                        <a:pt x="32" y="22"/>
                      </a:cubicBezTo>
                      <a:cubicBezTo>
                        <a:pt x="27" y="23"/>
                        <a:pt x="26" y="20"/>
                        <a:pt x="25" y="17"/>
                      </a:cubicBezTo>
                      <a:cubicBezTo>
                        <a:pt x="25" y="15"/>
                        <a:pt x="24" y="14"/>
                        <a:pt x="23" y="14"/>
                      </a:cubicBezTo>
                      <a:cubicBezTo>
                        <a:pt x="21" y="15"/>
                        <a:pt x="21" y="15"/>
                        <a:pt x="21" y="15"/>
                      </a:cubicBezTo>
                      <a:cubicBezTo>
                        <a:pt x="22" y="13"/>
                        <a:pt x="22" y="13"/>
                        <a:pt x="22" y="13"/>
                      </a:cubicBezTo>
                      <a:cubicBezTo>
                        <a:pt x="22" y="12"/>
                        <a:pt x="22" y="11"/>
                        <a:pt x="23" y="11"/>
                      </a:cubicBezTo>
                      <a:cubicBezTo>
                        <a:pt x="23" y="9"/>
                        <a:pt x="24" y="7"/>
                        <a:pt x="25" y="5"/>
                      </a:cubicBezTo>
                      <a:cubicBezTo>
                        <a:pt x="26" y="5"/>
                        <a:pt x="26" y="4"/>
                        <a:pt x="27" y="4"/>
                      </a:cubicBezTo>
                      <a:cubicBezTo>
                        <a:pt x="28" y="3"/>
                        <a:pt x="29" y="2"/>
                        <a:pt x="30" y="2"/>
                      </a:cubicBezTo>
                      <a:cubicBezTo>
                        <a:pt x="29" y="2"/>
                        <a:pt x="27" y="3"/>
                        <a:pt x="26" y="4"/>
                      </a:cubicBezTo>
                      <a:cubicBezTo>
                        <a:pt x="25" y="5"/>
                        <a:pt x="25" y="5"/>
                        <a:pt x="24" y="5"/>
                      </a:cubicBezTo>
                      <a:cubicBezTo>
                        <a:pt x="23" y="5"/>
                        <a:pt x="22" y="6"/>
                        <a:pt x="22" y="6"/>
                      </a:cubicBezTo>
                      <a:cubicBezTo>
                        <a:pt x="20" y="6"/>
                        <a:pt x="20" y="6"/>
                        <a:pt x="19" y="7"/>
                      </a:cubicBezTo>
                      <a:cubicBezTo>
                        <a:pt x="19" y="9"/>
                        <a:pt x="19" y="9"/>
                        <a:pt x="19" y="9"/>
                      </a:cubicBezTo>
                      <a:cubicBezTo>
                        <a:pt x="18" y="7"/>
                        <a:pt x="18" y="7"/>
                        <a:pt x="18" y="7"/>
                      </a:cubicBezTo>
                      <a:cubicBezTo>
                        <a:pt x="17" y="7"/>
                        <a:pt x="17" y="7"/>
                        <a:pt x="17" y="7"/>
                      </a:cubicBezTo>
                      <a:cubicBezTo>
                        <a:pt x="16" y="7"/>
                        <a:pt x="15" y="10"/>
                        <a:pt x="15" y="11"/>
                      </a:cubicBezTo>
                      <a:cubicBezTo>
                        <a:pt x="14" y="13"/>
                        <a:pt x="13" y="14"/>
                        <a:pt x="12" y="15"/>
                      </a:cubicBezTo>
                      <a:cubicBezTo>
                        <a:pt x="10" y="16"/>
                        <a:pt x="9" y="16"/>
                        <a:pt x="10" y="18"/>
                      </a:cubicBezTo>
                      <a:cubicBezTo>
                        <a:pt x="12" y="24"/>
                        <a:pt x="12" y="24"/>
                        <a:pt x="12" y="24"/>
                      </a:cubicBezTo>
                      <a:cubicBezTo>
                        <a:pt x="8" y="18"/>
                        <a:pt x="8" y="18"/>
                        <a:pt x="8" y="18"/>
                      </a:cubicBezTo>
                      <a:cubicBezTo>
                        <a:pt x="8" y="18"/>
                        <a:pt x="8" y="18"/>
                        <a:pt x="8" y="18"/>
                      </a:cubicBezTo>
                      <a:cubicBezTo>
                        <a:pt x="8" y="19"/>
                        <a:pt x="7" y="19"/>
                        <a:pt x="7" y="20"/>
                      </a:cubicBezTo>
                      <a:cubicBezTo>
                        <a:pt x="6" y="20"/>
                        <a:pt x="6" y="20"/>
                        <a:pt x="6" y="20"/>
                      </a:cubicBezTo>
                      <a:cubicBezTo>
                        <a:pt x="7" y="23"/>
                        <a:pt x="8" y="24"/>
                        <a:pt x="8" y="27"/>
                      </a:cubicBezTo>
                      <a:cubicBezTo>
                        <a:pt x="8" y="28"/>
                        <a:pt x="8" y="28"/>
                        <a:pt x="8" y="29"/>
                      </a:cubicBezTo>
                      <a:cubicBezTo>
                        <a:pt x="7" y="30"/>
                        <a:pt x="7" y="32"/>
                        <a:pt x="8" y="33"/>
                      </a:cubicBezTo>
                      <a:cubicBezTo>
                        <a:pt x="8" y="33"/>
                        <a:pt x="8" y="33"/>
                        <a:pt x="8" y="33"/>
                      </a:cubicBezTo>
                      <a:cubicBezTo>
                        <a:pt x="12" y="33"/>
                        <a:pt x="12" y="33"/>
                        <a:pt x="12" y="33"/>
                      </a:cubicBezTo>
                      <a:cubicBezTo>
                        <a:pt x="9" y="35"/>
                        <a:pt x="9" y="35"/>
                        <a:pt x="9" y="35"/>
                      </a:cubicBezTo>
                      <a:cubicBezTo>
                        <a:pt x="8" y="36"/>
                        <a:pt x="7" y="37"/>
                        <a:pt x="7" y="38"/>
                      </a:cubicBezTo>
                      <a:cubicBezTo>
                        <a:pt x="6" y="39"/>
                        <a:pt x="5" y="40"/>
                        <a:pt x="4" y="40"/>
                      </a:cubicBezTo>
                      <a:cubicBezTo>
                        <a:pt x="4" y="40"/>
                        <a:pt x="3" y="40"/>
                        <a:pt x="3" y="40"/>
                      </a:cubicBezTo>
                      <a:cubicBezTo>
                        <a:pt x="3" y="41"/>
                        <a:pt x="3" y="42"/>
                        <a:pt x="2" y="43"/>
                      </a:cubicBezTo>
                      <a:cubicBezTo>
                        <a:pt x="2" y="43"/>
                        <a:pt x="2" y="43"/>
                        <a:pt x="2" y="43"/>
                      </a:cubicBezTo>
                      <a:cubicBezTo>
                        <a:pt x="3" y="44"/>
                        <a:pt x="3" y="44"/>
                        <a:pt x="3" y="44"/>
                      </a:cubicBezTo>
                      <a:cubicBezTo>
                        <a:pt x="4" y="44"/>
                        <a:pt x="4" y="45"/>
                        <a:pt x="5" y="45"/>
                      </a:cubicBezTo>
                      <a:cubicBezTo>
                        <a:pt x="7" y="46"/>
                        <a:pt x="8" y="47"/>
                        <a:pt x="9" y="47"/>
                      </a:cubicBezTo>
                      <a:cubicBezTo>
                        <a:pt x="11" y="47"/>
                        <a:pt x="12" y="48"/>
                        <a:pt x="14" y="48"/>
                      </a:cubicBezTo>
                      <a:cubicBezTo>
                        <a:pt x="14" y="48"/>
                        <a:pt x="15" y="49"/>
                        <a:pt x="16" y="49"/>
                      </a:cubicBezTo>
                      <a:cubicBezTo>
                        <a:pt x="19" y="49"/>
                        <a:pt x="21" y="52"/>
                        <a:pt x="22" y="54"/>
                      </a:cubicBezTo>
                      <a:cubicBezTo>
                        <a:pt x="23" y="56"/>
                        <a:pt x="24" y="58"/>
                        <a:pt x="26" y="58"/>
                      </a:cubicBezTo>
                      <a:cubicBezTo>
                        <a:pt x="26" y="58"/>
                        <a:pt x="26" y="58"/>
                        <a:pt x="27" y="58"/>
                      </a:cubicBezTo>
                      <a:cubicBezTo>
                        <a:pt x="27" y="58"/>
                        <a:pt x="27" y="58"/>
                        <a:pt x="27" y="58"/>
                      </a:cubicBezTo>
                      <a:cubicBezTo>
                        <a:pt x="27" y="58"/>
                        <a:pt x="28" y="58"/>
                        <a:pt x="29" y="58"/>
                      </a:cubicBezTo>
                      <a:cubicBezTo>
                        <a:pt x="30" y="58"/>
                        <a:pt x="31" y="58"/>
                        <a:pt x="32" y="58"/>
                      </a:cubicBezTo>
                      <a:cubicBezTo>
                        <a:pt x="33" y="58"/>
                        <a:pt x="35" y="58"/>
                        <a:pt x="36" y="59"/>
                      </a:cubicBezTo>
                      <a:cubicBezTo>
                        <a:pt x="36" y="60"/>
                        <a:pt x="36" y="62"/>
                        <a:pt x="35" y="6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5" name="Freeform 169"/>
                <p:cNvSpPr>
                  <a:spLocks noChangeArrowheads="1"/>
                </p:cNvSpPr>
                <p:nvPr/>
              </p:nvSpPr>
              <p:spPr bwMode="auto">
                <a:xfrm>
                  <a:off x="272" y="362"/>
                  <a:ext cx="34" cy="31"/>
                </a:xfrm>
                <a:custGeom>
                  <a:avLst/>
                  <a:gdLst>
                    <a:gd name="T0" fmla="*/ 3 w 20"/>
                    <a:gd name="T1" fmla="*/ 4 h 18"/>
                    <a:gd name="T2" fmla="*/ 0 w 20"/>
                    <a:gd name="T3" fmla="*/ 2 h 18"/>
                    <a:gd name="T4" fmla="*/ 8 w 20"/>
                    <a:gd name="T5" fmla="*/ 4 h 18"/>
                    <a:gd name="T6" fmla="*/ 14 w 20"/>
                    <a:gd name="T7" fmla="*/ 10 h 18"/>
                    <a:gd name="T8" fmla="*/ 19 w 20"/>
                    <a:gd name="T9" fmla="*/ 16 h 18"/>
                    <a:gd name="T10" fmla="*/ 14 w 20"/>
                    <a:gd name="T11" fmla="*/ 14 h 18"/>
                    <a:gd name="T12" fmla="*/ 12 w 20"/>
                    <a:gd name="T13" fmla="*/ 14 h 18"/>
                    <a:gd name="T14" fmla="*/ 13 w 20"/>
                    <a:gd name="T15" fmla="*/ 13 h 18"/>
                    <a:gd name="T16" fmla="*/ 10 w 20"/>
                    <a:gd name="T17" fmla="*/ 12 h 18"/>
                    <a:gd name="T18" fmla="*/ 11 w 20"/>
                    <a:gd name="T19" fmla="*/ 12 h 18"/>
                    <a:gd name="T20" fmla="*/ 7 w 20"/>
                    <a:gd name="T21" fmla="*/ 9 h 18"/>
                    <a:gd name="T22" fmla="*/ 9 w 20"/>
                    <a:gd name="T23" fmla="*/ 9 h 18"/>
                    <a:gd name="T24" fmla="*/ 4 w 20"/>
                    <a:gd name="T25" fmla="*/ 6 h 18"/>
                    <a:gd name="T26" fmla="*/ 1 w 20"/>
                    <a:gd name="T27" fmla="*/ 4 h 18"/>
                    <a:gd name="T28" fmla="*/ 3 w 20"/>
                    <a:gd name="T29" fmla="*/ 4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18"/>
                    <a:gd name="T47" fmla="*/ 20 w 20"/>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18">
                      <a:moveTo>
                        <a:pt x="3" y="4"/>
                      </a:moveTo>
                      <a:cubicBezTo>
                        <a:pt x="3" y="2"/>
                        <a:pt x="1" y="2"/>
                        <a:pt x="0" y="2"/>
                      </a:cubicBezTo>
                      <a:cubicBezTo>
                        <a:pt x="1" y="0"/>
                        <a:pt x="6" y="3"/>
                        <a:pt x="8" y="4"/>
                      </a:cubicBezTo>
                      <a:cubicBezTo>
                        <a:pt x="12" y="5"/>
                        <a:pt x="11" y="7"/>
                        <a:pt x="14" y="10"/>
                      </a:cubicBezTo>
                      <a:cubicBezTo>
                        <a:pt x="15" y="11"/>
                        <a:pt x="20" y="13"/>
                        <a:pt x="19" y="16"/>
                      </a:cubicBezTo>
                      <a:cubicBezTo>
                        <a:pt x="19" y="18"/>
                        <a:pt x="13" y="16"/>
                        <a:pt x="14" y="14"/>
                      </a:cubicBezTo>
                      <a:cubicBezTo>
                        <a:pt x="13" y="14"/>
                        <a:pt x="14" y="14"/>
                        <a:pt x="12" y="14"/>
                      </a:cubicBezTo>
                      <a:cubicBezTo>
                        <a:pt x="13" y="13"/>
                        <a:pt x="13" y="13"/>
                        <a:pt x="13" y="13"/>
                      </a:cubicBezTo>
                      <a:cubicBezTo>
                        <a:pt x="11" y="13"/>
                        <a:pt x="11" y="13"/>
                        <a:pt x="10" y="12"/>
                      </a:cubicBezTo>
                      <a:cubicBezTo>
                        <a:pt x="10" y="12"/>
                        <a:pt x="10" y="12"/>
                        <a:pt x="11" y="12"/>
                      </a:cubicBezTo>
                      <a:cubicBezTo>
                        <a:pt x="10" y="11"/>
                        <a:pt x="8" y="11"/>
                        <a:pt x="7" y="9"/>
                      </a:cubicBezTo>
                      <a:cubicBezTo>
                        <a:pt x="7" y="9"/>
                        <a:pt x="8" y="9"/>
                        <a:pt x="9" y="9"/>
                      </a:cubicBezTo>
                      <a:cubicBezTo>
                        <a:pt x="7" y="8"/>
                        <a:pt x="4" y="8"/>
                        <a:pt x="4" y="6"/>
                      </a:cubicBezTo>
                      <a:cubicBezTo>
                        <a:pt x="3" y="7"/>
                        <a:pt x="1" y="6"/>
                        <a:pt x="1" y="4"/>
                      </a:cubicBezTo>
                      <a:cubicBezTo>
                        <a:pt x="2" y="4"/>
                        <a:pt x="2"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6" name="Freeform 170"/>
                <p:cNvSpPr>
                  <a:spLocks noEditPoints="1" noChangeArrowheads="1"/>
                </p:cNvSpPr>
                <p:nvPr/>
              </p:nvSpPr>
              <p:spPr bwMode="auto">
                <a:xfrm>
                  <a:off x="269" y="363"/>
                  <a:ext cx="39" cy="30"/>
                </a:xfrm>
                <a:custGeom>
                  <a:avLst/>
                  <a:gdLst>
                    <a:gd name="T0" fmla="*/ 20 w 23"/>
                    <a:gd name="T1" fmla="*/ 17 h 17"/>
                    <a:gd name="T2" fmla="*/ 15 w 23"/>
                    <a:gd name="T3" fmla="*/ 15 h 17"/>
                    <a:gd name="T4" fmla="*/ 15 w 23"/>
                    <a:gd name="T5" fmla="*/ 14 h 17"/>
                    <a:gd name="T6" fmla="*/ 15 w 23"/>
                    <a:gd name="T7" fmla="*/ 14 h 17"/>
                    <a:gd name="T8" fmla="*/ 14 w 23"/>
                    <a:gd name="T9" fmla="*/ 14 h 17"/>
                    <a:gd name="T10" fmla="*/ 13 w 23"/>
                    <a:gd name="T11" fmla="*/ 14 h 17"/>
                    <a:gd name="T12" fmla="*/ 13 w 23"/>
                    <a:gd name="T13" fmla="*/ 13 h 17"/>
                    <a:gd name="T14" fmla="*/ 12 w 23"/>
                    <a:gd name="T15" fmla="*/ 12 h 17"/>
                    <a:gd name="T16" fmla="*/ 11 w 23"/>
                    <a:gd name="T17" fmla="*/ 12 h 17"/>
                    <a:gd name="T18" fmla="*/ 7 w 23"/>
                    <a:gd name="T19" fmla="*/ 10 h 17"/>
                    <a:gd name="T20" fmla="*/ 9 w 23"/>
                    <a:gd name="T21" fmla="*/ 10 h 17"/>
                    <a:gd name="T22" fmla="*/ 8 w 23"/>
                    <a:gd name="T23" fmla="*/ 9 h 17"/>
                    <a:gd name="T24" fmla="*/ 8 w 23"/>
                    <a:gd name="T25" fmla="*/ 8 h 17"/>
                    <a:gd name="T26" fmla="*/ 5 w 23"/>
                    <a:gd name="T27" fmla="*/ 6 h 17"/>
                    <a:gd name="T28" fmla="*/ 3 w 23"/>
                    <a:gd name="T29" fmla="*/ 5 h 17"/>
                    <a:gd name="T30" fmla="*/ 2 w 23"/>
                    <a:gd name="T31" fmla="*/ 3 h 17"/>
                    <a:gd name="T32" fmla="*/ 3 w 23"/>
                    <a:gd name="T33" fmla="*/ 2 h 17"/>
                    <a:gd name="T34" fmla="*/ 2 w 23"/>
                    <a:gd name="T35" fmla="*/ 2 h 17"/>
                    <a:gd name="T36" fmla="*/ 0 w 23"/>
                    <a:gd name="T37" fmla="*/ 3 h 17"/>
                    <a:gd name="T38" fmla="*/ 1 w 23"/>
                    <a:gd name="T39" fmla="*/ 1 h 17"/>
                    <a:gd name="T40" fmla="*/ 4 w 23"/>
                    <a:gd name="T41" fmla="*/ 0 h 17"/>
                    <a:gd name="T42" fmla="*/ 9 w 23"/>
                    <a:gd name="T43" fmla="*/ 1 h 17"/>
                    <a:gd name="T44" fmla="*/ 11 w 23"/>
                    <a:gd name="T45" fmla="*/ 2 h 17"/>
                    <a:gd name="T46" fmla="*/ 15 w 23"/>
                    <a:gd name="T47" fmla="*/ 6 h 17"/>
                    <a:gd name="T48" fmla="*/ 16 w 23"/>
                    <a:gd name="T49" fmla="*/ 8 h 17"/>
                    <a:gd name="T50" fmla="*/ 18 w 23"/>
                    <a:gd name="T51" fmla="*/ 9 h 17"/>
                    <a:gd name="T52" fmla="*/ 22 w 23"/>
                    <a:gd name="T53" fmla="*/ 15 h 17"/>
                    <a:gd name="T54" fmla="*/ 20 w 23"/>
                    <a:gd name="T55" fmla="*/ 17 h 17"/>
                    <a:gd name="T56" fmla="*/ 18 w 23"/>
                    <a:gd name="T57" fmla="*/ 11 h 17"/>
                    <a:gd name="T58" fmla="*/ 17 w 23"/>
                    <a:gd name="T59" fmla="*/ 13 h 17"/>
                    <a:gd name="T60" fmla="*/ 17 w 23"/>
                    <a:gd name="T61" fmla="*/ 14 h 17"/>
                    <a:gd name="T62" fmla="*/ 20 w 23"/>
                    <a:gd name="T63" fmla="*/ 15 h 17"/>
                    <a:gd name="T64" fmla="*/ 20 w 23"/>
                    <a:gd name="T65" fmla="*/ 14 h 17"/>
                    <a:gd name="T66" fmla="*/ 18 w 23"/>
                    <a:gd name="T67" fmla="*/ 11 h 17"/>
                    <a:gd name="T68" fmla="*/ 14 w 23"/>
                    <a:gd name="T69" fmla="*/ 11 h 17"/>
                    <a:gd name="T70" fmla="*/ 15 w 23"/>
                    <a:gd name="T71" fmla="*/ 11 h 17"/>
                    <a:gd name="T72" fmla="*/ 17 w 23"/>
                    <a:gd name="T73" fmla="*/ 11 h 17"/>
                    <a:gd name="T74" fmla="*/ 15 w 23"/>
                    <a:gd name="T75" fmla="*/ 9 h 17"/>
                    <a:gd name="T76" fmla="*/ 14 w 23"/>
                    <a:gd name="T77" fmla="*/ 8 h 17"/>
                    <a:gd name="T78" fmla="*/ 11 w 23"/>
                    <a:gd name="T79" fmla="*/ 9 h 17"/>
                    <a:gd name="T80" fmla="*/ 11 w 23"/>
                    <a:gd name="T81" fmla="*/ 9 h 17"/>
                    <a:gd name="T82" fmla="*/ 11 w 23"/>
                    <a:gd name="T83" fmla="*/ 9 h 17"/>
                    <a:gd name="T84" fmla="*/ 14 w 23"/>
                    <a:gd name="T85" fmla="*/ 11 h 17"/>
                    <a:gd name="T86" fmla="*/ 6 w 23"/>
                    <a:gd name="T87" fmla="*/ 3 h 17"/>
                    <a:gd name="T88" fmla="*/ 7 w 23"/>
                    <a:gd name="T89" fmla="*/ 4 h 17"/>
                    <a:gd name="T90" fmla="*/ 10 w 23"/>
                    <a:gd name="T91" fmla="*/ 7 h 17"/>
                    <a:gd name="T92" fmla="*/ 11 w 23"/>
                    <a:gd name="T93" fmla="*/ 7 h 17"/>
                    <a:gd name="T94" fmla="*/ 14 w 23"/>
                    <a:gd name="T95" fmla="*/ 8 h 17"/>
                    <a:gd name="T96" fmla="*/ 13 w 23"/>
                    <a:gd name="T97" fmla="*/ 6 h 17"/>
                    <a:gd name="T98" fmla="*/ 10 w 23"/>
                    <a:gd name="T99" fmla="*/ 4 h 17"/>
                    <a:gd name="T100" fmla="*/ 8 w 23"/>
                    <a:gd name="T101" fmla="*/ 3 h 17"/>
                    <a:gd name="T102" fmla="*/ 6 w 23"/>
                    <a:gd name="T103" fmla="*/ 2 h 17"/>
                    <a:gd name="T104" fmla="*/ 6 w 23"/>
                    <a:gd name="T105" fmla="*/ 3 h 17"/>
                    <a:gd name="T106" fmla="*/ 6 w 23"/>
                    <a:gd name="T107" fmla="*/ 3 h 1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
                    <a:gd name="T163" fmla="*/ 0 h 17"/>
                    <a:gd name="T164" fmla="*/ 23 w 23"/>
                    <a:gd name="T165" fmla="*/ 17 h 1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 h="17">
                      <a:moveTo>
                        <a:pt x="20" y="17"/>
                      </a:moveTo>
                      <a:cubicBezTo>
                        <a:pt x="18" y="17"/>
                        <a:pt x="16" y="16"/>
                        <a:pt x="15" y="15"/>
                      </a:cubicBezTo>
                      <a:cubicBezTo>
                        <a:pt x="15" y="14"/>
                        <a:pt x="15" y="14"/>
                        <a:pt x="15" y="14"/>
                      </a:cubicBezTo>
                      <a:cubicBezTo>
                        <a:pt x="15" y="14"/>
                        <a:pt x="15" y="14"/>
                        <a:pt x="15" y="14"/>
                      </a:cubicBezTo>
                      <a:cubicBezTo>
                        <a:pt x="15" y="14"/>
                        <a:pt x="15" y="14"/>
                        <a:pt x="14" y="14"/>
                      </a:cubicBezTo>
                      <a:cubicBezTo>
                        <a:pt x="13" y="14"/>
                        <a:pt x="13" y="14"/>
                        <a:pt x="13" y="14"/>
                      </a:cubicBezTo>
                      <a:cubicBezTo>
                        <a:pt x="13" y="13"/>
                        <a:pt x="13" y="13"/>
                        <a:pt x="13" y="13"/>
                      </a:cubicBezTo>
                      <a:cubicBezTo>
                        <a:pt x="13" y="13"/>
                        <a:pt x="12" y="13"/>
                        <a:pt x="12" y="12"/>
                      </a:cubicBezTo>
                      <a:cubicBezTo>
                        <a:pt x="12" y="12"/>
                        <a:pt x="12" y="12"/>
                        <a:pt x="11" y="12"/>
                      </a:cubicBezTo>
                      <a:cubicBezTo>
                        <a:pt x="7" y="10"/>
                        <a:pt x="7" y="10"/>
                        <a:pt x="7" y="10"/>
                      </a:cubicBezTo>
                      <a:cubicBezTo>
                        <a:pt x="9" y="10"/>
                        <a:pt x="9" y="10"/>
                        <a:pt x="9" y="10"/>
                      </a:cubicBezTo>
                      <a:cubicBezTo>
                        <a:pt x="9" y="10"/>
                        <a:pt x="8" y="9"/>
                        <a:pt x="8" y="9"/>
                      </a:cubicBezTo>
                      <a:cubicBezTo>
                        <a:pt x="8" y="8"/>
                        <a:pt x="8" y="8"/>
                        <a:pt x="8" y="8"/>
                      </a:cubicBezTo>
                      <a:cubicBezTo>
                        <a:pt x="7" y="8"/>
                        <a:pt x="6" y="7"/>
                        <a:pt x="5" y="6"/>
                      </a:cubicBezTo>
                      <a:cubicBezTo>
                        <a:pt x="4" y="6"/>
                        <a:pt x="4" y="6"/>
                        <a:pt x="3" y="5"/>
                      </a:cubicBezTo>
                      <a:cubicBezTo>
                        <a:pt x="2" y="5"/>
                        <a:pt x="2" y="4"/>
                        <a:pt x="2" y="3"/>
                      </a:cubicBezTo>
                      <a:cubicBezTo>
                        <a:pt x="3" y="2"/>
                        <a:pt x="3" y="2"/>
                        <a:pt x="3" y="2"/>
                      </a:cubicBezTo>
                      <a:cubicBezTo>
                        <a:pt x="2" y="2"/>
                        <a:pt x="2" y="2"/>
                        <a:pt x="2" y="2"/>
                      </a:cubicBezTo>
                      <a:cubicBezTo>
                        <a:pt x="0" y="3"/>
                        <a:pt x="0" y="3"/>
                        <a:pt x="0" y="3"/>
                      </a:cubicBezTo>
                      <a:cubicBezTo>
                        <a:pt x="1" y="1"/>
                        <a:pt x="1" y="1"/>
                        <a:pt x="1" y="1"/>
                      </a:cubicBezTo>
                      <a:cubicBezTo>
                        <a:pt x="1" y="0"/>
                        <a:pt x="2" y="0"/>
                        <a:pt x="4" y="0"/>
                      </a:cubicBezTo>
                      <a:cubicBezTo>
                        <a:pt x="5" y="0"/>
                        <a:pt x="7" y="0"/>
                        <a:pt x="9" y="1"/>
                      </a:cubicBezTo>
                      <a:cubicBezTo>
                        <a:pt x="10" y="1"/>
                        <a:pt x="10" y="2"/>
                        <a:pt x="11" y="2"/>
                      </a:cubicBezTo>
                      <a:cubicBezTo>
                        <a:pt x="13" y="3"/>
                        <a:pt x="14" y="4"/>
                        <a:pt x="15" y="6"/>
                      </a:cubicBezTo>
                      <a:cubicBezTo>
                        <a:pt x="15" y="6"/>
                        <a:pt x="16" y="7"/>
                        <a:pt x="16" y="8"/>
                      </a:cubicBezTo>
                      <a:cubicBezTo>
                        <a:pt x="16" y="8"/>
                        <a:pt x="17" y="9"/>
                        <a:pt x="18" y="9"/>
                      </a:cubicBezTo>
                      <a:cubicBezTo>
                        <a:pt x="20" y="10"/>
                        <a:pt x="23" y="12"/>
                        <a:pt x="22" y="15"/>
                      </a:cubicBezTo>
                      <a:cubicBezTo>
                        <a:pt x="22" y="16"/>
                        <a:pt x="21" y="17"/>
                        <a:pt x="20" y="17"/>
                      </a:cubicBezTo>
                      <a:close/>
                      <a:moveTo>
                        <a:pt x="18" y="11"/>
                      </a:moveTo>
                      <a:cubicBezTo>
                        <a:pt x="17" y="13"/>
                        <a:pt x="17" y="13"/>
                        <a:pt x="17" y="13"/>
                      </a:cubicBezTo>
                      <a:cubicBezTo>
                        <a:pt x="17" y="13"/>
                        <a:pt x="17" y="13"/>
                        <a:pt x="17" y="14"/>
                      </a:cubicBezTo>
                      <a:cubicBezTo>
                        <a:pt x="17" y="14"/>
                        <a:pt x="19" y="15"/>
                        <a:pt x="20" y="15"/>
                      </a:cubicBezTo>
                      <a:cubicBezTo>
                        <a:pt x="20" y="15"/>
                        <a:pt x="20" y="15"/>
                        <a:pt x="20" y="14"/>
                      </a:cubicBezTo>
                      <a:cubicBezTo>
                        <a:pt x="21" y="13"/>
                        <a:pt x="19" y="12"/>
                        <a:pt x="18" y="11"/>
                      </a:cubicBezTo>
                      <a:close/>
                      <a:moveTo>
                        <a:pt x="14" y="11"/>
                      </a:moveTo>
                      <a:cubicBezTo>
                        <a:pt x="14" y="11"/>
                        <a:pt x="14" y="11"/>
                        <a:pt x="15" y="11"/>
                      </a:cubicBezTo>
                      <a:cubicBezTo>
                        <a:pt x="17" y="11"/>
                        <a:pt x="17" y="11"/>
                        <a:pt x="17" y="11"/>
                      </a:cubicBezTo>
                      <a:cubicBezTo>
                        <a:pt x="16" y="10"/>
                        <a:pt x="15" y="10"/>
                        <a:pt x="15" y="9"/>
                      </a:cubicBezTo>
                      <a:cubicBezTo>
                        <a:pt x="14" y="9"/>
                        <a:pt x="14" y="9"/>
                        <a:pt x="14" y="8"/>
                      </a:cubicBezTo>
                      <a:cubicBezTo>
                        <a:pt x="11" y="9"/>
                        <a:pt x="11" y="9"/>
                        <a:pt x="11" y="9"/>
                      </a:cubicBezTo>
                      <a:cubicBezTo>
                        <a:pt x="11" y="9"/>
                        <a:pt x="11" y="9"/>
                        <a:pt x="11" y="9"/>
                      </a:cubicBezTo>
                      <a:cubicBezTo>
                        <a:pt x="11" y="9"/>
                        <a:pt x="11" y="9"/>
                        <a:pt x="11" y="9"/>
                      </a:cubicBezTo>
                      <a:cubicBezTo>
                        <a:pt x="12" y="9"/>
                        <a:pt x="13" y="10"/>
                        <a:pt x="14" y="11"/>
                      </a:cubicBezTo>
                      <a:close/>
                      <a:moveTo>
                        <a:pt x="6" y="3"/>
                      </a:moveTo>
                      <a:cubicBezTo>
                        <a:pt x="7" y="4"/>
                        <a:pt x="7" y="4"/>
                        <a:pt x="7" y="4"/>
                      </a:cubicBezTo>
                      <a:cubicBezTo>
                        <a:pt x="7" y="6"/>
                        <a:pt x="8" y="6"/>
                        <a:pt x="10" y="7"/>
                      </a:cubicBezTo>
                      <a:cubicBezTo>
                        <a:pt x="10" y="7"/>
                        <a:pt x="11" y="7"/>
                        <a:pt x="11" y="7"/>
                      </a:cubicBezTo>
                      <a:cubicBezTo>
                        <a:pt x="14" y="8"/>
                        <a:pt x="14" y="8"/>
                        <a:pt x="14" y="8"/>
                      </a:cubicBezTo>
                      <a:cubicBezTo>
                        <a:pt x="13" y="7"/>
                        <a:pt x="13" y="7"/>
                        <a:pt x="13" y="6"/>
                      </a:cubicBezTo>
                      <a:cubicBezTo>
                        <a:pt x="12" y="5"/>
                        <a:pt x="12" y="4"/>
                        <a:pt x="10" y="4"/>
                      </a:cubicBezTo>
                      <a:cubicBezTo>
                        <a:pt x="10" y="4"/>
                        <a:pt x="9" y="3"/>
                        <a:pt x="8" y="3"/>
                      </a:cubicBezTo>
                      <a:cubicBezTo>
                        <a:pt x="7" y="3"/>
                        <a:pt x="6" y="2"/>
                        <a:pt x="6" y="2"/>
                      </a:cubicBezTo>
                      <a:cubicBezTo>
                        <a:pt x="6" y="2"/>
                        <a:pt x="6" y="3"/>
                        <a:pt x="6" y="3"/>
                      </a:cubicBezTo>
                      <a:cubicBezTo>
                        <a:pt x="6" y="3"/>
                        <a:pt x="6" y="3"/>
                        <a:pt x="6"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7" name="Freeform 171"/>
                <p:cNvSpPr>
                  <a:spLocks noChangeArrowheads="1"/>
                </p:cNvSpPr>
                <p:nvPr/>
              </p:nvSpPr>
              <p:spPr bwMode="auto">
                <a:xfrm>
                  <a:off x="444" y="5"/>
                  <a:ext cx="45" cy="64"/>
                </a:xfrm>
                <a:custGeom>
                  <a:avLst/>
                  <a:gdLst>
                    <a:gd name="T0" fmla="*/ 11 w 26"/>
                    <a:gd name="T1" fmla="*/ 28 h 37"/>
                    <a:gd name="T2" fmla="*/ 5 w 26"/>
                    <a:gd name="T3" fmla="*/ 24 h 37"/>
                    <a:gd name="T4" fmla="*/ 2 w 26"/>
                    <a:gd name="T5" fmla="*/ 15 h 37"/>
                    <a:gd name="T6" fmla="*/ 9 w 26"/>
                    <a:gd name="T7" fmla="*/ 18 h 37"/>
                    <a:gd name="T8" fmla="*/ 9 w 26"/>
                    <a:gd name="T9" fmla="*/ 12 h 37"/>
                    <a:gd name="T10" fmla="*/ 11 w 26"/>
                    <a:gd name="T11" fmla="*/ 12 h 37"/>
                    <a:gd name="T12" fmla="*/ 6 w 26"/>
                    <a:gd name="T13" fmla="*/ 8 h 37"/>
                    <a:gd name="T14" fmla="*/ 9 w 26"/>
                    <a:gd name="T15" fmla="*/ 8 h 37"/>
                    <a:gd name="T16" fmla="*/ 6 w 26"/>
                    <a:gd name="T17" fmla="*/ 5 h 37"/>
                    <a:gd name="T18" fmla="*/ 10 w 26"/>
                    <a:gd name="T19" fmla="*/ 4 h 37"/>
                    <a:gd name="T20" fmla="*/ 14 w 26"/>
                    <a:gd name="T21" fmla="*/ 4 h 37"/>
                    <a:gd name="T22" fmla="*/ 21 w 26"/>
                    <a:gd name="T23" fmla="*/ 2 h 37"/>
                    <a:gd name="T24" fmla="*/ 21 w 26"/>
                    <a:gd name="T25" fmla="*/ 8 h 37"/>
                    <a:gd name="T26" fmla="*/ 17 w 26"/>
                    <a:gd name="T27" fmla="*/ 16 h 37"/>
                    <a:gd name="T28" fmla="*/ 22 w 26"/>
                    <a:gd name="T29" fmla="*/ 19 h 37"/>
                    <a:gd name="T30" fmla="*/ 24 w 26"/>
                    <a:gd name="T31" fmla="*/ 17 h 37"/>
                    <a:gd name="T32" fmla="*/ 24 w 26"/>
                    <a:gd name="T33" fmla="*/ 26 h 37"/>
                    <a:gd name="T34" fmla="*/ 19 w 26"/>
                    <a:gd name="T35" fmla="*/ 32 h 37"/>
                    <a:gd name="T36" fmla="*/ 15 w 26"/>
                    <a:gd name="T37" fmla="*/ 35 h 37"/>
                    <a:gd name="T38" fmla="*/ 11 w 26"/>
                    <a:gd name="T39" fmla="*/ 28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
                    <a:gd name="T61" fmla="*/ 0 h 37"/>
                    <a:gd name="T62" fmla="*/ 26 w 26"/>
                    <a:gd name="T63" fmla="*/ 37 h 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 h="37">
                      <a:moveTo>
                        <a:pt x="11" y="28"/>
                      </a:moveTo>
                      <a:cubicBezTo>
                        <a:pt x="11" y="24"/>
                        <a:pt x="7" y="27"/>
                        <a:pt x="5" y="24"/>
                      </a:cubicBezTo>
                      <a:cubicBezTo>
                        <a:pt x="4" y="23"/>
                        <a:pt x="0" y="17"/>
                        <a:pt x="2" y="15"/>
                      </a:cubicBezTo>
                      <a:cubicBezTo>
                        <a:pt x="4" y="13"/>
                        <a:pt x="5" y="20"/>
                        <a:pt x="9" y="18"/>
                      </a:cubicBezTo>
                      <a:cubicBezTo>
                        <a:pt x="11" y="17"/>
                        <a:pt x="11" y="14"/>
                        <a:pt x="9" y="12"/>
                      </a:cubicBezTo>
                      <a:cubicBezTo>
                        <a:pt x="10" y="12"/>
                        <a:pt x="11" y="12"/>
                        <a:pt x="11" y="12"/>
                      </a:cubicBezTo>
                      <a:cubicBezTo>
                        <a:pt x="9" y="11"/>
                        <a:pt x="8" y="9"/>
                        <a:pt x="6" y="8"/>
                      </a:cubicBezTo>
                      <a:cubicBezTo>
                        <a:pt x="7" y="8"/>
                        <a:pt x="8" y="8"/>
                        <a:pt x="9" y="8"/>
                      </a:cubicBezTo>
                      <a:cubicBezTo>
                        <a:pt x="9" y="7"/>
                        <a:pt x="8" y="5"/>
                        <a:pt x="6" y="5"/>
                      </a:cubicBezTo>
                      <a:cubicBezTo>
                        <a:pt x="8" y="5"/>
                        <a:pt x="9" y="4"/>
                        <a:pt x="10" y="4"/>
                      </a:cubicBezTo>
                      <a:cubicBezTo>
                        <a:pt x="8" y="0"/>
                        <a:pt x="12" y="3"/>
                        <a:pt x="14" y="4"/>
                      </a:cubicBezTo>
                      <a:cubicBezTo>
                        <a:pt x="16" y="5"/>
                        <a:pt x="19" y="1"/>
                        <a:pt x="21" y="2"/>
                      </a:cubicBezTo>
                      <a:cubicBezTo>
                        <a:pt x="25" y="3"/>
                        <a:pt x="20" y="6"/>
                        <a:pt x="21" y="8"/>
                      </a:cubicBezTo>
                      <a:cubicBezTo>
                        <a:pt x="22" y="10"/>
                        <a:pt x="18" y="13"/>
                        <a:pt x="17" y="16"/>
                      </a:cubicBezTo>
                      <a:cubicBezTo>
                        <a:pt x="20" y="13"/>
                        <a:pt x="23" y="15"/>
                        <a:pt x="22" y="19"/>
                      </a:cubicBezTo>
                      <a:cubicBezTo>
                        <a:pt x="23" y="18"/>
                        <a:pt x="24" y="18"/>
                        <a:pt x="24" y="17"/>
                      </a:cubicBezTo>
                      <a:cubicBezTo>
                        <a:pt x="26" y="21"/>
                        <a:pt x="24" y="23"/>
                        <a:pt x="24" y="26"/>
                      </a:cubicBezTo>
                      <a:cubicBezTo>
                        <a:pt x="25" y="29"/>
                        <a:pt x="23" y="33"/>
                        <a:pt x="19" y="32"/>
                      </a:cubicBezTo>
                      <a:cubicBezTo>
                        <a:pt x="20" y="34"/>
                        <a:pt x="18" y="37"/>
                        <a:pt x="15" y="35"/>
                      </a:cubicBezTo>
                      <a:cubicBezTo>
                        <a:pt x="14" y="35"/>
                        <a:pt x="13" y="30"/>
                        <a:pt x="11"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8" name="Freeform 172"/>
                <p:cNvSpPr>
                  <a:spLocks noEditPoints="1" noChangeArrowheads="1"/>
                </p:cNvSpPr>
                <p:nvPr/>
              </p:nvSpPr>
              <p:spPr bwMode="auto">
                <a:xfrm>
                  <a:off x="441" y="5"/>
                  <a:ext cx="48" cy="64"/>
                </a:xfrm>
                <a:custGeom>
                  <a:avLst/>
                  <a:gdLst>
                    <a:gd name="T0" fmla="*/ 16 w 28"/>
                    <a:gd name="T1" fmla="*/ 36 h 37"/>
                    <a:gd name="T2" fmla="*/ 12 w 28"/>
                    <a:gd name="T3" fmla="*/ 29 h 37"/>
                    <a:gd name="T4" fmla="*/ 12 w 28"/>
                    <a:gd name="T5" fmla="*/ 28 h 37"/>
                    <a:gd name="T6" fmla="*/ 6 w 28"/>
                    <a:gd name="T7" fmla="*/ 25 h 37"/>
                    <a:gd name="T8" fmla="*/ 3 w 28"/>
                    <a:gd name="T9" fmla="*/ 14 h 37"/>
                    <a:gd name="T10" fmla="*/ 8 w 28"/>
                    <a:gd name="T11" fmla="*/ 16 h 37"/>
                    <a:gd name="T12" fmla="*/ 12 w 28"/>
                    <a:gd name="T13" fmla="*/ 16 h 37"/>
                    <a:gd name="T14" fmla="*/ 9 w 28"/>
                    <a:gd name="T15" fmla="*/ 11 h 37"/>
                    <a:gd name="T16" fmla="*/ 0 w 28"/>
                    <a:gd name="T17" fmla="*/ 4 h 37"/>
                    <a:gd name="T18" fmla="*/ 9 w 28"/>
                    <a:gd name="T19" fmla="*/ 7 h 37"/>
                    <a:gd name="T20" fmla="*/ 8 w 28"/>
                    <a:gd name="T21" fmla="*/ 6 h 37"/>
                    <a:gd name="T22" fmla="*/ 11 w 28"/>
                    <a:gd name="T23" fmla="*/ 3 h 37"/>
                    <a:gd name="T24" fmla="*/ 12 w 28"/>
                    <a:gd name="T25" fmla="*/ 1 h 37"/>
                    <a:gd name="T26" fmla="*/ 16 w 28"/>
                    <a:gd name="T27" fmla="*/ 3 h 37"/>
                    <a:gd name="T28" fmla="*/ 23 w 28"/>
                    <a:gd name="T29" fmla="*/ 1 h 37"/>
                    <a:gd name="T30" fmla="*/ 24 w 28"/>
                    <a:gd name="T31" fmla="*/ 6 h 37"/>
                    <a:gd name="T32" fmla="*/ 22 w 28"/>
                    <a:gd name="T33" fmla="*/ 13 h 37"/>
                    <a:gd name="T34" fmla="*/ 24 w 28"/>
                    <a:gd name="T35" fmla="*/ 15 h 37"/>
                    <a:gd name="T36" fmla="*/ 25 w 28"/>
                    <a:gd name="T37" fmla="*/ 17 h 37"/>
                    <a:gd name="T38" fmla="*/ 27 w 28"/>
                    <a:gd name="T39" fmla="*/ 17 h 37"/>
                    <a:gd name="T40" fmla="*/ 27 w 28"/>
                    <a:gd name="T41" fmla="*/ 26 h 37"/>
                    <a:gd name="T42" fmla="*/ 22 w 28"/>
                    <a:gd name="T43" fmla="*/ 33 h 37"/>
                    <a:gd name="T44" fmla="*/ 19 w 28"/>
                    <a:gd name="T45" fmla="*/ 37 h 37"/>
                    <a:gd name="T46" fmla="*/ 16 w 28"/>
                    <a:gd name="T47" fmla="*/ 32 h 37"/>
                    <a:gd name="T48" fmla="*/ 20 w 28"/>
                    <a:gd name="T49" fmla="*/ 34 h 37"/>
                    <a:gd name="T50" fmla="*/ 19 w 28"/>
                    <a:gd name="T51" fmla="*/ 30 h 37"/>
                    <a:gd name="T52" fmla="*/ 24 w 28"/>
                    <a:gd name="T53" fmla="*/ 30 h 37"/>
                    <a:gd name="T54" fmla="*/ 26 w 28"/>
                    <a:gd name="T55" fmla="*/ 22 h 37"/>
                    <a:gd name="T56" fmla="*/ 25 w 28"/>
                    <a:gd name="T57" fmla="*/ 20 h 37"/>
                    <a:gd name="T58" fmla="*/ 23 w 28"/>
                    <a:gd name="T59" fmla="*/ 19 h 37"/>
                    <a:gd name="T60" fmla="*/ 20 w 28"/>
                    <a:gd name="T61" fmla="*/ 16 h 37"/>
                    <a:gd name="T62" fmla="*/ 18 w 28"/>
                    <a:gd name="T63" fmla="*/ 15 h 37"/>
                    <a:gd name="T64" fmla="*/ 22 w 28"/>
                    <a:gd name="T65" fmla="*/ 8 h 37"/>
                    <a:gd name="T66" fmla="*/ 24 w 28"/>
                    <a:gd name="T67" fmla="*/ 3 h 37"/>
                    <a:gd name="T68" fmla="*/ 20 w 28"/>
                    <a:gd name="T69" fmla="*/ 4 h 37"/>
                    <a:gd name="T70" fmla="*/ 15 w 28"/>
                    <a:gd name="T71" fmla="*/ 4 h 37"/>
                    <a:gd name="T72" fmla="*/ 13 w 28"/>
                    <a:gd name="T73" fmla="*/ 4 h 37"/>
                    <a:gd name="T74" fmla="*/ 11 w 28"/>
                    <a:gd name="T75" fmla="*/ 5 h 37"/>
                    <a:gd name="T76" fmla="*/ 12 w 28"/>
                    <a:gd name="T77" fmla="*/ 10 h 37"/>
                    <a:gd name="T78" fmla="*/ 17 w 28"/>
                    <a:gd name="T79" fmla="*/ 13 h 37"/>
                    <a:gd name="T80" fmla="*/ 13 w 28"/>
                    <a:gd name="T81" fmla="*/ 16 h 37"/>
                    <a:gd name="T82" fmla="*/ 10 w 28"/>
                    <a:gd name="T83" fmla="*/ 19 h 37"/>
                    <a:gd name="T84" fmla="*/ 5 w 28"/>
                    <a:gd name="T85" fmla="*/ 16 h 37"/>
                    <a:gd name="T86" fmla="*/ 7 w 28"/>
                    <a:gd name="T87" fmla="*/ 22 h 37"/>
                    <a:gd name="T88" fmla="*/ 10 w 28"/>
                    <a:gd name="T89" fmla="*/ 25 h 3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
                    <a:gd name="T136" fmla="*/ 0 h 37"/>
                    <a:gd name="T137" fmla="*/ 28 w 28"/>
                    <a:gd name="T138" fmla="*/ 37 h 3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 h="37">
                      <a:moveTo>
                        <a:pt x="19" y="37"/>
                      </a:moveTo>
                      <a:cubicBezTo>
                        <a:pt x="18" y="37"/>
                        <a:pt x="17" y="37"/>
                        <a:pt x="16" y="36"/>
                      </a:cubicBezTo>
                      <a:cubicBezTo>
                        <a:pt x="15" y="36"/>
                        <a:pt x="15" y="34"/>
                        <a:pt x="14" y="33"/>
                      </a:cubicBezTo>
                      <a:cubicBezTo>
                        <a:pt x="14" y="31"/>
                        <a:pt x="13" y="30"/>
                        <a:pt x="12" y="29"/>
                      </a:cubicBezTo>
                      <a:cubicBezTo>
                        <a:pt x="12" y="29"/>
                        <a:pt x="12" y="29"/>
                        <a:pt x="12" y="29"/>
                      </a:cubicBezTo>
                      <a:cubicBezTo>
                        <a:pt x="12" y="28"/>
                        <a:pt x="12" y="28"/>
                        <a:pt x="12" y="28"/>
                      </a:cubicBezTo>
                      <a:cubicBezTo>
                        <a:pt x="12" y="27"/>
                        <a:pt x="11" y="27"/>
                        <a:pt x="10" y="27"/>
                      </a:cubicBezTo>
                      <a:cubicBezTo>
                        <a:pt x="9" y="26"/>
                        <a:pt x="7" y="26"/>
                        <a:pt x="6" y="25"/>
                      </a:cubicBezTo>
                      <a:cubicBezTo>
                        <a:pt x="6" y="25"/>
                        <a:pt x="6" y="24"/>
                        <a:pt x="6" y="24"/>
                      </a:cubicBezTo>
                      <a:cubicBezTo>
                        <a:pt x="4" y="21"/>
                        <a:pt x="1" y="17"/>
                        <a:pt x="3" y="14"/>
                      </a:cubicBezTo>
                      <a:cubicBezTo>
                        <a:pt x="4" y="14"/>
                        <a:pt x="4" y="14"/>
                        <a:pt x="5" y="14"/>
                      </a:cubicBezTo>
                      <a:cubicBezTo>
                        <a:pt x="6" y="14"/>
                        <a:pt x="7" y="15"/>
                        <a:pt x="8" y="16"/>
                      </a:cubicBezTo>
                      <a:cubicBezTo>
                        <a:pt x="8" y="17"/>
                        <a:pt x="9" y="18"/>
                        <a:pt x="10" y="17"/>
                      </a:cubicBezTo>
                      <a:cubicBezTo>
                        <a:pt x="11" y="17"/>
                        <a:pt x="11" y="17"/>
                        <a:pt x="12" y="16"/>
                      </a:cubicBezTo>
                      <a:cubicBezTo>
                        <a:pt x="12" y="15"/>
                        <a:pt x="11" y="14"/>
                        <a:pt x="11" y="12"/>
                      </a:cubicBezTo>
                      <a:cubicBezTo>
                        <a:pt x="9" y="11"/>
                        <a:pt x="9" y="11"/>
                        <a:pt x="9" y="11"/>
                      </a:cubicBezTo>
                      <a:cubicBezTo>
                        <a:pt x="10" y="11"/>
                        <a:pt x="10" y="11"/>
                        <a:pt x="10" y="11"/>
                      </a:cubicBezTo>
                      <a:cubicBezTo>
                        <a:pt x="0" y="4"/>
                        <a:pt x="0" y="4"/>
                        <a:pt x="0" y="4"/>
                      </a:cubicBezTo>
                      <a:cubicBezTo>
                        <a:pt x="8" y="7"/>
                        <a:pt x="8" y="7"/>
                        <a:pt x="8" y="7"/>
                      </a:cubicBezTo>
                      <a:cubicBezTo>
                        <a:pt x="8" y="7"/>
                        <a:pt x="9" y="7"/>
                        <a:pt x="9" y="7"/>
                      </a:cubicBezTo>
                      <a:cubicBezTo>
                        <a:pt x="9" y="7"/>
                        <a:pt x="10" y="7"/>
                        <a:pt x="10" y="7"/>
                      </a:cubicBezTo>
                      <a:cubicBezTo>
                        <a:pt x="9" y="6"/>
                        <a:pt x="8" y="6"/>
                        <a:pt x="8" y="6"/>
                      </a:cubicBezTo>
                      <a:cubicBezTo>
                        <a:pt x="5" y="4"/>
                        <a:pt x="5" y="4"/>
                        <a:pt x="5" y="4"/>
                      </a:cubicBezTo>
                      <a:cubicBezTo>
                        <a:pt x="11" y="3"/>
                        <a:pt x="11" y="3"/>
                        <a:pt x="11" y="3"/>
                      </a:cubicBezTo>
                      <a:cubicBezTo>
                        <a:pt x="10" y="3"/>
                        <a:pt x="10" y="2"/>
                        <a:pt x="11" y="2"/>
                      </a:cubicBezTo>
                      <a:cubicBezTo>
                        <a:pt x="11" y="2"/>
                        <a:pt x="11" y="1"/>
                        <a:pt x="12" y="1"/>
                      </a:cubicBezTo>
                      <a:cubicBezTo>
                        <a:pt x="13" y="1"/>
                        <a:pt x="14" y="2"/>
                        <a:pt x="16" y="2"/>
                      </a:cubicBezTo>
                      <a:cubicBezTo>
                        <a:pt x="16" y="3"/>
                        <a:pt x="16" y="3"/>
                        <a:pt x="16" y="3"/>
                      </a:cubicBezTo>
                      <a:cubicBezTo>
                        <a:pt x="17" y="3"/>
                        <a:pt x="18" y="2"/>
                        <a:pt x="19" y="2"/>
                      </a:cubicBezTo>
                      <a:cubicBezTo>
                        <a:pt x="21" y="1"/>
                        <a:pt x="22" y="0"/>
                        <a:pt x="23" y="1"/>
                      </a:cubicBezTo>
                      <a:cubicBezTo>
                        <a:pt x="25" y="1"/>
                        <a:pt x="25" y="2"/>
                        <a:pt x="25" y="3"/>
                      </a:cubicBezTo>
                      <a:cubicBezTo>
                        <a:pt x="26" y="4"/>
                        <a:pt x="25" y="5"/>
                        <a:pt x="24" y="6"/>
                      </a:cubicBezTo>
                      <a:cubicBezTo>
                        <a:pt x="24" y="6"/>
                        <a:pt x="23" y="7"/>
                        <a:pt x="24" y="7"/>
                      </a:cubicBezTo>
                      <a:cubicBezTo>
                        <a:pt x="24" y="9"/>
                        <a:pt x="23" y="11"/>
                        <a:pt x="22" y="13"/>
                      </a:cubicBezTo>
                      <a:cubicBezTo>
                        <a:pt x="22" y="13"/>
                        <a:pt x="22" y="13"/>
                        <a:pt x="22" y="13"/>
                      </a:cubicBezTo>
                      <a:cubicBezTo>
                        <a:pt x="23" y="13"/>
                        <a:pt x="23" y="14"/>
                        <a:pt x="24" y="15"/>
                      </a:cubicBezTo>
                      <a:cubicBezTo>
                        <a:pt x="25" y="15"/>
                        <a:pt x="25" y="16"/>
                        <a:pt x="25" y="17"/>
                      </a:cubicBezTo>
                      <a:cubicBezTo>
                        <a:pt x="25" y="17"/>
                        <a:pt x="25" y="17"/>
                        <a:pt x="25" y="17"/>
                      </a:cubicBezTo>
                      <a:cubicBezTo>
                        <a:pt x="26" y="16"/>
                        <a:pt x="26" y="16"/>
                        <a:pt x="26" y="16"/>
                      </a:cubicBezTo>
                      <a:cubicBezTo>
                        <a:pt x="27" y="17"/>
                        <a:pt x="27" y="17"/>
                        <a:pt x="27" y="17"/>
                      </a:cubicBezTo>
                      <a:cubicBezTo>
                        <a:pt x="28" y="19"/>
                        <a:pt x="28" y="21"/>
                        <a:pt x="28" y="23"/>
                      </a:cubicBezTo>
                      <a:cubicBezTo>
                        <a:pt x="27" y="24"/>
                        <a:pt x="27" y="25"/>
                        <a:pt x="27" y="26"/>
                      </a:cubicBezTo>
                      <a:cubicBezTo>
                        <a:pt x="28" y="28"/>
                        <a:pt x="27" y="30"/>
                        <a:pt x="26" y="31"/>
                      </a:cubicBezTo>
                      <a:cubicBezTo>
                        <a:pt x="25" y="33"/>
                        <a:pt x="24" y="33"/>
                        <a:pt x="22" y="33"/>
                      </a:cubicBezTo>
                      <a:cubicBezTo>
                        <a:pt x="22" y="34"/>
                        <a:pt x="22" y="35"/>
                        <a:pt x="21" y="35"/>
                      </a:cubicBezTo>
                      <a:cubicBezTo>
                        <a:pt x="21" y="36"/>
                        <a:pt x="20" y="37"/>
                        <a:pt x="19" y="37"/>
                      </a:cubicBezTo>
                      <a:close/>
                      <a:moveTo>
                        <a:pt x="14" y="28"/>
                      </a:moveTo>
                      <a:cubicBezTo>
                        <a:pt x="15" y="29"/>
                        <a:pt x="16" y="30"/>
                        <a:pt x="16" y="32"/>
                      </a:cubicBezTo>
                      <a:cubicBezTo>
                        <a:pt x="17" y="33"/>
                        <a:pt x="17" y="34"/>
                        <a:pt x="17" y="35"/>
                      </a:cubicBezTo>
                      <a:cubicBezTo>
                        <a:pt x="18" y="35"/>
                        <a:pt x="19" y="35"/>
                        <a:pt x="20" y="34"/>
                      </a:cubicBezTo>
                      <a:cubicBezTo>
                        <a:pt x="20" y="34"/>
                        <a:pt x="20" y="33"/>
                        <a:pt x="20" y="32"/>
                      </a:cubicBezTo>
                      <a:cubicBezTo>
                        <a:pt x="19" y="30"/>
                        <a:pt x="19" y="30"/>
                        <a:pt x="19" y="30"/>
                      </a:cubicBezTo>
                      <a:cubicBezTo>
                        <a:pt x="21" y="31"/>
                        <a:pt x="21" y="31"/>
                        <a:pt x="21" y="31"/>
                      </a:cubicBezTo>
                      <a:cubicBezTo>
                        <a:pt x="22" y="31"/>
                        <a:pt x="24" y="31"/>
                        <a:pt x="24" y="30"/>
                      </a:cubicBezTo>
                      <a:cubicBezTo>
                        <a:pt x="25" y="29"/>
                        <a:pt x="26" y="28"/>
                        <a:pt x="26" y="26"/>
                      </a:cubicBezTo>
                      <a:cubicBezTo>
                        <a:pt x="25" y="25"/>
                        <a:pt x="25" y="24"/>
                        <a:pt x="26" y="22"/>
                      </a:cubicBezTo>
                      <a:cubicBezTo>
                        <a:pt x="26" y="21"/>
                        <a:pt x="26" y="20"/>
                        <a:pt x="26" y="19"/>
                      </a:cubicBezTo>
                      <a:cubicBezTo>
                        <a:pt x="25" y="19"/>
                        <a:pt x="25" y="20"/>
                        <a:pt x="25" y="20"/>
                      </a:cubicBezTo>
                      <a:cubicBezTo>
                        <a:pt x="23" y="23"/>
                        <a:pt x="23" y="23"/>
                        <a:pt x="23" y="23"/>
                      </a:cubicBezTo>
                      <a:cubicBezTo>
                        <a:pt x="23" y="19"/>
                        <a:pt x="23" y="19"/>
                        <a:pt x="23" y="19"/>
                      </a:cubicBezTo>
                      <a:cubicBezTo>
                        <a:pt x="23" y="18"/>
                        <a:pt x="23" y="17"/>
                        <a:pt x="23" y="16"/>
                      </a:cubicBezTo>
                      <a:cubicBezTo>
                        <a:pt x="22" y="15"/>
                        <a:pt x="21" y="15"/>
                        <a:pt x="20" y="16"/>
                      </a:cubicBezTo>
                      <a:cubicBezTo>
                        <a:pt x="16" y="19"/>
                        <a:pt x="16" y="19"/>
                        <a:pt x="16" y="19"/>
                      </a:cubicBezTo>
                      <a:cubicBezTo>
                        <a:pt x="18" y="15"/>
                        <a:pt x="18" y="15"/>
                        <a:pt x="18" y="15"/>
                      </a:cubicBezTo>
                      <a:cubicBezTo>
                        <a:pt x="19" y="14"/>
                        <a:pt x="19" y="13"/>
                        <a:pt x="20" y="12"/>
                      </a:cubicBezTo>
                      <a:cubicBezTo>
                        <a:pt x="21" y="11"/>
                        <a:pt x="22" y="9"/>
                        <a:pt x="22" y="8"/>
                      </a:cubicBezTo>
                      <a:cubicBezTo>
                        <a:pt x="21" y="7"/>
                        <a:pt x="22" y="6"/>
                        <a:pt x="23" y="5"/>
                      </a:cubicBezTo>
                      <a:cubicBezTo>
                        <a:pt x="23" y="4"/>
                        <a:pt x="24" y="3"/>
                        <a:pt x="24" y="3"/>
                      </a:cubicBezTo>
                      <a:cubicBezTo>
                        <a:pt x="24" y="3"/>
                        <a:pt x="23" y="3"/>
                        <a:pt x="23" y="3"/>
                      </a:cubicBezTo>
                      <a:cubicBezTo>
                        <a:pt x="22" y="2"/>
                        <a:pt x="21" y="3"/>
                        <a:pt x="20" y="4"/>
                      </a:cubicBezTo>
                      <a:cubicBezTo>
                        <a:pt x="19" y="4"/>
                        <a:pt x="17" y="5"/>
                        <a:pt x="15" y="4"/>
                      </a:cubicBezTo>
                      <a:cubicBezTo>
                        <a:pt x="15" y="4"/>
                        <a:pt x="15" y="4"/>
                        <a:pt x="15" y="4"/>
                      </a:cubicBezTo>
                      <a:cubicBezTo>
                        <a:pt x="14" y="4"/>
                        <a:pt x="14" y="4"/>
                        <a:pt x="13" y="3"/>
                      </a:cubicBezTo>
                      <a:cubicBezTo>
                        <a:pt x="13" y="3"/>
                        <a:pt x="13" y="4"/>
                        <a:pt x="13" y="4"/>
                      </a:cubicBezTo>
                      <a:cubicBezTo>
                        <a:pt x="14" y="5"/>
                        <a:pt x="14" y="5"/>
                        <a:pt x="14" y="5"/>
                      </a:cubicBezTo>
                      <a:cubicBezTo>
                        <a:pt x="11" y="5"/>
                        <a:pt x="11" y="5"/>
                        <a:pt x="11" y="5"/>
                      </a:cubicBezTo>
                      <a:cubicBezTo>
                        <a:pt x="11" y="6"/>
                        <a:pt x="12" y="7"/>
                        <a:pt x="12" y="8"/>
                      </a:cubicBezTo>
                      <a:cubicBezTo>
                        <a:pt x="12" y="10"/>
                        <a:pt x="12" y="10"/>
                        <a:pt x="12" y="10"/>
                      </a:cubicBezTo>
                      <a:cubicBezTo>
                        <a:pt x="12" y="10"/>
                        <a:pt x="12" y="10"/>
                        <a:pt x="12" y="10"/>
                      </a:cubicBezTo>
                      <a:cubicBezTo>
                        <a:pt x="17" y="13"/>
                        <a:pt x="17" y="13"/>
                        <a:pt x="17" y="13"/>
                      </a:cubicBezTo>
                      <a:cubicBezTo>
                        <a:pt x="13" y="13"/>
                        <a:pt x="13" y="13"/>
                        <a:pt x="13" y="13"/>
                      </a:cubicBezTo>
                      <a:cubicBezTo>
                        <a:pt x="14" y="14"/>
                        <a:pt x="14" y="15"/>
                        <a:pt x="13" y="16"/>
                      </a:cubicBezTo>
                      <a:cubicBezTo>
                        <a:pt x="13" y="18"/>
                        <a:pt x="12" y="19"/>
                        <a:pt x="11" y="19"/>
                      </a:cubicBezTo>
                      <a:cubicBezTo>
                        <a:pt x="11" y="19"/>
                        <a:pt x="10" y="19"/>
                        <a:pt x="10" y="19"/>
                      </a:cubicBezTo>
                      <a:cubicBezTo>
                        <a:pt x="8" y="19"/>
                        <a:pt x="7" y="18"/>
                        <a:pt x="6" y="17"/>
                      </a:cubicBezTo>
                      <a:cubicBezTo>
                        <a:pt x="6" y="16"/>
                        <a:pt x="5" y="16"/>
                        <a:pt x="5" y="16"/>
                      </a:cubicBezTo>
                      <a:cubicBezTo>
                        <a:pt x="5" y="16"/>
                        <a:pt x="5" y="16"/>
                        <a:pt x="5" y="16"/>
                      </a:cubicBezTo>
                      <a:cubicBezTo>
                        <a:pt x="3" y="17"/>
                        <a:pt x="6" y="21"/>
                        <a:pt x="7" y="22"/>
                      </a:cubicBezTo>
                      <a:cubicBezTo>
                        <a:pt x="8" y="23"/>
                        <a:pt x="8" y="24"/>
                        <a:pt x="8" y="24"/>
                      </a:cubicBezTo>
                      <a:cubicBezTo>
                        <a:pt x="8" y="24"/>
                        <a:pt x="9" y="25"/>
                        <a:pt x="10" y="25"/>
                      </a:cubicBezTo>
                      <a:cubicBezTo>
                        <a:pt x="11" y="25"/>
                        <a:pt x="13" y="25"/>
                        <a:pt x="14"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9" name="Freeform 173"/>
                <p:cNvSpPr>
                  <a:spLocks noChangeArrowheads="1"/>
                </p:cNvSpPr>
                <p:nvPr/>
              </p:nvSpPr>
              <p:spPr bwMode="auto">
                <a:xfrm>
                  <a:off x="679" y="246"/>
                  <a:ext cx="1" cy="5"/>
                </a:xfrm>
                <a:custGeom>
                  <a:avLst/>
                  <a:gdLst>
                    <a:gd name="T0" fmla="*/ 0 w 1"/>
                    <a:gd name="T1" fmla="*/ 1 h 3"/>
                    <a:gd name="T2" fmla="*/ 0 w 1"/>
                    <a:gd name="T3" fmla="*/ 3 h 3"/>
                    <a:gd name="T4" fmla="*/ 1 w 1"/>
                    <a:gd name="T5" fmla="*/ 0 h 3"/>
                    <a:gd name="T6" fmla="*/ 0 w 1"/>
                    <a:gd name="T7" fmla="*/ 1 h 3"/>
                    <a:gd name="T8" fmla="*/ 0 60000 65536"/>
                    <a:gd name="T9" fmla="*/ 0 60000 65536"/>
                    <a:gd name="T10" fmla="*/ 0 60000 65536"/>
                    <a:gd name="T11" fmla="*/ 0 60000 65536"/>
                    <a:gd name="T12" fmla="*/ 0 w 1"/>
                    <a:gd name="T13" fmla="*/ 0 h 3"/>
                    <a:gd name="T14" fmla="*/ 1 w 1"/>
                    <a:gd name="T15" fmla="*/ 3 h 3"/>
                  </a:gdLst>
                  <a:ahLst/>
                  <a:cxnLst>
                    <a:cxn ang="T8">
                      <a:pos x="T0" y="T1"/>
                    </a:cxn>
                    <a:cxn ang="T9">
                      <a:pos x="T2" y="T3"/>
                    </a:cxn>
                    <a:cxn ang="T10">
                      <a:pos x="T4" y="T5"/>
                    </a:cxn>
                    <a:cxn ang="T11">
                      <a:pos x="T6" y="T7"/>
                    </a:cxn>
                  </a:cxnLst>
                  <a:rect l="T12" t="T13" r="T14" b="T15"/>
                  <a:pathLst>
                    <a:path w="1" h="3">
                      <a:moveTo>
                        <a:pt x="0" y="1"/>
                      </a:moveTo>
                      <a:cubicBezTo>
                        <a:pt x="0" y="2"/>
                        <a:pt x="0" y="2"/>
                        <a:pt x="0" y="3"/>
                      </a:cubicBezTo>
                      <a:cubicBezTo>
                        <a:pt x="1" y="2"/>
                        <a:pt x="1" y="2"/>
                        <a:pt x="1" y="0"/>
                      </a:cubicBezTo>
                      <a:cubicBezTo>
                        <a:pt x="1" y="1"/>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0" name="Freeform 174"/>
                <p:cNvSpPr>
                  <a:spLocks noChangeArrowheads="1"/>
                </p:cNvSpPr>
                <p:nvPr/>
              </p:nvSpPr>
              <p:spPr bwMode="auto">
                <a:xfrm>
                  <a:off x="675" y="244"/>
                  <a:ext cx="9" cy="11"/>
                </a:xfrm>
                <a:custGeom>
                  <a:avLst/>
                  <a:gdLst>
                    <a:gd name="T0" fmla="*/ 0 w 5"/>
                    <a:gd name="T1" fmla="*/ 6 h 6"/>
                    <a:gd name="T2" fmla="*/ 1 w 5"/>
                    <a:gd name="T3" fmla="*/ 1 h 6"/>
                    <a:gd name="T4" fmla="*/ 5 w 5"/>
                    <a:gd name="T5" fmla="*/ 0 h 6"/>
                    <a:gd name="T6" fmla="*/ 4 w 5"/>
                    <a:gd name="T7" fmla="*/ 2 h 6"/>
                    <a:gd name="T8" fmla="*/ 2 w 5"/>
                    <a:gd name="T9" fmla="*/ 4 h 6"/>
                    <a:gd name="T10" fmla="*/ 0 w 5"/>
                    <a:gd name="T11" fmla="*/ 6 h 6"/>
                    <a:gd name="T12" fmla="*/ 0 60000 65536"/>
                    <a:gd name="T13" fmla="*/ 0 60000 65536"/>
                    <a:gd name="T14" fmla="*/ 0 60000 65536"/>
                    <a:gd name="T15" fmla="*/ 0 60000 65536"/>
                    <a:gd name="T16" fmla="*/ 0 60000 65536"/>
                    <a:gd name="T17" fmla="*/ 0 60000 65536"/>
                    <a:gd name="T18" fmla="*/ 0 w 5"/>
                    <a:gd name="T19" fmla="*/ 0 h 6"/>
                    <a:gd name="T20" fmla="*/ 5 w 5"/>
                    <a:gd name="T21" fmla="*/ 6 h 6"/>
                  </a:gdLst>
                  <a:ahLst/>
                  <a:cxnLst>
                    <a:cxn ang="T12">
                      <a:pos x="T0" y="T1"/>
                    </a:cxn>
                    <a:cxn ang="T13">
                      <a:pos x="T2" y="T3"/>
                    </a:cxn>
                    <a:cxn ang="T14">
                      <a:pos x="T4" y="T5"/>
                    </a:cxn>
                    <a:cxn ang="T15">
                      <a:pos x="T6" y="T7"/>
                    </a:cxn>
                    <a:cxn ang="T16">
                      <a:pos x="T8" y="T9"/>
                    </a:cxn>
                    <a:cxn ang="T17">
                      <a:pos x="T10" y="T11"/>
                    </a:cxn>
                  </a:cxnLst>
                  <a:rect l="T18" t="T19" r="T20" b="T21"/>
                  <a:pathLst>
                    <a:path w="5" h="6">
                      <a:moveTo>
                        <a:pt x="0" y="6"/>
                      </a:moveTo>
                      <a:cubicBezTo>
                        <a:pt x="1" y="1"/>
                        <a:pt x="1" y="1"/>
                        <a:pt x="1" y="1"/>
                      </a:cubicBezTo>
                      <a:cubicBezTo>
                        <a:pt x="5" y="0"/>
                        <a:pt x="5" y="0"/>
                        <a:pt x="5" y="0"/>
                      </a:cubicBezTo>
                      <a:cubicBezTo>
                        <a:pt x="4" y="2"/>
                        <a:pt x="4" y="2"/>
                        <a:pt x="4" y="2"/>
                      </a:cubicBezTo>
                      <a:cubicBezTo>
                        <a:pt x="4" y="3"/>
                        <a:pt x="4" y="3"/>
                        <a:pt x="2" y="4"/>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1" name="Freeform 175"/>
                <p:cNvSpPr>
                  <a:spLocks noChangeArrowheads="1"/>
                </p:cNvSpPr>
                <p:nvPr/>
              </p:nvSpPr>
              <p:spPr bwMode="auto">
                <a:xfrm>
                  <a:off x="577" y="415"/>
                  <a:ext cx="10" cy="4"/>
                </a:xfrm>
                <a:custGeom>
                  <a:avLst/>
                  <a:gdLst>
                    <a:gd name="T0" fmla="*/ 4 w 6"/>
                    <a:gd name="T1" fmla="*/ 0 h 2"/>
                    <a:gd name="T2" fmla="*/ 5 w 6"/>
                    <a:gd name="T3" fmla="*/ 1 h 2"/>
                    <a:gd name="T4" fmla="*/ 0 w 6"/>
                    <a:gd name="T5" fmla="*/ 0 h 2"/>
                    <a:gd name="T6" fmla="*/ 4 w 6"/>
                    <a:gd name="T7" fmla="*/ 0 h 2"/>
                    <a:gd name="T8" fmla="*/ 0 60000 65536"/>
                    <a:gd name="T9" fmla="*/ 0 60000 65536"/>
                    <a:gd name="T10" fmla="*/ 0 60000 65536"/>
                    <a:gd name="T11" fmla="*/ 0 60000 65536"/>
                    <a:gd name="T12" fmla="*/ 0 w 6"/>
                    <a:gd name="T13" fmla="*/ 0 h 2"/>
                    <a:gd name="T14" fmla="*/ 6 w 6"/>
                    <a:gd name="T15" fmla="*/ 2 h 2"/>
                  </a:gdLst>
                  <a:ahLst/>
                  <a:cxnLst>
                    <a:cxn ang="T8">
                      <a:pos x="T0" y="T1"/>
                    </a:cxn>
                    <a:cxn ang="T9">
                      <a:pos x="T2" y="T3"/>
                    </a:cxn>
                    <a:cxn ang="T10">
                      <a:pos x="T4" y="T5"/>
                    </a:cxn>
                    <a:cxn ang="T11">
                      <a:pos x="T6" y="T7"/>
                    </a:cxn>
                  </a:cxnLst>
                  <a:rect l="T12" t="T13" r="T14" b="T15"/>
                  <a:pathLst>
                    <a:path w="6" h="2">
                      <a:moveTo>
                        <a:pt x="4" y="0"/>
                      </a:moveTo>
                      <a:cubicBezTo>
                        <a:pt x="5" y="0"/>
                        <a:pt x="6" y="0"/>
                        <a:pt x="5" y="1"/>
                      </a:cubicBezTo>
                      <a:cubicBezTo>
                        <a:pt x="4" y="2"/>
                        <a:pt x="1" y="0"/>
                        <a:pt x="0" y="0"/>
                      </a:cubicBezTo>
                      <a:cubicBezTo>
                        <a:pt x="1" y="0"/>
                        <a:pt x="3" y="0"/>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2" name="Freeform 176"/>
                <p:cNvSpPr>
                  <a:spLocks noChangeArrowheads="1"/>
                </p:cNvSpPr>
                <p:nvPr/>
              </p:nvSpPr>
              <p:spPr bwMode="auto">
                <a:xfrm>
                  <a:off x="568" y="413"/>
                  <a:ext cx="21" cy="7"/>
                </a:xfrm>
                <a:custGeom>
                  <a:avLst/>
                  <a:gdLst>
                    <a:gd name="T0" fmla="*/ 10 w 12"/>
                    <a:gd name="T1" fmla="*/ 4 h 4"/>
                    <a:gd name="T2" fmla="*/ 6 w 12"/>
                    <a:gd name="T3" fmla="*/ 2 h 4"/>
                    <a:gd name="T4" fmla="*/ 5 w 12"/>
                    <a:gd name="T5" fmla="*/ 2 h 4"/>
                    <a:gd name="T6" fmla="*/ 0 w 12"/>
                    <a:gd name="T7" fmla="*/ 0 h 4"/>
                    <a:gd name="T8" fmla="*/ 9 w 12"/>
                    <a:gd name="T9" fmla="*/ 0 h 4"/>
                    <a:gd name="T10" fmla="*/ 12 w 12"/>
                    <a:gd name="T11" fmla="*/ 1 h 4"/>
                    <a:gd name="T12" fmla="*/ 11 w 12"/>
                    <a:gd name="T13" fmla="*/ 3 h 4"/>
                    <a:gd name="T14" fmla="*/ 10 w 12"/>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4"/>
                    <a:gd name="T26" fmla="*/ 12 w 12"/>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4">
                      <a:moveTo>
                        <a:pt x="10" y="4"/>
                      </a:moveTo>
                      <a:cubicBezTo>
                        <a:pt x="9" y="4"/>
                        <a:pt x="7" y="3"/>
                        <a:pt x="6" y="2"/>
                      </a:cubicBezTo>
                      <a:cubicBezTo>
                        <a:pt x="5" y="2"/>
                        <a:pt x="5" y="2"/>
                        <a:pt x="5" y="2"/>
                      </a:cubicBezTo>
                      <a:cubicBezTo>
                        <a:pt x="0" y="0"/>
                        <a:pt x="0" y="0"/>
                        <a:pt x="0" y="0"/>
                      </a:cubicBezTo>
                      <a:cubicBezTo>
                        <a:pt x="9" y="0"/>
                        <a:pt x="9" y="0"/>
                        <a:pt x="9" y="0"/>
                      </a:cubicBezTo>
                      <a:cubicBezTo>
                        <a:pt x="10" y="0"/>
                        <a:pt x="11" y="0"/>
                        <a:pt x="12" y="1"/>
                      </a:cubicBezTo>
                      <a:cubicBezTo>
                        <a:pt x="12" y="2"/>
                        <a:pt x="11" y="2"/>
                        <a:pt x="11" y="3"/>
                      </a:cubicBezTo>
                      <a:cubicBezTo>
                        <a:pt x="11" y="3"/>
                        <a:pt x="10" y="4"/>
                        <a:pt x="10"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3" name="Freeform 177"/>
                <p:cNvSpPr>
                  <a:spLocks noChangeArrowheads="1"/>
                </p:cNvSpPr>
                <p:nvPr/>
              </p:nvSpPr>
              <p:spPr bwMode="auto">
                <a:xfrm>
                  <a:off x="586" y="339"/>
                  <a:ext cx="8" cy="5"/>
                </a:xfrm>
                <a:custGeom>
                  <a:avLst/>
                  <a:gdLst>
                    <a:gd name="T0" fmla="*/ 0 w 5"/>
                    <a:gd name="T1" fmla="*/ 0 h 3"/>
                    <a:gd name="T2" fmla="*/ 5 w 5"/>
                    <a:gd name="T3" fmla="*/ 3 h 3"/>
                    <a:gd name="T4" fmla="*/ 0 w 5"/>
                    <a:gd name="T5" fmla="*/ 0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0" y="0"/>
                      </a:moveTo>
                      <a:cubicBezTo>
                        <a:pt x="2" y="0"/>
                        <a:pt x="4" y="0"/>
                        <a:pt x="5" y="3"/>
                      </a:cubicBezTo>
                      <a:cubicBezTo>
                        <a:pt x="3" y="2"/>
                        <a:pt x="0" y="2"/>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4" name="Freeform 178"/>
                <p:cNvSpPr>
                  <a:spLocks noChangeArrowheads="1"/>
                </p:cNvSpPr>
                <p:nvPr/>
              </p:nvSpPr>
              <p:spPr bwMode="auto">
                <a:xfrm>
                  <a:off x="584" y="336"/>
                  <a:ext cx="12" cy="10"/>
                </a:xfrm>
                <a:custGeom>
                  <a:avLst/>
                  <a:gdLst>
                    <a:gd name="T0" fmla="*/ 7 w 7"/>
                    <a:gd name="T1" fmla="*/ 6 h 6"/>
                    <a:gd name="T2" fmla="*/ 5 w 7"/>
                    <a:gd name="T3" fmla="*/ 6 h 6"/>
                    <a:gd name="T4" fmla="*/ 4 w 7"/>
                    <a:gd name="T5" fmla="*/ 5 h 6"/>
                    <a:gd name="T6" fmla="*/ 0 w 7"/>
                    <a:gd name="T7" fmla="*/ 2 h 6"/>
                    <a:gd name="T8" fmla="*/ 0 w 7"/>
                    <a:gd name="T9" fmla="*/ 1 h 6"/>
                    <a:gd name="T10" fmla="*/ 0 w 7"/>
                    <a:gd name="T11" fmla="*/ 1 h 6"/>
                    <a:gd name="T12" fmla="*/ 7 w 7"/>
                    <a:gd name="T13" fmla="*/ 5 h 6"/>
                    <a:gd name="T14" fmla="*/ 7 w 7"/>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7" y="6"/>
                      </a:moveTo>
                      <a:cubicBezTo>
                        <a:pt x="5" y="6"/>
                        <a:pt x="5" y="6"/>
                        <a:pt x="5" y="6"/>
                      </a:cubicBezTo>
                      <a:cubicBezTo>
                        <a:pt x="5" y="6"/>
                        <a:pt x="4" y="6"/>
                        <a:pt x="4" y="5"/>
                      </a:cubicBezTo>
                      <a:cubicBezTo>
                        <a:pt x="2" y="5"/>
                        <a:pt x="0" y="4"/>
                        <a:pt x="0" y="2"/>
                      </a:cubicBezTo>
                      <a:cubicBezTo>
                        <a:pt x="0" y="1"/>
                        <a:pt x="0" y="1"/>
                        <a:pt x="0" y="1"/>
                      </a:cubicBezTo>
                      <a:cubicBezTo>
                        <a:pt x="0" y="1"/>
                        <a:pt x="0" y="1"/>
                        <a:pt x="0" y="1"/>
                      </a:cubicBezTo>
                      <a:cubicBezTo>
                        <a:pt x="4" y="0"/>
                        <a:pt x="6" y="2"/>
                        <a:pt x="7" y="5"/>
                      </a:cubicBezTo>
                      <a:lnTo>
                        <a:pt x="7"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5" name="Freeform 179"/>
                <p:cNvSpPr>
                  <a:spLocks noChangeArrowheads="1"/>
                </p:cNvSpPr>
                <p:nvPr/>
              </p:nvSpPr>
              <p:spPr bwMode="auto">
                <a:xfrm>
                  <a:off x="596" y="222"/>
                  <a:ext cx="7" cy="10"/>
                </a:xfrm>
                <a:custGeom>
                  <a:avLst/>
                  <a:gdLst>
                    <a:gd name="T0" fmla="*/ 1 w 4"/>
                    <a:gd name="T1" fmla="*/ 0 h 6"/>
                    <a:gd name="T2" fmla="*/ 2 w 4"/>
                    <a:gd name="T3" fmla="*/ 6 h 6"/>
                    <a:gd name="T4" fmla="*/ 4 w 4"/>
                    <a:gd name="T5" fmla="*/ 0 h 6"/>
                    <a:gd name="T6" fmla="*/ 1 w 4"/>
                    <a:gd name="T7" fmla="*/ 0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1" y="0"/>
                      </a:moveTo>
                      <a:cubicBezTo>
                        <a:pt x="0" y="2"/>
                        <a:pt x="0" y="5"/>
                        <a:pt x="2" y="6"/>
                      </a:cubicBezTo>
                      <a:cubicBezTo>
                        <a:pt x="3" y="4"/>
                        <a:pt x="3" y="2"/>
                        <a:pt x="4" y="0"/>
                      </a:cubicBezTo>
                      <a:cubicBezTo>
                        <a:pt x="3" y="0"/>
                        <a:pt x="2"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6" name="Freeform 180"/>
                <p:cNvSpPr>
                  <a:spLocks noEditPoints="1" noChangeArrowheads="1"/>
                </p:cNvSpPr>
                <p:nvPr/>
              </p:nvSpPr>
              <p:spPr bwMode="auto">
                <a:xfrm>
                  <a:off x="594" y="220"/>
                  <a:ext cx="11" cy="16"/>
                </a:xfrm>
                <a:custGeom>
                  <a:avLst/>
                  <a:gdLst>
                    <a:gd name="T0" fmla="*/ 4 w 6"/>
                    <a:gd name="T1" fmla="*/ 9 h 9"/>
                    <a:gd name="T2" fmla="*/ 2 w 6"/>
                    <a:gd name="T3" fmla="*/ 8 h 9"/>
                    <a:gd name="T4" fmla="*/ 1 w 6"/>
                    <a:gd name="T5" fmla="*/ 0 h 9"/>
                    <a:gd name="T6" fmla="*/ 2 w 6"/>
                    <a:gd name="T7" fmla="*/ 0 h 9"/>
                    <a:gd name="T8" fmla="*/ 2 w 6"/>
                    <a:gd name="T9" fmla="*/ 0 h 9"/>
                    <a:gd name="T10" fmla="*/ 2 w 6"/>
                    <a:gd name="T11" fmla="*/ 0 h 9"/>
                    <a:gd name="T12" fmla="*/ 4 w 6"/>
                    <a:gd name="T13" fmla="*/ 0 h 9"/>
                    <a:gd name="T14" fmla="*/ 5 w 6"/>
                    <a:gd name="T15" fmla="*/ 0 h 9"/>
                    <a:gd name="T16" fmla="*/ 6 w 6"/>
                    <a:gd name="T17" fmla="*/ 1 h 9"/>
                    <a:gd name="T18" fmla="*/ 4 w 6"/>
                    <a:gd name="T19" fmla="*/ 9 h 9"/>
                    <a:gd name="T20" fmla="*/ 3 w 6"/>
                    <a:gd name="T21" fmla="*/ 2 h 9"/>
                    <a:gd name="T22" fmla="*/ 3 w 6"/>
                    <a:gd name="T23" fmla="*/ 5 h 9"/>
                    <a:gd name="T24" fmla="*/ 4 w 6"/>
                    <a:gd name="T25" fmla="*/ 2 h 9"/>
                    <a:gd name="T26" fmla="*/ 3 w 6"/>
                    <a:gd name="T27" fmla="*/ 2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9"/>
                    <a:gd name="T44" fmla="*/ 6 w 6"/>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9">
                      <a:moveTo>
                        <a:pt x="4" y="9"/>
                      </a:moveTo>
                      <a:cubicBezTo>
                        <a:pt x="2" y="8"/>
                        <a:pt x="2" y="8"/>
                        <a:pt x="2" y="8"/>
                      </a:cubicBezTo>
                      <a:cubicBezTo>
                        <a:pt x="0" y="6"/>
                        <a:pt x="0" y="3"/>
                        <a:pt x="1" y="0"/>
                      </a:cubicBezTo>
                      <a:cubicBezTo>
                        <a:pt x="2" y="0"/>
                        <a:pt x="2" y="0"/>
                        <a:pt x="2" y="0"/>
                      </a:cubicBezTo>
                      <a:cubicBezTo>
                        <a:pt x="2" y="0"/>
                        <a:pt x="2" y="0"/>
                        <a:pt x="2" y="0"/>
                      </a:cubicBezTo>
                      <a:cubicBezTo>
                        <a:pt x="2" y="0"/>
                        <a:pt x="2" y="0"/>
                        <a:pt x="2" y="0"/>
                      </a:cubicBezTo>
                      <a:cubicBezTo>
                        <a:pt x="3" y="0"/>
                        <a:pt x="4" y="0"/>
                        <a:pt x="4" y="0"/>
                      </a:cubicBezTo>
                      <a:cubicBezTo>
                        <a:pt x="5" y="0"/>
                        <a:pt x="5" y="0"/>
                        <a:pt x="5" y="0"/>
                      </a:cubicBezTo>
                      <a:cubicBezTo>
                        <a:pt x="6" y="1"/>
                        <a:pt x="6" y="1"/>
                        <a:pt x="6" y="1"/>
                      </a:cubicBezTo>
                      <a:lnTo>
                        <a:pt x="4" y="9"/>
                      </a:lnTo>
                      <a:close/>
                      <a:moveTo>
                        <a:pt x="3" y="2"/>
                      </a:moveTo>
                      <a:cubicBezTo>
                        <a:pt x="2" y="3"/>
                        <a:pt x="2" y="4"/>
                        <a:pt x="3" y="5"/>
                      </a:cubicBezTo>
                      <a:cubicBezTo>
                        <a:pt x="4" y="2"/>
                        <a:pt x="4" y="2"/>
                        <a:pt x="4" y="2"/>
                      </a:cubicBezTo>
                      <a:cubicBezTo>
                        <a:pt x="3" y="2"/>
                        <a:pt x="3"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7" name="Freeform 181"/>
                <p:cNvSpPr>
                  <a:spLocks noChangeArrowheads="1"/>
                </p:cNvSpPr>
                <p:nvPr/>
              </p:nvSpPr>
              <p:spPr bwMode="auto">
                <a:xfrm>
                  <a:off x="572" y="213"/>
                  <a:ext cx="14" cy="13"/>
                </a:xfrm>
                <a:custGeom>
                  <a:avLst/>
                  <a:gdLst>
                    <a:gd name="T0" fmla="*/ 6 w 8"/>
                    <a:gd name="T1" fmla="*/ 0 h 7"/>
                    <a:gd name="T2" fmla="*/ 0 w 8"/>
                    <a:gd name="T3" fmla="*/ 7 h 7"/>
                    <a:gd name="T4" fmla="*/ 8 w 8"/>
                    <a:gd name="T5" fmla="*/ 0 h 7"/>
                    <a:gd name="T6" fmla="*/ 6 w 8"/>
                    <a:gd name="T7" fmla="*/ 0 h 7"/>
                    <a:gd name="T8" fmla="*/ 0 60000 65536"/>
                    <a:gd name="T9" fmla="*/ 0 60000 65536"/>
                    <a:gd name="T10" fmla="*/ 0 60000 65536"/>
                    <a:gd name="T11" fmla="*/ 0 60000 65536"/>
                    <a:gd name="T12" fmla="*/ 0 w 8"/>
                    <a:gd name="T13" fmla="*/ 0 h 7"/>
                    <a:gd name="T14" fmla="*/ 8 w 8"/>
                    <a:gd name="T15" fmla="*/ 7 h 7"/>
                  </a:gdLst>
                  <a:ahLst/>
                  <a:cxnLst>
                    <a:cxn ang="T8">
                      <a:pos x="T0" y="T1"/>
                    </a:cxn>
                    <a:cxn ang="T9">
                      <a:pos x="T2" y="T3"/>
                    </a:cxn>
                    <a:cxn ang="T10">
                      <a:pos x="T4" y="T5"/>
                    </a:cxn>
                    <a:cxn ang="T11">
                      <a:pos x="T6" y="T7"/>
                    </a:cxn>
                  </a:cxnLst>
                  <a:rect l="T12" t="T13" r="T14" b="T15"/>
                  <a:pathLst>
                    <a:path w="8" h="7">
                      <a:moveTo>
                        <a:pt x="6" y="0"/>
                      </a:moveTo>
                      <a:cubicBezTo>
                        <a:pt x="2" y="1"/>
                        <a:pt x="2" y="4"/>
                        <a:pt x="0" y="7"/>
                      </a:cubicBezTo>
                      <a:cubicBezTo>
                        <a:pt x="4" y="7"/>
                        <a:pt x="7" y="3"/>
                        <a:pt x="8" y="0"/>
                      </a:cubicBezTo>
                      <a:cubicBezTo>
                        <a:pt x="7" y="0"/>
                        <a:pt x="6" y="0"/>
                        <a:pt x="6"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8" name="Freeform 182"/>
                <p:cNvSpPr>
                  <a:spLocks noEditPoints="1" noChangeArrowheads="1"/>
                </p:cNvSpPr>
                <p:nvPr/>
              </p:nvSpPr>
              <p:spPr bwMode="auto">
                <a:xfrm>
                  <a:off x="570" y="212"/>
                  <a:ext cx="17" cy="15"/>
                </a:xfrm>
                <a:custGeom>
                  <a:avLst/>
                  <a:gdLst>
                    <a:gd name="T0" fmla="*/ 0 w 10"/>
                    <a:gd name="T1" fmla="*/ 9 h 9"/>
                    <a:gd name="T2" fmla="*/ 1 w 10"/>
                    <a:gd name="T3" fmla="*/ 7 h 9"/>
                    <a:gd name="T4" fmla="*/ 1 w 10"/>
                    <a:gd name="T5" fmla="*/ 6 h 9"/>
                    <a:gd name="T6" fmla="*/ 6 w 10"/>
                    <a:gd name="T7" fmla="*/ 0 h 9"/>
                    <a:gd name="T8" fmla="*/ 6 w 10"/>
                    <a:gd name="T9" fmla="*/ 0 h 9"/>
                    <a:gd name="T10" fmla="*/ 10 w 10"/>
                    <a:gd name="T11" fmla="*/ 0 h 9"/>
                    <a:gd name="T12" fmla="*/ 10 w 10"/>
                    <a:gd name="T13" fmla="*/ 1 h 9"/>
                    <a:gd name="T14" fmla="*/ 2 w 10"/>
                    <a:gd name="T15" fmla="*/ 9 h 9"/>
                    <a:gd name="T16" fmla="*/ 0 w 10"/>
                    <a:gd name="T17" fmla="*/ 9 h 9"/>
                    <a:gd name="T18" fmla="*/ 7 w 10"/>
                    <a:gd name="T19" fmla="*/ 2 h 9"/>
                    <a:gd name="T20" fmla="*/ 3 w 10"/>
                    <a:gd name="T21" fmla="*/ 6 h 9"/>
                    <a:gd name="T22" fmla="*/ 7 w 10"/>
                    <a:gd name="T23" fmla="*/ 2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9"/>
                    <a:gd name="T38" fmla="*/ 10 w 10"/>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9">
                      <a:moveTo>
                        <a:pt x="0" y="9"/>
                      </a:moveTo>
                      <a:cubicBezTo>
                        <a:pt x="1" y="7"/>
                        <a:pt x="1" y="7"/>
                        <a:pt x="1" y="7"/>
                      </a:cubicBezTo>
                      <a:cubicBezTo>
                        <a:pt x="1" y="7"/>
                        <a:pt x="1" y="6"/>
                        <a:pt x="1" y="6"/>
                      </a:cubicBezTo>
                      <a:cubicBezTo>
                        <a:pt x="2" y="4"/>
                        <a:pt x="3" y="1"/>
                        <a:pt x="6" y="0"/>
                      </a:cubicBezTo>
                      <a:cubicBezTo>
                        <a:pt x="6" y="0"/>
                        <a:pt x="6" y="0"/>
                        <a:pt x="6" y="0"/>
                      </a:cubicBezTo>
                      <a:cubicBezTo>
                        <a:pt x="10" y="0"/>
                        <a:pt x="10" y="0"/>
                        <a:pt x="10" y="0"/>
                      </a:cubicBezTo>
                      <a:cubicBezTo>
                        <a:pt x="10" y="1"/>
                        <a:pt x="10" y="1"/>
                        <a:pt x="10" y="1"/>
                      </a:cubicBezTo>
                      <a:cubicBezTo>
                        <a:pt x="9" y="5"/>
                        <a:pt x="5" y="9"/>
                        <a:pt x="2" y="9"/>
                      </a:cubicBezTo>
                      <a:lnTo>
                        <a:pt x="0" y="9"/>
                      </a:lnTo>
                      <a:close/>
                      <a:moveTo>
                        <a:pt x="7" y="2"/>
                      </a:moveTo>
                      <a:cubicBezTo>
                        <a:pt x="5" y="3"/>
                        <a:pt x="4" y="4"/>
                        <a:pt x="3" y="6"/>
                      </a:cubicBezTo>
                      <a:cubicBezTo>
                        <a:pt x="5" y="6"/>
                        <a:pt x="6" y="4"/>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9" name="Freeform 183"/>
                <p:cNvSpPr>
                  <a:spLocks noChangeArrowheads="1"/>
                </p:cNvSpPr>
                <p:nvPr/>
              </p:nvSpPr>
              <p:spPr bwMode="auto">
                <a:xfrm>
                  <a:off x="723" y="403"/>
                  <a:ext cx="14" cy="16"/>
                </a:xfrm>
                <a:custGeom>
                  <a:avLst/>
                  <a:gdLst>
                    <a:gd name="T0" fmla="*/ 4 w 8"/>
                    <a:gd name="T1" fmla="*/ 0 h 9"/>
                    <a:gd name="T2" fmla="*/ 1 w 8"/>
                    <a:gd name="T3" fmla="*/ 8 h 9"/>
                    <a:gd name="T4" fmla="*/ 6 w 8"/>
                    <a:gd name="T5" fmla="*/ 4 h 9"/>
                    <a:gd name="T6" fmla="*/ 4 w 8"/>
                    <a:gd name="T7" fmla="*/ 6 h 9"/>
                    <a:gd name="T8" fmla="*/ 4 w 8"/>
                    <a:gd name="T9" fmla="*/ 0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4" y="0"/>
                      </a:moveTo>
                      <a:cubicBezTo>
                        <a:pt x="3" y="2"/>
                        <a:pt x="0" y="6"/>
                        <a:pt x="1" y="8"/>
                      </a:cubicBezTo>
                      <a:cubicBezTo>
                        <a:pt x="2" y="9"/>
                        <a:pt x="8" y="7"/>
                        <a:pt x="6" y="4"/>
                      </a:cubicBezTo>
                      <a:cubicBezTo>
                        <a:pt x="5" y="6"/>
                        <a:pt x="5" y="5"/>
                        <a:pt x="4" y="6"/>
                      </a:cubicBezTo>
                      <a:cubicBezTo>
                        <a:pt x="4" y="4"/>
                        <a:pt x="6" y="2"/>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0" name="Freeform 184"/>
                <p:cNvSpPr>
                  <a:spLocks noEditPoints="1" noChangeArrowheads="1"/>
                </p:cNvSpPr>
                <p:nvPr/>
              </p:nvSpPr>
              <p:spPr bwMode="auto">
                <a:xfrm>
                  <a:off x="722" y="401"/>
                  <a:ext cx="15" cy="18"/>
                </a:xfrm>
                <a:custGeom>
                  <a:avLst/>
                  <a:gdLst>
                    <a:gd name="T0" fmla="*/ 4 w 9"/>
                    <a:gd name="T1" fmla="*/ 10 h 10"/>
                    <a:gd name="T2" fmla="*/ 1 w 9"/>
                    <a:gd name="T3" fmla="*/ 9 h 10"/>
                    <a:gd name="T4" fmla="*/ 4 w 9"/>
                    <a:gd name="T5" fmla="*/ 2 h 10"/>
                    <a:gd name="T6" fmla="*/ 4 w 9"/>
                    <a:gd name="T7" fmla="*/ 1 h 10"/>
                    <a:gd name="T8" fmla="*/ 5 w 9"/>
                    <a:gd name="T9" fmla="*/ 0 h 10"/>
                    <a:gd name="T10" fmla="*/ 6 w 9"/>
                    <a:gd name="T11" fmla="*/ 1 h 10"/>
                    <a:gd name="T12" fmla="*/ 6 w 9"/>
                    <a:gd name="T13" fmla="*/ 5 h 10"/>
                    <a:gd name="T14" fmla="*/ 7 w 9"/>
                    <a:gd name="T15" fmla="*/ 5 h 10"/>
                    <a:gd name="T16" fmla="*/ 7 w 9"/>
                    <a:gd name="T17" fmla="*/ 4 h 10"/>
                    <a:gd name="T18" fmla="*/ 8 w 9"/>
                    <a:gd name="T19" fmla="*/ 5 h 10"/>
                    <a:gd name="T20" fmla="*/ 8 w 9"/>
                    <a:gd name="T21" fmla="*/ 8 h 10"/>
                    <a:gd name="T22" fmla="*/ 4 w 9"/>
                    <a:gd name="T23" fmla="*/ 10 h 10"/>
                    <a:gd name="T24" fmla="*/ 5 w 9"/>
                    <a:gd name="T25" fmla="*/ 4 h 10"/>
                    <a:gd name="T26" fmla="*/ 3 w 9"/>
                    <a:gd name="T27" fmla="*/ 8 h 10"/>
                    <a:gd name="T28" fmla="*/ 4 w 9"/>
                    <a:gd name="T29" fmla="*/ 8 h 10"/>
                    <a:gd name="T30" fmla="*/ 6 w 9"/>
                    <a:gd name="T31" fmla="*/ 7 h 10"/>
                    <a:gd name="T32" fmla="*/ 6 w 9"/>
                    <a:gd name="T33" fmla="*/ 7 h 10"/>
                    <a:gd name="T34" fmla="*/ 5 w 9"/>
                    <a:gd name="T35" fmla="*/ 7 h 10"/>
                    <a:gd name="T36" fmla="*/ 3 w 9"/>
                    <a:gd name="T37" fmla="*/ 8 h 10"/>
                    <a:gd name="T38" fmla="*/ 4 w 9"/>
                    <a:gd name="T39" fmla="*/ 6 h 10"/>
                    <a:gd name="T40" fmla="*/ 4 w 9"/>
                    <a:gd name="T41" fmla="*/ 5 h 10"/>
                    <a:gd name="T42" fmla="*/ 5 w 9"/>
                    <a:gd name="T43" fmla="*/ 4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
                    <a:gd name="T67" fmla="*/ 0 h 10"/>
                    <a:gd name="T68" fmla="*/ 9 w 9"/>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 h="10">
                      <a:moveTo>
                        <a:pt x="4" y="10"/>
                      </a:moveTo>
                      <a:cubicBezTo>
                        <a:pt x="3" y="10"/>
                        <a:pt x="2" y="10"/>
                        <a:pt x="1" y="9"/>
                      </a:cubicBezTo>
                      <a:cubicBezTo>
                        <a:pt x="0" y="7"/>
                        <a:pt x="2" y="4"/>
                        <a:pt x="4" y="2"/>
                      </a:cubicBezTo>
                      <a:cubicBezTo>
                        <a:pt x="4" y="1"/>
                        <a:pt x="4" y="1"/>
                        <a:pt x="4" y="1"/>
                      </a:cubicBezTo>
                      <a:cubicBezTo>
                        <a:pt x="5" y="0"/>
                        <a:pt x="5" y="0"/>
                        <a:pt x="5" y="0"/>
                      </a:cubicBezTo>
                      <a:cubicBezTo>
                        <a:pt x="6" y="1"/>
                        <a:pt x="6" y="1"/>
                        <a:pt x="6" y="1"/>
                      </a:cubicBezTo>
                      <a:cubicBezTo>
                        <a:pt x="7" y="2"/>
                        <a:pt x="7" y="3"/>
                        <a:pt x="6" y="5"/>
                      </a:cubicBezTo>
                      <a:cubicBezTo>
                        <a:pt x="6" y="5"/>
                        <a:pt x="7" y="5"/>
                        <a:pt x="7" y="5"/>
                      </a:cubicBezTo>
                      <a:cubicBezTo>
                        <a:pt x="7" y="4"/>
                        <a:pt x="7" y="4"/>
                        <a:pt x="7" y="4"/>
                      </a:cubicBezTo>
                      <a:cubicBezTo>
                        <a:pt x="8" y="5"/>
                        <a:pt x="8" y="5"/>
                        <a:pt x="8" y="5"/>
                      </a:cubicBezTo>
                      <a:cubicBezTo>
                        <a:pt x="9" y="6"/>
                        <a:pt x="9" y="7"/>
                        <a:pt x="8" y="8"/>
                      </a:cubicBezTo>
                      <a:cubicBezTo>
                        <a:pt x="7" y="9"/>
                        <a:pt x="5" y="10"/>
                        <a:pt x="4" y="10"/>
                      </a:cubicBezTo>
                      <a:close/>
                      <a:moveTo>
                        <a:pt x="5" y="4"/>
                      </a:moveTo>
                      <a:cubicBezTo>
                        <a:pt x="3" y="6"/>
                        <a:pt x="2" y="8"/>
                        <a:pt x="3" y="8"/>
                      </a:cubicBezTo>
                      <a:cubicBezTo>
                        <a:pt x="3" y="8"/>
                        <a:pt x="3" y="8"/>
                        <a:pt x="4" y="8"/>
                      </a:cubicBezTo>
                      <a:cubicBezTo>
                        <a:pt x="5" y="8"/>
                        <a:pt x="6" y="8"/>
                        <a:pt x="6" y="7"/>
                      </a:cubicBezTo>
                      <a:cubicBezTo>
                        <a:pt x="6" y="7"/>
                        <a:pt x="6" y="7"/>
                        <a:pt x="6" y="7"/>
                      </a:cubicBezTo>
                      <a:cubicBezTo>
                        <a:pt x="6" y="7"/>
                        <a:pt x="5" y="7"/>
                        <a:pt x="5" y="7"/>
                      </a:cubicBezTo>
                      <a:cubicBezTo>
                        <a:pt x="3" y="8"/>
                        <a:pt x="3" y="8"/>
                        <a:pt x="3" y="8"/>
                      </a:cubicBezTo>
                      <a:cubicBezTo>
                        <a:pt x="4" y="6"/>
                        <a:pt x="4" y="6"/>
                        <a:pt x="4" y="6"/>
                      </a:cubicBezTo>
                      <a:cubicBezTo>
                        <a:pt x="4" y="6"/>
                        <a:pt x="4" y="5"/>
                        <a:pt x="4" y="5"/>
                      </a:cubicBezTo>
                      <a:cubicBezTo>
                        <a:pt x="5" y="4"/>
                        <a:pt x="5" y="4"/>
                        <a:pt x="5"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1" name="Freeform 185"/>
                <p:cNvSpPr>
                  <a:spLocks noChangeArrowheads="1"/>
                </p:cNvSpPr>
                <p:nvPr/>
              </p:nvSpPr>
              <p:spPr bwMode="auto">
                <a:xfrm>
                  <a:off x="698" y="231"/>
                  <a:ext cx="5" cy="5"/>
                </a:xfrm>
                <a:custGeom>
                  <a:avLst/>
                  <a:gdLst>
                    <a:gd name="T0" fmla="*/ 1 w 3"/>
                    <a:gd name="T1" fmla="*/ 0 h 3"/>
                    <a:gd name="T2" fmla="*/ 2 w 3"/>
                    <a:gd name="T3" fmla="*/ 3 h 3"/>
                    <a:gd name="T4" fmla="*/ 0 w 3"/>
                    <a:gd name="T5" fmla="*/ 1 h 3"/>
                    <a:gd name="T6" fmla="*/ 1 w 3"/>
                    <a:gd name="T7" fmla="*/ 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1" y="0"/>
                      </a:moveTo>
                      <a:cubicBezTo>
                        <a:pt x="2" y="1"/>
                        <a:pt x="3" y="1"/>
                        <a:pt x="2" y="3"/>
                      </a:cubicBezTo>
                      <a:cubicBezTo>
                        <a:pt x="2" y="3"/>
                        <a:pt x="0" y="2"/>
                        <a:pt x="0" y="1"/>
                      </a:cubicBezTo>
                      <a:cubicBezTo>
                        <a:pt x="0" y="1"/>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2" name="Freeform 186"/>
                <p:cNvSpPr>
                  <a:spLocks noChangeArrowheads="1"/>
                </p:cNvSpPr>
                <p:nvPr/>
              </p:nvSpPr>
              <p:spPr bwMode="auto">
                <a:xfrm>
                  <a:off x="694" y="229"/>
                  <a:ext cx="10" cy="9"/>
                </a:xfrm>
                <a:custGeom>
                  <a:avLst/>
                  <a:gdLst>
                    <a:gd name="T0" fmla="*/ 5 w 6"/>
                    <a:gd name="T1" fmla="*/ 5 h 5"/>
                    <a:gd name="T2" fmla="*/ 4 w 6"/>
                    <a:gd name="T3" fmla="*/ 5 h 5"/>
                    <a:gd name="T4" fmla="*/ 1 w 6"/>
                    <a:gd name="T5" fmla="*/ 3 h 5"/>
                    <a:gd name="T6" fmla="*/ 0 w 6"/>
                    <a:gd name="T7" fmla="*/ 2 h 5"/>
                    <a:gd name="T8" fmla="*/ 1 w 6"/>
                    <a:gd name="T9" fmla="*/ 2 h 5"/>
                    <a:gd name="T10" fmla="*/ 1 w 6"/>
                    <a:gd name="T11" fmla="*/ 1 h 5"/>
                    <a:gd name="T12" fmla="*/ 3 w 6"/>
                    <a:gd name="T13" fmla="*/ 0 h 5"/>
                    <a:gd name="T14" fmla="*/ 4 w 6"/>
                    <a:gd name="T15" fmla="*/ 0 h 5"/>
                    <a:gd name="T16" fmla="*/ 4 w 6"/>
                    <a:gd name="T17" fmla="*/ 0 h 5"/>
                    <a:gd name="T18" fmla="*/ 5 w 6"/>
                    <a:gd name="T19" fmla="*/ 4 h 5"/>
                    <a:gd name="T20" fmla="*/ 5 w 6"/>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5"/>
                    <a:gd name="T35" fmla="*/ 6 w 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5">
                      <a:moveTo>
                        <a:pt x="5" y="5"/>
                      </a:moveTo>
                      <a:cubicBezTo>
                        <a:pt x="4" y="5"/>
                        <a:pt x="4" y="5"/>
                        <a:pt x="4" y="5"/>
                      </a:cubicBezTo>
                      <a:cubicBezTo>
                        <a:pt x="3" y="5"/>
                        <a:pt x="2" y="4"/>
                        <a:pt x="1" y="3"/>
                      </a:cubicBezTo>
                      <a:cubicBezTo>
                        <a:pt x="0" y="2"/>
                        <a:pt x="0" y="2"/>
                        <a:pt x="0" y="2"/>
                      </a:cubicBezTo>
                      <a:cubicBezTo>
                        <a:pt x="1" y="2"/>
                        <a:pt x="1" y="2"/>
                        <a:pt x="1" y="2"/>
                      </a:cubicBezTo>
                      <a:cubicBezTo>
                        <a:pt x="1" y="1"/>
                        <a:pt x="1" y="1"/>
                        <a:pt x="1" y="1"/>
                      </a:cubicBezTo>
                      <a:cubicBezTo>
                        <a:pt x="2" y="1"/>
                        <a:pt x="2" y="1"/>
                        <a:pt x="3" y="0"/>
                      </a:cubicBezTo>
                      <a:cubicBezTo>
                        <a:pt x="4" y="0"/>
                        <a:pt x="4" y="0"/>
                        <a:pt x="4" y="0"/>
                      </a:cubicBezTo>
                      <a:cubicBezTo>
                        <a:pt x="4" y="0"/>
                        <a:pt x="4" y="0"/>
                        <a:pt x="4" y="0"/>
                      </a:cubicBezTo>
                      <a:cubicBezTo>
                        <a:pt x="5" y="1"/>
                        <a:pt x="6" y="2"/>
                        <a:pt x="5" y="4"/>
                      </a:cubicBezTo>
                      <a:lnTo>
                        <a:pt x="5"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3" name="Freeform 187"/>
                <p:cNvSpPr>
                  <a:spLocks noChangeArrowheads="1"/>
                </p:cNvSpPr>
                <p:nvPr/>
              </p:nvSpPr>
              <p:spPr bwMode="auto">
                <a:xfrm>
                  <a:off x="704" y="374"/>
                  <a:ext cx="18" cy="10"/>
                </a:xfrm>
                <a:custGeom>
                  <a:avLst/>
                  <a:gdLst>
                    <a:gd name="T0" fmla="*/ 2 w 10"/>
                    <a:gd name="T1" fmla="*/ 0 h 6"/>
                    <a:gd name="T2" fmla="*/ 10 w 10"/>
                    <a:gd name="T3" fmla="*/ 5 h 6"/>
                    <a:gd name="T4" fmla="*/ 0 w 10"/>
                    <a:gd name="T5" fmla="*/ 1 h 6"/>
                    <a:gd name="T6" fmla="*/ 2 w 10"/>
                    <a:gd name="T7" fmla="*/ 0 h 6"/>
                    <a:gd name="T8" fmla="*/ 0 60000 65536"/>
                    <a:gd name="T9" fmla="*/ 0 60000 65536"/>
                    <a:gd name="T10" fmla="*/ 0 60000 65536"/>
                    <a:gd name="T11" fmla="*/ 0 60000 65536"/>
                    <a:gd name="T12" fmla="*/ 0 w 10"/>
                    <a:gd name="T13" fmla="*/ 0 h 6"/>
                    <a:gd name="T14" fmla="*/ 10 w 10"/>
                    <a:gd name="T15" fmla="*/ 6 h 6"/>
                  </a:gdLst>
                  <a:ahLst/>
                  <a:cxnLst>
                    <a:cxn ang="T8">
                      <a:pos x="T0" y="T1"/>
                    </a:cxn>
                    <a:cxn ang="T9">
                      <a:pos x="T2" y="T3"/>
                    </a:cxn>
                    <a:cxn ang="T10">
                      <a:pos x="T4" y="T5"/>
                    </a:cxn>
                    <a:cxn ang="T11">
                      <a:pos x="T6" y="T7"/>
                    </a:cxn>
                  </a:cxnLst>
                  <a:rect l="T12" t="T13" r="T14" b="T15"/>
                  <a:pathLst>
                    <a:path w="10" h="6">
                      <a:moveTo>
                        <a:pt x="2" y="0"/>
                      </a:moveTo>
                      <a:cubicBezTo>
                        <a:pt x="4" y="1"/>
                        <a:pt x="10" y="2"/>
                        <a:pt x="10" y="5"/>
                      </a:cubicBezTo>
                      <a:cubicBezTo>
                        <a:pt x="6" y="6"/>
                        <a:pt x="4" y="2"/>
                        <a:pt x="0" y="1"/>
                      </a:cubicBezTo>
                      <a:cubicBezTo>
                        <a:pt x="0" y="0"/>
                        <a:pt x="1" y="0"/>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4" name="Freeform 188"/>
                <p:cNvSpPr>
                  <a:spLocks noEditPoints="1" noChangeArrowheads="1"/>
                </p:cNvSpPr>
                <p:nvPr/>
              </p:nvSpPr>
              <p:spPr bwMode="auto">
                <a:xfrm>
                  <a:off x="698" y="372"/>
                  <a:ext cx="27" cy="12"/>
                </a:xfrm>
                <a:custGeom>
                  <a:avLst/>
                  <a:gdLst>
                    <a:gd name="T0" fmla="*/ 13 w 16"/>
                    <a:gd name="T1" fmla="*/ 7 h 7"/>
                    <a:gd name="T2" fmla="*/ 7 w 16"/>
                    <a:gd name="T3" fmla="*/ 5 h 7"/>
                    <a:gd name="T4" fmla="*/ 3 w 16"/>
                    <a:gd name="T5" fmla="*/ 3 h 7"/>
                    <a:gd name="T6" fmla="*/ 0 w 16"/>
                    <a:gd name="T7" fmla="*/ 2 h 7"/>
                    <a:gd name="T8" fmla="*/ 3 w 16"/>
                    <a:gd name="T9" fmla="*/ 1 h 7"/>
                    <a:gd name="T10" fmla="*/ 5 w 16"/>
                    <a:gd name="T11" fmla="*/ 0 h 7"/>
                    <a:gd name="T12" fmla="*/ 6 w 16"/>
                    <a:gd name="T13" fmla="*/ 0 h 7"/>
                    <a:gd name="T14" fmla="*/ 6 w 16"/>
                    <a:gd name="T15" fmla="*/ 0 h 7"/>
                    <a:gd name="T16" fmla="*/ 8 w 16"/>
                    <a:gd name="T17" fmla="*/ 1 h 7"/>
                    <a:gd name="T18" fmla="*/ 15 w 16"/>
                    <a:gd name="T19" fmla="*/ 6 h 7"/>
                    <a:gd name="T20" fmla="*/ 16 w 16"/>
                    <a:gd name="T21" fmla="*/ 7 h 7"/>
                    <a:gd name="T22" fmla="*/ 15 w 16"/>
                    <a:gd name="T23" fmla="*/ 7 h 7"/>
                    <a:gd name="T24" fmla="*/ 13 w 16"/>
                    <a:gd name="T25" fmla="*/ 7 h 7"/>
                    <a:gd name="T26" fmla="*/ 8 w 16"/>
                    <a:gd name="T27" fmla="*/ 3 h 7"/>
                    <a:gd name="T28" fmla="*/ 8 w 16"/>
                    <a:gd name="T29" fmla="*/ 3 h 7"/>
                    <a:gd name="T30" fmla="*/ 13 w 16"/>
                    <a:gd name="T31" fmla="*/ 5 h 7"/>
                    <a:gd name="T32" fmla="*/ 8 w 16"/>
                    <a:gd name="T33" fmla="*/ 3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7"/>
                    <a:gd name="T53" fmla="*/ 16 w 16"/>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7">
                      <a:moveTo>
                        <a:pt x="13" y="7"/>
                      </a:moveTo>
                      <a:cubicBezTo>
                        <a:pt x="10" y="7"/>
                        <a:pt x="9" y="6"/>
                        <a:pt x="7" y="5"/>
                      </a:cubicBezTo>
                      <a:cubicBezTo>
                        <a:pt x="6" y="4"/>
                        <a:pt x="5" y="3"/>
                        <a:pt x="3" y="3"/>
                      </a:cubicBezTo>
                      <a:cubicBezTo>
                        <a:pt x="0" y="2"/>
                        <a:pt x="0" y="2"/>
                        <a:pt x="0" y="2"/>
                      </a:cubicBezTo>
                      <a:cubicBezTo>
                        <a:pt x="3" y="1"/>
                        <a:pt x="3" y="1"/>
                        <a:pt x="3" y="1"/>
                      </a:cubicBezTo>
                      <a:cubicBezTo>
                        <a:pt x="4" y="1"/>
                        <a:pt x="4" y="0"/>
                        <a:pt x="5" y="0"/>
                      </a:cubicBezTo>
                      <a:cubicBezTo>
                        <a:pt x="6" y="0"/>
                        <a:pt x="6" y="0"/>
                        <a:pt x="6" y="0"/>
                      </a:cubicBezTo>
                      <a:cubicBezTo>
                        <a:pt x="6" y="0"/>
                        <a:pt x="6" y="0"/>
                        <a:pt x="6" y="0"/>
                      </a:cubicBezTo>
                      <a:cubicBezTo>
                        <a:pt x="6" y="0"/>
                        <a:pt x="7" y="0"/>
                        <a:pt x="8" y="1"/>
                      </a:cubicBezTo>
                      <a:cubicBezTo>
                        <a:pt x="11" y="1"/>
                        <a:pt x="15" y="3"/>
                        <a:pt x="15" y="6"/>
                      </a:cubicBezTo>
                      <a:cubicBezTo>
                        <a:pt x="16" y="7"/>
                        <a:pt x="16" y="7"/>
                        <a:pt x="16" y="7"/>
                      </a:cubicBezTo>
                      <a:cubicBezTo>
                        <a:pt x="15" y="7"/>
                        <a:pt x="15" y="7"/>
                        <a:pt x="15" y="7"/>
                      </a:cubicBezTo>
                      <a:cubicBezTo>
                        <a:pt x="14" y="7"/>
                        <a:pt x="13" y="7"/>
                        <a:pt x="13" y="7"/>
                      </a:cubicBezTo>
                      <a:close/>
                      <a:moveTo>
                        <a:pt x="8" y="3"/>
                      </a:moveTo>
                      <a:cubicBezTo>
                        <a:pt x="8" y="3"/>
                        <a:pt x="8" y="3"/>
                        <a:pt x="8" y="3"/>
                      </a:cubicBezTo>
                      <a:cubicBezTo>
                        <a:pt x="10" y="4"/>
                        <a:pt x="11" y="5"/>
                        <a:pt x="13" y="5"/>
                      </a:cubicBezTo>
                      <a:cubicBezTo>
                        <a:pt x="12" y="4"/>
                        <a:pt x="10" y="3"/>
                        <a:pt x="8"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5" name="Freeform 189"/>
                <p:cNvSpPr>
                  <a:spLocks noChangeArrowheads="1"/>
                </p:cNvSpPr>
                <p:nvPr/>
              </p:nvSpPr>
              <p:spPr bwMode="auto">
                <a:xfrm>
                  <a:off x="592" y="12"/>
                  <a:ext cx="33" cy="29"/>
                </a:xfrm>
                <a:custGeom>
                  <a:avLst/>
                  <a:gdLst>
                    <a:gd name="T0" fmla="*/ 8 w 19"/>
                    <a:gd name="T1" fmla="*/ 2 h 17"/>
                    <a:gd name="T2" fmla="*/ 19 w 19"/>
                    <a:gd name="T3" fmla="*/ 12 h 17"/>
                    <a:gd name="T4" fmla="*/ 3 w 19"/>
                    <a:gd name="T5" fmla="*/ 10 h 17"/>
                    <a:gd name="T6" fmla="*/ 0 w 19"/>
                    <a:gd name="T7" fmla="*/ 4 h 17"/>
                    <a:gd name="T8" fmla="*/ 8 w 19"/>
                    <a:gd name="T9" fmla="*/ 2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8" y="2"/>
                      </a:moveTo>
                      <a:cubicBezTo>
                        <a:pt x="14" y="4"/>
                        <a:pt x="15" y="5"/>
                        <a:pt x="19" y="12"/>
                      </a:cubicBezTo>
                      <a:cubicBezTo>
                        <a:pt x="15" y="12"/>
                        <a:pt x="4" y="17"/>
                        <a:pt x="3" y="10"/>
                      </a:cubicBezTo>
                      <a:cubicBezTo>
                        <a:pt x="3" y="7"/>
                        <a:pt x="0" y="7"/>
                        <a:pt x="0" y="4"/>
                      </a:cubicBezTo>
                      <a:cubicBezTo>
                        <a:pt x="1" y="0"/>
                        <a:pt x="5" y="2"/>
                        <a:pt x="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6" name="Freeform 190"/>
                <p:cNvSpPr>
                  <a:spLocks noEditPoints="1" noChangeArrowheads="1"/>
                </p:cNvSpPr>
                <p:nvPr/>
              </p:nvSpPr>
              <p:spPr bwMode="auto">
                <a:xfrm>
                  <a:off x="591" y="12"/>
                  <a:ext cx="36" cy="26"/>
                </a:xfrm>
                <a:custGeom>
                  <a:avLst/>
                  <a:gdLst>
                    <a:gd name="T0" fmla="*/ 9 w 21"/>
                    <a:gd name="T1" fmla="*/ 15 h 15"/>
                    <a:gd name="T2" fmla="*/ 3 w 21"/>
                    <a:gd name="T3" fmla="*/ 11 h 15"/>
                    <a:gd name="T4" fmla="*/ 2 w 21"/>
                    <a:gd name="T5" fmla="*/ 8 h 15"/>
                    <a:gd name="T6" fmla="*/ 0 w 21"/>
                    <a:gd name="T7" fmla="*/ 3 h 15"/>
                    <a:gd name="T8" fmla="*/ 4 w 21"/>
                    <a:gd name="T9" fmla="*/ 0 h 15"/>
                    <a:gd name="T10" fmla="*/ 7 w 21"/>
                    <a:gd name="T11" fmla="*/ 0 h 15"/>
                    <a:gd name="T12" fmla="*/ 9 w 21"/>
                    <a:gd name="T13" fmla="*/ 1 h 15"/>
                    <a:gd name="T14" fmla="*/ 9 w 21"/>
                    <a:gd name="T15" fmla="*/ 1 h 15"/>
                    <a:gd name="T16" fmla="*/ 20 w 21"/>
                    <a:gd name="T17" fmla="*/ 10 h 15"/>
                    <a:gd name="T18" fmla="*/ 21 w 21"/>
                    <a:gd name="T19" fmla="*/ 12 h 15"/>
                    <a:gd name="T20" fmla="*/ 20 w 21"/>
                    <a:gd name="T21" fmla="*/ 12 h 15"/>
                    <a:gd name="T22" fmla="*/ 17 w 21"/>
                    <a:gd name="T23" fmla="*/ 13 h 15"/>
                    <a:gd name="T24" fmla="*/ 9 w 21"/>
                    <a:gd name="T25" fmla="*/ 15 h 15"/>
                    <a:gd name="T26" fmla="*/ 4 w 21"/>
                    <a:gd name="T27" fmla="*/ 2 h 15"/>
                    <a:gd name="T28" fmla="*/ 2 w 21"/>
                    <a:gd name="T29" fmla="*/ 4 h 15"/>
                    <a:gd name="T30" fmla="*/ 3 w 21"/>
                    <a:gd name="T31" fmla="*/ 6 h 15"/>
                    <a:gd name="T32" fmla="*/ 5 w 21"/>
                    <a:gd name="T33" fmla="*/ 10 h 15"/>
                    <a:gd name="T34" fmla="*/ 9 w 21"/>
                    <a:gd name="T35" fmla="*/ 13 h 15"/>
                    <a:gd name="T36" fmla="*/ 17 w 21"/>
                    <a:gd name="T37" fmla="*/ 11 h 15"/>
                    <a:gd name="T38" fmla="*/ 18 w 21"/>
                    <a:gd name="T39" fmla="*/ 11 h 15"/>
                    <a:gd name="T40" fmla="*/ 9 w 21"/>
                    <a:gd name="T41" fmla="*/ 3 h 15"/>
                    <a:gd name="T42" fmla="*/ 6 w 21"/>
                    <a:gd name="T43" fmla="*/ 2 h 15"/>
                    <a:gd name="T44" fmla="*/ 4 w 21"/>
                    <a:gd name="T45" fmla="*/ 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
                    <a:gd name="T70" fmla="*/ 0 h 15"/>
                    <a:gd name="T71" fmla="*/ 21 w 21"/>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 h="15">
                      <a:moveTo>
                        <a:pt x="9" y="15"/>
                      </a:moveTo>
                      <a:cubicBezTo>
                        <a:pt x="4" y="15"/>
                        <a:pt x="3" y="12"/>
                        <a:pt x="3" y="11"/>
                      </a:cubicBezTo>
                      <a:cubicBezTo>
                        <a:pt x="3" y="9"/>
                        <a:pt x="2" y="8"/>
                        <a:pt x="2" y="8"/>
                      </a:cubicBezTo>
                      <a:cubicBezTo>
                        <a:pt x="1" y="7"/>
                        <a:pt x="0" y="5"/>
                        <a:pt x="0" y="3"/>
                      </a:cubicBezTo>
                      <a:cubicBezTo>
                        <a:pt x="0" y="1"/>
                        <a:pt x="2" y="0"/>
                        <a:pt x="4" y="0"/>
                      </a:cubicBezTo>
                      <a:cubicBezTo>
                        <a:pt x="5" y="0"/>
                        <a:pt x="6" y="0"/>
                        <a:pt x="7" y="0"/>
                      </a:cubicBezTo>
                      <a:cubicBezTo>
                        <a:pt x="7" y="1"/>
                        <a:pt x="8" y="1"/>
                        <a:pt x="9" y="1"/>
                      </a:cubicBezTo>
                      <a:cubicBezTo>
                        <a:pt x="9" y="1"/>
                        <a:pt x="9" y="1"/>
                        <a:pt x="9" y="1"/>
                      </a:cubicBezTo>
                      <a:cubicBezTo>
                        <a:pt x="16" y="3"/>
                        <a:pt x="17" y="5"/>
                        <a:pt x="20" y="10"/>
                      </a:cubicBezTo>
                      <a:cubicBezTo>
                        <a:pt x="21" y="12"/>
                        <a:pt x="21" y="12"/>
                        <a:pt x="21" y="12"/>
                      </a:cubicBezTo>
                      <a:cubicBezTo>
                        <a:pt x="20" y="12"/>
                        <a:pt x="20" y="12"/>
                        <a:pt x="20" y="12"/>
                      </a:cubicBezTo>
                      <a:cubicBezTo>
                        <a:pt x="19" y="13"/>
                        <a:pt x="18" y="13"/>
                        <a:pt x="17" y="13"/>
                      </a:cubicBezTo>
                      <a:cubicBezTo>
                        <a:pt x="15" y="14"/>
                        <a:pt x="12" y="15"/>
                        <a:pt x="9" y="15"/>
                      </a:cubicBezTo>
                      <a:close/>
                      <a:moveTo>
                        <a:pt x="4" y="2"/>
                      </a:moveTo>
                      <a:cubicBezTo>
                        <a:pt x="3" y="2"/>
                        <a:pt x="2" y="3"/>
                        <a:pt x="2" y="4"/>
                      </a:cubicBezTo>
                      <a:cubicBezTo>
                        <a:pt x="2" y="5"/>
                        <a:pt x="2" y="5"/>
                        <a:pt x="3" y="6"/>
                      </a:cubicBezTo>
                      <a:cubicBezTo>
                        <a:pt x="4" y="7"/>
                        <a:pt x="5" y="8"/>
                        <a:pt x="5" y="10"/>
                      </a:cubicBezTo>
                      <a:cubicBezTo>
                        <a:pt x="5" y="11"/>
                        <a:pt x="6" y="13"/>
                        <a:pt x="9" y="13"/>
                      </a:cubicBezTo>
                      <a:cubicBezTo>
                        <a:pt x="11" y="13"/>
                        <a:pt x="14" y="12"/>
                        <a:pt x="17" y="11"/>
                      </a:cubicBezTo>
                      <a:cubicBezTo>
                        <a:pt x="17" y="11"/>
                        <a:pt x="18" y="11"/>
                        <a:pt x="18" y="11"/>
                      </a:cubicBezTo>
                      <a:cubicBezTo>
                        <a:pt x="15" y="6"/>
                        <a:pt x="14" y="4"/>
                        <a:pt x="9" y="3"/>
                      </a:cubicBezTo>
                      <a:cubicBezTo>
                        <a:pt x="8" y="3"/>
                        <a:pt x="7" y="2"/>
                        <a:pt x="6" y="2"/>
                      </a:cubicBezTo>
                      <a:cubicBezTo>
                        <a:pt x="6" y="2"/>
                        <a:pt x="5" y="2"/>
                        <a:pt x="4"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7" name="Freeform 191"/>
                <p:cNvSpPr>
                  <a:spLocks noChangeArrowheads="1"/>
                </p:cNvSpPr>
                <p:nvPr/>
              </p:nvSpPr>
              <p:spPr bwMode="auto">
                <a:xfrm>
                  <a:off x="634" y="126"/>
                  <a:ext cx="8" cy="10"/>
                </a:xfrm>
                <a:custGeom>
                  <a:avLst/>
                  <a:gdLst>
                    <a:gd name="T0" fmla="*/ 0 w 5"/>
                    <a:gd name="T1" fmla="*/ 3 h 6"/>
                    <a:gd name="T2" fmla="*/ 5 w 5"/>
                    <a:gd name="T3" fmla="*/ 5 h 6"/>
                    <a:gd name="T4" fmla="*/ 0 w 5"/>
                    <a:gd name="T5" fmla="*/ 3 h 6"/>
                    <a:gd name="T6" fmla="*/ 0 60000 65536"/>
                    <a:gd name="T7" fmla="*/ 0 60000 65536"/>
                    <a:gd name="T8" fmla="*/ 0 60000 65536"/>
                    <a:gd name="T9" fmla="*/ 0 w 5"/>
                    <a:gd name="T10" fmla="*/ 0 h 6"/>
                    <a:gd name="T11" fmla="*/ 5 w 5"/>
                    <a:gd name="T12" fmla="*/ 6 h 6"/>
                  </a:gdLst>
                  <a:ahLst/>
                  <a:cxnLst>
                    <a:cxn ang="T6">
                      <a:pos x="T0" y="T1"/>
                    </a:cxn>
                    <a:cxn ang="T7">
                      <a:pos x="T2" y="T3"/>
                    </a:cxn>
                    <a:cxn ang="T8">
                      <a:pos x="T4" y="T5"/>
                    </a:cxn>
                  </a:cxnLst>
                  <a:rect l="T9" t="T10" r="T11" b="T12"/>
                  <a:pathLst>
                    <a:path w="5" h="6">
                      <a:moveTo>
                        <a:pt x="0" y="3"/>
                      </a:moveTo>
                      <a:cubicBezTo>
                        <a:pt x="2" y="0"/>
                        <a:pt x="3" y="3"/>
                        <a:pt x="5" y="5"/>
                      </a:cubicBezTo>
                      <a:cubicBezTo>
                        <a:pt x="3" y="6"/>
                        <a:pt x="1" y="5"/>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8" name="Freeform 192"/>
                <p:cNvSpPr>
                  <a:spLocks noEditPoints="1" noChangeArrowheads="1"/>
                </p:cNvSpPr>
                <p:nvPr/>
              </p:nvSpPr>
              <p:spPr bwMode="auto">
                <a:xfrm>
                  <a:off x="632" y="127"/>
                  <a:ext cx="14" cy="9"/>
                </a:xfrm>
                <a:custGeom>
                  <a:avLst/>
                  <a:gdLst>
                    <a:gd name="T0" fmla="*/ 4 w 8"/>
                    <a:gd name="T1" fmla="*/ 5 h 5"/>
                    <a:gd name="T2" fmla="*/ 0 w 8"/>
                    <a:gd name="T3" fmla="*/ 2 h 5"/>
                    <a:gd name="T4" fmla="*/ 0 w 8"/>
                    <a:gd name="T5" fmla="*/ 2 h 5"/>
                    <a:gd name="T6" fmla="*/ 0 w 8"/>
                    <a:gd name="T7" fmla="*/ 1 h 5"/>
                    <a:gd name="T8" fmla="*/ 2 w 8"/>
                    <a:gd name="T9" fmla="*/ 0 h 5"/>
                    <a:gd name="T10" fmla="*/ 6 w 8"/>
                    <a:gd name="T11" fmla="*/ 2 h 5"/>
                    <a:gd name="T12" fmla="*/ 7 w 8"/>
                    <a:gd name="T13" fmla="*/ 3 h 5"/>
                    <a:gd name="T14" fmla="*/ 8 w 8"/>
                    <a:gd name="T15" fmla="*/ 4 h 5"/>
                    <a:gd name="T16" fmla="*/ 6 w 8"/>
                    <a:gd name="T17" fmla="*/ 5 h 5"/>
                    <a:gd name="T18" fmla="*/ 4 w 8"/>
                    <a:gd name="T19" fmla="*/ 5 h 5"/>
                    <a:gd name="T20" fmla="*/ 2 w 8"/>
                    <a:gd name="T21" fmla="*/ 2 h 5"/>
                    <a:gd name="T22" fmla="*/ 4 w 8"/>
                    <a:gd name="T23" fmla="*/ 3 h 5"/>
                    <a:gd name="T24" fmla="*/ 2 w 8"/>
                    <a:gd name="T25" fmla="*/ 2 h 5"/>
                    <a:gd name="T26" fmla="*/ 2 w 8"/>
                    <a:gd name="T27" fmla="*/ 2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
                    <a:gd name="T44" fmla="*/ 8 w 8"/>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
                      <a:moveTo>
                        <a:pt x="4" y="5"/>
                      </a:moveTo>
                      <a:cubicBezTo>
                        <a:pt x="2" y="5"/>
                        <a:pt x="0" y="4"/>
                        <a:pt x="0" y="2"/>
                      </a:cubicBezTo>
                      <a:cubicBezTo>
                        <a:pt x="0" y="2"/>
                        <a:pt x="0" y="2"/>
                        <a:pt x="0" y="2"/>
                      </a:cubicBezTo>
                      <a:cubicBezTo>
                        <a:pt x="0" y="1"/>
                        <a:pt x="0" y="1"/>
                        <a:pt x="0" y="1"/>
                      </a:cubicBezTo>
                      <a:cubicBezTo>
                        <a:pt x="1" y="0"/>
                        <a:pt x="2" y="0"/>
                        <a:pt x="2" y="0"/>
                      </a:cubicBezTo>
                      <a:cubicBezTo>
                        <a:pt x="4" y="0"/>
                        <a:pt x="5" y="1"/>
                        <a:pt x="6" y="2"/>
                      </a:cubicBezTo>
                      <a:cubicBezTo>
                        <a:pt x="6" y="3"/>
                        <a:pt x="6" y="3"/>
                        <a:pt x="7" y="3"/>
                      </a:cubicBezTo>
                      <a:cubicBezTo>
                        <a:pt x="8" y="4"/>
                        <a:pt x="8" y="4"/>
                        <a:pt x="8" y="4"/>
                      </a:cubicBezTo>
                      <a:cubicBezTo>
                        <a:pt x="6" y="5"/>
                        <a:pt x="6" y="5"/>
                        <a:pt x="6" y="5"/>
                      </a:cubicBezTo>
                      <a:cubicBezTo>
                        <a:pt x="5" y="5"/>
                        <a:pt x="5" y="5"/>
                        <a:pt x="4" y="5"/>
                      </a:cubicBezTo>
                      <a:close/>
                      <a:moveTo>
                        <a:pt x="2" y="2"/>
                      </a:moveTo>
                      <a:cubicBezTo>
                        <a:pt x="2" y="3"/>
                        <a:pt x="3" y="3"/>
                        <a:pt x="4" y="3"/>
                      </a:cubicBezTo>
                      <a:cubicBezTo>
                        <a:pt x="4" y="3"/>
                        <a:pt x="3" y="2"/>
                        <a:pt x="2" y="2"/>
                      </a:cubicBezTo>
                      <a:cubicBezTo>
                        <a:pt x="2" y="2"/>
                        <a:pt x="2" y="2"/>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39" name="Freeform 193"/>
                <p:cNvSpPr>
                  <a:spLocks noChangeArrowheads="1"/>
                </p:cNvSpPr>
                <p:nvPr/>
              </p:nvSpPr>
              <p:spPr bwMode="auto">
                <a:xfrm>
                  <a:off x="617" y="126"/>
                  <a:ext cx="17" cy="20"/>
                </a:xfrm>
                <a:custGeom>
                  <a:avLst/>
                  <a:gdLst>
                    <a:gd name="T0" fmla="*/ 4 w 10"/>
                    <a:gd name="T1" fmla="*/ 0 h 12"/>
                    <a:gd name="T2" fmla="*/ 9 w 10"/>
                    <a:gd name="T3" fmla="*/ 3 h 12"/>
                    <a:gd name="T4" fmla="*/ 6 w 10"/>
                    <a:gd name="T5" fmla="*/ 10 h 12"/>
                    <a:gd name="T6" fmla="*/ 0 w 10"/>
                    <a:gd name="T7" fmla="*/ 7 h 12"/>
                    <a:gd name="T8" fmla="*/ 4 w 10"/>
                    <a:gd name="T9" fmla="*/ 0 h 12"/>
                    <a:gd name="T10" fmla="*/ 0 60000 65536"/>
                    <a:gd name="T11" fmla="*/ 0 60000 65536"/>
                    <a:gd name="T12" fmla="*/ 0 60000 65536"/>
                    <a:gd name="T13" fmla="*/ 0 60000 65536"/>
                    <a:gd name="T14" fmla="*/ 0 60000 65536"/>
                    <a:gd name="T15" fmla="*/ 0 w 10"/>
                    <a:gd name="T16" fmla="*/ 0 h 12"/>
                    <a:gd name="T17" fmla="*/ 10 w 10"/>
                    <a:gd name="T18" fmla="*/ 12 h 12"/>
                  </a:gdLst>
                  <a:ahLst/>
                  <a:cxnLst>
                    <a:cxn ang="T10">
                      <a:pos x="T0" y="T1"/>
                    </a:cxn>
                    <a:cxn ang="T11">
                      <a:pos x="T2" y="T3"/>
                    </a:cxn>
                    <a:cxn ang="T12">
                      <a:pos x="T4" y="T5"/>
                    </a:cxn>
                    <a:cxn ang="T13">
                      <a:pos x="T6" y="T7"/>
                    </a:cxn>
                    <a:cxn ang="T14">
                      <a:pos x="T8" y="T9"/>
                    </a:cxn>
                  </a:cxnLst>
                  <a:rect l="T15" t="T16" r="T17" b="T18"/>
                  <a:pathLst>
                    <a:path w="10" h="12">
                      <a:moveTo>
                        <a:pt x="4" y="0"/>
                      </a:moveTo>
                      <a:cubicBezTo>
                        <a:pt x="7" y="0"/>
                        <a:pt x="8" y="0"/>
                        <a:pt x="9" y="3"/>
                      </a:cubicBezTo>
                      <a:cubicBezTo>
                        <a:pt x="10" y="5"/>
                        <a:pt x="9" y="9"/>
                        <a:pt x="6" y="10"/>
                      </a:cubicBezTo>
                      <a:cubicBezTo>
                        <a:pt x="4" y="12"/>
                        <a:pt x="0" y="10"/>
                        <a:pt x="0" y="7"/>
                      </a:cubicBezTo>
                      <a:cubicBezTo>
                        <a:pt x="0" y="4"/>
                        <a:pt x="2" y="2"/>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0" name="Freeform 194"/>
                <p:cNvSpPr>
                  <a:spLocks noEditPoints="1" noChangeArrowheads="1"/>
                </p:cNvSpPr>
                <p:nvPr/>
              </p:nvSpPr>
              <p:spPr bwMode="auto">
                <a:xfrm>
                  <a:off x="615" y="124"/>
                  <a:ext cx="21" cy="22"/>
                </a:xfrm>
                <a:custGeom>
                  <a:avLst/>
                  <a:gdLst>
                    <a:gd name="T0" fmla="*/ 5 w 12"/>
                    <a:gd name="T1" fmla="*/ 13 h 13"/>
                    <a:gd name="T2" fmla="*/ 0 w 12"/>
                    <a:gd name="T3" fmla="*/ 9 h 13"/>
                    <a:gd name="T4" fmla="*/ 3 w 12"/>
                    <a:gd name="T5" fmla="*/ 1 h 13"/>
                    <a:gd name="T6" fmla="*/ 4 w 12"/>
                    <a:gd name="T7" fmla="*/ 0 h 13"/>
                    <a:gd name="T8" fmla="*/ 4 w 12"/>
                    <a:gd name="T9" fmla="*/ 0 h 13"/>
                    <a:gd name="T10" fmla="*/ 5 w 12"/>
                    <a:gd name="T11" fmla="*/ 0 h 13"/>
                    <a:gd name="T12" fmla="*/ 6 w 12"/>
                    <a:gd name="T13" fmla="*/ 0 h 13"/>
                    <a:gd name="T14" fmla="*/ 11 w 12"/>
                    <a:gd name="T15" fmla="*/ 4 h 13"/>
                    <a:gd name="T16" fmla="*/ 8 w 12"/>
                    <a:gd name="T17" fmla="*/ 12 h 13"/>
                    <a:gd name="T18" fmla="*/ 5 w 12"/>
                    <a:gd name="T19" fmla="*/ 13 h 13"/>
                    <a:gd name="T20" fmla="*/ 5 w 12"/>
                    <a:gd name="T21" fmla="*/ 2 h 13"/>
                    <a:gd name="T22" fmla="*/ 4 w 12"/>
                    <a:gd name="T23" fmla="*/ 3 h 13"/>
                    <a:gd name="T24" fmla="*/ 2 w 12"/>
                    <a:gd name="T25" fmla="*/ 8 h 13"/>
                    <a:gd name="T26" fmla="*/ 7 w 12"/>
                    <a:gd name="T27" fmla="*/ 11 h 13"/>
                    <a:gd name="T28" fmla="*/ 9 w 12"/>
                    <a:gd name="T29" fmla="*/ 4 h 13"/>
                    <a:gd name="T30" fmla="*/ 6 w 12"/>
                    <a:gd name="T31" fmla="*/ 2 h 13"/>
                    <a:gd name="T32" fmla="*/ 5 w 12"/>
                    <a:gd name="T33" fmla="*/ 2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3"/>
                    <a:gd name="T53" fmla="*/ 12 w 12"/>
                    <a:gd name="T54" fmla="*/ 13 h 1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3">
                      <a:moveTo>
                        <a:pt x="5" y="13"/>
                      </a:moveTo>
                      <a:cubicBezTo>
                        <a:pt x="3" y="13"/>
                        <a:pt x="0" y="11"/>
                        <a:pt x="0" y="9"/>
                      </a:cubicBezTo>
                      <a:cubicBezTo>
                        <a:pt x="0" y="6"/>
                        <a:pt x="1" y="3"/>
                        <a:pt x="3" y="1"/>
                      </a:cubicBezTo>
                      <a:cubicBezTo>
                        <a:pt x="3" y="1"/>
                        <a:pt x="4" y="1"/>
                        <a:pt x="4" y="0"/>
                      </a:cubicBezTo>
                      <a:cubicBezTo>
                        <a:pt x="4" y="0"/>
                        <a:pt x="4" y="0"/>
                        <a:pt x="4" y="0"/>
                      </a:cubicBezTo>
                      <a:cubicBezTo>
                        <a:pt x="5" y="0"/>
                        <a:pt x="5" y="0"/>
                        <a:pt x="5" y="0"/>
                      </a:cubicBezTo>
                      <a:cubicBezTo>
                        <a:pt x="5" y="0"/>
                        <a:pt x="6" y="0"/>
                        <a:pt x="6" y="0"/>
                      </a:cubicBezTo>
                      <a:cubicBezTo>
                        <a:pt x="8" y="0"/>
                        <a:pt x="10" y="1"/>
                        <a:pt x="11" y="4"/>
                      </a:cubicBezTo>
                      <a:cubicBezTo>
                        <a:pt x="12" y="6"/>
                        <a:pt x="10" y="11"/>
                        <a:pt x="8" y="12"/>
                      </a:cubicBezTo>
                      <a:cubicBezTo>
                        <a:pt x="7" y="13"/>
                        <a:pt x="6" y="13"/>
                        <a:pt x="5" y="13"/>
                      </a:cubicBezTo>
                      <a:close/>
                      <a:moveTo>
                        <a:pt x="5" y="2"/>
                      </a:moveTo>
                      <a:cubicBezTo>
                        <a:pt x="5" y="2"/>
                        <a:pt x="5" y="2"/>
                        <a:pt x="4" y="3"/>
                      </a:cubicBezTo>
                      <a:cubicBezTo>
                        <a:pt x="3" y="4"/>
                        <a:pt x="2" y="6"/>
                        <a:pt x="2" y="8"/>
                      </a:cubicBezTo>
                      <a:cubicBezTo>
                        <a:pt x="2" y="10"/>
                        <a:pt x="5" y="12"/>
                        <a:pt x="7" y="11"/>
                      </a:cubicBezTo>
                      <a:cubicBezTo>
                        <a:pt x="9" y="10"/>
                        <a:pt x="9" y="6"/>
                        <a:pt x="9" y="4"/>
                      </a:cubicBezTo>
                      <a:cubicBezTo>
                        <a:pt x="8" y="2"/>
                        <a:pt x="8" y="2"/>
                        <a:pt x="6" y="2"/>
                      </a:cubicBezTo>
                      <a:cubicBezTo>
                        <a:pt x="6" y="2"/>
                        <a:pt x="5" y="2"/>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1" name="Freeform 195"/>
                <p:cNvSpPr>
                  <a:spLocks noChangeArrowheads="1"/>
                </p:cNvSpPr>
                <p:nvPr/>
              </p:nvSpPr>
              <p:spPr bwMode="auto">
                <a:xfrm>
                  <a:off x="568" y="163"/>
                  <a:ext cx="7" cy="9"/>
                </a:xfrm>
                <a:custGeom>
                  <a:avLst/>
                  <a:gdLst>
                    <a:gd name="T0" fmla="*/ 2 w 4"/>
                    <a:gd name="T1" fmla="*/ 1 h 5"/>
                    <a:gd name="T2" fmla="*/ 4 w 4"/>
                    <a:gd name="T3" fmla="*/ 5 h 5"/>
                    <a:gd name="T4" fmla="*/ 0 w 4"/>
                    <a:gd name="T5" fmla="*/ 0 h 5"/>
                    <a:gd name="T6" fmla="*/ 2 w 4"/>
                    <a:gd name="T7" fmla="*/ 1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2" y="1"/>
                      </a:moveTo>
                      <a:cubicBezTo>
                        <a:pt x="3" y="2"/>
                        <a:pt x="4" y="4"/>
                        <a:pt x="4" y="5"/>
                      </a:cubicBezTo>
                      <a:cubicBezTo>
                        <a:pt x="2" y="3"/>
                        <a:pt x="1" y="2"/>
                        <a:pt x="0" y="0"/>
                      </a:cubicBezTo>
                      <a:cubicBezTo>
                        <a:pt x="1" y="0"/>
                        <a:pt x="2"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2" name="Freeform 196"/>
                <p:cNvSpPr>
                  <a:spLocks noChangeArrowheads="1"/>
                </p:cNvSpPr>
                <p:nvPr/>
              </p:nvSpPr>
              <p:spPr bwMode="auto">
                <a:xfrm>
                  <a:off x="565" y="158"/>
                  <a:ext cx="15" cy="18"/>
                </a:xfrm>
                <a:custGeom>
                  <a:avLst/>
                  <a:gdLst>
                    <a:gd name="T0" fmla="*/ 9 w 9"/>
                    <a:gd name="T1" fmla="*/ 10 h 10"/>
                    <a:gd name="T2" fmla="*/ 6 w 9"/>
                    <a:gd name="T3" fmla="*/ 8 h 10"/>
                    <a:gd name="T4" fmla="*/ 1 w 9"/>
                    <a:gd name="T5" fmla="*/ 3 h 10"/>
                    <a:gd name="T6" fmla="*/ 0 w 9"/>
                    <a:gd name="T7" fmla="*/ 0 h 10"/>
                    <a:gd name="T8" fmla="*/ 3 w 9"/>
                    <a:gd name="T9" fmla="*/ 2 h 10"/>
                    <a:gd name="T10" fmla="*/ 5 w 9"/>
                    <a:gd name="T11" fmla="*/ 4 h 10"/>
                    <a:gd name="T12" fmla="*/ 5 w 9"/>
                    <a:gd name="T13" fmla="*/ 4 h 10"/>
                    <a:gd name="T14" fmla="*/ 7 w 9"/>
                    <a:gd name="T15" fmla="*/ 6 h 10"/>
                    <a:gd name="T16" fmla="*/ 9 w 9"/>
                    <a:gd name="T17" fmla="*/ 1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0"/>
                    <a:gd name="T29" fmla="*/ 9 w 9"/>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0">
                      <a:moveTo>
                        <a:pt x="9" y="10"/>
                      </a:moveTo>
                      <a:cubicBezTo>
                        <a:pt x="6" y="8"/>
                        <a:pt x="6" y="8"/>
                        <a:pt x="6" y="8"/>
                      </a:cubicBezTo>
                      <a:cubicBezTo>
                        <a:pt x="4" y="7"/>
                        <a:pt x="2" y="6"/>
                        <a:pt x="1" y="3"/>
                      </a:cubicBezTo>
                      <a:cubicBezTo>
                        <a:pt x="0" y="0"/>
                        <a:pt x="0" y="0"/>
                        <a:pt x="0" y="0"/>
                      </a:cubicBezTo>
                      <a:cubicBezTo>
                        <a:pt x="3" y="2"/>
                        <a:pt x="3" y="2"/>
                        <a:pt x="3" y="2"/>
                      </a:cubicBezTo>
                      <a:cubicBezTo>
                        <a:pt x="4" y="3"/>
                        <a:pt x="4" y="3"/>
                        <a:pt x="5" y="4"/>
                      </a:cubicBezTo>
                      <a:cubicBezTo>
                        <a:pt x="5" y="4"/>
                        <a:pt x="5" y="4"/>
                        <a:pt x="5" y="4"/>
                      </a:cubicBezTo>
                      <a:cubicBezTo>
                        <a:pt x="6" y="5"/>
                        <a:pt x="6" y="5"/>
                        <a:pt x="7" y="6"/>
                      </a:cubicBezTo>
                      <a:lnTo>
                        <a:pt x="9"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3" name="Freeform 197"/>
                <p:cNvSpPr>
                  <a:spLocks noChangeArrowheads="1"/>
                </p:cNvSpPr>
                <p:nvPr/>
              </p:nvSpPr>
              <p:spPr bwMode="auto">
                <a:xfrm>
                  <a:off x="543" y="165"/>
                  <a:ext cx="55" cy="48"/>
                </a:xfrm>
                <a:custGeom>
                  <a:avLst/>
                  <a:gdLst>
                    <a:gd name="T0" fmla="*/ 10 w 32"/>
                    <a:gd name="T1" fmla="*/ 2 h 28"/>
                    <a:gd name="T2" fmla="*/ 13 w 32"/>
                    <a:gd name="T3" fmla="*/ 7 h 28"/>
                    <a:gd name="T4" fmla="*/ 16 w 32"/>
                    <a:gd name="T5" fmla="*/ 7 h 28"/>
                    <a:gd name="T6" fmla="*/ 24 w 32"/>
                    <a:gd name="T7" fmla="*/ 12 h 28"/>
                    <a:gd name="T8" fmla="*/ 26 w 32"/>
                    <a:gd name="T9" fmla="*/ 18 h 28"/>
                    <a:gd name="T10" fmla="*/ 29 w 32"/>
                    <a:gd name="T11" fmla="*/ 18 h 28"/>
                    <a:gd name="T12" fmla="*/ 32 w 32"/>
                    <a:gd name="T13" fmla="*/ 20 h 28"/>
                    <a:gd name="T14" fmla="*/ 26 w 32"/>
                    <a:gd name="T15" fmla="*/ 22 h 28"/>
                    <a:gd name="T16" fmla="*/ 20 w 32"/>
                    <a:gd name="T17" fmla="*/ 18 h 28"/>
                    <a:gd name="T18" fmla="*/ 21 w 32"/>
                    <a:gd name="T19" fmla="*/ 17 h 28"/>
                    <a:gd name="T20" fmla="*/ 18 w 32"/>
                    <a:gd name="T21" fmla="*/ 20 h 28"/>
                    <a:gd name="T22" fmla="*/ 14 w 32"/>
                    <a:gd name="T23" fmla="*/ 24 h 28"/>
                    <a:gd name="T24" fmla="*/ 10 w 32"/>
                    <a:gd name="T25" fmla="*/ 19 h 28"/>
                    <a:gd name="T26" fmla="*/ 7 w 32"/>
                    <a:gd name="T27" fmla="*/ 17 h 28"/>
                    <a:gd name="T28" fmla="*/ 8 w 32"/>
                    <a:gd name="T29" fmla="*/ 11 h 28"/>
                    <a:gd name="T30" fmla="*/ 10 w 32"/>
                    <a:gd name="T31" fmla="*/ 2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28"/>
                    <a:gd name="T50" fmla="*/ 32 w 32"/>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28">
                      <a:moveTo>
                        <a:pt x="10" y="2"/>
                      </a:moveTo>
                      <a:cubicBezTo>
                        <a:pt x="13" y="0"/>
                        <a:pt x="13" y="5"/>
                        <a:pt x="13" y="7"/>
                      </a:cubicBezTo>
                      <a:cubicBezTo>
                        <a:pt x="15" y="3"/>
                        <a:pt x="15" y="7"/>
                        <a:pt x="16" y="7"/>
                      </a:cubicBezTo>
                      <a:cubicBezTo>
                        <a:pt x="19" y="9"/>
                        <a:pt x="21" y="10"/>
                        <a:pt x="24" y="12"/>
                      </a:cubicBezTo>
                      <a:cubicBezTo>
                        <a:pt x="26" y="13"/>
                        <a:pt x="24" y="16"/>
                        <a:pt x="26" y="18"/>
                      </a:cubicBezTo>
                      <a:cubicBezTo>
                        <a:pt x="26" y="18"/>
                        <a:pt x="28" y="17"/>
                        <a:pt x="29" y="18"/>
                      </a:cubicBezTo>
                      <a:cubicBezTo>
                        <a:pt x="30" y="19"/>
                        <a:pt x="31" y="20"/>
                        <a:pt x="32" y="20"/>
                      </a:cubicBezTo>
                      <a:cubicBezTo>
                        <a:pt x="29" y="23"/>
                        <a:pt x="29" y="24"/>
                        <a:pt x="26" y="22"/>
                      </a:cubicBezTo>
                      <a:cubicBezTo>
                        <a:pt x="23" y="21"/>
                        <a:pt x="24" y="18"/>
                        <a:pt x="20" y="18"/>
                      </a:cubicBezTo>
                      <a:cubicBezTo>
                        <a:pt x="20" y="18"/>
                        <a:pt x="21" y="17"/>
                        <a:pt x="21" y="17"/>
                      </a:cubicBezTo>
                      <a:cubicBezTo>
                        <a:pt x="19" y="17"/>
                        <a:pt x="18" y="18"/>
                        <a:pt x="18" y="20"/>
                      </a:cubicBezTo>
                      <a:cubicBezTo>
                        <a:pt x="18" y="22"/>
                        <a:pt x="15" y="23"/>
                        <a:pt x="14" y="24"/>
                      </a:cubicBezTo>
                      <a:cubicBezTo>
                        <a:pt x="10" y="28"/>
                        <a:pt x="10" y="23"/>
                        <a:pt x="10" y="19"/>
                      </a:cubicBezTo>
                      <a:cubicBezTo>
                        <a:pt x="9" y="23"/>
                        <a:pt x="0" y="23"/>
                        <a:pt x="7" y="17"/>
                      </a:cubicBezTo>
                      <a:cubicBezTo>
                        <a:pt x="8" y="17"/>
                        <a:pt x="8" y="12"/>
                        <a:pt x="8" y="11"/>
                      </a:cubicBezTo>
                      <a:cubicBezTo>
                        <a:pt x="8" y="8"/>
                        <a:pt x="8" y="5"/>
                        <a:pt x="1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4" name="Freeform 198"/>
                <p:cNvSpPr>
                  <a:spLocks noEditPoints="1" noChangeArrowheads="1"/>
                </p:cNvSpPr>
                <p:nvPr/>
              </p:nvSpPr>
              <p:spPr bwMode="auto">
                <a:xfrm>
                  <a:off x="548" y="165"/>
                  <a:ext cx="51" cy="47"/>
                </a:xfrm>
                <a:custGeom>
                  <a:avLst/>
                  <a:gdLst>
                    <a:gd name="T0" fmla="*/ 6 w 30"/>
                    <a:gd name="T1" fmla="*/ 22 h 27"/>
                    <a:gd name="T2" fmla="*/ 1 w 30"/>
                    <a:gd name="T3" fmla="*/ 22 h 27"/>
                    <a:gd name="T4" fmla="*/ 4 w 30"/>
                    <a:gd name="T5" fmla="*/ 13 h 27"/>
                    <a:gd name="T6" fmla="*/ 4 w 30"/>
                    <a:gd name="T7" fmla="*/ 10 h 27"/>
                    <a:gd name="T8" fmla="*/ 6 w 30"/>
                    <a:gd name="T9" fmla="*/ 1 h 27"/>
                    <a:gd name="T10" fmla="*/ 10 w 30"/>
                    <a:gd name="T11" fmla="*/ 1 h 27"/>
                    <a:gd name="T12" fmla="*/ 12 w 30"/>
                    <a:gd name="T13" fmla="*/ 4 h 27"/>
                    <a:gd name="T14" fmla="*/ 14 w 30"/>
                    <a:gd name="T15" fmla="*/ 7 h 27"/>
                    <a:gd name="T16" fmla="*/ 21 w 30"/>
                    <a:gd name="T17" fmla="*/ 11 h 27"/>
                    <a:gd name="T18" fmla="*/ 23 w 30"/>
                    <a:gd name="T19" fmla="*/ 17 h 27"/>
                    <a:gd name="T20" fmla="*/ 25 w 30"/>
                    <a:gd name="T21" fmla="*/ 16 h 27"/>
                    <a:gd name="T22" fmla="*/ 30 w 30"/>
                    <a:gd name="T23" fmla="*/ 20 h 27"/>
                    <a:gd name="T24" fmla="*/ 29 w 30"/>
                    <a:gd name="T25" fmla="*/ 21 h 27"/>
                    <a:gd name="T26" fmla="*/ 22 w 30"/>
                    <a:gd name="T27" fmla="*/ 23 h 27"/>
                    <a:gd name="T28" fmla="*/ 17 w 30"/>
                    <a:gd name="T29" fmla="*/ 19 h 27"/>
                    <a:gd name="T30" fmla="*/ 16 w 30"/>
                    <a:gd name="T31" fmla="*/ 20 h 27"/>
                    <a:gd name="T32" fmla="*/ 12 w 30"/>
                    <a:gd name="T33" fmla="*/ 25 h 27"/>
                    <a:gd name="T34" fmla="*/ 8 w 30"/>
                    <a:gd name="T35" fmla="*/ 10 h 27"/>
                    <a:gd name="T36" fmla="*/ 9 w 30"/>
                    <a:gd name="T37" fmla="*/ 25 h 27"/>
                    <a:gd name="T38" fmla="*/ 11 w 30"/>
                    <a:gd name="T39" fmla="*/ 23 h 27"/>
                    <a:gd name="T40" fmla="*/ 18 w 30"/>
                    <a:gd name="T41" fmla="*/ 16 h 27"/>
                    <a:gd name="T42" fmla="*/ 19 w 30"/>
                    <a:gd name="T43" fmla="*/ 18 h 27"/>
                    <a:gd name="T44" fmla="*/ 23 w 30"/>
                    <a:gd name="T45" fmla="*/ 21 h 27"/>
                    <a:gd name="T46" fmla="*/ 27 w 30"/>
                    <a:gd name="T47" fmla="*/ 20 h 27"/>
                    <a:gd name="T48" fmla="*/ 25 w 30"/>
                    <a:gd name="T49" fmla="*/ 19 h 27"/>
                    <a:gd name="T50" fmla="*/ 22 w 30"/>
                    <a:gd name="T51" fmla="*/ 18 h 27"/>
                    <a:gd name="T52" fmla="*/ 20 w 30"/>
                    <a:gd name="T53" fmla="*/ 13 h 27"/>
                    <a:gd name="T54" fmla="*/ 13 w 30"/>
                    <a:gd name="T55" fmla="*/ 8 h 27"/>
                    <a:gd name="T56" fmla="*/ 11 w 30"/>
                    <a:gd name="T57" fmla="*/ 6 h 27"/>
                    <a:gd name="T58" fmla="*/ 9 w 30"/>
                    <a:gd name="T59" fmla="*/ 11 h 27"/>
                    <a:gd name="T60" fmla="*/ 8 w 30"/>
                    <a:gd name="T61" fmla="*/ 3 h 27"/>
                    <a:gd name="T62" fmla="*/ 6 w 30"/>
                    <a:gd name="T63" fmla="*/ 10 h 27"/>
                    <a:gd name="T64" fmla="*/ 6 w 30"/>
                    <a:gd name="T65" fmla="*/ 13 h 27"/>
                    <a:gd name="T66" fmla="*/ 3 w 30"/>
                    <a:gd name="T67" fmla="*/ 21 h 27"/>
                    <a:gd name="T68" fmla="*/ 6 w 30"/>
                    <a:gd name="T69" fmla="*/ 19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
                    <a:gd name="T106" fmla="*/ 0 h 27"/>
                    <a:gd name="T107" fmla="*/ 30 w 30"/>
                    <a:gd name="T108" fmla="*/ 27 h 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 h="27">
                      <a:moveTo>
                        <a:pt x="9" y="27"/>
                      </a:moveTo>
                      <a:cubicBezTo>
                        <a:pt x="7" y="27"/>
                        <a:pt x="6" y="24"/>
                        <a:pt x="6" y="22"/>
                      </a:cubicBezTo>
                      <a:cubicBezTo>
                        <a:pt x="5" y="23"/>
                        <a:pt x="4" y="23"/>
                        <a:pt x="3" y="23"/>
                      </a:cubicBezTo>
                      <a:cubicBezTo>
                        <a:pt x="2" y="23"/>
                        <a:pt x="1" y="22"/>
                        <a:pt x="1" y="22"/>
                      </a:cubicBezTo>
                      <a:cubicBezTo>
                        <a:pt x="0" y="20"/>
                        <a:pt x="1" y="19"/>
                        <a:pt x="4" y="17"/>
                      </a:cubicBezTo>
                      <a:cubicBezTo>
                        <a:pt x="4" y="16"/>
                        <a:pt x="4" y="14"/>
                        <a:pt x="4" y="13"/>
                      </a:cubicBezTo>
                      <a:cubicBezTo>
                        <a:pt x="4" y="12"/>
                        <a:pt x="4" y="11"/>
                        <a:pt x="4" y="11"/>
                      </a:cubicBezTo>
                      <a:cubicBezTo>
                        <a:pt x="4" y="10"/>
                        <a:pt x="4" y="10"/>
                        <a:pt x="4" y="10"/>
                      </a:cubicBezTo>
                      <a:cubicBezTo>
                        <a:pt x="4" y="7"/>
                        <a:pt x="4" y="5"/>
                        <a:pt x="6" y="2"/>
                      </a:cubicBezTo>
                      <a:cubicBezTo>
                        <a:pt x="6" y="1"/>
                        <a:pt x="6" y="1"/>
                        <a:pt x="6" y="1"/>
                      </a:cubicBezTo>
                      <a:cubicBezTo>
                        <a:pt x="6" y="1"/>
                        <a:pt x="6" y="1"/>
                        <a:pt x="6" y="1"/>
                      </a:cubicBezTo>
                      <a:cubicBezTo>
                        <a:pt x="8" y="0"/>
                        <a:pt x="9" y="1"/>
                        <a:pt x="10" y="1"/>
                      </a:cubicBezTo>
                      <a:cubicBezTo>
                        <a:pt x="10" y="2"/>
                        <a:pt x="11" y="3"/>
                        <a:pt x="11" y="4"/>
                      </a:cubicBezTo>
                      <a:cubicBezTo>
                        <a:pt x="11" y="4"/>
                        <a:pt x="11" y="4"/>
                        <a:pt x="12" y="4"/>
                      </a:cubicBezTo>
                      <a:cubicBezTo>
                        <a:pt x="13" y="4"/>
                        <a:pt x="13" y="5"/>
                        <a:pt x="13" y="6"/>
                      </a:cubicBezTo>
                      <a:cubicBezTo>
                        <a:pt x="14" y="6"/>
                        <a:pt x="14" y="7"/>
                        <a:pt x="14" y="7"/>
                      </a:cubicBezTo>
                      <a:cubicBezTo>
                        <a:pt x="15" y="7"/>
                        <a:pt x="17" y="9"/>
                        <a:pt x="19" y="10"/>
                      </a:cubicBezTo>
                      <a:cubicBezTo>
                        <a:pt x="20" y="10"/>
                        <a:pt x="20" y="11"/>
                        <a:pt x="21" y="11"/>
                      </a:cubicBezTo>
                      <a:cubicBezTo>
                        <a:pt x="23" y="12"/>
                        <a:pt x="23" y="14"/>
                        <a:pt x="23" y="15"/>
                      </a:cubicBezTo>
                      <a:cubicBezTo>
                        <a:pt x="23" y="16"/>
                        <a:pt x="23" y="16"/>
                        <a:pt x="23" y="17"/>
                      </a:cubicBezTo>
                      <a:cubicBezTo>
                        <a:pt x="24" y="17"/>
                        <a:pt x="24" y="17"/>
                        <a:pt x="24" y="17"/>
                      </a:cubicBezTo>
                      <a:cubicBezTo>
                        <a:pt x="24" y="17"/>
                        <a:pt x="25" y="16"/>
                        <a:pt x="25" y="16"/>
                      </a:cubicBezTo>
                      <a:cubicBezTo>
                        <a:pt x="26" y="16"/>
                        <a:pt x="27" y="17"/>
                        <a:pt x="27" y="17"/>
                      </a:cubicBezTo>
                      <a:cubicBezTo>
                        <a:pt x="28" y="18"/>
                        <a:pt x="29" y="19"/>
                        <a:pt x="30" y="20"/>
                      </a:cubicBezTo>
                      <a:cubicBezTo>
                        <a:pt x="30" y="21"/>
                        <a:pt x="30" y="21"/>
                        <a:pt x="30" y="21"/>
                      </a:cubicBezTo>
                      <a:cubicBezTo>
                        <a:pt x="29" y="21"/>
                        <a:pt x="29" y="21"/>
                        <a:pt x="29" y="21"/>
                      </a:cubicBezTo>
                      <a:cubicBezTo>
                        <a:pt x="29" y="22"/>
                        <a:pt x="29" y="22"/>
                        <a:pt x="28" y="22"/>
                      </a:cubicBezTo>
                      <a:cubicBezTo>
                        <a:pt x="26" y="24"/>
                        <a:pt x="25" y="24"/>
                        <a:pt x="22" y="23"/>
                      </a:cubicBezTo>
                      <a:cubicBezTo>
                        <a:pt x="21" y="23"/>
                        <a:pt x="20" y="21"/>
                        <a:pt x="19" y="21"/>
                      </a:cubicBezTo>
                      <a:cubicBezTo>
                        <a:pt x="19" y="19"/>
                        <a:pt x="19" y="19"/>
                        <a:pt x="17" y="19"/>
                      </a:cubicBezTo>
                      <a:cubicBezTo>
                        <a:pt x="16" y="20"/>
                        <a:pt x="16" y="20"/>
                        <a:pt x="16" y="20"/>
                      </a:cubicBezTo>
                      <a:cubicBezTo>
                        <a:pt x="16" y="20"/>
                        <a:pt x="16" y="20"/>
                        <a:pt x="16" y="20"/>
                      </a:cubicBezTo>
                      <a:cubicBezTo>
                        <a:pt x="16" y="22"/>
                        <a:pt x="14" y="23"/>
                        <a:pt x="13" y="24"/>
                      </a:cubicBezTo>
                      <a:cubicBezTo>
                        <a:pt x="12" y="24"/>
                        <a:pt x="12" y="25"/>
                        <a:pt x="12" y="25"/>
                      </a:cubicBezTo>
                      <a:cubicBezTo>
                        <a:pt x="10" y="26"/>
                        <a:pt x="9" y="27"/>
                        <a:pt x="9" y="27"/>
                      </a:cubicBezTo>
                      <a:close/>
                      <a:moveTo>
                        <a:pt x="8" y="10"/>
                      </a:moveTo>
                      <a:cubicBezTo>
                        <a:pt x="8" y="21"/>
                        <a:pt x="8" y="21"/>
                        <a:pt x="8" y="21"/>
                      </a:cubicBezTo>
                      <a:cubicBezTo>
                        <a:pt x="8" y="22"/>
                        <a:pt x="8" y="24"/>
                        <a:pt x="9" y="25"/>
                      </a:cubicBezTo>
                      <a:cubicBezTo>
                        <a:pt x="9" y="25"/>
                        <a:pt x="9" y="24"/>
                        <a:pt x="10" y="24"/>
                      </a:cubicBezTo>
                      <a:cubicBezTo>
                        <a:pt x="11" y="23"/>
                        <a:pt x="11" y="23"/>
                        <a:pt x="11" y="23"/>
                      </a:cubicBezTo>
                      <a:cubicBezTo>
                        <a:pt x="12" y="22"/>
                        <a:pt x="14" y="21"/>
                        <a:pt x="14" y="20"/>
                      </a:cubicBezTo>
                      <a:cubicBezTo>
                        <a:pt x="14" y="18"/>
                        <a:pt x="15" y="16"/>
                        <a:pt x="18" y="16"/>
                      </a:cubicBezTo>
                      <a:cubicBezTo>
                        <a:pt x="19" y="16"/>
                        <a:pt x="19" y="16"/>
                        <a:pt x="19" y="16"/>
                      </a:cubicBezTo>
                      <a:cubicBezTo>
                        <a:pt x="19" y="18"/>
                        <a:pt x="19" y="18"/>
                        <a:pt x="19" y="18"/>
                      </a:cubicBezTo>
                      <a:cubicBezTo>
                        <a:pt x="20" y="18"/>
                        <a:pt x="21" y="19"/>
                        <a:pt x="21" y="20"/>
                      </a:cubicBezTo>
                      <a:cubicBezTo>
                        <a:pt x="22" y="20"/>
                        <a:pt x="22" y="21"/>
                        <a:pt x="23" y="21"/>
                      </a:cubicBezTo>
                      <a:cubicBezTo>
                        <a:pt x="25" y="22"/>
                        <a:pt x="25" y="22"/>
                        <a:pt x="27" y="21"/>
                      </a:cubicBezTo>
                      <a:cubicBezTo>
                        <a:pt x="27" y="21"/>
                        <a:pt x="27" y="20"/>
                        <a:pt x="27" y="20"/>
                      </a:cubicBezTo>
                      <a:cubicBezTo>
                        <a:pt x="27" y="20"/>
                        <a:pt x="26" y="19"/>
                        <a:pt x="25" y="18"/>
                      </a:cubicBezTo>
                      <a:cubicBezTo>
                        <a:pt x="25" y="18"/>
                        <a:pt x="25" y="18"/>
                        <a:pt x="25" y="19"/>
                      </a:cubicBezTo>
                      <a:cubicBezTo>
                        <a:pt x="24" y="19"/>
                        <a:pt x="24" y="19"/>
                        <a:pt x="23" y="19"/>
                      </a:cubicBezTo>
                      <a:cubicBezTo>
                        <a:pt x="23" y="19"/>
                        <a:pt x="22" y="19"/>
                        <a:pt x="22" y="18"/>
                      </a:cubicBezTo>
                      <a:cubicBezTo>
                        <a:pt x="21" y="17"/>
                        <a:pt x="21" y="16"/>
                        <a:pt x="21" y="15"/>
                      </a:cubicBezTo>
                      <a:cubicBezTo>
                        <a:pt x="21" y="14"/>
                        <a:pt x="21" y="13"/>
                        <a:pt x="20" y="13"/>
                      </a:cubicBezTo>
                      <a:cubicBezTo>
                        <a:pt x="19" y="12"/>
                        <a:pt x="19" y="12"/>
                        <a:pt x="18" y="11"/>
                      </a:cubicBezTo>
                      <a:cubicBezTo>
                        <a:pt x="16" y="10"/>
                        <a:pt x="14" y="9"/>
                        <a:pt x="13" y="8"/>
                      </a:cubicBezTo>
                      <a:cubicBezTo>
                        <a:pt x="12" y="8"/>
                        <a:pt x="12" y="7"/>
                        <a:pt x="12" y="7"/>
                      </a:cubicBezTo>
                      <a:cubicBezTo>
                        <a:pt x="12" y="7"/>
                        <a:pt x="11" y="6"/>
                        <a:pt x="11" y="6"/>
                      </a:cubicBezTo>
                      <a:cubicBezTo>
                        <a:pt x="11" y="6"/>
                        <a:pt x="11" y="7"/>
                        <a:pt x="11" y="7"/>
                      </a:cubicBezTo>
                      <a:cubicBezTo>
                        <a:pt x="9" y="11"/>
                        <a:pt x="9" y="11"/>
                        <a:pt x="9" y="11"/>
                      </a:cubicBezTo>
                      <a:cubicBezTo>
                        <a:pt x="9" y="7"/>
                        <a:pt x="9" y="7"/>
                        <a:pt x="9" y="7"/>
                      </a:cubicBezTo>
                      <a:cubicBezTo>
                        <a:pt x="9" y="5"/>
                        <a:pt x="9" y="3"/>
                        <a:pt x="8" y="3"/>
                      </a:cubicBezTo>
                      <a:cubicBezTo>
                        <a:pt x="8" y="3"/>
                        <a:pt x="8" y="3"/>
                        <a:pt x="7" y="3"/>
                      </a:cubicBezTo>
                      <a:cubicBezTo>
                        <a:pt x="6" y="5"/>
                        <a:pt x="6" y="7"/>
                        <a:pt x="6" y="10"/>
                      </a:cubicBezTo>
                      <a:cubicBezTo>
                        <a:pt x="6" y="11"/>
                        <a:pt x="6" y="11"/>
                        <a:pt x="6" y="11"/>
                      </a:cubicBezTo>
                      <a:cubicBezTo>
                        <a:pt x="6" y="11"/>
                        <a:pt x="6" y="12"/>
                        <a:pt x="6" y="13"/>
                      </a:cubicBezTo>
                      <a:cubicBezTo>
                        <a:pt x="6" y="16"/>
                        <a:pt x="6" y="17"/>
                        <a:pt x="5" y="18"/>
                      </a:cubicBezTo>
                      <a:cubicBezTo>
                        <a:pt x="3" y="20"/>
                        <a:pt x="3" y="21"/>
                        <a:pt x="3" y="21"/>
                      </a:cubicBezTo>
                      <a:cubicBezTo>
                        <a:pt x="3" y="21"/>
                        <a:pt x="3" y="21"/>
                        <a:pt x="3" y="21"/>
                      </a:cubicBezTo>
                      <a:cubicBezTo>
                        <a:pt x="4" y="21"/>
                        <a:pt x="6" y="20"/>
                        <a:pt x="6" y="19"/>
                      </a:cubicBezTo>
                      <a:lnTo>
                        <a:pt x="8"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5" name="Freeform 199"/>
                <p:cNvSpPr>
                  <a:spLocks noChangeArrowheads="1"/>
                </p:cNvSpPr>
                <p:nvPr/>
              </p:nvSpPr>
              <p:spPr bwMode="auto">
                <a:xfrm>
                  <a:off x="549" y="126"/>
                  <a:ext cx="6" cy="8"/>
                </a:xfrm>
                <a:custGeom>
                  <a:avLst/>
                  <a:gdLst>
                    <a:gd name="T0" fmla="*/ 2 w 3"/>
                    <a:gd name="T1" fmla="*/ 0 h 5"/>
                    <a:gd name="T2" fmla="*/ 3 w 3"/>
                    <a:gd name="T3" fmla="*/ 5 h 5"/>
                    <a:gd name="T4" fmla="*/ 2 w 3"/>
                    <a:gd name="T5" fmla="*/ 0 h 5"/>
                    <a:gd name="T6" fmla="*/ 0 60000 65536"/>
                    <a:gd name="T7" fmla="*/ 0 60000 65536"/>
                    <a:gd name="T8" fmla="*/ 0 60000 65536"/>
                    <a:gd name="T9" fmla="*/ 0 w 3"/>
                    <a:gd name="T10" fmla="*/ 0 h 5"/>
                    <a:gd name="T11" fmla="*/ 3 w 3"/>
                    <a:gd name="T12" fmla="*/ 5 h 5"/>
                  </a:gdLst>
                  <a:ahLst/>
                  <a:cxnLst>
                    <a:cxn ang="T6">
                      <a:pos x="T0" y="T1"/>
                    </a:cxn>
                    <a:cxn ang="T7">
                      <a:pos x="T2" y="T3"/>
                    </a:cxn>
                    <a:cxn ang="T8">
                      <a:pos x="T4" y="T5"/>
                    </a:cxn>
                  </a:cxnLst>
                  <a:rect l="T9" t="T10" r="T11" b="T12"/>
                  <a:pathLst>
                    <a:path w="3" h="5">
                      <a:moveTo>
                        <a:pt x="2" y="0"/>
                      </a:moveTo>
                      <a:cubicBezTo>
                        <a:pt x="2" y="2"/>
                        <a:pt x="3" y="4"/>
                        <a:pt x="3" y="5"/>
                      </a:cubicBezTo>
                      <a:cubicBezTo>
                        <a:pt x="1" y="4"/>
                        <a:pt x="0" y="1"/>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6" name="Freeform 200"/>
                <p:cNvSpPr>
                  <a:spLocks noChangeArrowheads="1"/>
                </p:cNvSpPr>
                <p:nvPr/>
              </p:nvSpPr>
              <p:spPr bwMode="auto">
                <a:xfrm>
                  <a:off x="549" y="124"/>
                  <a:ext cx="7" cy="14"/>
                </a:xfrm>
                <a:custGeom>
                  <a:avLst/>
                  <a:gdLst>
                    <a:gd name="T0" fmla="*/ 4 w 4"/>
                    <a:gd name="T1" fmla="*/ 8 h 8"/>
                    <a:gd name="T2" fmla="*/ 2 w 4"/>
                    <a:gd name="T3" fmla="*/ 7 h 8"/>
                    <a:gd name="T4" fmla="*/ 0 w 4"/>
                    <a:gd name="T5" fmla="*/ 3 h 8"/>
                    <a:gd name="T6" fmla="*/ 2 w 4"/>
                    <a:gd name="T7" fmla="*/ 0 h 8"/>
                    <a:gd name="T8" fmla="*/ 3 w 4"/>
                    <a:gd name="T9" fmla="*/ 0 h 8"/>
                    <a:gd name="T10" fmla="*/ 3 w 4"/>
                    <a:gd name="T11" fmla="*/ 3 h 8"/>
                    <a:gd name="T12" fmla="*/ 4 w 4"/>
                    <a:gd name="T13" fmla="*/ 6 h 8"/>
                    <a:gd name="T14" fmla="*/ 4 w 4"/>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4" y="8"/>
                      </a:moveTo>
                      <a:cubicBezTo>
                        <a:pt x="2" y="7"/>
                        <a:pt x="2" y="7"/>
                        <a:pt x="2" y="7"/>
                      </a:cubicBezTo>
                      <a:cubicBezTo>
                        <a:pt x="1" y="7"/>
                        <a:pt x="0" y="5"/>
                        <a:pt x="0" y="3"/>
                      </a:cubicBezTo>
                      <a:cubicBezTo>
                        <a:pt x="0" y="2"/>
                        <a:pt x="1" y="1"/>
                        <a:pt x="2" y="0"/>
                      </a:cubicBezTo>
                      <a:cubicBezTo>
                        <a:pt x="3" y="0"/>
                        <a:pt x="3" y="0"/>
                        <a:pt x="3" y="0"/>
                      </a:cubicBezTo>
                      <a:cubicBezTo>
                        <a:pt x="3" y="3"/>
                        <a:pt x="3" y="3"/>
                        <a:pt x="3" y="3"/>
                      </a:cubicBezTo>
                      <a:cubicBezTo>
                        <a:pt x="4" y="4"/>
                        <a:pt x="4" y="5"/>
                        <a:pt x="4" y="6"/>
                      </a:cubicBezTo>
                      <a:lnTo>
                        <a:pt x="4"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7" name="Freeform 201"/>
                <p:cNvSpPr>
                  <a:spLocks noChangeArrowheads="1"/>
                </p:cNvSpPr>
                <p:nvPr/>
              </p:nvSpPr>
              <p:spPr bwMode="auto">
                <a:xfrm>
                  <a:off x="493" y="0"/>
                  <a:ext cx="36" cy="53"/>
                </a:xfrm>
                <a:custGeom>
                  <a:avLst/>
                  <a:gdLst>
                    <a:gd name="T0" fmla="*/ 2 w 21"/>
                    <a:gd name="T1" fmla="*/ 2 h 31"/>
                    <a:gd name="T2" fmla="*/ 21 w 21"/>
                    <a:gd name="T3" fmla="*/ 4 h 31"/>
                    <a:gd name="T4" fmla="*/ 20 w 21"/>
                    <a:gd name="T5" fmla="*/ 7 h 31"/>
                    <a:gd name="T6" fmla="*/ 18 w 21"/>
                    <a:gd name="T7" fmla="*/ 9 h 31"/>
                    <a:gd name="T8" fmla="*/ 16 w 21"/>
                    <a:gd name="T9" fmla="*/ 14 h 31"/>
                    <a:gd name="T10" fmla="*/ 14 w 21"/>
                    <a:gd name="T11" fmla="*/ 20 h 31"/>
                    <a:gd name="T12" fmla="*/ 5 w 21"/>
                    <a:gd name="T13" fmla="*/ 20 h 31"/>
                    <a:gd name="T14" fmla="*/ 7 w 21"/>
                    <a:gd name="T15" fmla="*/ 26 h 31"/>
                    <a:gd name="T16" fmla="*/ 2 w 21"/>
                    <a:gd name="T17" fmla="*/ 29 h 31"/>
                    <a:gd name="T18" fmla="*/ 3 w 21"/>
                    <a:gd name="T19" fmla="*/ 28 h 31"/>
                    <a:gd name="T20" fmla="*/ 2 w 21"/>
                    <a:gd name="T21" fmla="*/ 24 h 31"/>
                    <a:gd name="T22" fmla="*/ 0 w 21"/>
                    <a:gd name="T23" fmla="*/ 20 h 31"/>
                    <a:gd name="T24" fmla="*/ 0 w 21"/>
                    <a:gd name="T25" fmla="*/ 7 h 31"/>
                    <a:gd name="T26" fmla="*/ 4 w 21"/>
                    <a:gd name="T27" fmla="*/ 8 h 31"/>
                    <a:gd name="T28" fmla="*/ 2 w 21"/>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
                    <a:gd name="T46" fmla="*/ 0 h 31"/>
                    <a:gd name="T47" fmla="*/ 21 w 21"/>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 h="31">
                      <a:moveTo>
                        <a:pt x="2" y="2"/>
                      </a:moveTo>
                      <a:cubicBezTo>
                        <a:pt x="9" y="0"/>
                        <a:pt x="14" y="2"/>
                        <a:pt x="21" y="4"/>
                      </a:cubicBezTo>
                      <a:cubicBezTo>
                        <a:pt x="21" y="5"/>
                        <a:pt x="20" y="6"/>
                        <a:pt x="20" y="7"/>
                      </a:cubicBezTo>
                      <a:cubicBezTo>
                        <a:pt x="19" y="8"/>
                        <a:pt x="18" y="9"/>
                        <a:pt x="18" y="9"/>
                      </a:cubicBezTo>
                      <a:cubicBezTo>
                        <a:pt x="17" y="11"/>
                        <a:pt x="18" y="13"/>
                        <a:pt x="16" y="14"/>
                      </a:cubicBezTo>
                      <a:cubicBezTo>
                        <a:pt x="17" y="15"/>
                        <a:pt x="15" y="19"/>
                        <a:pt x="14" y="20"/>
                      </a:cubicBezTo>
                      <a:cubicBezTo>
                        <a:pt x="13" y="21"/>
                        <a:pt x="7" y="20"/>
                        <a:pt x="5" y="20"/>
                      </a:cubicBezTo>
                      <a:cubicBezTo>
                        <a:pt x="8" y="23"/>
                        <a:pt x="9" y="23"/>
                        <a:pt x="7" y="26"/>
                      </a:cubicBezTo>
                      <a:cubicBezTo>
                        <a:pt x="6" y="28"/>
                        <a:pt x="4" y="31"/>
                        <a:pt x="2" y="29"/>
                      </a:cubicBezTo>
                      <a:cubicBezTo>
                        <a:pt x="2" y="29"/>
                        <a:pt x="3" y="28"/>
                        <a:pt x="3" y="28"/>
                      </a:cubicBezTo>
                      <a:cubicBezTo>
                        <a:pt x="2" y="27"/>
                        <a:pt x="1" y="26"/>
                        <a:pt x="2" y="24"/>
                      </a:cubicBezTo>
                      <a:cubicBezTo>
                        <a:pt x="4" y="21"/>
                        <a:pt x="0" y="23"/>
                        <a:pt x="0" y="20"/>
                      </a:cubicBezTo>
                      <a:cubicBezTo>
                        <a:pt x="0" y="16"/>
                        <a:pt x="0" y="11"/>
                        <a:pt x="0" y="7"/>
                      </a:cubicBezTo>
                      <a:cubicBezTo>
                        <a:pt x="1" y="7"/>
                        <a:pt x="3" y="8"/>
                        <a:pt x="4" y="8"/>
                      </a:cubicBezTo>
                      <a:cubicBezTo>
                        <a:pt x="2" y="6"/>
                        <a:pt x="0" y="4"/>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8" name="Freeform 202"/>
                <p:cNvSpPr>
                  <a:spLocks noEditPoints="1" noChangeArrowheads="1"/>
                </p:cNvSpPr>
                <p:nvPr/>
              </p:nvSpPr>
              <p:spPr bwMode="auto">
                <a:xfrm>
                  <a:off x="491" y="0"/>
                  <a:ext cx="39" cy="53"/>
                </a:xfrm>
                <a:custGeom>
                  <a:avLst/>
                  <a:gdLst>
                    <a:gd name="T0" fmla="*/ 2 w 23"/>
                    <a:gd name="T1" fmla="*/ 30 h 31"/>
                    <a:gd name="T2" fmla="*/ 2 w 23"/>
                    <a:gd name="T3" fmla="*/ 29 h 31"/>
                    <a:gd name="T4" fmla="*/ 2 w 23"/>
                    <a:gd name="T5" fmla="*/ 24 h 31"/>
                    <a:gd name="T6" fmla="*/ 2 w 23"/>
                    <a:gd name="T7" fmla="*/ 23 h 31"/>
                    <a:gd name="T8" fmla="*/ 0 w 23"/>
                    <a:gd name="T9" fmla="*/ 10 h 31"/>
                    <a:gd name="T10" fmla="*/ 0 w 23"/>
                    <a:gd name="T11" fmla="*/ 5 h 31"/>
                    <a:gd name="T12" fmla="*/ 3 w 23"/>
                    <a:gd name="T13" fmla="*/ 1 h 31"/>
                    <a:gd name="T14" fmla="*/ 3 w 23"/>
                    <a:gd name="T15" fmla="*/ 1 h 31"/>
                    <a:gd name="T16" fmla="*/ 20 w 23"/>
                    <a:gd name="T17" fmla="*/ 3 h 31"/>
                    <a:gd name="T18" fmla="*/ 23 w 23"/>
                    <a:gd name="T19" fmla="*/ 5 h 31"/>
                    <a:gd name="T20" fmla="*/ 22 w 23"/>
                    <a:gd name="T21" fmla="*/ 8 h 31"/>
                    <a:gd name="T22" fmla="*/ 20 w 23"/>
                    <a:gd name="T23" fmla="*/ 11 h 31"/>
                    <a:gd name="T24" fmla="*/ 17 w 23"/>
                    <a:gd name="T25" fmla="*/ 19 h 31"/>
                    <a:gd name="T26" fmla="*/ 13 w 23"/>
                    <a:gd name="T27" fmla="*/ 22 h 31"/>
                    <a:gd name="T28" fmla="*/ 9 w 23"/>
                    <a:gd name="T29" fmla="*/ 27 h 31"/>
                    <a:gd name="T30" fmla="*/ 4 w 23"/>
                    <a:gd name="T31" fmla="*/ 29 h 31"/>
                    <a:gd name="T32" fmla="*/ 7 w 23"/>
                    <a:gd name="T33" fmla="*/ 22 h 31"/>
                    <a:gd name="T34" fmla="*/ 4 w 23"/>
                    <a:gd name="T35" fmla="*/ 19 h 31"/>
                    <a:gd name="T36" fmla="*/ 8 w 23"/>
                    <a:gd name="T37" fmla="*/ 19 h 31"/>
                    <a:gd name="T38" fmla="*/ 14 w 23"/>
                    <a:gd name="T39" fmla="*/ 20 h 31"/>
                    <a:gd name="T40" fmla="*/ 16 w 23"/>
                    <a:gd name="T41" fmla="*/ 14 h 31"/>
                    <a:gd name="T42" fmla="*/ 17 w 23"/>
                    <a:gd name="T43" fmla="*/ 13 h 31"/>
                    <a:gd name="T44" fmla="*/ 18 w 23"/>
                    <a:gd name="T45" fmla="*/ 8 h 31"/>
                    <a:gd name="T46" fmla="*/ 20 w 23"/>
                    <a:gd name="T47" fmla="*/ 7 h 31"/>
                    <a:gd name="T48" fmla="*/ 21 w 23"/>
                    <a:gd name="T49" fmla="*/ 5 h 31"/>
                    <a:gd name="T50" fmla="*/ 4 w 23"/>
                    <a:gd name="T51" fmla="*/ 3 h 31"/>
                    <a:gd name="T52" fmla="*/ 6 w 23"/>
                    <a:gd name="T53" fmla="*/ 8 h 31"/>
                    <a:gd name="T54" fmla="*/ 5 w 23"/>
                    <a:gd name="T55" fmla="*/ 9 h 31"/>
                    <a:gd name="T56" fmla="*/ 2 w 23"/>
                    <a:gd name="T57" fmla="*/ 10 h 31"/>
                    <a:gd name="T58" fmla="*/ 3 w 23"/>
                    <a:gd name="T59" fmla="*/ 21 h 31"/>
                    <a:gd name="T60" fmla="*/ 4 w 23"/>
                    <a:gd name="T61" fmla="*/ 27 h 31"/>
                    <a:gd name="T62" fmla="*/ 4 w 23"/>
                    <a:gd name="T63" fmla="*/ 29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31"/>
                    <a:gd name="T98" fmla="*/ 23 w 23"/>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31">
                      <a:moveTo>
                        <a:pt x="5" y="31"/>
                      </a:moveTo>
                      <a:cubicBezTo>
                        <a:pt x="4" y="31"/>
                        <a:pt x="3" y="31"/>
                        <a:pt x="2" y="30"/>
                      </a:cubicBezTo>
                      <a:cubicBezTo>
                        <a:pt x="1" y="30"/>
                        <a:pt x="1" y="30"/>
                        <a:pt x="1" y="30"/>
                      </a:cubicBezTo>
                      <a:cubicBezTo>
                        <a:pt x="2" y="29"/>
                        <a:pt x="2" y="29"/>
                        <a:pt x="2" y="29"/>
                      </a:cubicBezTo>
                      <a:cubicBezTo>
                        <a:pt x="2" y="28"/>
                        <a:pt x="2" y="28"/>
                        <a:pt x="3" y="28"/>
                      </a:cubicBezTo>
                      <a:cubicBezTo>
                        <a:pt x="2" y="27"/>
                        <a:pt x="1" y="25"/>
                        <a:pt x="2" y="24"/>
                      </a:cubicBezTo>
                      <a:cubicBezTo>
                        <a:pt x="3" y="23"/>
                        <a:pt x="3" y="23"/>
                        <a:pt x="3" y="23"/>
                      </a:cubicBezTo>
                      <a:cubicBezTo>
                        <a:pt x="3" y="23"/>
                        <a:pt x="2" y="23"/>
                        <a:pt x="2" y="23"/>
                      </a:cubicBezTo>
                      <a:cubicBezTo>
                        <a:pt x="1" y="22"/>
                        <a:pt x="0" y="22"/>
                        <a:pt x="0" y="20"/>
                      </a:cubicBezTo>
                      <a:cubicBezTo>
                        <a:pt x="0" y="17"/>
                        <a:pt x="0" y="13"/>
                        <a:pt x="0" y="10"/>
                      </a:cubicBezTo>
                      <a:cubicBezTo>
                        <a:pt x="0" y="9"/>
                        <a:pt x="0" y="8"/>
                        <a:pt x="0" y="7"/>
                      </a:cubicBezTo>
                      <a:cubicBezTo>
                        <a:pt x="0" y="5"/>
                        <a:pt x="0" y="5"/>
                        <a:pt x="0" y="5"/>
                      </a:cubicBezTo>
                      <a:cubicBezTo>
                        <a:pt x="2" y="6"/>
                        <a:pt x="2" y="6"/>
                        <a:pt x="2" y="6"/>
                      </a:cubicBezTo>
                      <a:cubicBezTo>
                        <a:pt x="1" y="5"/>
                        <a:pt x="1" y="3"/>
                        <a:pt x="3" y="1"/>
                      </a:cubicBezTo>
                      <a:cubicBezTo>
                        <a:pt x="3" y="1"/>
                        <a:pt x="3" y="1"/>
                        <a:pt x="3" y="1"/>
                      </a:cubicBezTo>
                      <a:cubicBezTo>
                        <a:pt x="3" y="1"/>
                        <a:pt x="3" y="1"/>
                        <a:pt x="3" y="1"/>
                      </a:cubicBezTo>
                      <a:cubicBezTo>
                        <a:pt x="5" y="0"/>
                        <a:pt x="7" y="0"/>
                        <a:pt x="8" y="0"/>
                      </a:cubicBezTo>
                      <a:cubicBezTo>
                        <a:pt x="12" y="0"/>
                        <a:pt x="16" y="1"/>
                        <a:pt x="20" y="3"/>
                      </a:cubicBezTo>
                      <a:cubicBezTo>
                        <a:pt x="23" y="4"/>
                        <a:pt x="23" y="4"/>
                        <a:pt x="23" y="4"/>
                      </a:cubicBezTo>
                      <a:cubicBezTo>
                        <a:pt x="23" y="5"/>
                        <a:pt x="23" y="5"/>
                        <a:pt x="23" y="5"/>
                      </a:cubicBezTo>
                      <a:cubicBezTo>
                        <a:pt x="23" y="5"/>
                        <a:pt x="22" y="6"/>
                        <a:pt x="22" y="7"/>
                      </a:cubicBezTo>
                      <a:cubicBezTo>
                        <a:pt x="22" y="8"/>
                        <a:pt x="22" y="8"/>
                        <a:pt x="22" y="8"/>
                      </a:cubicBezTo>
                      <a:cubicBezTo>
                        <a:pt x="21" y="9"/>
                        <a:pt x="20" y="9"/>
                        <a:pt x="20" y="9"/>
                      </a:cubicBezTo>
                      <a:cubicBezTo>
                        <a:pt x="20" y="10"/>
                        <a:pt x="20" y="10"/>
                        <a:pt x="20" y="11"/>
                      </a:cubicBezTo>
                      <a:cubicBezTo>
                        <a:pt x="20" y="12"/>
                        <a:pt x="20" y="13"/>
                        <a:pt x="18" y="14"/>
                      </a:cubicBezTo>
                      <a:cubicBezTo>
                        <a:pt x="19" y="16"/>
                        <a:pt x="18" y="18"/>
                        <a:pt x="17" y="19"/>
                      </a:cubicBezTo>
                      <a:cubicBezTo>
                        <a:pt x="16" y="20"/>
                        <a:pt x="16" y="20"/>
                        <a:pt x="16" y="21"/>
                      </a:cubicBezTo>
                      <a:cubicBezTo>
                        <a:pt x="15" y="22"/>
                        <a:pt x="14" y="22"/>
                        <a:pt x="13" y="22"/>
                      </a:cubicBezTo>
                      <a:cubicBezTo>
                        <a:pt x="12" y="22"/>
                        <a:pt x="10" y="22"/>
                        <a:pt x="9" y="21"/>
                      </a:cubicBezTo>
                      <a:cubicBezTo>
                        <a:pt x="10" y="23"/>
                        <a:pt x="11" y="24"/>
                        <a:pt x="9" y="27"/>
                      </a:cubicBezTo>
                      <a:cubicBezTo>
                        <a:pt x="8" y="29"/>
                        <a:pt x="6" y="31"/>
                        <a:pt x="5" y="31"/>
                      </a:cubicBezTo>
                      <a:close/>
                      <a:moveTo>
                        <a:pt x="4" y="29"/>
                      </a:moveTo>
                      <a:cubicBezTo>
                        <a:pt x="6" y="29"/>
                        <a:pt x="7" y="27"/>
                        <a:pt x="7" y="26"/>
                      </a:cubicBezTo>
                      <a:cubicBezTo>
                        <a:pt x="9" y="24"/>
                        <a:pt x="8" y="24"/>
                        <a:pt x="7" y="22"/>
                      </a:cubicBezTo>
                      <a:cubicBezTo>
                        <a:pt x="6" y="22"/>
                        <a:pt x="6" y="21"/>
                        <a:pt x="5" y="21"/>
                      </a:cubicBezTo>
                      <a:cubicBezTo>
                        <a:pt x="4" y="19"/>
                        <a:pt x="4" y="19"/>
                        <a:pt x="4" y="19"/>
                      </a:cubicBezTo>
                      <a:cubicBezTo>
                        <a:pt x="6" y="19"/>
                        <a:pt x="6" y="19"/>
                        <a:pt x="6" y="19"/>
                      </a:cubicBezTo>
                      <a:cubicBezTo>
                        <a:pt x="6" y="19"/>
                        <a:pt x="7" y="19"/>
                        <a:pt x="8" y="19"/>
                      </a:cubicBezTo>
                      <a:cubicBezTo>
                        <a:pt x="9" y="20"/>
                        <a:pt x="11" y="20"/>
                        <a:pt x="13" y="20"/>
                      </a:cubicBezTo>
                      <a:cubicBezTo>
                        <a:pt x="14" y="20"/>
                        <a:pt x="14" y="20"/>
                        <a:pt x="14" y="20"/>
                      </a:cubicBezTo>
                      <a:cubicBezTo>
                        <a:pt x="14" y="19"/>
                        <a:pt x="15" y="19"/>
                        <a:pt x="15" y="18"/>
                      </a:cubicBezTo>
                      <a:cubicBezTo>
                        <a:pt x="15" y="18"/>
                        <a:pt x="17" y="15"/>
                        <a:pt x="16" y="14"/>
                      </a:cubicBezTo>
                      <a:cubicBezTo>
                        <a:pt x="15" y="13"/>
                        <a:pt x="15" y="13"/>
                        <a:pt x="15" y="13"/>
                      </a:cubicBezTo>
                      <a:cubicBezTo>
                        <a:pt x="17" y="13"/>
                        <a:pt x="17" y="13"/>
                        <a:pt x="17" y="13"/>
                      </a:cubicBezTo>
                      <a:cubicBezTo>
                        <a:pt x="18" y="12"/>
                        <a:pt x="18" y="12"/>
                        <a:pt x="18" y="11"/>
                      </a:cubicBezTo>
                      <a:cubicBezTo>
                        <a:pt x="18" y="10"/>
                        <a:pt x="18" y="9"/>
                        <a:pt x="18" y="8"/>
                      </a:cubicBezTo>
                      <a:cubicBezTo>
                        <a:pt x="18" y="8"/>
                        <a:pt x="19" y="8"/>
                        <a:pt x="19" y="8"/>
                      </a:cubicBezTo>
                      <a:cubicBezTo>
                        <a:pt x="19" y="8"/>
                        <a:pt x="20" y="7"/>
                        <a:pt x="20" y="7"/>
                      </a:cubicBezTo>
                      <a:cubicBezTo>
                        <a:pt x="20" y="6"/>
                        <a:pt x="20" y="6"/>
                        <a:pt x="20" y="6"/>
                      </a:cubicBezTo>
                      <a:cubicBezTo>
                        <a:pt x="20" y="6"/>
                        <a:pt x="21" y="5"/>
                        <a:pt x="21" y="5"/>
                      </a:cubicBezTo>
                      <a:cubicBezTo>
                        <a:pt x="20" y="5"/>
                        <a:pt x="20" y="5"/>
                        <a:pt x="20" y="5"/>
                      </a:cubicBezTo>
                      <a:cubicBezTo>
                        <a:pt x="14" y="3"/>
                        <a:pt x="10" y="2"/>
                        <a:pt x="4" y="3"/>
                      </a:cubicBezTo>
                      <a:cubicBezTo>
                        <a:pt x="3" y="4"/>
                        <a:pt x="3" y="5"/>
                        <a:pt x="5" y="6"/>
                      </a:cubicBezTo>
                      <a:cubicBezTo>
                        <a:pt x="5" y="7"/>
                        <a:pt x="6" y="7"/>
                        <a:pt x="6" y="8"/>
                      </a:cubicBezTo>
                      <a:cubicBezTo>
                        <a:pt x="8" y="10"/>
                        <a:pt x="8" y="10"/>
                        <a:pt x="8" y="10"/>
                      </a:cubicBezTo>
                      <a:cubicBezTo>
                        <a:pt x="5" y="9"/>
                        <a:pt x="5" y="9"/>
                        <a:pt x="5" y="9"/>
                      </a:cubicBezTo>
                      <a:cubicBezTo>
                        <a:pt x="4" y="9"/>
                        <a:pt x="3" y="8"/>
                        <a:pt x="2" y="8"/>
                      </a:cubicBezTo>
                      <a:cubicBezTo>
                        <a:pt x="2" y="9"/>
                        <a:pt x="2" y="10"/>
                        <a:pt x="2" y="10"/>
                      </a:cubicBezTo>
                      <a:cubicBezTo>
                        <a:pt x="2" y="13"/>
                        <a:pt x="2" y="17"/>
                        <a:pt x="2" y="20"/>
                      </a:cubicBezTo>
                      <a:cubicBezTo>
                        <a:pt x="2" y="21"/>
                        <a:pt x="2" y="21"/>
                        <a:pt x="3" y="21"/>
                      </a:cubicBezTo>
                      <a:cubicBezTo>
                        <a:pt x="4" y="21"/>
                        <a:pt x="5" y="22"/>
                        <a:pt x="4" y="25"/>
                      </a:cubicBezTo>
                      <a:cubicBezTo>
                        <a:pt x="4" y="25"/>
                        <a:pt x="3" y="26"/>
                        <a:pt x="4" y="27"/>
                      </a:cubicBezTo>
                      <a:cubicBezTo>
                        <a:pt x="5" y="28"/>
                        <a:pt x="5" y="28"/>
                        <a:pt x="5" y="28"/>
                      </a:cubicBezTo>
                      <a:lnTo>
                        <a:pt x="4" y="2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49" name="Freeform 203"/>
                <p:cNvSpPr>
                  <a:spLocks noChangeArrowheads="1"/>
                </p:cNvSpPr>
                <p:nvPr/>
              </p:nvSpPr>
              <p:spPr bwMode="auto">
                <a:xfrm>
                  <a:off x="701" y="403"/>
                  <a:ext cx="19" cy="10"/>
                </a:xfrm>
                <a:custGeom>
                  <a:avLst/>
                  <a:gdLst>
                    <a:gd name="T0" fmla="*/ 4 w 11"/>
                    <a:gd name="T1" fmla="*/ 0 h 6"/>
                    <a:gd name="T2" fmla="*/ 11 w 11"/>
                    <a:gd name="T3" fmla="*/ 4 h 6"/>
                    <a:gd name="T4" fmla="*/ 9 w 11"/>
                    <a:gd name="T5" fmla="*/ 6 h 6"/>
                    <a:gd name="T6" fmla="*/ 4 w 11"/>
                    <a:gd name="T7" fmla="*/ 0 h 6"/>
                    <a:gd name="T8" fmla="*/ 0 60000 65536"/>
                    <a:gd name="T9" fmla="*/ 0 60000 65536"/>
                    <a:gd name="T10" fmla="*/ 0 60000 65536"/>
                    <a:gd name="T11" fmla="*/ 0 60000 65536"/>
                    <a:gd name="T12" fmla="*/ 0 w 11"/>
                    <a:gd name="T13" fmla="*/ 0 h 6"/>
                    <a:gd name="T14" fmla="*/ 11 w 11"/>
                    <a:gd name="T15" fmla="*/ 6 h 6"/>
                  </a:gdLst>
                  <a:ahLst/>
                  <a:cxnLst>
                    <a:cxn ang="T8">
                      <a:pos x="T0" y="T1"/>
                    </a:cxn>
                    <a:cxn ang="T9">
                      <a:pos x="T2" y="T3"/>
                    </a:cxn>
                    <a:cxn ang="T10">
                      <a:pos x="T4" y="T5"/>
                    </a:cxn>
                    <a:cxn ang="T11">
                      <a:pos x="T6" y="T7"/>
                    </a:cxn>
                  </a:cxnLst>
                  <a:rect l="T12" t="T13" r="T14" b="T15"/>
                  <a:pathLst>
                    <a:path w="11" h="6">
                      <a:moveTo>
                        <a:pt x="4" y="0"/>
                      </a:moveTo>
                      <a:cubicBezTo>
                        <a:pt x="3" y="4"/>
                        <a:pt x="9" y="4"/>
                        <a:pt x="11" y="4"/>
                      </a:cubicBezTo>
                      <a:cubicBezTo>
                        <a:pt x="11" y="4"/>
                        <a:pt x="10" y="6"/>
                        <a:pt x="9" y="6"/>
                      </a:cubicBezTo>
                      <a:cubicBezTo>
                        <a:pt x="8" y="4"/>
                        <a:pt x="0" y="4"/>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50" name="Freeform 204"/>
                <p:cNvSpPr>
                  <a:spLocks noChangeArrowheads="1"/>
                </p:cNvSpPr>
                <p:nvPr/>
              </p:nvSpPr>
              <p:spPr bwMode="auto">
                <a:xfrm>
                  <a:off x="703" y="400"/>
                  <a:ext cx="20" cy="17"/>
                </a:xfrm>
                <a:custGeom>
                  <a:avLst/>
                  <a:gdLst>
                    <a:gd name="T0" fmla="*/ 8 w 12"/>
                    <a:gd name="T1" fmla="*/ 10 h 10"/>
                    <a:gd name="T2" fmla="*/ 7 w 12"/>
                    <a:gd name="T3" fmla="*/ 9 h 10"/>
                    <a:gd name="T4" fmla="*/ 5 w 12"/>
                    <a:gd name="T5" fmla="*/ 7 h 10"/>
                    <a:gd name="T6" fmla="*/ 1 w 12"/>
                    <a:gd name="T7" fmla="*/ 4 h 10"/>
                    <a:gd name="T8" fmla="*/ 2 w 12"/>
                    <a:gd name="T9" fmla="*/ 2 h 10"/>
                    <a:gd name="T10" fmla="*/ 4 w 12"/>
                    <a:gd name="T11" fmla="*/ 0 h 10"/>
                    <a:gd name="T12" fmla="*/ 4 w 12"/>
                    <a:gd name="T13" fmla="*/ 3 h 10"/>
                    <a:gd name="T14" fmla="*/ 4 w 12"/>
                    <a:gd name="T15" fmla="*/ 4 h 10"/>
                    <a:gd name="T16" fmla="*/ 9 w 12"/>
                    <a:gd name="T17" fmla="*/ 5 h 10"/>
                    <a:gd name="T18" fmla="*/ 10 w 12"/>
                    <a:gd name="T19" fmla="*/ 5 h 10"/>
                    <a:gd name="T20" fmla="*/ 12 w 12"/>
                    <a:gd name="T21" fmla="*/ 5 h 10"/>
                    <a:gd name="T22" fmla="*/ 11 w 12"/>
                    <a:gd name="T23" fmla="*/ 6 h 10"/>
                    <a:gd name="T24" fmla="*/ 9 w 12"/>
                    <a:gd name="T25" fmla="*/ 9 h 10"/>
                    <a:gd name="T26" fmla="*/ 8 w 12"/>
                    <a:gd name="T27" fmla="*/ 1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10"/>
                    <a:gd name="T44" fmla="*/ 12 w 12"/>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10">
                      <a:moveTo>
                        <a:pt x="8" y="10"/>
                      </a:moveTo>
                      <a:cubicBezTo>
                        <a:pt x="7" y="9"/>
                        <a:pt x="7" y="9"/>
                        <a:pt x="7" y="9"/>
                      </a:cubicBezTo>
                      <a:cubicBezTo>
                        <a:pt x="7" y="8"/>
                        <a:pt x="6" y="8"/>
                        <a:pt x="5" y="7"/>
                      </a:cubicBezTo>
                      <a:cubicBezTo>
                        <a:pt x="3" y="7"/>
                        <a:pt x="1" y="6"/>
                        <a:pt x="1" y="4"/>
                      </a:cubicBezTo>
                      <a:cubicBezTo>
                        <a:pt x="0" y="3"/>
                        <a:pt x="1" y="3"/>
                        <a:pt x="2" y="2"/>
                      </a:cubicBezTo>
                      <a:cubicBezTo>
                        <a:pt x="4" y="0"/>
                        <a:pt x="4" y="0"/>
                        <a:pt x="4" y="0"/>
                      </a:cubicBezTo>
                      <a:cubicBezTo>
                        <a:pt x="4" y="3"/>
                        <a:pt x="4" y="3"/>
                        <a:pt x="4" y="3"/>
                      </a:cubicBezTo>
                      <a:cubicBezTo>
                        <a:pt x="3" y="3"/>
                        <a:pt x="4" y="4"/>
                        <a:pt x="4" y="4"/>
                      </a:cubicBezTo>
                      <a:cubicBezTo>
                        <a:pt x="4" y="5"/>
                        <a:pt x="7" y="5"/>
                        <a:pt x="9" y="5"/>
                      </a:cubicBezTo>
                      <a:cubicBezTo>
                        <a:pt x="9" y="5"/>
                        <a:pt x="10" y="5"/>
                        <a:pt x="10" y="5"/>
                      </a:cubicBezTo>
                      <a:cubicBezTo>
                        <a:pt x="12" y="5"/>
                        <a:pt x="12" y="5"/>
                        <a:pt x="12" y="5"/>
                      </a:cubicBezTo>
                      <a:cubicBezTo>
                        <a:pt x="11" y="6"/>
                        <a:pt x="11" y="6"/>
                        <a:pt x="11" y="6"/>
                      </a:cubicBezTo>
                      <a:cubicBezTo>
                        <a:pt x="11" y="7"/>
                        <a:pt x="10" y="8"/>
                        <a:pt x="9" y="9"/>
                      </a:cubicBezTo>
                      <a:lnTo>
                        <a:pt x="8"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grpSp>
          <p:grpSp>
            <p:nvGrpSpPr>
              <p:cNvPr id="6" name="Group 406"/>
              <p:cNvGrpSpPr>
                <a:grpSpLocks/>
              </p:cNvGrpSpPr>
              <p:nvPr/>
            </p:nvGrpSpPr>
            <p:grpSpPr bwMode="auto">
              <a:xfrm>
                <a:off x="3168650" y="1530350"/>
                <a:ext cx="1925638" cy="1633538"/>
                <a:chOff x="0" y="0"/>
                <a:chExt cx="1213" cy="1029"/>
              </a:xfrm>
            </p:grpSpPr>
            <p:sp>
              <p:nvSpPr>
                <p:cNvPr id="351" name="Freeform 206"/>
                <p:cNvSpPr>
                  <a:spLocks noChangeArrowheads="1"/>
                </p:cNvSpPr>
                <p:nvPr/>
              </p:nvSpPr>
              <p:spPr bwMode="auto">
                <a:xfrm>
                  <a:off x="324" y="217"/>
                  <a:ext cx="8" cy="14"/>
                </a:xfrm>
                <a:custGeom>
                  <a:avLst/>
                  <a:gdLst>
                    <a:gd name="T0" fmla="*/ 0 w 5"/>
                    <a:gd name="T1" fmla="*/ 2 h 8"/>
                    <a:gd name="T2" fmla="*/ 0 w 5"/>
                    <a:gd name="T3" fmla="*/ 2 h 8"/>
                    <a:gd name="T4" fmla="*/ 0 60000 65536"/>
                    <a:gd name="T5" fmla="*/ 0 60000 65536"/>
                    <a:gd name="T6" fmla="*/ 0 w 5"/>
                    <a:gd name="T7" fmla="*/ 0 h 8"/>
                    <a:gd name="T8" fmla="*/ 5 w 5"/>
                    <a:gd name="T9" fmla="*/ 8 h 8"/>
                  </a:gdLst>
                  <a:ahLst/>
                  <a:cxnLst>
                    <a:cxn ang="T4">
                      <a:pos x="T0" y="T1"/>
                    </a:cxn>
                    <a:cxn ang="T5">
                      <a:pos x="T2" y="T3"/>
                    </a:cxn>
                  </a:cxnLst>
                  <a:rect l="T6" t="T7" r="T8" b="T9"/>
                  <a:pathLst>
                    <a:path w="5" h="8">
                      <a:moveTo>
                        <a:pt x="0" y="2"/>
                      </a:moveTo>
                      <a:cubicBezTo>
                        <a:pt x="5" y="0"/>
                        <a:pt x="3" y="8"/>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2" name="Freeform 207"/>
                <p:cNvSpPr>
                  <a:spLocks noEditPoints="1" noChangeArrowheads="1"/>
                </p:cNvSpPr>
                <p:nvPr/>
              </p:nvSpPr>
              <p:spPr bwMode="auto">
                <a:xfrm>
                  <a:off x="325" y="217"/>
                  <a:ext cx="6" cy="9"/>
                </a:xfrm>
                <a:custGeom>
                  <a:avLst/>
                  <a:gdLst>
                    <a:gd name="T0" fmla="*/ 1 w 3"/>
                    <a:gd name="T1" fmla="*/ 5 h 5"/>
                    <a:gd name="T2" fmla="*/ 1 w 3"/>
                    <a:gd name="T3" fmla="*/ 3 h 5"/>
                    <a:gd name="T4" fmla="*/ 3 w 3"/>
                    <a:gd name="T5" fmla="*/ 3 h 5"/>
                    <a:gd name="T6" fmla="*/ 1 w 3"/>
                    <a:gd name="T7" fmla="*/ 5 h 5"/>
                    <a:gd name="T8" fmla="*/ 3 w 3"/>
                    <a:gd name="T9" fmla="*/ 3 h 5"/>
                    <a:gd name="T10" fmla="*/ 1 w 3"/>
                    <a:gd name="T11" fmla="*/ 3 h 5"/>
                    <a:gd name="T12" fmla="*/ 1 w 3"/>
                    <a:gd name="T13" fmla="*/ 3 h 5"/>
                    <a:gd name="T14" fmla="*/ 1 w 3"/>
                    <a:gd name="T15" fmla="*/ 3 h 5"/>
                    <a:gd name="T16" fmla="*/ 0 w 3"/>
                    <a:gd name="T17" fmla="*/ 2 h 5"/>
                    <a:gd name="T18" fmla="*/ 0 w 3"/>
                    <a:gd name="T19" fmla="*/ 0 h 5"/>
                    <a:gd name="T20" fmla="*/ 2 w 3"/>
                    <a:gd name="T21" fmla="*/ 1 h 5"/>
                    <a:gd name="T22" fmla="*/ 3 w 3"/>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5"/>
                    <a:gd name="T38" fmla="*/ 3 w 3"/>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5">
                      <a:moveTo>
                        <a:pt x="1" y="5"/>
                      </a:moveTo>
                      <a:cubicBezTo>
                        <a:pt x="1" y="3"/>
                        <a:pt x="1" y="3"/>
                        <a:pt x="1" y="3"/>
                      </a:cubicBezTo>
                      <a:cubicBezTo>
                        <a:pt x="3" y="3"/>
                        <a:pt x="3" y="3"/>
                        <a:pt x="3" y="3"/>
                      </a:cubicBezTo>
                      <a:cubicBezTo>
                        <a:pt x="3" y="4"/>
                        <a:pt x="2" y="5"/>
                        <a:pt x="1" y="5"/>
                      </a:cubicBezTo>
                      <a:close/>
                      <a:moveTo>
                        <a:pt x="3" y="3"/>
                      </a:moveTo>
                      <a:cubicBezTo>
                        <a:pt x="1" y="3"/>
                        <a:pt x="1" y="3"/>
                        <a:pt x="1" y="3"/>
                      </a:cubicBezTo>
                      <a:cubicBezTo>
                        <a:pt x="1" y="3"/>
                        <a:pt x="1" y="3"/>
                        <a:pt x="1" y="3"/>
                      </a:cubicBezTo>
                      <a:cubicBezTo>
                        <a:pt x="1" y="3"/>
                        <a:pt x="1" y="3"/>
                        <a:pt x="1" y="3"/>
                      </a:cubicBezTo>
                      <a:cubicBezTo>
                        <a:pt x="0" y="3"/>
                        <a:pt x="0" y="2"/>
                        <a:pt x="0" y="2"/>
                      </a:cubicBezTo>
                      <a:cubicBezTo>
                        <a:pt x="0" y="0"/>
                        <a:pt x="0" y="0"/>
                        <a:pt x="0" y="0"/>
                      </a:cubicBezTo>
                      <a:cubicBezTo>
                        <a:pt x="1" y="0"/>
                        <a:pt x="2" y="1"/>
                        <a:pt x="2" y="1"/>
                      </a:cubicBezTo>
                      <a:cubicBezTo>
                        <a:pt x="2" y="2"/>
                        <a:pt x="3" y="2"/>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3" name="Freeform 208"/>
                <p:cNvSpPr>
                  <a:spLocks noChangeArrowheads="1"/>
                </p:cNvSpPr>
                <p:nvPr/>
              </p:nvSpPr>
              <p:spPr bwMode="auto">
                <a:xfrm>
                  <a:off x="310" y="110"/>
                  <a:ext cx="7" cy="7"/>
                </a:xfrm>
                <a:custGeom>
                  <a:avLst/>
                  <a:gdLst>
                    <a:gd name="T0" fmla="*/ 1 w 4"/>
                    <a:gd name="T1" fmla="*/ 0 h 4"/>
                    <a:gd name="T2" fmla="*/ 4 w 4"/>
                    <a:gd name="T3" fmla="*/ 1 h 4"/>
                    <a:gd name="T4" fmla="*/ 1 w 4"/>
                    <a:gd name="T5" fmla="*/ 4 h 4"/>
                    <a:gd name="T6" fmla="*/ 0 w 4"/>
                    <a:gd name="T7" fmla="*/ 1 h 4"/>
                    <a:gd name="T8" fmla="*/ 1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1" y="0"/>
                      </a:moveTo>
                      <a:cubicBezTo>
                        <a:pt x="2" y="0"/>
                        <a:pt x="3" y="1"/>
                        <a:pt x="4" y="1"/>
                      </a:cubicBezTo>
                      <a:cubicBezTo>
                        <a:pt x="2" y="1"/>
                        <a:pt x="1" y="2"/>
                        <a:pt x="1" y="4"/>
                      </a:cubicBezTo>
                      <a:cubicBezTo>
                        <a:pt x="1" y="3"/>
                        <a:pt x="0" y="2"/>
                        <a:pt x="0" y="1"/>
                      </a:cubicBezTo>
                      <a:cubicBezTo>
                        <a:pt x="0" y="0"/>
                        <a:pt x="0"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4" name="Freeform 209"/>
                <p:cNvSpPr>
                  <a:spLocks noChangeArrowheads="1"/>
                </p:cNvSpPr>
                <p:nvPr/>
              </p:nvSpPr>
              <p:spPr bwMode="auto">
                <a:xfrm>
                  <a:off x="306" y="109"/>
                  <a:ext cx="19" cy="15"/>
                </a:xfrm>
                <a:custGeom>
                  <a:avLst/>
                  <a:gdLst>
                    <a:gd name="T0" fmla="*/ 5 w 11"/>
                    <a:gd name="T1" fmla="*/ 9 h 9"/>
                    <a:gd name="T2" fmla="*/ 2 w 11"/>
                    <a:gd name="T3" fmla="*/ 6 h 9"/>
                    <a:gd name="T4" fmla="*/ 1 w 11"/>
                    <a:gd name="T5" fmla="*/ 2 h 9"/>
                    <a:gd name="T6" fmla="*/ 0 w 11"/>
                    <a:gd name="T7" fmla="*/ 1 h 9"/>
                    <a:gd name="T8" fmla="*/ 3 w 11"/>
                    <a:gd name="T9" fmla="*/ 0 h 9"/>
                    <a:gd name="T10" fmla="*/ 3 w 11"/>
                    <a:gd name="T11" fmla="*/ 0 h 9"/>
                    <a:gd name="T12" fmla="*/ 5 w 11"/>
                    <a:gd name="T13" fmla="*/ 1 h 9"/>
                    <a:gd name="T14" fmla="*/ 6 w 11"/>
                    <a:gd name="T15" fmla="*/ 1 h 9"/>
                    <a:gd name="T16" fmla="*/ 11 w 11"/>
                    <a:gd name="T17" fmla="*/ 2 h 9"/>
                    <a:gd name="T18" fmla="*/ 6 w 11"/>
                    <a:gd name="T19" fmla="*/ 3 h 9"/>
                    <a:gd name="T20" fmla="*/ 4 w 11"/>
                    <a:gd name="T21" fmla="*/ 5 h 9"/>
                    <a:gd name="T22" fmla="*/ 5 w 11"/>
                    <a:gd name="T23" fmla="*/ 9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9"/>
                    <a:gd name="T38" fmla="*/ 11 w 11"/>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9">
                      <a:moveTo>
                        <a:pt x="5" y="9"/>
                      </a:moveTo>
                      <a:cubicBezTo>
                        <a:pt x="2" y="6"/>
                        <a:pt x="2" y="6"/>
                        <a:pt x="2" y="6"/>
                      </a:cubicBezTo>
                      <a:cubicBezTo>
                        <a:pt x="2" y="5"/>
                        <a:pt x="1" y="3"/>
                        <a:pt x="1" y="2"/>
                      </a:cubicBezTo>
                      <a:cubicBezTo>
                        <a:pt x="0" y="1"/>
                        <a:pt x="0" y="1"/>
                        <a:pt x="0" y="1"/>
                      </a:cubicBezTo>
                      <a:cubicBezTo>
                        <a:pt x="3" y="0"/>
                        <a:pt x="3" y="0"/>
                        <a:pt x="3" y="0"/>
                      </a:cubicBezTo>
                      <a:cubicBezTo>
                        <a:pt x="3" y="0"/>
                        <a:pt x="3" y="0"/>
                        <a:pt x="3" y="0"/>
                      </a:cubicBezTo>
                      <a:cubicBezTo>
                        <a:pt x="3" y="0"/>
                        <a:pt x="4" y="1"/>
                        <a:pt x="5" y="1"/>
                      </a:cubicBezTo>
                      <a:cubicBezTo>
                        <a:pt x="5" y="1"/>
                        <a:pt x="6" y="1"/>
                        <a:pt x="6" y="1"/>
                      </a:cubicBezTo>
                      <a:cubicBezTo>
                        <a:pt x="11" y="2"/>
                        <a:pt x="11" y="2"/>
                        <a:pt x="11" y="2"/>
                      </a:cubicBezTo>
                      <a:cubicBezTo>
                        <a:pt x="6" y="3"/>
                        <a:pt x="6" y="3"/>
                        <a:pt x="6" y="3"/>
                      </a:cubicBezTo>
                      <a:cubicBezTo>
                        <a:pt x="5" y="3"/>
                        <a:pt x="4" y="4"/>
                        <a:pt x="4" y="5"/>
                      </a:cubicBezTo>
                      <a:lnTo>
                        <a:pt x="5"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5" name="Freeform 210"/>
                <p:cNvSpPr>
                  <a:spLocks noChangeArrowheads="1"/>
                </p:cNvSpPr>
                <p:nvPr/>
              </p:nvSpPr>
              <p:spPr bwMode="auto">
                <a:xfrm>
                  <a:off x="374" y="229"/>
                  <a:ext cx="3" cy="4"/>
                </a:xfrm>
                <a:custGeom>
                  <a:avLst/>
                  <a:gdLst>
                    <a:gd name="T0" fmla="*/ 0 w 2"/>
                    <a:gd name="T1" fmla="*/ 0 h 2"/>
                    <a:gd name="T2" fmla="*/ 2 w 2"/>
                    <a:gd name="T3" fmla="*/ 1 h 2"/>
                    <a:gd name="T4" fmla="*/ 0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0"/>
                      </a:moveTo>
                      <a:cubicBezTo>
                        <a:pt x="1" y="0"/>
                        <a:pt x="2" y="1"/>
                        <a:pt x="2" y="1"/>
                      </a:cubicBezTo>
                      <a:cubicBezTo>
                        <a:pt x="1" y="2"/>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6" name="Freeform 211"/>
                <p:cNvSpPr>
                  <a:spLocks noChangeArrowheads="1"/>
                </p:cNvSpPr>
                <p:nvPr/>
              </p:nvSpPr>
              <p:spPr bwMode="auto">
                <a:xfrm>
                  <a:off x="369" y="227"/>
                  <a:ext cx="12" cy="7"/>
                </a:xfrm>
                <a:custGeom>
                  <a:avLst/>
                  <a:gdLst>
                    <a:gd name="T0" fmla="*/ 5 w 7"/>
                    <a:gd name="T1" fmla="*/ 4 h 4"/>
                    <a:gd name="T2" fmla="*/ 3 w 7"/>
                    <a:gd name="T3" fmla="*/ 3 h 4"/>
                    <a:gd name="T4" fmla="*/ 2 w 7"/>
                    <a:gd name="T5" fmla="*/ 2 h 4"/>
                    <a:gd name="T6" fmla="*/ 0 w 7"/>
                    <a:gd name="T7" fmla="*/ 0 h 4"/>
                    <a:gd name="T8" fmla="*/ 3 w 7"/>
                    <a:gd name="T9" fmla="*/ 0 h 4"/>
                    <a:gd name="T10" fmla="*/ 5 w 7"/>
                    <a:gd name="T11" fmla="*/ 1 h 4"/>
                    <a:gd name="T12" fmla="*/ 6 w 7"/>
                    <a:gd name="T13" fmla="*/ 1 h 4"/>
                    <a:gd name="T14" fmla="*/ 7 w 7"/>
                    <a:gd name="T15" fmla="*/ 2 h 4"/>
                    <a:gd name="T16" fmla="*/ 6 w 7"/>
                    <a:gd name="T17" fmla="*/ 3 h 4"/>
                    <a:gd name="T18" fmla="*/ 5 w 7"/>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5" y="4"/>
                      </a:moveTo>
                      <a:cubicBezTo>
                        <a:pt x="4" y="4"/>
                        <a:pt x="3" y="3"/>
                        <a:pt x="3" y="3"/>
                      </a:cubicBezTo>
                      <a:cubicBezTo>
                        <a:pt x="3" y="2"/>
                        <a:pt x="2" y="2"/>
                        <a:pt x="2" y="2"/>
                      </a:cubicBezTo>
                      <a:cubicBezTo>
                        <a:pt x="0" y="0"/>
                        <a:pt x="0" y="0"/>
                        <a:pt x="0" y="0"/>
                      </a:cubicBezTo>
                      <a:cubicBezTo>
                        <a:pt x="3" y="0"/>
                        <a:pt x="3" y="0"/>
                        <a:pt x="3" y="0"/>
                      </a:cubicBezTo>
                      <a:cubicBezTo>
                        <a:pt x="4" y="0"/>
                        <a:pt x="4" y="1"/>
                        <a:pt x="5" y="1"/>
                      </a:cubicBezTo>
                      <a:cubicBezTo>
                        <a:pt x="5" y="1"/>
                        <a:pt x="6" y="1"/>
                        <a:pt x="6" y="1"/>
                      </a:cubicBezTo>
                      <a:cubicBezTo>
                        <a:pt x="7" y="2"/>
                        <a:pt x="7" y="2"/>
                        <a:pt x="7" y="2"/>
                      </a:cubicBezTo>
                      <a:cubicBezTo>
                        <a:pt x="6" y="3"/>
                        <a:pt x="6" y="3"/>
                        <a:pt x="6" y="3"/>
                      </a:cubicBezTo>
                      <a:cubicBezTo>
                        <a:pt x="5" y="3"/>
                        <a:pt x="5" y="4"/>
                        <a:pt x="5"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7" name="Freeform 212"/>
                <p:cNvSpPr>
                  <a:spLocks noChangeArrowheads="1"/>
                </p:cNvSpPr>
                <p:nvPr/>
              </p:nvSpPr>
              <p:spPr bwMode="auto">
                <a:xfrm>
                  <a:off x="172" y="109"/>
                  <a:ext cx="38" cy="27"/>
                </a:xfrm>
                <a:custGeom>
                  <a:avLst/>
                  <a:gdLst>
                    <a:gd name="T0" fmla="*/ 15 w 22"/>
                    <a:gd name="T1" fmla="*/ 4 h 16"/>
                    <a:gd name="T2" fmla="*/ 11 w 22"/>
                    <a:gd name="T3" fmla="*/ 0 h 16"/>
                    <a:gd name="T4" fmla="*/ 10 w 22"/>
                    <a:gd name="T5" fmla="*/ 5 h 16"/>
                    <a:gd name="T6" fmla="*/ 9 w 22"/>
                    <a:gd name="T7" fmla="*/ 5 h 16"/>
                    <a:gd name="T8" fmla="*/ 8 w 22"/>
                    <a:gd name="T9" fmla="*/ 12 h 16"/>
                    <a:gd name="T10" fmla="*/ 17 w 22"/>
                    <a:gd name="T11" fmla="*/ 15 h 16"/>
                    <a:gd name="T12" fmla="*/ 22 w 22"/>
                    <a:gd name="T13" fmla="*/ 12 h 16"/>
                    <a:gd name="T14" fmla="*/ 15 w 22"/>
                    <a:gd name="T15" fmla="*/ 4 h 16"/>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6"/>
                    <a:gd name="T26" fmla="*/ 22 w 22"/>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6">
                      <a:moveTo>
                        <a:pt x="15" y="4"/>
                      </a:moveTo>
                      <a:cubicBezTo>
                        <a:pt x="14" y="3"/>
                        <a:pt x="12" y="1"/>
                        <a:pt x="11" y="0"/>
                      </a:cubicBezTo>
                      <a:cubicBezTo>
                        <a:pt x="10" y="2"/>
                        <a:pt x="9" y="3"/>
                        <a:pt x="10" y="5"/>
                      </a:cubicBezTo>
                      <a:cubicBezTo>
                        <a:pt x="10" y="5"/>
                        <a:pt x="9" y="5"/>
                        <a:pt x="9" y="5"/>
                      </a:cubicBezTo>
                      <a:cubicBezTo>
                        <a:pt x="11" y="9"/>
                        <a:pt x="0" y="10"/>
                        <a:pt x="8" y="12"/>
                      </a:cubicBezTo>
                      <a:cubicBezTo>
                        <a:pt x="11" y="13"/>
                        <a:pt x="14" y="14"/>
                        <a:pt x="17" y="15"/>
                      </a:cubicBezTo>
                      <a:cubicBezTo>
                        <a:pt x="18" y="16"/>
                        <a:pt x="21" y="13"/>
                        <a:pt x="22" y="12"/>
                      </a:cubicBezTo>
                      <a:cubicBezTo>
                        <a:pt x="20" y="13"/>
                        <a:pt x="17" y="6"/>
                        <a:pt x="15"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8" name="Freeform 213"/>
                <p:cNvSpPr>
                  <a:spLocks noEditPoints="1" noChangeArrowheads="1"/>
                </p:cNvSpPr>
                <p:nvPr/>
              </p:nvSpPr>
              <p:spPr bwMode="auto">
                <a:xfrm>
                  <a:off x="179" y="107"/>
                  <a:ext cx="41" cy="29"/>
                </a:xfrm>
                <a:custGeom>
                  <a:avLst/>
                  <a:gdLst>
                    <a:gd name="T0" fmla="*/ 13 w 24"/>
                    <a:gd name="T1" fmla="*/ 17 h 17"/>
                    <a:gd name="T2" fmla="*/ 12 w 24"/>
                    <a:gd name="T3" fmla="*/ 17 h 17"/>
                    <a:gd name="T4" fmla="*/ 3 w 24"/>
                    <a:gd name="T5" fmla="*/ 14 h 17"/>
                    <a:gd name="T6" fmla="*/ 0 w 24"/>
                    <a:gd name="T7" fmla="*/ 12 h 17"/>
                    <a:gd name="T8" fmla="*/ 2 w 24"/>
                    <a:gd name="T9" fmla="*/ 9 h 17"/>
                    <a:gd name="T10" fmla="*/ 4 w 24"/>
                    <a:gd name="T11" fmla="*/ 6 h 17"/>
                    <a:gd name="T12" fmla="*/ 3 w 24"/>
                    <a:gd name="T13" fmla="*/ 5 h 17"/>
                    <a:gd name="T14" fmla="*/ 5 w 24"/>
                    <a:gd name="T15" fmla="*/ 5 h 17"/>
                    <a:gd name="T16" fmla="*/ 6 w 24"/>
                    <a:gd name="T17" fmla="*/ 1 h 17"/>
                    <a:gd name="T18" fmla="*/ 7 w 24"/>
                    <a:gd name="T19" fmla="*/ 0 h 17"/>
                    <a:gd name="T20" fmla="*/ 12 w 24"/>
                    <a:gd name="T21" fmla="*/ 4 h 17"/>
                    <a:gd name="T22" fmla="*/ 13 w 24"/>
                    <a:gd name="T23" fmla="*/ 7 h 17"/>
                    <a:gd name="T24" fmla="*/ 17 w 24"/>
                    <a:gd name="T25" fmla="*/ 12 h 17"/>
                    <a:gd name="T26" fmla="*/ 24 w 24"/>
                    <a:gd name="T27" fmla="*/ 9 h 17"/>
                    <a:gd name="T28" fmla="*/ 19 w 24"/>
                    <a:gd name="T29" fmla="*/ 14 h 17"/>
                    <a:gd name="T30" fmla="*/ 18 w 24"/>
                    <a:gd name="T31" fmla="*/ 15 h 17"/>
                    <a:gd name="T32" fmla="*/ 13 w 24"/>
                    <a:gd name="T33" fmla="*/ 17 h 17"/>
                    <a:gd name="T34" fmla="*/ 2 w 24"/>
                    <a:gd name="T35" fmla="*/ 12 h 17"/>
                    <a:gd name="T36" fmla="*/ 4 w 24"/>
                    <a:gd name="T37" fmla="*/ 12 h 17"/>
                    <a:gd name="T38" fmla="*/ 13 w 24"/>
                    <a:gd name="T39" fmla="*/ 15 h 17"/>
                    <a:gd name="T40" fmla="*/ 13 w 24"/>
                    <a:gd name="T41" fmla="*/ 16 h 17"/>
                    <a:gd name="T42" fmla="*/ 16 w 24"/>
                    <a:gd name="T43" fmla="*/ 14 h 17"/>
                    <a:gd name="T44" fmla="*/ 11 w 24"/>
                    <a:gd name="T45" fmla="*/ 8 h 17"/>
                    <a:gd name="T46" fmla="*/ 10 w 24"/>
                    <a:gd name="T47" fmla="*/ 6 h 17"/>
                    <a:gd name="T48" fmla="*/ 7 w 24"/>
                    <a:gd name="T49" fmla="*/ 3 h 17"/>
                    <a:gd name="T50" fmla="*/ 7 w 24"/>
                    <a:gd name="T51" fmla="*/ 5 h 17"/>
                    <a:gd name="T52" fmla="*/ 8 w 24"/>
                    <a:gd name="T53" fmla="*/ 7 h 17"/>
                    <a:gd name="T54" fmla="*/ 6 w 24"/>
                    <a:gd name="T55" fmla="*/ 7 h 17"/>
                    <a:gd name="T56" fmla="*/ 3 w 24"/>
                    <a:gd name="T57" fmla="*/ 10 h 17"/>
                    <a:gd name="T58" fmla="*/ 2 w 24"/>
                    <a:gd name="T59" fmla="*/ 12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17"/>
                    <a:gd name="T92" fmla="*/ 24 w 24"/>
                    <a:gd name="T93" fmla="*/ 17 h 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17">
                      <a:moveTo>
                        <a:pt x="13" y="17"/>
                      </a:moveTo>
                      <a:cubicBezTo>
                        <a:pt x="13" y="17"/>
                        <a:pt x="13" y="17"/>
                        <a:pt x="12" y="17"/>
                      </a:cubicBezTo>
                      <a:cubicBezTo>
                        <a:pt x="9" y="16"/>
                        <a:pt x="6" y="15"/>
                        <a:pt x="3" y="14"/>
                      </a:cubicBezTo>
                      <a:cubicBezTo>
                        <a:pt x="1" y="13"/>
                        <a:pt x="0" y="13"/>
                        <a:pt x="0" y="12"/>
                      </a:cubicBezTo>
                      <a:cubicBezTo>
                        <a:pt x="0" y="11"/>
                        <a:pt x="1" y="10"/>
                        <a:pt x="2" y="9"/>
                      </a:cubicBezTo>
                      <a:cubicBezTo>
                        <a:pt x="4" y="8"/>
                        <a:pt x="4" y="7"/>
                        <a:pt x="4" y="6"/>
                      </a:cubicBezTo>
                      <a:cubicBezTo>
                        <a:pt x="3" y="5"/>
                        <a:pt x="3" y="5"/>
                        <a:pt x="3" y="5"/>
                      </a:cubicBezTo>
                      <a:cubicBezTo>
                        <a:pt x="5" y="5"/>
                        <a:pt x="5" y="5"/>
                        <a:pt x="5" y="5"/>
                      </a:cubicBezTo>
                      <a:cubicBezTo>
                        <a:pt x="5" y="3"/>
                        <a:pt x="6" y="1"/>
                        <a:pt x="6" y="1"/>
                      </a:cubicBezTo>
                      <a:cubicBezTo>
                        <a:pt x="7" y="0"/>
                        <a:pt x="7" y="0"/>
                        <a:pt x="7" y="0"/>
                      </a:cubicBezTo>
                      <a:cubicBezTo>
                        <a:pt x="12" y="4"/>
                        <a:pt x="12" y="4"/>
                        <a:pt x="12" y="4"/>
                      </a:cubicBezTo>
                      <a:cubicBezTo>
                        <a:pt x="12" y="5"/>
                        <a:pt x="13" y="6"/>
                        <a:pt x="13" y="7"/>
                      </a:cubicBezTo>
                      <a:cubicBezTo>
                        <a:pt x="14" y="8"/>
                        <a:pt x="16" y="12"/>
                        <a:pt x="17" y="12"/>
                      </a:cubicBezTo>
                      <a:cubicBezTo>
                        <a:pt x="24" y="9"/>
                        <a:pt x="24" y="9"/>
                        <a:pt x="24" y="9"/>
                      </a:cubicBezTo>
                      <a:cubicBezTo>
                        <a:pt x="19" y="14"/>
                        <a:pt x="19" y="14"/>
                        <a:pt x="19" y="14"/>
                      </a:cubicBezTo>
                      <a:cubicBezTo>
                        <a:pt x="18" y="14"/>
                        <a:pt x="18" y="14"/>
                        <a:pt x="18" y="15"/>
                      </a:cubicBezTo>
                      <a:cubicBezTo>
                        <a:pt x="16" y="16"/>
                        <a:pt x="15" y="17"/>
                        <a:pt x="13" y="17"/>
                      </a:cubicBezTo>
                      <a:close/>
                      <a:moveTo>
                        <a:pt x="2" y="12"/>
                      </a:moveTo>
                      <a:cubicBezTo>
                        <a:pt x="2" y="12"/>
                        <a:pt x="3" y="12"/>
                        <a:pt x="4" y="12"/>
                      </a:cubicBezTo>
                      <a:cubicBezTo>
                        <a:pt x="7" y="13"/>
                        <a:pt x="10" y="14"/>
                        <a:pt x="13" y="15"/>
                      </a:cubicBezTo>
                      <a:cubicBezTo>
                        <a:pt x="13" y="16"/>
                        <a:pt x="13" y="16"/>
                        <a:pt x="13" y="16"/>
                      </a:cubicBezTo>
                      <a:cubicBezTo>
                        <a:pt x="14" y="16"/>
                        <a:pt x="15" y="14"/>
                        <a:pt x="16" y="14"/>
                      </a:cubicBezTo>
                      <a:cubicBezTo>
                        <a:pt x="14" y="13"/>
                        <a:pt x="13" y="10"/>
                        <a:pt x="11" y="8"/>
                      </a:cubicBezTo>
                      <a:cubicBezTo>
                        <a:pt x="11" y="7"/>
                        <a:pt x="11" y="6"/>
                        <a:pt x="10" y="6"/>
                      </a:cubicBezTo>
                      <a:cubicBezTo>
                        <a:pt x="7" y="3"/>
                        <a:pt x="7" y="3"/>
                        <a:pt x="7" y="3"/>
                      </a:cubicBezTo>
                      <a:cubicBezTo>
                        <a:pt x="7" y="4"/>
                        <a:pt x="7" y="5"/>
                        <a:pt x="7" y="5"/>
                      </a:cubicBezTo>
                      <a:cubicBezTo>
                        <a:pt x="8" y="7"/>
                        <a:pt x="8" y="7"/>
                        <a:pt x="8" y="7"/>
                      </a:cubicBezTo>
                      <a:cubicBezTo>
                        <a:pt x="6" y="7"/>
                        <a:pt x="6" y="7"/>
                        <a:pt x="6" y="7"/>
                      </a:cubicBezTo>
                      <a:cubicBezTo>
                        <a:pt x="6" y="8"/>
                        <a:pt x="4" y="10"/>
                        <a:pt x="3" y="10"/>
                      </a:cubicBezTo>
                      <a:cubicBezTo>
                        <a:pt x="3" y="11"/>
                        <a:pt x="2" y="11"/>
                        <a:pt x="2"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9" name="Freeform 214"/>
                <p:cNvSpPr>
                  <a:spLocks noChangeArrowheads="1"/>
                </p:cNvSpPr>
                <p:nvPr/>
              </p:nvSpPr>
              <p:spPr bwMode="auto">
                <a:xfrm>
                  <a:off x="181" y="17"/>
                  <a:ext cx="10" cy="7"/>
                </a:xfrm>
                <a:custGeom>
                  <a:avLst/>
                  <a:gdLst>
                    <a:gd name="T0" fmla="*/ 3 w 6"/>
                    <a:gd name="T1" fmla="*/ 4 h 4"/>
                    <a:gd name="T2" fmla="*/ 6 w 6"/>
                    <a:gd name="T3" fmla="*/ 0 h 4"/>
                    <a:gd name="T4" fmla="*/ 0 w 6"/>
                    <a:gd name="T5" fmla="*/ 3 h 4"/>
                    <a:gd name="T6" fmla="*/ 3 w 6"/>
                    <a:gd name="T7" fmla="*/ 4 h 4"/>
                    <a:gd name="T8" fmla="*/ 0 60000 65536"/>
                    <a:gd name="T9" fmla="*/ 0 60000 65536"/>
                    <a:gd name="T10" fmla="*/ 0 60000 65536"/>
                    <a:gd name="T11" fmla="*/ 0 60000 65536"/>
                    <a:gd name="T12" fmla="*/ 0 w 6"/>
                    <a:gd name="T13" fmla="*/ 0 h 4"/>
                    <a:gd name="T14" fmla="*/ 6 w 6"/>
                    <a:gd name="T15" fmla="*/ 4 h 4"/>
                  </a:gdLst>
                  <a:ahLst/>
                  <a:cxnLst>
                    <a:cxn ang="T8">
                      <a:pos x="T0" y="T1"/>
                    </a:cxn>
                    <a:cxn ang="T9">
                      <a:pos x="T2" y="T3"/>
                    </a:cxn>
                    <a:cxn ang="T10">
                      <a:pos x="T4" y="T5"/>
                    </a:cxn>
                    <a:cxn ang="T11">
                      <a:pos x="T6" y="T7"/>
                    </a:cxn>
                  </a:cxnLst>
                  <a:rect l="T12" t="T13" r="T14" b="T15"/>
                  <a:pathLst>
                    <a:path w="6" h="4">
                      <a:moveTo>
                        <a:pt x="3" y="4"/>
                      </a:moveTo>
                      <a:cubicBezTo>
                        <a:pt x="4" y="2"/>
                        <a:pt x="5" y="1"/>
                        <a:pt x="6" y="0"/>
                      </a:cubicBezTo>
                      <a:cubicBezTo>
                        <a:pt x="4" y="1"/>
                        <a:pt x="2" y="2"/>
                        <a:pt x="0" y="3"/>
                      </a:cubicBezTo>
                      <a:cubicBezTo>
                        <a:pt x="1" y="3"/>
                        <a:pt x="2"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0" name="Freeform 215"/>
                <p:cNvSpPr>
                  <a:spLocks noChangeArrowheads="1"/>
                </p:cNvSpPr>
                <p:nvPr/>
              </p:nvSpPr>
              <p:spPr bwMode="auto">
                <a:xfrm>
                  <a:off x="176" y="12"/>
                  <a:ext cx="22" cy="14"/>
                </a:xfrm>
                <a:custGeom>
                  <a:avLst/>
                  <a:gdLst>
                    <a:gd name="T0" fmla="*/ 7 w 13"/>
                    <a:gd name="T1" fmla="*/ 8 h 8"/>
                    <a:gd name="T2" fmla="*/ 6 w 13"/>
                    <a:gd name="T3" fmla="*/ 8 h 8"/>
                    <a:gd name="T4" fmla="*/ 4 w 13"/>
                    <a:gd name="T5" fmla="*/ 7 h 8"/>
                    <a:gd name="T6" fmla="*/ 3 w 13"/>
                    <a:gd name="T7" fmla="*/ 7 h 8"/>
                    <a:gd name="T8" fmla="*/ 0 w 13"/>
                    <a:gd name="T9" fmla="*/ 6 h 8"/>
                    <a:gd name="T10" fmla="*/ 13 w 13"/>
                    <a:gd name="T11" fmla="*/ 0 h 8"/>
                    <a:gd name="T12" fmla="*/ 7 w 13"/>
                    <a:gd name="T13" fmla="*/ 8 h 8"/>
                    <a:gd name="T14" fmla="*/ 0 60000 65536"/>
                    <a:gd name="T15" fmla="*/ 0 60000 65536"/>
                    <a:gd name="T16" fmla="*/ 0 60000 65536"/>
                    <a:gd name="T17" fmla="*/ 0 60000 65536"/>
                    <a:gd name="T18" fmla="*/ 0 60000 65536"/>
                    <a:gd name="T19" fmla="*/ 0 60000 65536"/>
                    <a:gd name="T20" fmla="*/ 0 60000 65536"/>
                    <a:gd name="T21" fmla="*/ 0 w 13"/>
                    <a:gd name="T22" fmla="*/ 0 h 8"/>
                    <a:gd name="T23" fmla="*/ 13 w 13"/>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8">
                      <a:moveTo>
                        <a:pt x="7" y="8"/>
                      </a:moveTo>
                      <a:cubicBezTo>
                        <a:pt x="6" y="8"/>
                        <a:pt x="6" y="8"/>
                        <a:pt x="6" y="8"/>
                      </a:cubicBezTo>
                      <a:cubicBezTo>
                        <a:pt x="5" y="8"/>
                        <a:pt x="5" y="7"/>
                        <a:pt x="4" y="7"/>
                      </a:cubicBezTo>
                      <a:cubicBezTo>
                        <a:pt x="4" y="7"/>
                        <a:pt x="3" y="7"/>
                        <a:pt x="3" y="7"/>
                      </a:cubicBezTo>
                      <a:cubicBezTo>
                        <a:pt x="0" y="6"/>
                        <a:pt x="0" y="6"/>
                        <a:pt x="0" y="6"/>
                      </a:cubicBezTo>
                      <a:cubicBezTo>
                        <a:pt x="13" y="0"/>
                        <a:pt x="13" y="0"/>
                        <a:pt x="13" y="0"/>
                      </a:cubicBezTo>
                      <a:lnTo>
                        <a:pt x="7"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1" name="Freeform 216"/>
                <p:cNvSpPr>
                  <a:spLocks noChangeArrowheads="1"/>
                </p:cNvSpPr>
                <p:nvPr/>
              </p:nvSpPr>
              <p:spPr bwMode="auto">
                <a:xfrm>
                  <a:off x="196" y="40"/>
                  <a:ext cx="4" cy="7"/>
                </a:xfrm>
                <a:custGeom>
                  <a:avLst/>
                  <a:gdLst>
                    <a:gd name="T0" fmla="*/ 2 w 2"/>
                    <a:gd name="T1" fmla="*/ 2 h 4"/>
                    <a:gd name="T2" fmla="*/ 1 w 2"/>
                    <a:gd name="T3" fmla="*/ 0 h 4"/>
                    <a:gd name="T4" fmla="*/ 1 w 2"/>
                    <a:gd name="T5" fmla="*/ 4 h 4"/>
                    <a:gd name="T6" fmla="*/ 2 w 2"/>
                    <a:gd name="T7" fmla="*/ 2 h 4"/>
                    <a:gd name="T8" fmla="*/ 0 60000 65536"/>
                    <a:gd name="T9" fmla="*/ 0 60000 65536"/>
                    <a:gd name="T10" fmla="*/ 0 60000 65536"/>
                    <a:gd name="T11" fmla="*/ 0 60000 65536"/>
                    <a:gd name="T12" fmla="*/ 0 w 2"/>
                    <a:gd name="T13" fmla="*/ 0 h 4"/>
                    <a:gd name="T14" fmla="*/ 2 w 2"/>
                    <a:gd name="T15" fmla="*/ 4 h 4"/>
                  </a:gdLst>
                  <a:ahLst/>
                  <a:cxnLst>
                    <a:cxn ang="T8">
                      <a:pos x="T0" y="T1"/>
                    </a:cxn>
                    <a:cxn ang="T9">
                      <a:pos x="T2" y="T3"/>
                    </a:cxn>
                    <a:cxn ang="T10">
                      <a:pos x="T4" y="T5"/>
                    </a:cxn>
                    <a:cxn ang="T11">
                      <a:pos x="T6" y="T7"/>
                    </a:cxn>
                  </a:cxnLst>
                  <a:rect l="T12" t="T13" r="T14" b="T15"/>
                  <a:pathLst>
                    <a:path w="2" h="4">
                      <a:moveTo>
                        <a:pt x="2" y="2"/>
                      </a:moveTo>
                      <a:cubicBezTo>
                        <a:pt x="2" y="1"/>
                        <a:pt x="2" y="0"/>
                        <a:pt x="1" y="0"/>
                      </a:cubicBezTo>
                      <a:cubicBezTo>
                        <a:pt x="0" y="0"/>
                        <a:pt x="0" y="2"/>
                        <a:pt x="1" y="4"/>
                      </a:cubicBezTo>
                      <a:cubicBezTo>
                        <a:pt x="1" y="3"/>
                        <a:pt x="2" y="3"/>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2" name="Freeform 217"/>
                <p:cNvSpPr>
                  <a:spLocks noChangeArrowheads="1"/>
                </p:cNvSpPr>
                <p:nvPr/>
              </p:nvSpPr>
              <p:spPr bwMode="auto">
                <a:xfrm>
                  <a:off x="194" y="36"/>
                  <a:ext cx="7" cy="12"/>
                </a:xfrm>
                <a:custGeom>
                  <a:avLst/>
                  <a:gdLst>
                    <a:gd name="T0" fmla="*/ 2 w 4"/>
                    <a:gd name="T1" fmla="*/ 7 h 7"/>
                    <a:gd name="T2" fmla="*/ 1 w 4"/>
                    <a:gd name="T3" fmla="*/ 6 h 7"/>
                    <a:gd name="T4" fmla="*/ 0 w 4"/>
                    <a:gd name="T5" fmla="*/ 3 h 7"/>
                    <a:gd name="T6" fmla="*/ 2 w 4"/>
                    <a:gd name="T7" fmla="*/ 1 h 7"/>
                    <a:gd name="T8" fmla="*/ 3 w 4"/>
                    <a:gd name="T9" fmla="*/ 0 h 7"/>
                    <a:gd name="T10" fmla="*/ 3 w 4"/>
                    <a:gd name="T11" fmla="*/ 2 h 7"/>
                    <a:gd name="T12" fmla="*/ 4 w 4"/>
                    <a:gd name="T13" fmla="*/ 2 h 7"/>
                    <a:gd name="T14" fmla="*/ 4 w 4"/>
                    <a:gd name="T15" fmla="*/ 4 h 7"/>
                    <a:gd name="T16" fmla="*/ 4 w 4"/>
                    <a:gd name="T17" fmla="*/ 5 h 7"/>
                    <a:gd name="T18" fmla="*/ 4 w 4"/>
                    <a:gd name="T19" fmla="*/ 5 h 7"/>
                    <a:gd name="T20" fmla="*/ 3 w 4"/>
                    <a:gd name="T21" fmla="*/ 6 h 7"/>
                    <a:gd name="T22" fmla="*/ 2 w 4"/>
                    <a:gd name="T23" fmla="*/ 7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
                    <a:gd name="T38" fmla="*/ 4 w 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
                      <a:moveTo>
                        <a:pt x="2" y="7"/>
                      </a:moveTo>
                      <a:cubicBezTo>
                        <a:pt x="1" y="6"/>
                        <a:pt x="1" y="6"/>
                        <a:pt x="1" y="6"/>
                      </a:cubicBezTo>
                      <a:cubicBezTo>
                        <a:pt x="0" y="5"/>
                        <a:pt x="0" y="4"/>
                        <a:pt x="0" y="3"/>
                      </a:cubicBezTo>
                      <a:cubicBezTo>
                        <a:pt x="0" y="2"/>
                        <a:pt x="1" y="1"/>
                        <a:pt x="2" y="1"/>
                      </a:cubicBezTo>
                      <a:cubicBezTo>
                        <a:pt x="3" y="0"/>
                        <a:pt x="3" y="0"/>
                        <a:pt x="3" y="0"/>
                      </a:cubicBezTo>
                      <a:cubicBezTo>
                        <a:pt x="3" y="2"/>
                        <a:pt x="3" y="2"/>
                        <a:pt x="3" y="2"/>
                      </a:cubicBezTo>
                      <a:cubicBezTo>
                        <a:pt x="4" y="2"/>
                        <a:pt x="4" y="2"/>
                        <a:pt x="4" y="2"/>
                      </a:cubicBezTo>
                      <a:cubicBezTo>
                        <a:pt x="4" y="3"/>
                        <a:pt x="4" y="3"/>
                        <a:pt x="4" y="4"/>
                      </a:cubicBezTo>
                      <a:cubicBezTo>
                        <a:pt x="4" y="5"/>
                        <a:pt x="4" y="5"/>
                        <a:pt x="4" y="5"/>
                      </a:cubicBezTo>
                      <a:cubicBezTo>
                        <a:pt x="4" y="5"/>
                        <a:pt x="4" y="5"/>
                        <a:pt x="4" y="5"/>
                      </a:cubicBezTo>
                      <a:cubicBezTo>
                        <a:pt x="3" y="5"/>
                        <a:pt x="3" y="6"/>
                        <a:pt x="3" y="6"/>
                      </a:cubicBezTo>
                      <a:lnTo>
                        <a:pt x="2"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3" name="Freeform 218"/>
                <p:cNvSpPr>
                  <a:spLocks noChangeArrowheads="1"/>
                </p:cNvSpPr>
                <p:nvPr/>
              </p:nvSpPr>
              <p:spPr bwMode="auto">
                <a:xfrm>
                  <a:off x="129" y="26"/>
                  <a:ext cx="19" cy="19"/>
                </a:xfrm>
                <a:custGeom>
                  <a:avLst/>
                  <a:gdLst>
                    <a:gd name="T0" fmla="*/ 8 w 11"/>
                    <a:gd name="T1" fmla="*/ 9 h 11"/>
                    <a:gd name="T2" fmla="*/ 3 w 11"/>
                    <a:gd name="T3" fmla="*/ 0 h 11"/>
                    <a:gd name="T4" fmla="*/ 1 w 11"/>
                    <a:gd name="T5" fmla="*/ 4 h 11"/>
                    <a:gd name="T6" fmla="*/ 7 w 11"/>
                    <a:gd name="T7" fmla="*/ 11 h 11"/>
                    <a:gd name="T8" fmla="*/ 8 w 11"/>
                    <a:gd name="T9" fmla="*/ 9 h 11"/>
                    <a:gd name="T10" fmla="*/ 0 60000 65536"/>
                    <a:gd name="T11" fmla="*/ 0 60000 65536"/>
                    <a:gd name="T12" fmla="*/ 0 60000 65536"/>
                    <a:gd name="T13" fmla="*/ 0 60000 65536"/>
                    <a:gd name="T14" fmla="*/ 0 60000 65536"/>
                    <a:gd name="T15" fmla="*/ 0 w 11"/>
                    <a:gd name="T16" fmla="*/ 0 h 11"/>
                    <a:gd name="T17" fmla="*/ 11 w 11"/>
                    <a:gd name="T18" fmla="*/ 11 h 11"/>
                  </a:gdLst>
                  <a:ahLst/>
                  <a:cxnLst>
                    <a:cxn ang="T10">
                      <a:pos x="T0" y="T1"/>
                    </a:cxn>
                    <a:cxn ang="T11">
                      <a:pos x="T2" y="T3"/>
                    </a:cxn>
                    <a:cxn ang="T12">
                      <a:pos x="T4" y="T5"/>
                    </a:cxn>
                    <a:cxn ang="T13">
                      <a:pos x="T6" y="T7"/>
                    </a:cxn>
                    <a:cxn ang="T14">
                      <a:pos x="T8" y="T9"/>
                    </a:cxn>
                  </a:cxnLst>
                  <a:rect l="T15" t="T16" r="T17" b="T18"/>
                  <a:pathLst>
                    <a:path w="11" h="11">
                      <a:moveTo>
                        <a:pt x="8" y="9"/>
                      </a:moveTo>
                      <a:cubicBezTo>
                        <a:pt x="10" y="1"/>
                        <a:pt x="11" y="1"/>
                        <a:pt x="3" y="0"/>
                      </a:cubicBezTo>
                      <a:cubicBezTo>
                        <a:pt x="2" y="0"/>
                        <a:pt x="0" y="3"/>
                        <a:pt x="1" y="4"/>
                      </a:cubicBezTo>
                      <a:cubicBezTo>
                        <a:pt x="3" y="7"/>
                        <a:pt x="5" y="9"/>
                        <a:pt x="7" y="11"/>
                      </a:cubicBezTo>
                      <a:cubicBezTo>
                        <a:pt x="7" y="10"/>
                        <a:pt x="8" y="10"/>
                        <a:pt x="8"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4" name="Freeform 219"/>
                <p:cNvSpPr>
                  <a:spLocks noEditPoints="1" noChangeArrowheads="1"/>
                </p:cNvSpPr>
                <p:nvPr/>
              </p:nvSpPr>
              <p:spPr bwMode="auto">
                <a:xfrm>
                  <a:off x="129" y="24"/>
                  <a:ext cx="19" cy="24"/>
                </a:xfrm>
                <a:custGeom>
                  <a:avLst/>
                  <a:gdLst>
                    <a:gd name="T0" fmla="*/ 7 w 11"/>
                    <a:gd name="T1" fmla="*/ 14 h 14"/>
                    <a:gd name="T2" fmla="*/ 6 w 11"/>
                    <a:gd name="T3" fmla="*/ 13 h 14"/>
                    <a:gd name="T4" fmla="*/ 3 w 11"/>
                    <a:gd name="T5" fmla="*/ 9 h 14"/>
                    <a:gd name="T6" fmla="*/ 0 w 11"/>
                    <a:gd name="T7" fmla="*/ 6 h 14"/>
                    <a:gd name="T8" fmla="*/ 0 w 11"/>
                    <a:gd name="T9" fmla="*/ 2 h 14"/>
                    <a:gd name="T10" fmla="*/ 3 w 11"/>
                    <a:gd name="T11" fmla="*/ 0 h 14"/>
                    <a:gd name="T12" fmla="*/ 10 w 11"/>
                    <a:gd name="T13" fmla="*/ 2 h 14"/>
                    <a:gd name="T14" fmla="*/ 9 w 11"/>
                    <a:gd name="T15" fmla="*/ 10 h 14"/>
                    <a:gd name="T16" fmla="*/ 8 w 11"/>
                    <a:gd name="T17" fmla="*/ 12 h 14"/>
                    <a:gd name="T18" fmla="*/ 8 w 11"/>
                    <a:gd name="T19" fmla="*/ 13 h 14"/>
                    <a:gd name="T20" fmla="*/ 7 w 11"/>
                    <a:gd name="T21" fmla="*/ 14 h 14"/>
                    <a:gd name="T22" fmla="*/ 3 w 11"/>
                    <a:gd name="T23" fmla="*/ 2 h 14"/>
                    <a:gd name="T24" fmla="*/ 2 w 11"/>
                    <a:gd name="T25" fmla="*/ 3 h 14"/>
                    <a:gd name="T26" fmla="*/ 2 w 11"/>
                    <a:gd name="T27" fmla="*/ 5 h 14"/>
                    <a:gd name="T28" fmla="*/ 4 w 11"/>
                    <a:gd name="T29" fmla="*/ 7 h 14"/>
                    <a:gd name="T30" fmla="*/ 7 w 11"/>
                    <a:gd name="T31" fmla="*/ 11 h 14"/>
                    <a:gd name="T32" fmla="*/ 7 w 11"/>
                    <a:gd name="T33" fmla="*/ 9 h 14"/>
                    <a:gd name="T34" fmla="*/ 8 w 11"/>
                    <a:gd name="T35" fmla="*/ 3 h 14"/>
                    <a:gd name="T36" fmla="*/ 3 w 11"/>
                    <a:gd name="T37" fmla="*/ 2 h 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4"/>
                    <a:gd name="T59" fmla="*/ 11 w 11"/>
                    <a:gd name="T60" fmla="*/ 14 h 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4">
                      <a:moveTo>
                        <a:pt x="7" y="14"/>
                      </a:moveTo>
                      <a:cubicBezTo>
                        <a:pt x="6" y="13"/>
                        <a:pt x="6" y="13"/>
                        <a:pt x="6" y="13"/>
                      </a:cubicBezTo>
                      <a:cubicBezTo>
                        <a:pt x="5" y="11"/>
                        <a:pt x="4" y="10"/>
                        <a:pt x="3" y="9"/>
                      </a:cubicBezTo>
                      <a:cubicBezTo>
                        <a:pt x="0" y="6"/>
                        <a:pt x="0" y="6"/>
                        <a:pt x="0" y="6"/>
                      </a:cubicBezTo>
                      <a:cubicBezTo>
                        <a:pt x="0" y="5"/>
                        <a:pt x="0" y="4"/>
                        <a:pt x="0" y="2"/>
                      </a:cubicBezTo>
                      <a:cubicBezTo>
                        <a:pt x="0" y="2"/>
                        <a:pt x="1" y="0"/>
                        <a:pt x="3" y="0"/>
                      </a:cubicBezTo>
                      <a:cubicBezTo>
                        <a:pt x="7" y="0"/>
                        <a:pt x="9" y="1"/>
                        <a:pt x="10" y="2"/>
                      </a:cubicBezTo>
                      <a:cubicBezTo>
                        <a:pt x="11" y="4"/>
                        <a:pt x="11" y="6"/>
                        <a:pt x="9" y="10"/>
                      </a:cubicBezTo>
                      <a:cubicBezTo>
                        <a:pt x="9" y="11"/>
                        <a:pt x="9" y="11"/>
                        <a:pt x="8" y="12"/>
                      </a:cubicBezTo>
                      <a:cubicBezTo>
                        <a:pt x="8" y="12"/>
                        <a:pt x="8" y="12"/>
                        <a:pt x="8" y="13"/>
                      </a:cubicBezTo>
                      <a:lnTo>
                        <a:pt x="7" y="14"/>
                      </a:lnTo>
                      <a:close/>
                      <a:moveTo>
                        <a:pt x="3" y="2"/>
                      </a:moveTo>
                      <a:cubicBezTo>
                        <a:pt x="3" y="2"/>
                        <a:pt x="2" y="2"/>
                        <a:pt x="2" y="3"/>
                      </a:cubicBezTo>
                      <a:cubicBezTo>
                        <a:pt x="2" y="4"/>
                        <a:pt x="2" y="5"/>
                        <a:pt x="2" y="5"/>
                      </a:cubicBezTo>
                      <a:cubicBezTo>
                        <a:pt x="4" y="7"/>
                        <a:pt x="4" y="7"/>
                        <a:pt x="4" y="7"/>
                      </a:cubicBezTo>
                      <a:cubicBezTo>
                        <a:pt x="5" y="8"/>
                        <a:pt x="6" y="9"/>
                        <a:pt x="7" y="11"/>
                      </a:cubicBezTo>
                      <a:cubicBezTo>
                        <a:pt x="7" y="10"/>
                        <a:pt x="7" y="10"/>
                        <a:pt x="7" y="9"/>
                      </a:cubicBezTo>
                      <a:cubicBezTo>
                        <a:pt x="8" y="6"/>
                        <a:pt x="9" y="4"/>
                        <a:pt x="8" y="3"/>
                      </a:cubicBezTo>
                      <a:cubicBezTo>
                        <a:pt x="8" y="2"/>
                        <a:pt x="6"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5" name="Freeform 220"/>
                <p:cNvSpPr>
                  <a:spLocks noChangeArrowheads="1"/>
                </p:cNvSpPr>
                <p:nvPr/>
              </p:nvSpPr>
              <p:spPr bwMode="auto">
                <a:xfrm>
                  <a:off x="46" y="34"/>
                  <a:ext cx="128" cy="102"/>
                </a:xfrm>
                <a:custGeom>
                  <a:avLst/>
                  <a:gdLst>
                    <a:gd name="T0" fmla="*/ 18 w 74"/>
                    <a:gd name="T1" fmla="*/ 50 h 59"/>
                    <a:gd name="T2" fmla="*/ 8 w 74"/>
                    <a:gd name="T3" fmla="*/ 42 h 59"/>
                    <a:gd name="T4" fmla="*/ 19 w 74"/>
                    <a:gd name="T5" fmla="*/ 38 h 59"/>
                    <a:gd name="T6" fmla="*/ 28 w 74"/>
                    <a:gd name="T7" fmla="*/ 37 h 59"/>
                    <a:gd name="T8" fmla="*/ 22 w 74"/>
                    <a:gd name="T9" fmla="*/ 34 h 59"/>
                    <a:gd name="T10" fmla="*/ 15 w 74"/>
                    <a:gd name="T11" fmla="*/ 36 h 59"/>
                    <a:gd name="T12" fmla="*/ 4 w 74"/>
                    <a:gd name="T13" fmla="*/ 30 h 59"/>
                    <a:gd name="T14" fmla="*/ 14 w 74"/>
                    <a:gd name="T15" fmla="*/ 26 h 59"/>
                    <a:gd name="T16" fmla="*/ 13 w 74"/>
                    <a:gd name="T17" fmla="*/ 25 h 59"/>
                    <a:gd name="T18" fmla="*/ 15 w 74"/>
                    <a:gd name="T19" fmla="*/ 24 h 59"/>
                    <a:gd name="T20" fmla="*/ 6 w 74"/>
                    <a:gd name="T21" fmla="*/ 26 h 59"/>
                    <a:gd name="T22" fmla="*/ 6 w 74"/>
                    <a:gd name="T23" fmla="*/ 22 h 59"/>
                    <a:gd name="T24" fmla="*/ 4 w 74"/>
                    <a:gd name="T25" fmla="*/ 16 h 59"/>
                    <a:gd name="T26" fmla="*/ 4 w 74"/>
                    <a:gd name="T27" fmla="*/ 13 h 59"/>
                    <a:gd name="T28" fmla="*/ 6 w 74"/>
                    <a:gd name="T29" fmla="*/ 8 h 59"/>
                    <a:gd name="T30" fmla="*/ 18 w 74"/>
                    <a:gd name="T31" fmla="*/ 0 h 59"/>
                    <a:gd name="T32" fmla="*/ 19 w 74"/>
                    <a:gd name="T33" fmla="*/ 11 h 59"/>
                    <a:gd name="T34" fmla="*/ 22 w 74"/>
                    <a:gd name="T35" fmla="*/ 8 h 59"/>
                    <a:gd name="T36" fmla="*/ 25 w 74"/>
                    <a:gd name="T37" fmla="*/ 5 h 59"/>
                    <a:gd name="T38" fmla="*/ 31 w 74"/>
                    <a:gd name="T39" fmla="*/ 9 h 59"/>
                    <a:gd name="T40" fmla="*/ 29 w 74"/>
                    <a:gd name="T41" fmla="*/ 14 h 59"/>
                    <a:gd name="T42" fmla="*/ 37 w 74"/>
                    <a:gd name="T43" fmla="*/ 11 h 59"/>
                    <a:gd name="T44" fmla="*/ 36 w 74"/>
                    <a:gd name="T45" fmla="*/ 9 h 59"/>
                    <a:gd name="T46" fmla="*/ 37 w 74"/>
                    <a:gd name="T47" fmla="*/ 9 h 59"/>
                    <a:gd name="T48" fmla="*/ 35 w 74"/>
                    <a:gd name="T49" fmla="*/ 5 h 59"/>
                    <a:gd name="T50" fmla="*/ 42 w 74"/>
                    <a:gd name="T51" fmla="*/ 12 h 59"/>
                    <a:gd name="T52" fmla="*/ 44 w 74"/>
                    <a:gd name="T53" fmla="*/ 22 h 59"/>
                    <a:gd name="T54" fmla="*/ 45 w 74"/>
                    <a:gd name="T55" fmla="*/ 13 h 59"/>
                    <a:gd name="T56" fmla="*/ 44 w 74"/>
                    <a:gd name="T57" fmla="*/ 5 h 59"/>
                    <a:gd name="T58" fmla="*/ 44 w 74"/>
                    <a:gd name="T59" fmla="*/ 1 h 59"/>
                    <a:gd name="T60" fmla="*/ 49 w 74"/>
                    <a:gd name="T61" fmla="*/ 3 h 59"/>
                    <a:gd name="T62" fmla="*/ 48 w 74"/>
                    <a:gd name="T63" fmla="*/ 1 h 59"/>
                    <a:gd name="T64" fmla="*/ 55 w 74"/>
                    <a:gd name="T65" fmla="*/ 11 h 59"/>
                    <a:gd name="T66" fmla="*/ 58 w 74"/>
                    <a:gd name="T67" fmla="*/ 29 h 59"/>
                    <a:gd name="T68" fmla="*/ 63 w 74"/>
                    <a:gd name="T69" fmla="*/ 35 h 59"/>
                    <a:gd name="T70" fmla="*/ 65 w 74"/>
                    <a:gd name="T71" fmla="*/ 35 h 59"/>
                    <a:gd name="T72" fmla="*/ 69 w 74"/>
                    <a:gd name="T73" fmla="*/ 38 h 59"/>
                    <a:gd name="T74" fmla="*/ 73 w 74"/>
                    <a:gd name="T75" fmla="*/ 42 h 59"/>
                    <a:gd name="T76" fmla="*/ 70 w 74"/>
                    <a:gd name="T77" fmla="*/ 43 h 59"/>
                    <a:gd name="T78" fmla="*/ 70 w 74"/>
                    <a:gd name="T79" fmla="*/ 46 h 59"/>
                    <a:gd name="T80" fmla="*/ 68 w 74"/>
                    <a:gd name="T81" fmla="*/ 43 h 59"/>
                    <a:gd name="T82" fmla="*/ 66 w 74"/>
                    <a:gd name="T83" fmla="*/ 47 h 59"/>
                    <a:gd name="T84" fmla="*/ 64 w 74"/>
                    <a:gd name="T85" fmla="*/ 47 h 59"/>
                    <a:gd name="T86" fmla="*/ 64 w 74"/>
                    <a:gd name="T87" fmla="*/ 50 h 59"/>
                    <a:gd name="T88" fmla="*/ 67 w 74"/>
                    <a:gd name="T89" fmla="*/ 51 h 59"/>
                    <a:gd name="T90" fmla="*/ 70 w 74"/>
                    <a:gd name="T91" fmla="*/ 52 h 59"/>
                    <a:gd name="T92" fmla="*/ 64 w 74"/>
                    <a:gd name="T93" fmla="*/ 55 h 59"/>
                    <a:gd name="T94" fmla="*/ 55 w 74"/>
                    <a:gd name="T95" fmla="*/ 54 h 59"/>
                    <a:gd name="T96" fmla="*/ 56 w 74"/>
                    <a:gd name="T97" fmla="*/ 52 h 59"/>
                    <a:gd name="T98" fmla="*/ 51 w 74"/>
                    <a:gd name="T99" fmla="*/ 51 h 59"/>
                    <a:gd name="T100" fmla="*/ 50 w 74"/>
                    <a:gd name="T101" fmla="*/ 48 h 59"/>
                    <a:gd name="T102" fmla="*/ 47 w 74"/>
                    <a:gd name="T103" fmla="*/ 53 h 59"/>
                    <a:gd name="T104" fmla="*/ 39 w 74"/>
                    <a:gd name="T105" fmla="*/ 57 h 59"/>
                    <a:gd name="T106" fmla="*/ 24 w 74"/>
                    <a:gd name="T107" fmla="*/ 59 h 59"/>
                    <a:gd name="T108" fmla="*/ 22 w 74"/>
                    <a:gd name="T109" fmla="*/ 54 h 59"/>
                    <a:gd name="T110" fmla="*/ 21 w 74"/>
                    <a:gd name="T111" fmla="*/ 52 h 59"/>
                    <a:gd name="T112" fmla="*/ 18 w 74"/>
                    <a:gd name="T113" fmla="*/ 50 h 5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59"/>
                    <a:gd name="T173" fmla="*/ 74 w 74"/>
                    <a:gd name="T174" fmla="*/ 59 h 5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59">
                      <a:moveTo>
                        <a:pt x="18" y="50"/>
                      </a:moveTo>
                      <a:cubicBezTo>
                        <a:pt x="11" y="48"/>
                        <a:pt x="11" y="48"/>
                        <a:pt x="8" y="42"/>
                      </a:cubicBezTo>
                      <a:cubicBezTo>
                        <a:pt x="11" y="40"/>
                        <a:pt x="15" y="39"/>
                        <a:pt x="19" y="38"/>
                      </a:cubicBezTo>
                      <a:cubicBezTo>
                        <a:pt x="22" y="37"/>
                        <a:pt x="26" y="41"/>
                        <a:pt x="28" y="37"/>
                      </a:cubicBezTo>
                      <a:cubicBezTo>
                        <a:pt x="26" y="36"/>
                        <a:pt x="24" y="35"/>
                        <a:pt x="22" y="34"/>
                      </a:cubicBezTo>
                      <a:cubicBezTo>
                        <a:pt x="20" y="33"/>
                        <a:pt x="17" y="36"/>
                        <a:pt x="15" y="36"/>
                      </a:cubicBezTo>
                      <a:cubicBezTo>
                        <a:pt x="9" y="36"/>
                        <a:pt x="7" y="34"/>
                        <a:pt x="4" y="30"/>
                      </a:cubicBezTo>
                      <a:cubicBezTo>
                        <a:pt x="7" y="28"/>
                        <a:pt x="11" y="27"/>
                        <a:pt x="14" y="26"/>
                      </a:cubicBezTo>
                      <a:cubicBezTo>
                        <a:pt x="14" y="26"/>
                        <a:pt x="13" y="25"/>
                        <a:pt x="13" y="25"/>
                      </a:cubicBezTo>
                      <a:cubicBezTo>
                        <a:pt x="14" y="25"/>
                        <a:pt x="14" y="24"/>
                        <a:pt x="15" y="24"/>
                      </a:cubicBezTo>
                      <a:cubicBezTo>
                        <a:pt x="12" y="24"/>
                        <a:pt x="9" y="25"/>
                        <a:pt x="6" y="26"/>
                      </a:cubicBezTo>
                      <a:cubicBezTo>
                        <a:pt x="3" y="26"/>
                        <a:pt x="6" y="24"/>
                        <a:pt x="6" y="22"/>
                      </a:cubicBezTo>
                      <a:cubicBezTo>
                        <a:pt x="0" y="23"/>
                        <a:pt x="1" y="20"/>
                        <a:pt x="4" y="16"/>
                      </a:cubicBezTo>
                      <a:cubicBezTo>
                        <a:pt x="6" y="14"/>
                        <a:pt x="3" y="15"/>
                        <a:pt x="4" y="13"/>
                      </a:cubicBezTo>
                      <a:cubicBezTo>
                        <a:pt x="4" y="10"/>
                        <a:pt x="4" y="10"/>
                        <a:pt x="6" y="8"/>
                      </a:cubicBezTo>
                      <a:cubicBezTo>
                        <a:pt x="8" y="7"/>
                        <a:pt x="16" y="0"/>
                        <a:pt x="18" y="0"/>
                      </a:cubicBezTo>
                      <a:cubicBezTo>
                        <a:pt x="23" y="1"/>
                        <a:pt x="19" y="8"/>
                        <a:pt x="19" y="11"/>
                      </a:cubicBezTo>
                      <a:cubicBezTo>
                        <a:pt x="21" y="10"/>
                        <a:pt x="22" y="10"/>
                        <a:pt x="22" y="8"/>
                      </a:cubicBezTo>
                      <a:cubicBezTo>
                        <a:pt x="23" y="7"/>
                        <a:pt x="23" y="4"/>
                        <a:pt x="25" y="5"/>
                      </a:cubicBezTo>
                      <a:cubicBezTo>
                        <a:pt x="27" y="6"/>
                        <a:pt x="29" y="8"/>
                        <a:pt x="31" y="9"/>
                      </a:cubicBezTo>
                      <a:cubicBezTo>
                        <a:pt x="32" y="9"/>
                        <a:pt x="29" y="13"/>
                        <a:pt x="29" y="14"/>
                      </a:cubicBezTo>
                      <a:cubicBezTo>
                        <a:pt x="31" y="13"/>
                        <a:pt x="34" y="12"/>
                        <a:pt x="37" y="11"/>
                      </a:cubicBezTo>
                      <a:cubicBezTo>
                        <a:pt x="36" y="10"/>
                        <a:pt x="36" y="9"/>
                        <a:pt x="36" y="9"/>
                      </a:cubicBezTo>
                      <a:cubicBezTo>
                        <a:pt x="36" y="9"/>
                        <a:pt x="37" y="9"/>
                        <a:pt x="37" y="9"/>
                      </a:cubicBezTo>
                      <a:cubicBezTo>
                        <a:pt x="36" y="8"/>
                        <a:pt x="35" y="6"/>
                        <a:pt x="35" y="5"/>
                      </a:cubicBezTo>
                      <a:cubicBezTo>
                        <a:pt x="38" y="6"/>
                        <a:pt x="42" y="8"/>
                        <a:pt x="42" y="12"/>
                      </a:cubicBezTo>
                      <a:cubicBezTo>
                        <a:pt x="42" y="14"/>
                        <a:pt x="42" y="21"/>
                        <a:pt x="44" y="22"/>
                      </a:cubicBezTo>
                      <a:cubicBezTo>
                        <a:pt x="47" y="18"/>
                        <a:pt x="46" y="17"/>
                        <a:pt x="45" y="13"/>
                      </a:cubicBezTo>
                      <a:cubicBezTo>
                        <a:pt x="45" y="10"/>
                        <a:pt x="44" y="7"/>
                        <a:pt x="44" y="5"/>
                      </a:cubicBezTo>
                      <a:cubicBezTo>
                        <a:pt x="43" y="2"/>
                        <a:pt x="45" y="3"/>
                        <a:pt x="44" y="1"/>
                      </a:cubicBezTo>
                      <a:cubicBezTo>
                        <a:pt x="46" y="1"/>
                        <a:pt x="47" y="2"/>
                        <a:pt x="49" y="3"/>
                      </a:cubicBezTo>
                      <a:cubicBezTo>
                        <a:pt x="49" y="2"/>
                        <a:pt x="49" y="2"/>
                        <a:pt x="48" y="1"/>
                      </a:cubicBezTo>
                      <a:cubicBezTo>
                        <a:pt x="52" y="2"/>
                        <a:pt x="55" y="8"/>
                        <a:pt x="55" y="11"/>
                      </a:cubicBezTo>
                      <a:cubicBezTo>
                        <a:pt x="56" y="17"/>
                        <a:pt x="59" y="22"/>
                        <a:pt x="58" y="29"/>
                      </a:cubicBezTo>
                      <a:cubicBezTo>
                        <a:pt x="58" y="30"/>
                        <a:pt x="62" y="34"/>
                        <a:pt x="63" y="35"/>
                      </a:cubicBezTo>
                      <a:cubicBezTo>
                        <a:pt x="63" y="35"/>
                        <a:pt x="65" y="34"/>
                        <a:pt x="65" y="35"/>
                      </a:cubicBezTo>
                      <a:cubicBezTo>
                        <a:pt x="66" y="36"/>
                        <a:pt x="68" y="37"/>
                        <a:pt x="69" y="38"/>
                      </a:cubicBezTo>
                      <a:cubicBezTo>
                        <a:pt x="71" y="40"/>
                        <a:pt x="72" y="39"/>
                        <a:pt x="73" y="42"/>
                      </a:cubicBezTo>
                      <a:cubicBezTo>
                        <a:pt x="74" y="45"/>
                        <a:pt x="70" y="47"/>
                        <a:pt x="70" y="43"/>
                      </a:cubicBezTo>
                      <a:cubicBezTo>
                        <a:pt x="70" y="44"/>
                        <a:pt x="70" y="45"/>
                        <a:pt x="70" y="46"/>
                      </a:cubicBezTo>
                      <a:cubicBezTo>
                        <a:pt x="69" y="44"/>
                        <a:pt x="68" y="45"/>
                        <a:pt x="68" y="43"/>
                      </a:cubicBezTo>
                      <a:cubicBezTo>
                        <a:pt x="66" y="44"/>
                        <a:pt x="65" y="45"/>
                        <a:pt x="66" y="47"/>
                      </a:cubicBezTo>
                      <a:cubicBezTo>
                        <a:pt x="65" y="47"/>
                        <a:pt x="65" y="47"/>
                        <a:pt x="64" y="47"/>
                      </a:cubicBezTo>
                      <a:cubicBezTo>
                        <a:pt x="64" y="48"/>
                        <a:pt x="64" y="49"/>
                        <a:pt x="64" y="50"/>
                      </a:cubicBezTo>
                      <a:cubicBezTo>
                        <a:pt x="66" y="49"/>
                        <a:pt x="70" y="46"/>
                        <a:pt x="67" y="51"/>
                      </a:cubicBezTo>
                      <a:cubicBezTo>
                        <a:pt x="68" y="51"/>
                        <a:pt x="69" y="51"/>
                        <a:pt x="70" y="52"/>
                      </a:cubicBezTo>
                      <a:cubicBezTo>
                        <a:pt x="69" y="52"/>
                        <a:pt x="65" y="56"/>
                        <a:pt x="64" y="55"/>
                      </a:cubicBezTo>
                      <a:cubicBezTo>
                        <a:pt x="61" y="55"/>
                        <a:pt x="58" y="54"/>
                        <a:pt x="55" y="54"/>
                      </a:cubicBezTo>
                      <a:cubicBezTo>
                        <a:pt x="56" y="53"/>
                        <a:pt x="56" y="53"/>
                        <a:pt x="56" y="52"/>
                      </a:cubicBezTo>
                      <a:cubicBezTo>
                        <a:pt x="55" y="52"/>
                        <a:pt x="53" y="51"/>
                        <a:pt x="51" y="51"/>
                      </a:cubicBezTo>
                      <a:cubicBezTo>
                        <a:pt x="51" y="51"/>
                        <a:pt x="51" y="48"/>
                        <a:pt x="50" y="48"/>
                      </a:cubicBezTo>
                      <a:cubicBezTo>
                        <a:pt x="49" y="49"/>
                        <a:pt x="48" y="53"/>
                        <a:pt x="47" y="53"/>
                      </a:cubicBezTo>
                      <a:cubicBezTo>
                        <a:pt x="43" y="53"/>
                        <a:pt x="42" y="54"/>
                        <a:pt x="39" y="57"/>
                      </a:cubicBezTo>
                      <a:cubicBezTo>
                        <a:pt x="36" y="59"/>
                        <a:pt x="27" y="58"/>
                        <a:pt x="24" y="59"/>
                      </a:cubicBezTo>
                      <a:cubicBezTo>
                        <a:pt x="25" y="58"/>
                        <a:pt x="23" y="56"/>
                        <a:pt x="22" y="54"/>
                      </a:cubicBezTo>
                      <a:cubicBezTo>
                        <a:pt x="21" y="53"/>
                        <a:pt x="24" y="53"/>
                        <a:pt x="21" y="52"/>
                      </a:cubicBezTo>
                      <a:cubicBezTo>
                        <a:pt x="20" y="51"/>
                        <a:pt x="19" y="51"/>
                        <a:pt x="18" y="5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6" name="Freeform 221"/>
                <p:cNvSpPr>
                  <a:spLocks noEditPoints="1" noChangeArrowheads="1"/>
                </p:cNvSpPr>
                <p:nvPr/>
              </p:nvSpPr>
              <p:spPr bwMode="auto">
                <a:xfrm>
                  <a:off x="46" y="33"/>
                  <a:ext cx="128" cy="105"/>
                </a:xfrm>
                <a:custGeom>
                  <a:avLst/>
                  <a:gdLst>
                    <a:gd name="T0" fmla="*/ 22 w 74"/>
                    <a:gd name="T1" fmla="*/ 56 h 61"/>
                    <a:gd name="T2" fmla="*/ 7 w 74"/>
                    <a:gd name="T3" fmla="*/ 43 h 61"/>
                    <a:gd name="T4" fmla="*/ 27 w 74"/>
                    <a:gd name="T5" fmla="*/ 39 h 61"/>
                    <a:gd name="T6" fmla="*/ 3 w 74"/>
                    <a:gd name="T7" fmla="*/ 31 h 61"/>
                    <a:gd name="T8" fmla="*/ 10 w 74"/>
                    <a:gd name="T9" fmla="*/ 27 h 61"/>
                    <a:gd name="T10" fmla="*/ 4 w 74"/>
                    <a:gd name="T11" fmla="*/ 24 h 61"/>
                    <a:gd name="T12" fmla="*/ 3 w 74"/>
                    <a:gd name="T13" fmla="*/ 16 h 61"/>
                    <a:gd name="T14" fmla="*/ 18 w 74"/>
                    <a:gd name="T15" fmla="*/ 0 h 61"/>
                    <a:gd name="T16" fmla="*/ 22 w 74"/>
                    <a:gd name="T17" fmla="*/ 8 h 61"/>
                    <a:gd name="T18" fmla="*/ 31 w 74"/>
                    <a:gd name="T19" fmla="*/ 13 h 61"/>
                    <a:gd name="T20" fmla="*/ 35 w 74"/>
                    <a:gd name="T21" fmla="*/ 9 h 61"/>
                    <a:gd name="T22" fmla="*/ 43 w 74"/>
                    <a:gd name="T23" fmla="*/ 14 h 61"/>
                    <a:gd name="T24" fmla="*/ 43 w 74"/>
                    <a:gd name="T25" fmla="*/ 6 h 61"/>
                    <a:gd name="T26" fmla="*/ 47 w 74"/>
                    <a:gd name="T27" fmla="*/ 2 h 61"/>
                    <a:gd name="T28" fmla="*/ 58 w 74"/>
                    <a:gd name="T29" fmla="*/ 19 h 61"/>
                    <a:gd name="T30" fmla="*/ 65 w 74"/>
                    <a:gd name="T31" fmla="*/ 34 h 61"/>
                    <a:gd name="T32" fmla="*/ 74 w 74"/>
                    <a:gd name="T33" fmla="*/ 42 h 61"/>
                    <a:gd name="T34" fmla="*/ 71 w 74"/>
                    <a:gd name="T35" fmla="*/ 49 h 61"/>
                    <a:gd name="T36" fmla="*/ 67 w 74"/>
                    <a:gd name="T37" fmla="*/ 48 h 61"/>
                    <a:gd name="T38" fmla="*/ 69 w 74"/>
                    <a:gd name="T39" fmla="*/ 51 h 61"/>
                    <a:gd name="T40" fmla="*/ 69 w 74"/>
                    <a:gd name="T41" fmla="*/ 54 h 61"/>
                    <a:gd name="T42" fmla="*/ 55 w 74"/>
                    <a:gd name="T43" fmla="*/ 54 h 61"/>
                    <a:gd name="T44" fmla="*/ 40 w 74"/>
                    <a:gd name="T45" fmla="*/ 58 h 61"/>
                    <a:gd name="T46" fmla="*/ 9 w 74"/>
                    <a:gd name="T47" fmla="*/ 43 h 61"/>
                    <a:gd name="T48" fmla="*/ 23 w 74"/>
                    <a:gd name="T49" fmla="*/ 55 h 61"/>
                    <a:gd name="T50" fmla="*/ 38 w 74"/>
                    <a:gd name="T51" fmla="*/ 57 h 61"/>
                    <a:gd name="T52" fmla="*/ 50 w 74"/>
                    <a:gd name="T53" fmla="*/ 47 h 61"/>
                    <a:gd name="T54" fmla="*/ 58 w 74"/>
                    <a:gd name="T55" fmla="*/ 52 h 61"/>
                    <a:gd name="T56" fmla="*/ 68 w 74"/>
                    <a:gd name="T57" fmla="*/ 53 h 61"/>
                    <a:gd name="T58" fmla="*/ 67 w 74"/>
                    <a:gd name="T59" fmla="*/ 50 h 61"/>
                    <a:gd name="T60" fmla="*/ 63 w 74"/>
                    <a:gd name="T61" fmla="*/ 48 h 61"/>
                    <a:gd name="T62" fmla="*/ 65 w 74"/>
                    <a:gd name="T63" fmla="*/ 47 h 61"/>
                    <a:gd name="T64" fmla="*/ 69 w 74"/>
                    <a:gd name="T65" fmla="*/ 45 h 61"/>
                    <a:gd name="T66" fmla="*/ 71 w 74"/>
                    <a:gd name="T67" fmla="*/ 44 h 61"/>
                    <a:gd name="T68" fmla="*/ 68 w 74"/>
                    <a:gd name="T69" fmla="*/ 40 h 61"/>
                    <a:gd name="T70" fmla="*/ 57 w 74"/>
                    <a:gd name="T71" fmla="*/ 30 h 61"/>
                    <a:gd name="T72" fmla="*/ 50 w 74"/>
                    <a:gd name="T73" fmla="*/ 5 h 61"/>
                    <a:gd name="T74" fmla="*/ 46 w 74"/>
                    <a:gd name="T75" fmla="*/ 14 h 61"/>
                    <a:gd name="T76" fmla="*/ 43 w 74"/>
                    <a:gd name="T77" fmla="*/ 24 h 61"/>
                    <a:gd name="T78" fmla="*/ 39 w 74"/>
                    <a:gd name="T79" fmla="*/ 11 h 61"/>
                    <a:gd name="T80" fmla="*/ 37 w 74"/>
                    <a:gd name="T81" fmla="*/ 12 h 61"/>
                    <a:gd name="T82" fmla="*/ 28 w 74"/>
                    <a:gd name="T83" fmla="*/ 13 h 61"/>
                    <a:gd name="T84" fmla="*/ 20 w 74"/>
                    <a:gd name="T85" fmla="*/ 12 h 61"/>
                    <a:gd name="T86" fmla="*/ 19 w 74"/>
                    <a:gd name="T87" fmla="*/ 3 h 61"/>
                    <a:gd name="T88" fmla="*/ 5 w 74"/>
                    <a:gd name="T89" fmla="*/ 14 h 61"/>
                    <a:gd name="T90" fmla="*/ 4 w 74"/>
                    <a:gd name="T91" fmla="*/ 22 h 61"/>
                    <a:gd name="T92" fmla="*/ 6 w 74"/>
                    <a:gd name="T93" fmla="*/ 25 h 61"/>
                    <a:gd name="T94" fmla="*/ 24 w 74"/>
                    <a:gd name="T95" fmla="*/ 22 h 61"/>
                    <a:gd name="T96" fmla="*/ 6 w 74"/>
                    <a:gd name="T97" fmla="*/ 31 h 61"/>
                    <a:gd name="T98" fmla="*/ 30 w 74"/>
                    <a:gd name="T99" fmla="*/ 38 h 61"/>
                    <a:gd name="T100" fmla="*/ 19 w 74"/>
                    <a:gd name="T101" fmla="*/ 40 h 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4"/>
                    <a:gd name="T154" fmla="*/ 0 h 61"/>
                    <a:gd name="T155" fmla="*/ 74 w 74"/>
                    <a:gd name="T156" fmla="*/ 61 h 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4" h="61">
                      <a:moveTo>
                        <a:pt x="22" y="61"/>
                      </a:moveTo>
                      <a:cubicBezTo>
                        <a:pt x="23" y="59"/>
                        <a:pt x="23" y="59"/>
                        <a:pt x="23" y="59"/>
                      </a:cubicBezTo>
                      <a:cubicBezTo>
                        <a:pt x="24" y="59"/>
                        <a:pt x="22" y="57"/>
                        <a:pt x="22" y="56"/>
                      </a:cubicBezTo>
                      <a:cubicBezTo>
                        <a:pt x="22" y="56"/>
                        <a:pt x="22" y="56"/>
                        <a:pt x="22" y="56"/>
                      </a:cubicBezTo>
                      <a:cubicBezTo>
                        <a:pt x="21" y="55"/>
                        <a:pt x="21" y="54"/>
                        <a:pt x="21" y="54"/>
                      </a:cubicBezTo>
                      <a:cubicBezTo>
                        <a:pt x="21" y="54"/>
                        <a:pt x="21" y="54"/>
                        <a:pt x="21" y="54"/>
                      </a:cubicBezTo>
                      <a:cubicBezTo>
                        <a:pt x="17" y="52"/>
                        <a:pt x="17" y="52"/>
                        <a:pt x="17" y="52"/>
                      </a:cubicBezTo>
                      <a:cubicBezTo>
                        <a:pt x="11" y="50"/>
                        <a:pt x="10" y="49"/>
                        <a:pt x="7" y="43"/>
                      </a:cubicBezTo>
                      <a:cubicBezTo>
                        <a:pt x="6" y="42"/>
                        <a:pt x="6" y="42"/>
                        <a:pt x="6" y="42"/>
                      </a:cubicBezTo>
                      <a:cubicBezTo>
                        <a:pt x="19" y="38"/>
                        <a:pt x="19" y="38"/>
                        <a:pt x="19" y="38"/>
                      </a:cubicBezTo>
                      <a:cubicBezTo>
                        <a:pt x="20" y="38"/>
                        <a:pt x="22" y="38"/>
                        <a:pt x="23" y="38"/>
                      </a:cubicBezTo>
                      <a:cubicBezTo>
                        <a:pt x="25" y="39"/>
                        <a:pt x="26" y="39"/>
                        <a:pt x="27" y="39"/>
                      </a:cubicBezTo>
                      <a:cubicBezTo>
                        <a:pt x="21" y="36"/>
                        <a:pt x="21" y="36"/>
                        <a:pt x="21" y="36"/>
                      </a:cubicBezTo>
                      <a:cubicBezTo>
                        <a:pt x="21" y="36"/>
                        <a:pt x="19" y="36"/>
                        <a:pt x="18" y="37"/>
                      </a:cubicBezTo>
                      <a:cubicBezTo>
                        <a:pt x="17" y="37"/>
                        <a:pt x="16" y="38"/>
                        <a:pt x="15" y="38"/>
                      </a:cubicBezTo>
                      <a:cubicBezTo>
                        <a:pt x="9" y="38"/>
                        <a:pt x="6" y="36"/>
                        <a:pt x="3" y="31"/>
                      </a:cubicBezTo>
                      <a:cubicBezTo>
                        <a:pt x="3" y="30"/>
                        <a:pt x="3" y="30"/>
                        <a:pt x="3" y="30"/>
                      </a:cubicBezTo>
                      <a:cubicBezTo>
                        <a:pt x="12" y="27"/>
                        <a:pt x="12" y="27"/>
                        <a:pt x="12" y="27"/>
                      </a:cubicBezTo>
                      <a:cubicBezTo>
                        <a:pt x="12" y="26"/>
                        <a:pt x="12" y="26"/>
                        <a:pt x="12" y="26"/>
                      </a:cubicBezTo>
                      <a:cubicBezTo>
                        <a:pt x="11" y="26"/>
                        <a:pt x="10" y="27"/>
                        <a:pt x="10" y="27"/>
                      </a:cubicBezTo>
                      <a:cubicBezTo>
                        <a:pt x="6" y="28"/>
                        <a:pt x="6" y="28"/>
                        <a:pt x="6" y="28"/>
                      </a:cubicBezTo>
                      <a:cubicBezTo>
                        <a:pt x="5" y="28"/>
                        <a:pt x="4" y="27"/>
                        <a:pt x="4" y="27"/>
                      </a:cubicBezTo>
                      <a:cubicBezTo>
                        <a:pt x="3" y="26"/>
                        <a:pt x="4" y="25"/>
                        <a:pt x="4" y="24"/>
                      </a:cubicBezTo>
                      <a:cubicBezTo>
                        <a:pt x="4" y="24"/>
                        <a:pt x="4" y="24"/>
                        <a:pt x="4" y="24"/>
                      </a:cubicBezTo>
                      <a:cubicBezTo>
                        <a:pt x="3" y="24"/>
                        <a:pt x="1" y="24"/>
                        <a:pt x="1" y="23"/>
                      </a:cubicBezTo>
                      <a:cubicBezTo>
                        <a:pt x="0" y="21"/>
                        <a:pt x="1" y="19"/>
                        <a:pt x="3" y="17"/>
                      </a:cubicBezTo>
                      <a:cubicBezTo>
                        <a:pt x="3" y="16"/>
                        <a:pt x="3" y="16"/>
                        <a:pt x="4" y="16"/>
                      </a:cubicBezTo>
                      <a:cubicBezTo>
                        <a:pt x="3" y="16"/>
                        <a:pt x="3" y="16"/>
                        <a:pt x="3" y="16"/>
                      </a:cubicBezTo>
                      <a:cubicBezTo>
                        <a:pt x="3" y="15"/>
                        <a:pt x="2" y="15"/>
                        <a:pt x="3" y="13"/>
                      </a:cubicBezTo>
                      <a:cubicBezTo>
                        <a:pt x="3" y="11"/>
                        <a:pt x="4" y="10"/>
                        <a:pt x="6" y="9"/>
                      </a:cubicBezTo>
                      <a:cubicBezTo>
                        <a:pt x="6" y="8"/>
                        <a:pt x="7" y="7"/>
                        <a:pt x="8" y="7"/>
                      </a:cubicBezTo>
                      <a:cubicBezTo>
                        <a:pt x="13" y="3"/>
                        <a:pt x="16" y="0"/>
                        <a:pt x="18" y="0"/>
                      </a:cubicBezTo>
                      <a:cubicBezTo>
                        <a:pt x="18" y="0"/>
                        <a:pt x="18" y="0"/>
                        <a:pt x="18" y="0"/>
                      </a:cubicBezTo>
                      <a:cubicBezTo>
                        <a:pt x="20" y="0"/>
                        <a:pt x="20" y="1"/>
                        <a:pt x="21" y="2"/>
                      </a:cubicBezTo>
                      <a:cubicBezTo>
                        <a:pt x="22" y="4"/>
                        <a:pt x="21" y="7"/>
                        <a:pt x="20" y="10"/>
                      </a:cubicBezTo>
                      <a:cubicBezTo>
                        <a:pt x="21" y="10"/>
                        <a:pt x="21" y="9"/>
                        <a:pt x="22" y="8"/>
                      </a:cubicBezTo>
                      <a:cubicBezTo>
                        <a:pt x="22" y="7"/>
                        <a:pt x="22" y="5"/>
                        <a:pt x="24" y="5"/>
                      </a:cubicBezTo>
                      <a:cubicBezTo>
                        <a:pt x="25" y="5"/>
                        <a:pt x="25" y="5"/>
                        <a:pt x="25" y="5"/>
                      </a:cubicBezTo>
                      <a:cubicBezTo>
                        <a:pt x="32" y="9"/>
                        <a:pt x="32" y="9"/>
                        <a:pt x="32" y="9"/>
                      </a:cubicBezTo>
                      <a:cubicBezTo>
                        <a:pt x="33" y="10"/>
                        <a:pt x="32" y="11"/>
                        <a:pt x="31" y="13"/>
                      </a:cubicBezTo>
                      <a:cubicBezTo>
                        <a:pt x="33" y="12"/>
                        <a:pt x="34" y="12"/>
                        <a:pt x="35" y="11"/>
                      </a:cubicBezTo>
                      <a:cubicBezTo>
                        <a:pt x="35" y="11"/>
                        <a:pt x="35" y="11"/>
                        <a:pt x="35" y="11"/>
                      </a:cubicBezTo>
                      <a:cubicBezTo>
                        <a:pt x="34" y="9"/>
                        <a:pt x="34" y="9"/>
                        <a:pt x="34" y="9"/>
                      </a:cubicBezTo>
                      <a:cubicBezTo>
                        <a:pt x="35" y="9"/>
                        <a:pt x="35" y="9"/>
                        <a:pt x="35" y="9"/>
                      </a:cubicBezTo>
                      <a:cubicBezTo>
                        <a:pt x="32" y="4"/>
                        <a:pt x="32" y="4"/>
                        <a:pt x="32" y="4"/>
                      </a:cubicBezTo>
                      <a:cubicBezTo>
                        <a:pt x="35" y="5"/>
                        <a:pt x="35" y="5"/>
                        <a:pt x="35" y="5"/>
                      </a:cubicBezTo>
                      <a:cubicBezTo>
                        <a:pt x="38" y="6"/>
                        <a:pt x="43" y="8"/>
                        <a:pt x="43" y="12"/>
                      </a:cubicBezTo>
                      <a:cubicBezTo>
                        <a:pt x="43" y="13"/>
                        <a:pt x="43" y="13"/>
                        <a:pt x="43" y="14"/>
                      </a:cubicBezTo>
                      <a:cubicBezTo>
                        <a:pt x="43" y="16"/>
                        <a:pt x="43" y="19"/>
                        <a:pt x="44" y="21"/>
                      </a:cubicBezTo>
                      <a:cubicBezTo>
                        <a:pt x="45" y="20"/>
                        <a:pt x="45" y="19"/>
                        <a:pt x="45" y="17"/>
                      </a:cubicBezTo>
                      <a:cubicBezTo>
                        <a:pt x="44" y="16"/>
                        <a:pt x="44" y="15"/>
                        <a:pt x="44" y="14"/>
                      </a:cubicBezTo>
                      <a:cubicBezTo>
                        <a:pt x="43" y="6"/>
                        <a:pt x="43" y="6"/>
                        <a:pt x="43" y="6"/>
                      </a:cubicBezTo>
                      <a:cubicBezTo>
                        <a:pt x="43" y="4"/>
                        <a:pt x="43" y="4"/>
                        <a:pt x="43" y="3"/>
                      </a:cubicBezTo>
                      <a:cubicBezTo>
                        <a:pt x="43" y="3"/>
                        <a:pt x="43" y="2"/>
                        <a:pt x="43" y="2"/>
                      </a:cubicBezTo>
                      <a:cubicBezTo>
                        <a:pt x="43" y="0"/>
                        <a:pt x="43" y="0"/>
                        <a:pt x="43" y="0"/>
                      </a:cubicBezTo>
                      <a:cubicBezTo>
                        <a:pt x="47" y="2"/>
                        <a:pt x="47" y="2"/>
                        <a:pt x="47" y="2"/>
                      </a:cubicBezTo>
                      <a:cubicBezTo>
                        <a:pt x="47" y="1"/>
                        <a:pt x="47" y="1"/>
                        <a:pt x="47" y="1"/>
                      </a:cubicBezTo>
                      <a:cubicBezTo>
                        <a:pt x="49" y="1"/>
                        <a:pt x="49" y="1"/>
                        <a:pt x="49" y="1"/>
                      </a:cubicBezTo>
                      <a:cubicBezTo>
                        <a:pt x="53" y="2"/>
                        <a:pt x="56" y="8"/>
                        <a:pt x="56" y="12"/>
                      </a:cubicBezTo>
                      <a:cubicBezTo>
                        <a:pt x="57" y="14"/>
                        <a:pt x="57" y="17"/>
                        <a:pt x="58" y="19"/>
                      </a:cubicBezTo>
                      <a:cubicBezTo>
                        <a:pt x="59" y="22"/>
                        <a:pt x="60" y="26"/>
                        <a:pt x="59" y="30"/>
                      </a:cubicBezTo>
                      <a:cubicBezTo>
                        <a:pt x="59" y="31"/>
                        <a:pt x="62" y="34"/>
                        <a:pt x="63" y="35"/>
                      </a:cubicBezTo>
                      <a:cubicBezTo>
                        <a:pt x="63" y="35"/>
                        <a:pt x="63" y="35"/>
                        <a:pt x="64" y="35"/>
                      </a:cubicBezTo>
                      <a:cubicBezTo>
                        <a:pt x="64" y="34"/>
                        <a:pt x="64" y="34"/>
                        <a:pt x="65" y="34"/>
                      </a:cubicBezTo>
                      <a:cubicBezTo>
                        <a:pt x="65" y="34"/>
                        <a:pt x="66" y="35"/>
                        <a:pt x="66" y="35"/>
                      </a:cubicBezTo>
                      <a:cubicBezTo>
                        <a:pt x="69" y="39"/>
                        <a:pt x="69" y="39"/>
                        <a:pt x="69" y="39"/>
                      </a:cubicBezTo>
                      <a:cubicBezTo>
                        <a:pt x="70" y="39"/>
                        <a:pt x="71" y="40"/>
                        <a:pt x="71" y="40"/>
                      </a:cubicBezTo>
                      <a:cubicBezTo>
                        <a:pt x="72" y="40"/>
                        <a:pt x="73" y="41"/>
                        <a:pt x="74" y="42"/>
                      </a:cubicBezTo>
                      <a:cubicBezTo>
                        <a:pt x="74" y="44"/>
                        <a:pt x="74" y="45"/>
                        <a:pt x="73" y="46"/>
                      </a:cubicBezTo>
                      <a:cubicBezTo>
                        <a:pt x="73" y="47"/>
                        <a:pt x="72" y="47"/>
                        <a:pt x="71" y="47"/>
                      </a:cubicBezTo>
                      <a:cubicBezTo>
                        <a:pt x="71" y="47"/>
                        <a:pt x="71" y="47"/>
                        <a:pt x="71" y="47"/>
                      </a:cubicBezTo>
                      <a:cubicBezTo>
                        <a:pt x="71" y="49"/>
                        <a:pt x="71" y="49"/>
                        <a:pt x="71" y="49"/>
                      </a:cubicBezTo>
                      <a:cubicBezTo>
                        <a:pt x="69" y="47"/>
                        <a:pt x="69" y="47"/>
                        <a:pt x="69" y="47"/>
                      </a:cubicBezTo>
                      <a:cubicBezTo>
                        <a:pt x="69" y="47"/>
                        <a:pt x="69" y="47"/>
                        <a:pt x="68" y="47"/>
                      </a:cubicBezTo>
                      <a:cubicBezTo>
                        <a:pt x="68" y="46"/>
                        <a:pt x="68" y="46"/>
                        <a:pt x="67" y="45"/>
                      </a:cubicBezTo>
                      <a:cubicBezTo>
                        <a:pt x="67" y="46"/>
                        <a:pt x="67" y="47"/>
                        <a:pt x="67" y="48"/>
                      </a:cubicBezTo>
                      <a:cubicBezTo>
                        <a:pt x="67" y="48"/>
                        <a:pt x="67" y="48"/>
                        <a:pt x="67" y="48"/>
                      </a:cubicBezTo>
                      <a:cubicBezTo>
                        <a:pt x="68" y="48"/>
                        <a:pt x="69" y="48"/>
                        <a:pt x="69" y="49"/>
                      </a:cubicBezTo>
                      <a:cubicBezTo>
                        <a:pt x="70" y="49"/>
                        <a:pt x="69" y="50"/>
                        <a:pt x="69" y="51"/>
                      </a:cubicBezTo>
                      <a:cubicBezTo>
                        <a:pt x="69" y="51"/>
                        <a:pt x="69" y="51"/>
                        <a:pt x="69" y="51"/>
                      </a:cubicBezTo>
                      <a:cubicBezTo>
                        <a:pt x="69" y="51"/>
                        <a:pt x="70" y="52"/>
                        <a:pt x="70" y="52"/>
                      </a:cubicBezTo>
                      <a:cubicBezTo>
                        <a:pt x="73" y="52"/>
                        <a:pt x="73" y="52"/>
                        <a:pt x="73" y="52"/>
                      </a:cubicBezTo>
                      <a:cubicBezTo>
                        <a:pt x="71" y="53"/>
                        <a:pt x="71" y="53"/>
                        <a:pt x="71" y="53"/>
                      </a:cubicBezTo>
                      <a:cubicBezTo>
                        <a:pt x="70" y="54"/>
                        <a:pt x="70" y="54"/>
                        <a:pt x="69" y="54"/>
                      </a:cubicBezTo>
                      <a:cubicBezTo>
                        <a:pt x="67" y="56"/>
                        <a:pt x="66" y="57"/>
                        <a:pt x="64" y="57"/>
                      </a:cubicBezTo>
                      <a:cubicBezTo>
                        <a:pt x="64" y="57"/>
                        <a:pt x="64" y="57"/>
                        <a:pt x="64" y="57"/>
                      </a:cubicBezTo>
                      <a:cubicBezTo>
                        <a:pt x="54" y="55"/>
                        <a:pt x="54" y="55"/>
                        <a:pt x="54" y="55"/>
                      </a:cubicBezTo>
                      <a:cubicBezTo>
                        <a:pt x="55" y="54"/>
                        <a:pt x="55" y="54"/>
                        <a:pt x="55" y="54"/>
                      </a:cubicBezTo>
                      <a:cubicBezTo>
                        <a:pt x="51" y="53"/>
                        <a:pt x="51" y="53"/>
                        <a:pt x="51" y="53"/>
                      </a:cubicBezTo>
                      <a:cubicBezTo>
                        <a:pt x="51" y="53"/>
                        <a:pt x="50" y="52"/>
                        <a:pt x="50" y="51"/>
                      </a:cubicBezTo>
                      <a:cubicBezTo>
                        <a:pt x="49" y="53"/>
                        <a:pt x="48" y="55"/>
                        <a:pt x="47" y="55"/>
                      </a:cubicBezTo>
                      <a:cubicBezTo>
                        <a:pt x="43" y="55"/>
                        <a:pt x="42" y="56"/>
                        <a:pt x="40" y="58"/>
                      </a:cubicBezTo>
                      <a:cubicBezTo>
                        <a:pt x="38" y="60"/>
                        <a:pt x="32" y="60"/>
                        <a:pt x="28" y="60"/>
                      </a:cubicBezTo>
                      <a:cubicBezTo>
                        <a:pt x="26" y="61"/>
                        <a:pt x="25" y="61"/>
                        <a:pt x="24" y="61"/>
                      </a:cubicBezTo>
                      <a:lnTo>
                        <a:pt x="22" y="61"/>
                      </a:lnTo>
                      <a:close/>
                      <a:moveTo>
                        <a:pt x="9" y="43"/>
                      </a:moveTo>
                      <a:cubicBezTo>
                        <a:pt x="12" y="48"/>
                        <a:pt x="12" y="48"/>
                        <a:pt x="18" y="50"/>
                      </a:cubicBezTo>
                      <a:cubicBezTo>
                        <a:pt x="22" y="52"/>
                        <a:pt x="22" y="52"/>
                        <a:pt x="22" y="52"/>
                      </a:cubicBezTo>
                      <a:cubicBezTo>
                        <a:pt x="23" y="52"/>
                        <a:pt x="24" y="53"/>
                        <a:pt x="23" y="54"/>
                      </a:cubicBezTo>
                      <a:cubicBezTo>
                        <a:pt x="23" y="54"/>
                        <a:pt x="23" y="55"/>
                        <a:pt x="23" y="55"/>
                      </a:cubicBezTo>
                      <a:cubicBezTo>
                        <a:pt x="24" y="55"/>
                        <a:pt x="24" y="55"/>
                        <a:pt x="24" y="55"/>
                      </a:cubicBezTo>
                      <a:cubicBezTo>
                        <a:pt x="24" y="56"/>
                        <a:pt x="25" y="57"/>
                        <a:pt x="25" y="59"/>
                      </a:cubicBezTo>
                      <a:cubicBezTo>
                        <a:pt x="26" y="59"/>
                        <a:pt x="27" y="59"/>
                        <a:pt x="28" y="59"/>
                      </a:cubicBezTo>
                      <a:cubicBezTo>
                        <a:pt x="31" y="58"/>
                        <a:pt x="37" y="58"/>
                        <a:pt x="38" y="57"/>
                      </a:cubicBezTo>
                      <a:cubicBezTo>
                        <a:pt x="41" y="54"/>
                        <a:pt x="42" y="53"/>
                        <a:pt x="46" y="53"/>
                      </a:cubicBezTo>
                      <a:cubicBezTo>
                        <a:pt x="47" y="53"/>
                        <a:pt x="48" y="50"/>
                        <a:pt x="49" y="49"/>
                      </a:cubicBezTo>
                      <a:cubicBezTo>
                        <a:pt x="49" y="49"/>
                        <a:pt x="49" y="48"/>
                        <a:pt x="49" y="48"/>
                      </a:cubicBezTo>
                      <a:cubicBezTo>
                        <a:pt x="50" y="47"/>
                        <a:pt x="50" y="47"/>
                        <a:pt x="50" y="47"/>
                      </a:cubicBezTo>
                      <a:cubicBezTo>
                        <a:pt x="51" y="48"/>
                        <a:pt x="51" y="48"/>
                        <a:pt x="51" y="48"/>
                      </a:cubicBezTo>
                      <a:cubicBezTo>
                        <a:pt x="51" y="48"/>
                        <a:pt x="51" y="49"/>
                        <a:pt x="52" y="50"/>
                      </a:cubicBezTo>
                      <a:cubicBezTo>
                        <a:pt x="52" y="50"/>
                        <a:pt x="52" y="51"/>
                        <a:pt x="52" y="51"/>
                      </a:cubicBezTo>
                      <a:cubicBezTo>
                        <a:pt x="58" y="52"/>
                        <a:pt x="58" y="52"/>
                        <a:pt x="58" y="52"/>
                      </a:cubicBezTo>
                      <a:cubicBezTo>
                        <a:pt x="57" y="54"/>
                        <a:pt x="57" y="54"/>
                        <a:pt x="57" y="54"/>
                      </a:cubicBezTo>
                      <a:cubicBezTo>
                        <a:pt x="57" y="54"/>
                        <a:pt x="57" y="54"/>
                        <a:pt x="57" y="54"/>
                      </a:cubicBezTo>
                      <a:cubicBezTo>
                        <a:pt x="64" y="55"/>
                        <a:pt x="64" y="55"/>
                        <a:pt x="64" y="55"/>
                      </a:cubicBezTo>
                      <a:cubicBezTo>
                        <a:pt x="65" y="55"/>
                        <a:pt x="67" y="54"/>
                        <a:pt x="68" y="53"/>
                      </a:cubicBezTo>
                      <a:cubicBezTo>
                        <a:pt x="68" y="53"/>
                        <a:pt x="67" y="53"/>
                        <a:pt x="67" y="53"/>
                      </a:cubicBezTo>
                      <a:cubicBezTo>
                        <a:pt x="66" y="53"/>
                        <a:pt x="66" y="53"/>
                        <a:pt x="66" y="53"/>
                      </a:cubicBezTo>
                      <a:cubicBezTo>
                        <a:pt x="67" y="51"/>
                        <a:pt x="67" y="51"/>
                        <a:pt x="67" y="51"/>
                      </a:cubicBezTo>
                      <a:cubicBezTo>
                        <a:pt x="67" y="51"/>
                        <a:pt x="67" y="51"/>
                        <a:pt x="67" y="50"/>
                      </a:cubicBezTo>
                      <a:cubicBezTo>
                        <a:pt x="66" y="51"/>
                        <a:pt x="66" y="51"/>
                        <a:pt x="65" y="52"/>
                      </a:cubicBezTo>
                      <a:cubicBezTo>
                        <a:pt x="63" y="53"/>
                        <a:pt x="63" y="53"/>
                        <a:pt x="63" y="53"/>
                      </a:cubicBezTo>
                      <a:cubicBezTo>
                        <a:pt x="63" y="52"/>
                        <a:pt x="63" y="52"/>
                        <a:pt x="63" y="52"/>
                      </a:cubicBezTo>
                      <a:cubicBezTo>
                        <a:pt x="63" y="50"/>
                        <a:pt x="63" y="49"/>
                        <a:pt x="63" y="48"/>
                      </a:cubicBezTo>
                      <a:cubicBezTo>
                        <a:pt x="63" y="46"/>
                        <a:pt x="63" y="46"/>
                        <a:pt x="63" y="46"/>
                      </a:cubicBezTo>
                      <a:cubicBezTo>
                        <a:pt x="64" y="47"/>
                        <a:pt x="64" y="47"/>
                        <a:pt x="64" y="47"/>
                      </a:cubicBezTo>
                      <a:cubicBezTo>
                        <a:pt x="64" y="47"/>
                        <a:pt x="64" y="47"/>
                        <a:pt x="65" y="47"/>
                      </a:cubicBezTo>
                      <a:cubicBezTo>
                        <a:pt x="65" y="47"/>
                        <a:pt x="65" y="47"/>
                        <a:pt x="65" y="47"/>
                      </a:cubicBezTo>
                      <a:cubicBezTo>
                        <a:pt x="65" y="45"/>
                        <a:pt x="66" y="44"/>
                        <a:pt x="68" y="43"/>
                      </a:cubicBezTo>
                      <a:cubicBezTo>
                        <a:pt x="69" y="42"/>
                        <a:pt x="69" y="42"/>
                        <a:pt x="69" y="42"/>
                      </a:cubicBezTo>
                      <a:cubicBezTo>
                        <a:pt x="69" y="44"/>
                        <a:pt x="69" y="44"/>
                        <a:pt x="69" y="44"/>
                      </a:cubicBezTo>
                      <a:cubicBezTo>
                        <a:pt x="69" y="44"/>
                        <a:pt x="69" y="45"/>
                        <a:pt x="69" y="45"/>
                      </a:cubicBezTo>
                      <a:cubicBezTo>
                        <a:pt x="69" y="44"/>
                        <a:pt x="69" y="44"/>
                        <a:pt x="69" y="44"/>
                      </a:cubicBezTo>
                      <a:cubicBezTo>
                        <a:pt x="69" y="44"/>
                        <a:pt x="69" y="44"/>
                        <a:pt x="69" y="44"/>
                      </a:cubicBezTo>
                      <a:cubicBezTo>
                        <a:pt x="71" y="43"/>
                        <a:pt x="71" y="43"/>
                        <a:pt x="71" y="43"/>
                      </a:cubicBezTo>
                      <a:cubicBezTo>
                        <a:pt x="71" y="44"/>
                        <a:pt x="71" y="44"/>
                        <a:pt x="71" y="44"/>
                      </a:cubicBezTo>
                      <a:cubicBezTo>
                        <a:pt x="71" y="45"/>
                        <a:pt x="71" y="45"/>
                        <a:pt x="72" y="45"/>
                      </a:cubicBezTo>
                      <a:cubicBezTo>
                        <a:pt x="72" y="45"/>
                        <a:pt x="72" y="44"/>
                        <a:pt x="72" y="43"/>
                      </a:cubicBezTo>
                      <a:cubicBezTo>
                        <a:pt x="71" y="42"/>
                        <a:pt x="71" y="42"/>
                        <a:pt x="70" y="42"/>
                      </a:cubicBezTo>
                      <a:cubicBezTo>
                        <a:pt x="70" y="41"/>
                        <a:pt x="69" y="41"/>
                        <a:pt x="68" y="40"/>
                      </a:cubicBezTo>
                      <a:cubicBezTo>
                        <a:pt x="65" y="36"/>
                        <a:pt x="65" y="36"/>
                        <a:pt x="65" y="36"/>
                      </a:cubicBezTo>
                      <a:cubicBezTo>
                        <a:pt x="65" y="36"/>
                        <a:pt x="64" y="36"/>
                        <a:pt x="64" y="36"/>
                      </a:cubicBezTo>
                      <a:cubicBezTo>
                        <a:pt x="64" y="37"/>
                        <a:pt x="63" y="37"/>
                        <a:pt x="62" y="36"/>
                      </a:cubicBezTo>
                      <a:cubicBezTo>
                        <a:pt x="61" y="36"/>
                        <a:pt x="57" y="32"/>
                        <a:pt x="57" y="30"/>
                      </a:cubicBezTo>
                      <a:cubicBezTo>
                        <a:pt x="58" y="26"/>
                        <a:pt x="57" y="23"/>
                        <a:pt x="56" y="19"/>
                      </a:cubicBezTo>
                      <a:cubicBezTo>
                        <a:pt x="55" y="17"/>
                        <a:pt x="55" y="15"/>
                        <a:pt x="54" y="12"/>
                      </a:cubicBezTo>
                      <a:cubicBezTo>
                        <a:pt x="54" y="9"/>
                        <a:pt x="52" y="5"/>
                        <a:pt x="50" y="4"/>
                      </a:cubicBezTo>
                      <a:cubicBezTo>
                        <a:pt x="50" y="5"/>
                        <a:pt x="50" y="5"/>
                        <a:pt x="50" y="5"/>
                      </a:cubicBezTo>
                      <a:cubicBezTo>
                        <a:pt x="45" y="3"/>
                        <a:pt x="45" y="3"/>
                        <a:pt x="45" y="3"/>
                      </a:cubicBezTo>
                      <a:cubicBezTo>
                        <a:pt x="45" y="3"/>
                        <a:pt x="45" y="4"/>
                        <a:pt x="45" y="4"/>
                      </a:cubicBezTo>
                      <a:cubicBezTo>
                        <a:pt x="45" y="4"/>
                        <a:pt x="45" y="5"/>
                        <a:pt x="45" y="5"/>
                      </a:cubicBezTo>
                      <a:cubicBezTo>
                        <a:pt x="46" y="14"/>
                        <a:pt x="46" y="14"/>
                        <a:pt x="46" y="14"/>
                      </a:cubicBezTo>
                      <a:cubicBezTo>
                        <a:pt x="46" y="15"/>
                        <a:pt x="46" y="15"/>
                        <a:pt x="47" y="16"/>
                      </a:cubicBezTo>
                      <a:cubicBezTo>
                        <a:pt x="47" y="19"/>
                        <a:pt x="47" y="20"/>
                        <a:pt x="45" y="24"/>
                      </a:cubicBezTo>
                      <a:cubicBezTo>
                        <a:pt x="44" y="24"/>
                        <a:pt x="44" y="24"/>
                        <a:pt x="44" y="24"/>
                      </a:cubicBezTo>
                      <a:cubicBezTo>
                        <a:pt x="43" y="24"/>
                        <a:pt x="43" y="24"/>
                        <a:pt x="43" y="24"/>
                      </a:cubicBezTo>
                      <a:cubicBezTo>
                        <a:pt x="42" y="22"/>
                        <a:pt x="41" y="18"/>
                        <a:pt x="41" y="14"/>
                      </a:cubicBezTo>
                      <a:cubicBezTo>
                        <a:pt x="41" y="14"/>
                        <a:pt x="41" y="13"/>
                        <a:pt x="41" y="13"/>
                      </a:cubicBezTo>
                      <a:cubicBezTo>
                        <a:pt x="41" y="11"/>
                        <a:pt x="39" y="9"/>
                        <a:pt x="37" y="8"/>
                      </a:cubicBezTo>
                      <a:cubicBezTo>
                        <a:pt x="39" y="11"/>
                        <a:pt x="39" y="11"/>
                        <a:pt x="39" y="11"/>
                      </a:cubicBezTo>
                      <a:cubicBezTo>
                        <a:pt x="38" y="11"/>
                        <a:pt x="38" y="11"/>
                        <a:pt x="38" y="11"/>
                      </a:cubicBezTo>
                      <a:cubicBezTo>
                        <a:pt x="38" y="11"/>
                        <a:pt x="38" y="11"/>
                        <a:pt x="38" y="11"/>
                      </a:cubicBezTo>
                      <a:cubicBezTo>
                        <a:pt x="38" y="12"/>
                        <a:pt x="38" y="12"/>
                        <a:pt x="38" y="12"/>
                      </a:cubicBezTo>
                      <a:cubicBezTo>
                        <a:pt x="37" y="12"/>
                        <a:pt x="37" y="12"/>
                        <a:pt x="37" y="12"/>
                      </a:cubicBezTo>
                      <a:cubicBezTo>
                        <a:pt x="34" y="13"/>
                        <a:pt x="32" y="15"/>
                        <a:pt x="29" y="16"/>
                      </a:cubicBezTo>
                      <a:cubicBezTo>
                        <a:pt x="26" y="17"/>
                        <a:pt x="26" y="17"/>
                        <a:pt x="26" y="17"/>
                      </a:cubicBezTo>
                      <a:cubicBezTo>
                        <a:pt x="28" y="14"/>
                        <a:pt x="28" y="14"/>
                        <a:pt x="28" y="14"/>
                      </a:cubicBezTo>
                      <a:cubicBezTo>
                        <a:pt x="28" y="14"/>
                        <a:pt x="28" y="14"/>
                        <a:pt x="28" y="13"/>
                      </a:cubicBezTo>
                      <a:cubicBezTo>
                        <a:pt x="29" y="13"/>
                        <a:pt x="30" y="11"/>
                        <a:pt x="30" y="10"/>
                      </a:cubicBezTo>
                      <a:cubicBezTo>
                        <a:pt x="24" y="7"/>
                        <a:pt x="24" y="7"/>
                        <a:pt x="24" y="7"/>
                      </a:cubicBezTo>
                      <a:cubicBezTo>
                        <a:pt x="24" y="7"/>
                        <a:pt x="24" y="8"/>
                        <a:pt x="23" y="9"/>
                      </a:cubicBezTo>
                      <a:cubicBezTo>
                        <a:pt x="23" y="11"/>
                        <a:pt x="22" y="12"/>
                        <a:pt x="20" y="12"/>
                      </a:cubicBezTo>
                      <a:cubicBezTo>
                        <a:pt x="20" y="12"/>
                        <a:pt x="19" y="12"/>
                        <a:pt x="19" y="12"/>
                      </a:cubicBezTo>
                      <a:cubicBezTo>
                        <a:pt x="17" y="13"/>
                        <a:pt x="17" y="13"/>
                        <a:pt x="17" y="13"/>
                      </a:cubicBezTo>
                      <a:cubicBezTo>
                        <a:pt x="18" y="10"/>
                        <a:pt x="18" y="10"/>
                        <a:pt x="18" y="10"/>
                      </a:cubicBezTo>
                      <a:cubicBezTo>
                        <a:pt x="19" y="9"/>
                        <a:pt x="20" y="4"/>
                        <a:pt x="19" y="3"/>
                      </a:cubicBezTo>
                      <a:cubicBezTo>
                        <a:pt x="19" y="2"/>
                        <a:pt x="19" y="2"/>
                        <a:pt x="18" y="2"/>
                      </a:cubicBezTo>
                      <a:cubicBezTo>
                        <a:pt x="17" y="2"/>
                        <a:pt x="12" y="6"/>
                        <a:pt x="10" y="8"/>
                      </a:cubicBezTo>
                      <a:cubicBezTo>
                        <a:pt x="8" y="9"/>
                        <a:pt x="7" y="10"/>
                        <a:pt x="7" y="10"/>
                      </a:cubicBezTo>
                      <a:cubicBezTo>
                        <a:pt x="5" y="11"/>
                        <a:pt x="5" y="11"/>
                        <a:pt x="5" y="14"/>
                      </a:cubicBezTo>
                      <a:cubicBezTo>
                        <a:pt x="4" y="14"/>
                        <a:pt x="4" y="14"/>
                        <a:pt x="5" y="14"/>
                      </a:cubicBezTo>
                      <a:cubicBezTo>
                        <a:pt x="5" y="15"/>
                        <a:pt x="6" y="16"/>
                        <a:pt x="5" y="18"/>
                      </a:cubicBezTo>
                      <a:cubicBezTo>
                        <a:pt x="2" y="21"/>
                        <a:pt x="2" y="22"/>
                        <a:pt x="3" y="22"/>
                      </a:cubicBezTo>
                      <a:cubicBezTo>
                        <a:pt x="3" y="22"/>
                        <a:pt x="3" y="22"/>
                        <a:pt x="4" y="22"/>
                      </a:cubicBezTo>
                      <a:cubicBezTo>
                        <a:pt x="5" y="22"/>
                        <a:pt x="5" y="22"/>
                        <a:pt x="6" y="22"/>
                      </a:cubicBezTo>
                      <a:cubicBezTo>
                        <a:pt x="7" y="22"/>
                        <a:pt x="7" y="22"/>
                        <a:pt x="7" y="22"/>
                      </a:cubicBezTo>
                      <a:cubicBezTo>
                        <a:pt x="7" y="23"/>
                        <a:pt x="7" y="23"/>
                        <a:pt x="7" y="23"/>
                      </a:cubicBezTo>
                      <a:cubicBezTo>
                        <a:pt x="7" y="24"/>
                        <a:pt x="6" y="25"/>
                        <a:pt x="6" y="25"/>
                      </a:cubicBezTo>
                      <a:cubicBezTo>
                        <a:pt x="6" y="25"/>
                        <a:pt x="6" y="25"/>
                        <a:pt x="6" y="26"/>
                      </a:cubicBezTo>
                      <a:cubicBezTo>
                        <a:pt x="9" y="25"/>
                        <a:pt x="9" y="25"/>
                        <a:pt x="9" y="25"/>
                      </a:cubicBezTo>
                      <a:cubicBezTo>
                        <a:pt x="11" y="24"/>
                        <a:pt x="13" y="24"/>
                        <a:pt x="15" y="24"/>
                      </a:cubicBezTo>
                      <a:cubicBezTo>
                        <a:pt x="24" y="22"/>
                        <a:pt x="24" y="22"/>
                        <a:pt x="24" y="22"/>
                      </a:cubicBezTo>
                      <a:cubicBezTo>
                        <a:pt x="15" y="26"/>
                        <a:pt x="15" y="26"/>
                        <a:pt x="15" y="26"/>
                      </a:cubicBezTo>
                      <a:cubicBezTo>
                        <a:pt x="15" y="26"/>
                        <a:pt x="15" y="26"/>
                        <a:pt x="14" y="26"/>
                      </a:cubicBezTo>
                      <a:cubicBezTo>
                        <a:pt x="16" y="27"/>
                        <a:pt x="16" y="27"/>
                        <a:pt x="16" y="27"/>
                      </a:cubicBezTo>
                      <a:cubicBezTo>
                        <a:pt x="6" y="31"/>
                        <a:pt x="6" y="31"/>
                        <a:pt x="6" y="31"/>
                      </a:cubicBezTo>
                      <a:cubicBezTo>
                        <a:pt x="8" y="35"/>
                        <a:pt x="10" y="36"/>
                        <a:pt x="15" y="36"/>
                      </a:cubicBezTo>
                      <a:cubicBezTo>
                        <a:pt x="16" y="36"/>
                        <a:pt x="16" y="35"/>
                        <a:pt x="17" y="35"/>
                      </a:cubicBezTo>
                      <a:cubicBezTo>
                        <a:pt x="19" y="34"/>
                        <a:pt x="21" y="33"/>
                        <a:pt x="22" y="34"/>
                      </a:cubicBezTo>
                      <a:cubicBezTo>
                        <a:pt x="30" y="38"/>
                        <a:pt x="30" y="38"/>
                        <a:pt x="30" y="38"/>
                      </a:cubicBezTo>
                      <a:cubicBezTo>
                        <a:pt x="29" y="39"/>
                        <a:pt x="29" y="39"/>
                        <a:pt x="29" y="39"/>
                      </a:cubicBezTo>
                      <a:cubicBezTo>
                        <a:pt x="28" y="40"/>
                        <a:pt x="27" y="41"/>
                        <a:pt x="26" y="41"/>
                      </a:cubicBezTo>
                      <a:cubicBezTo>
                        <a:pt x="25" y="41"/>
                        <a:pt x="24" y="41"/>
                        <a:pt x="23" y="40"/>
                      </a:cubicBezTo>
                      <a:cubicBezTo>
                        <a:pt x="22" y="40"/>
                        <a:pt x="20" y="40"/>
                        <a:pt x="19" y="40"/>
                      </a:cubicBezTo>
                      <a:lnTo>
                        <a:pt x="9" y="4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7" name="Freeform 222"/>
                <p:cNvSpPr>
                  <a:spLocks noChangeArrowheads="1"/>
                </p:cNvSpPr>
                <p:nvPr/>
              </p:nvSpPr>
              <p:spPr bwMode="auto">
                <a:xfrm>
                  <a:off x="2" y="0"/>
                  <a:ext cx="72" cy="84"/>
                </a:xfrm>
                <a:custGeom>
                  <a:avLst/>
                  <a:gdLst>
                    <a:gd name="T0" fmla="*/ 7 w 42"/>
                    <a:gd name="T1" fmla="*/ 11 h 49"/>
                    <a:gd name="T2" fmla="*/ 5 w 42"/>
                    <a:gd name="T3" fmla="*/ 25 h 49"/>
                    <a:gd name="T4" fmla="*/ 3 w 42"/>
                    <a:gd name="T5" fmla="*/ 30 h 49"/>
                    <a:gd name="T6" fmla="*/ 0 w 42"/>
                    <a:gd name="T7" fmla="*/ 38 h 49"/>
                    <a:gd name="T8" fmla="*/ 7 w 42"/>
                    <a:gd name="T9" fmla="*/ 41 h 49"/>
                    <a:gd name="T10" fmla="*/ 11 w 42"/>
                    <a:gd name="T11" fmla="*/ 49 h 49"/>
                    <a:gd name="T12" fmla="*/ 17 w 42"/>
                    <a:gd name="T13" fmla="*/ 44 h 49"/>
                    <a:gd name="T14" fmla="*/ 21 w 42"/>
                    <a:gd name="T15" fmla="*/ 40 h 49"/>
                    <a:gd name="T16" fmla="*/ 22 w 42"/>
                    <a:gd name="T17" fmla="*/ 35 h 49"/>
                    <a:gd name="T18" fmla="*/ 26 w 42"/>
                    <a:gd name="T19" fmla="*/ 33 h 49"/>
                    <a:gd name="T20" fmla="*/ 42 w 42"/>
                    <a:gd name="T21" fmla="*/ 18 h 49"/>
                    <a:gd name="T22" fmla="*/ 26 w 42"/>
                    <a:gd name="T23" fmla="*/ 11 h 49"/>
                    <a:gd name="T24" fmla="*/ 27 w 42"/>
                    <a:gd name="T25" fmla="*/ 8 h 49"/>
                    <a:gd name="T26" fmla="*/ 24 w 42"/>
                    <a:gd name="T27" fmla="*/ 10 h 49"/>
                    <a:gd name="T28" fmla="*/ 11 w 42"/>
                    <a:gd name="T29" fmla="*/ 5 h 49"/>
                    <a:gd name="T30" fmla="*/ 5 w 42"/>
                    <a:gd name="T31" fmla="*/ 5 h 49"/>
                    <a:gd name="T32" fmla="*/ 7 w 42"/>
                    <a:gd name="T33" fmla="*/ 11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
                    <a:gd name="T52" fmla="*/ 0 h 49"/>
                    <a:gd name="T53" fmla="*/ 42 w 42"/>
                    <a:gd name="T54" fmla="*/ 49 h 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 h="49">
                      <a:moveTo>
                        <a:pt x="7" y="11"/>
                      </a:moveTo>
                      <a:cubicBezTo>
                        <a:pt x="11" y="15"/>
                        <a:pt x="1" y="21"/>
                        <a:pt x="5" y="25"/>
                      </a:cubicBezTo>
                      <a:cubicBezTo>
                        <a:pt x="1" y="26"/>
                        <a:pt x="4" y="28"/>
                        <a:pt x="3" y="30"/>
                      </a:cubicBezTo>
                      <a:cubicBezTo>
                        <a:pt x="3" y="32"/>
                        <a:pt x="0" y="37"/>
                        <a:pt x="0" y="38"/>
                      </a:cubicBezTo>
                      <a:cubicBezTo>
                        <a:pt x="1" y="40"/>
                        <a:pt x="6" y="40"/>
                        <a:pt x="7" y="41"/>
                      </a:cubicBezTo>
                      <a:cubicBezTo>
                        <a:pt x="9" y="43"/>
                        <a:pt x="10" y="47"/>
                        <a:pt x="11" y="49"/>
                      </a:cubicBezTo>
                      <a:cubicBezTo>
                        <a:pt x="13" y="47"/>
                        <a:pt x="15" y="46"/>
                        <a:pt x="17" y="44"/>
                      </a:cubicBezTo>
                      <a:cubicBezTo>
                        <a:pt x="19" y="47"/>
                        <a:pt x="22" y="43"/>
                        <a:pt x="21" y="40"/>
                      </a:cubicBezTo>
                      <a:cubicBezTo>
                        <a:pt x="21" y="38"/>
                        <a:pt x="22" y="37"/>
                        <a:pt x="22" y="35"/>
                      </a:cubicBezTo>
                      <a:cubicBezTo>
                        <a:pt x="23" y="34"/>
                        <a:pt x="26" y="34"/>
                        <a:pt x="26" y="33"/>
                      </a:cubicBezTo>
                      <a:cubicBezTo>
                        <a:pt x="28" y="26"/>
                        <a:pt x="36" y="22"/>
                        <a:pt x="42" y="18"/>
                      </a:cubicBezTo>
                      <a:cubicBezTo>
                        <a:pt x="38" y="14"/>
                        <a:pt x="31" y="1"/>
                        <a:pt x="26" y="11"/>
                      </a:cubicBezTo>
                      <a:cubicBezTo>
                        <a:pt x="27" y="10"/>
                        <a:pt x="27" y="9"/>
                        <a:pt x="27" y="8"/>
                      </a:cubicBezTo>
                      <a:cubicBezTo>
                        <a:pt x="26" y="9"/>
                        <a:pt x="25" y="9"/>
                        <a:pt x="24" y="10"/>
                      </a:cubicBezTo>
                      <a:cubicBezTo>
                        <a:pt x="27" y="3"/>
                        <a:pt x="10" y="0"/>
                        <a:pt x="11" y="5"/>
                      </a:cubicBezTo>
                      <a:cubicBezTo>
                        <a:pt x="11" y="2"/>
                        <a:pt x="7" y="4"/>
                        <a:pt x="5" y="5"/>
                      </a:cubicBezTo>
                      <a:cubicBezTo>
                        <a:pt x="7" y="7"/>
                        <a:pt x="6" y="9"/>
                        <a:pt x="7"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8" name="Freeform 223"/>
                <p:cNvSpPr>
                  <a:spLocks noEditPoints="1" noChangeArrowheads="1"/>
                </p:cNvSpPr>
                <p:nvPr/>
              </p:nvSpPr>
              <p:spPr bwMode="auto">
                <a:xfrm>
                  <a:off x="0" y="3"/>
                  <a:ext cx="76" cy="85"/>
                </a:xfrm>
                <a:custGeom>
                  <a:avLst/>
                  <a:gdLst>
                    <a:gd name="T0" fmla="*/ 11 w 44"/>
                    <a:gd name="T1" fmla="*/ 47 h 49"/>
                    <a:gd name="T2" fmla="*/ 7 w 44"/>
                    <a:gd name="T3" fmla="*/ 40 h 49"/>
                    <a:gd name="T4" fmla="*/ 0 w 44"/>
                    <a:gd name="T5" fmla="*/ 36 h 49"/>
                    <a:gd name="T6" fmla="*/ 4 w 44"/>
                    <a:gd name="T7" fmla="*/ 28 h 49"/>
                    <a:gd name="T8" fmla="*/ 3 w 44"/>
                    <a:gd name="T9" fmla="*/ 23 h 49"/>
                    <a:gd name="T10" fmla="*/ 6 w 44"/>
                    <a:gd name="T11" fmla="*/ 15 h 49"/>
                    <a:gd name="T12" fmla="*/ 7 w 44"/>
                    <a:gd name="T13" fmla="*/ 9 h 49"/>
                    <a:gd name="T14" fmla="*/ 6 w 44"/>
                    <a:gd name="T15" fmla="*/ 7 h 49"/>
                    <a:gd name="T16" fmla="*/ 4 w 44"/>
                    <a:gd name="T17" fmla="*/ 3 h 49"/>
                    <a:gd name="T18" fmla="*/ 7 w 44"/>
                    <a:gd name="T19" fmla="*/ 1 h 49"/>
                    <a:gd name="T20" fmla="*/ 12 w 44"/>
                    <a:gd name="T21" fmla="*/ 1 h 49"/>
                    <a:gd name="T22" fmla="*/ 26 w 44"/>
                    <a:gd name="T23" fmla="*/ 4 h 49"/>
                    <a:gd name="T24" fmla="*/ 27 w 44"/>
                    <a:gd name="T25" fmla="*/ 5 h 49"/>
                    <a:gd name="T26" fmla="*/ 29 w 44"/>
                    <a:gd name="T27" fmla="*/ 5 h 49"/>
                    <a:gd name="T28" fmla="*/ 42 w 44"/>
                    <a:gd name="T29" fmla="*/ 13 h 49"/>
                    <a:gd name="T30" fmla="*/ 44 w 44"/>
                    <a:gd name="T31" fmla="*/ 16 h 49"/>
                    <a:gd name="T32" fmla="*/ 39 w 44"/>
                    <a:gd name="T33" fmla="*/ 20 h 49"/>
                    <a:gd name="T34" fmla="*/ 25 w 44"/>
                    <a:gd name="T35" fmla="*/ 33 h 49"/>
                    <a:gd name="T36" fmla="*/ 23 w 44"/>
                    <a:gd name="T37" fmla="*/ 38 h 49"/>
                    <a:gd name="T38" fmla="*/ 19 w 44"/>
                    <a:gd name="T39" fmla="*/ 44 h 49"/>
                    <a:gd name="T40" fmla="*/ 12 w 44"/>
                    <a:gd name="T41" fmla="*/ 48 h 49"/>
                    <a:gd name="T42" fmla="*/ 8 w 44"/>
                    <a:gd name="T43" fmla="*/ 8 h 49"/>
                    <a:gd name="T44" fmla="*/ 7 w 44"/>
                    <a:gd name="T45" fmla="*/ 22 h 49"/>
                    <a:gd name="T46" fmla="*/ 6 w 44"/>
                    <a:gd name="T47" fmla="*/ 24 h 49"/>
                    <a:gd name="T48" fmla="*/ 5 w 44"/>
                    <a:gd name="T49" fmla="*/ 25 h 49"/>
                    <a:gd name="T50" fmla="*/ 4 w 44"/>
                    <a:gd name="T51" fmla="*/ 31 h 49"/>
                    <a:gd name="T52" fmla="*/ 5 w 44"/>
                    <a:gd name="T53" fmla="*/ 37 h 49"/>
                    <a:gd name="T54" fmla="*/ 12 w 44"/>
                    <a:gd name="T55" fmla="*/ 44 h 49"/>
                    <a:gd name="T56" fmla="*/ 17 w 44"/>
                    <a:gd name="T57" fmla="*/ 41 h 49"/>
                    <a:gd name="T58" fmla="*/ 18 w 44"/>
                    <a:gd name="T59" fmla="*/ 41 h 49"/>
                    <a:gd name="T60" fmla="*/ 20 w 44"/>
                    <a:gd name="T61" fmla="*/ 41 h 49"/>
                    <a:gd name="T62" fmla="*/ 22 w 44"/>
                    <a:gd name="T63" fmla="*/ 33 h 49"/>
                    <a:gd name="T64" fmla="*/ 26 w 44"/>
                    <a:gd name="T65" fmla="*/ 31 h 49"/>
                    <a:gd name="T66" fmla="*/ 41 w 44"/>
                    <a:gd name="T67" fmla="*/ 16 h 49"/>
                    <a:gd name="T68" fmla="*/ 31 w 44"/>
                    <a:gd name="T69" fmla="*/ 6 h 49"/>
                    <a:gd name="T70" fmla="*/ 27 w 44"/>
                    <a:gd name="T71" fmla="*/ 9 h 49"/>
                    <a:gd name="T72" fmla="*/ 26 w 44"/>
                    <a:gd name="T73" fmla="*/ 9 h 49"/>
                    <a:gd name="T74" fmla="*/ 24 w 44"/>
                    <a:gd name="T75" fmla="*/ 8 h 49"/>
                    <a:gd name="T76" fmla="*/ 16 w 44"/>
                    <a:gd name="T77" fmla="*/ 2 h 49"/>
                    <a:gd name="T78" fmla="*/ 13 w 44"/>
                    <a:gd name="T79" fmla="*/ 3 h 49"/>
                    <a:gd name="T80" fmla="*/ 11 w 44"/>
                    <a:gd name="T81" fmla="*/ 3 h 49"/>
                    <a:gd name="T82" fmla="*/ 8 w 44"/>
                    <a:gd name="T83" fmla="*/ 3 h 49"/>
                    <a:gd name="T84" fmla="*/ 8 w 44"/>
                    <a:gd name="T85" fmla="*/ 8 h 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
                    <a:gd name="T130" fmla="*/ 0 h 49"/>
                    <a:gd name="T131" fmla="*/ 44 w 44"/>
                    <a:gd name="T132" fmla="*/ 49 h 4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 h="49">
                      <a:moveTo>
                        <a:pt x="11" y="49"/>
                      </a:moveTo>
                      <a:cubicBezTo>
                        <a:pt x="11" y="47"/>
                        <a:pt x="11" y="47"/>
                        <a:pt x="11" y="47"/>
                      </a:cubicBezTo>
                      <a:cubicBezTo>
                        <a:pt x="11" y="47"/>
                        <a:pt x="10" y="46"/>
                        <a:pt x="10" y="45"/>
                      </a:cubicBezTo>
                      <a:cubicBezTo>
                        <a:pt x="9" y="43"/>
                        <a:pt x="8" y="41"/>
                        <a:pt x="7" y="40"/>
                      </a:cubicBezTo>
                      <a:cubicBezTo>
                        <a:pt x="7" y="39"/>
                        <a:pt x="6" y="39"/>
                        <a:pt x="5" y="39"/>
                      </a:cubicBezTo>
                      <a:cubicBezTo>
                        <a:pt x="3" y="38"/>
                        <a:pt x="1" y="38"/>
                        <a:pt x="0" y="36"/>
                      </a:cubicBezTo>
                      <a:cubicBezTo>
                        <a:pt x="0" y="35"/>
                        <a:pt x="1" y="33"/>
                        <a:pt x="3" y="30"/>
                      </a:cubicBezTo>
                      <a:cubicBezTo>
                        <a:pt x="3" y="29"/>
                        <a:pt x="3" y="28"/>
                        <a:pt x="4" y="28"/>
                      </a:cubicBezTo>
                      <a:cubicBezTo>
                        <a:pt x="4" y="27"/>
                        <a:pt x="4" y="27"/>
                        <a:pt x="3" y="26"/>
                      </a:cubicBezTo>
                      <a:cubicBezTo>
                        <a:pt x="3" y="25"/>
                        <a:pt x="3" y="24"/>
                        <a:pt x="3" y="23"/>
                      </a:cubicBezTo>
                      <a:cubicBezTo>
                        <a:pt x="4" y="23"/>
                        <a:pt x="4" y="23"/>
                        <a:pt x="4" y="23"/>
                      </a:cubicBezTo>
                      <a:cubicBezTo>
                        <a:pt x="3" y="20"/>
                        <a:pt x="5" y="18"/>
                        <a:pt x="6" y="15"/>
                      </a:cubicBezTo>
                      <a:cubicBezTo>
                        <a:pt x="8" y="12"/>
                        <a:pt x="8" y="11"/>
                        <a:pt x="7" y="10"/>
                      </a:cubicBezTo>
                      <a:cubicBezTo>
                        <a:pt x="7" y="9"/>
                        <a:pt x="7" y="9"/>
                        <a:pt x="7" y="9"/>
                      </a:cubicBezTo>
                      <a:cubicBezTo>
                        <a:pt x="7" y="9"/>
                        <a:pt x="7" y="9"/>
                        <a:pt x="7" y="9"/>
                      </a:cubicBezTo>
                      <a:cubicBezTo>
                        <a:pt x="6" y="8"/>
                        <a:pt x="6" y="7"/>
                        <a:pt x="6" y="7"/>
                      </a:cubicBezTo>
                      <a:cubicBezTo>
                        <a:pt x="6" y="5"/>
                        <a:pt x="6" y="5"/>
                        <a:pt x="5" y="4"/>
                      </a:cubicBezTo>
                      <a:cubicBezTo>
                        <a:pt x="4" y="3"/>
                        <a:pt x="4" y="3"/>
                        <a:pt x="4" y="3"/>
                      </a:cubicBezTo>
                      <a:cubicBezTo>
                        <a:pt x="6" y="2"/>
                        <a:pt x="6" y="2"/>
                        <a:pt x="6" y="2"/>
                      </a:cubicBezTo>
                      <a:cubicBezTo>
                        <a:pt x="6" y="2"/>
                        <a:pt x="7" y="2"/>
                        <a:pt x="7" y="1"/>
                      </a:cubicBezTo>
                      <a:cubicBezTo>
                        <a:pt x="8" y="1"/>
                        <a:pt x="9" y="1"/>
                        <a:pt x="11" y="1"/>
                      </a:cubicBezTo>
                      <a:cubicBezTo>
                        <a:pt x="11" y="1"/>
                        <a:pt x="11" y="1"/>
                        <a:pt x="12" y="1"/>
                      </a:cubicBezTo>
                      <a:cubicBezTo>
                        <a:pt x="13" y="0"/>
                        <a:pt x="14" y="0"/>
                        <a:pt x="16" y="0"/>
                      </a:cubicBezTo>
                      <a:cubicBezTo>
                        <a:pt x="19" y="0"/>
                        <a:pt x="24" y="1"/>
                        <a:pt x="26" y="4"/>
                      </a:cubicBezTo>
                      <a:cubicBezTo>
                        <a:pt x="26" y="5"/>
                        <a:pt x="26" y="5"/>
                        <a:pt x="27" y="6"/>
                      </a:cubicBezTo>
                      <a:cubicBezTo>
                        <a:pt x="27" y="5"/>
                        <a:pt x="27" y="5"/>
                        <a:pt x="27" y="5"/>
                      </a:cubicBezTo>
                      <a:cubicBezTo>
                        <a:pt x="29" y="2"/>
                        <a:pt x="29" y="2"/>
                        <a:pt x="29" y="2"/>
                      </a:cubicBezTo>
                      <a:cubicBezTo>
                        <a:pt x="29" y="5"/>
                        <a:pt x="29" y="5"/>
                        <a:pt x="29" y="5"/>
                      </a:cubicBezTo>
                      <a:cubicBezTo>
                        <a:pt x="30" y="4"/>
                        <a:pt x="30" y="4"/>
                        <a:pt x="31" y="4"/>
                      </a:cubicBezTo>
                      <a:cubicBezTo>
                        <a:pt x="35" y="4"/>
                        <a:pt x="39" y="9"/>
                        <a:pt x="42" y="13"/>
                      </a:cubicBezTo>
                      <a:cubicBezTo>
                        <a:pt x="42" y="14"/>
                        <a:pt x="43" y="15"/>
                        <a:pt x="43" y="16"/>
                      </a:cubicBezTo>
                      <a:cubicBezTo>
                        <a:pt x="44" y="16"/>
                        <a:pt x="44" y="16"/>
                        <a:pt x="44" y="16"/>
                      </a:cubicBezTo>
                      <a:cubicBezTo>
                        <a:pt x="43" y="17"/>
                        <a:pt x="43" y="17"/>
                        <a:pt x="43" y="17"/>
                      </a:cubicBezTo>
                      <a:cubicBezTo>
                        <a:pt x="42" y="18"/>
                        <a:pt x="40" y="19"/>
                        <a:pt x="39" y="20"/>
                      </a:cubicBezTo>
                      <a:cubicBezTo>
                        <a:pt x="34" y="23"/>
                        <a:pt x="30" y="26"/>
                        <a:pt x="28" y="31"/>
                      </a:cubicBezTo>
                      <a:cubicBezTo>
                        <a:pt x="28" y="32"/>
                        <a:pt x="26" y="33"/>
                        <a:pt x="25" y="33"/>
                      </a:cubicBezTo>
                      <a:cubicBezTo>
                        <a:pt x="25" y="33"/>
                        <a:pt x="24" y="33"/>
                        <a:pt x="24" y="33"/>
                      </a:cubicBezTo>
                      <a:cubicBezTo>
                        <a:pt x="24" y="35"/>
                        <a:pt x="23" y="36"/>
                        <a:pt x="23" y="38"/>
                      </a:cubicBezTo>
                      <a:cubicBezTo>
                        <a:pt x="24" y="40"/>
                        <a:pt x="23" y="42"/>
                        <a:pt x="22" y="43"/>
                      </a:cubicBezTo>
                      <a:cubicBezTo>
                        <a:pt x="21" y="44"/>
                        <a:pt x="20" y="44"/>
                        <a:pt x="19" y="44"/>
                      </a:cubicBezTo>
                      <a:cubicBezTo>
                        <a:pt x="19" y="44"/>
                        <a:pt x="18" y="44"/>
                        <a:pt x="17" y="43"/>
                      </a:cubicBezTo>
                      <a:cubicBezTo>
                        <a:pt x="16" y="45"/>
                        <a:pt x="14" y="46"/>
                        <a:pt x="12" y="48"/>
                      </a:cubicBezTo>
                      <a:lnTo>
                        <a:pt x="11" y="49"/>
                      </a:lnTo>
                      <a:close/>
                      <a:moveTo>
                        <a:pt x="8" y="8"/>
                      </a:moveTo>
                      <a:cubicBezTo>
                        <a:pt x="11" y="11"/>
                        <a:pt x="9" y="14"/>
                        <a:pt x="8" y="16"/>
                      </a:cubicBezTo>
                      <a:cubicBezTo>
                        <a:pt x="6" y="19"/>
                        <a:pt x="5" y="21"/>
                        <a:pt x="7" y="22"/>
                      </a:cubicBezTo>
                      <a:cubicBezTo>
                        <a:pt x="8" y="24"/>
                        <a:pt x="8" y="24"/>
                        <a:pt x="8" y="24"/>
                      </a:cubicBezTo>
                      <a:cubicBezTo>
                        <a:pt x="6" y="24"/>
                        <a:pt x="6" y="24"/>
                        <a:pt x="6" y="24"/>
                      </a:cubicBezTo>
                      <a:cubicBezTo>
                        <a:pt x="5" y="24"/>
                        <a:pt x="5" y="24"/>
                        <a:pt x="5" y="24"/>
                      </a:cubicBezTo>
                      <a:cubicBezTo>
                        <a:pt x="5" y="25"/>
                        <a:pt x="5" y="25"/>
                        <a:pt x="5" y="25"/>
                      </a:cubicBezTo>
                      <a:cubicBezTo>
                        <a:pt x="6" y="26"/>
                        <a:pt x="6" y="28"/>
                        <a:pt x="5" y="29"/>
                      </a:cubicBezTo>
                      <a:cubicBezTo>
                        <a:pt x="5" y="29"/>
                        <a:pt x="5" y="30"/>
                        <a:pt x="4" y="31"/>
                      </a:cubicBezTo>
                      <a:cubicBezTo>
                        <a:pt x="4" y="32"/>
                        <a:pt x="2" y="35"/>
                        <a:pt x="2" y="36"/>
                      </a:cubicBezTo>
                      <a:cubicBezTo>
                        <a:pt x="2" y="36"/>
                        <a:pt x="4" y="37"/>
                        <a:pt x="5" y="37"/>
                      </a:cubicBezTo>
                      <a:cubicBezTo>
                        <a:pt x="7" y="37"/>
                        <a:pt x="8" y="38"/>
                        <a:pt x="9" y="38"/>
                      </a:cubicBezTo>
                      <a:cubicBezTo>
                        <a:pt x="10" y="40"/>
                        <a:pt x="11" y="42"/>
                        <a:pt x="12" y="44"/>
                      </a:cubicBezTo>
                      <a:cubicBezTo>
                        <a:pt x="12" y="45"/>
                        <a:pt x="12" y="45"/>
                        <a:pt x="12" y="45"/>
                      </a:cubicBezTo>
                      <a:cubicBezTo>
                        <a:pt x="14" y="44"/>
                        <a:pt x="15" y="43"/>
                        <a:pt x="17" y="41"/>
                      </a:cubicBezTo>
                      <a:cubicBezTo>
                        <a:pt x="18" y="40"/>
                        <a:pt x="18" y="40"/>
                        <a:pt x="18" y="40"/>
                      </a:cubicBezTo>
                      <a:cubicBezTo>
                        <a:pt x="18" y="41"/>
                        <a:pt x="18" y="41"/>
                        <a:pt x="18" y="41"/>
                      </a:cubicBezTo>
                      <a:cubicBezTo>
                        <a:pt x="19" y="42"/>
                        <a:pt x="19" y="42"/>
                        <a:pt x="19" y="42"/>
                      </a:cubicBezTo>
                      <a:cubicBezTo>
                        <a:pt x="19" y="42"/>
                        <a:pt x="20" y="42"/>
                        <a:pt x="20" y="41"/>
                      </a:cubicBezTo>
                      <a:cubicBezTo>
                        <a:pt x="21" y="41"/>
                        <a:pt x="22" y="39"/>
                        <a:pt x="21" y="38"/>
                      </a:cubicBezTo>
                      <a:cubicBezTo>
                        <a:pt x="21" y="36"/>
                        <a:pt x="22" y="35"/>
                        <a:pt x="22" y="33"/>
                      </a:cubicBezTo>
                      <a:cubicBezTo>
                        <a:pt x="23" y="31"/>
                        <a:pt x="24" y="31"/>
                        <a:pt x="25" y="31"/>
                      </a:cubicBezTo>
                      <a:cubicBezTo>
                        <a:pt x="25" y="31"/>
                        <a:pt x="26" y="31"/>
                        <a:pt x="26" y="31"/>
                      </a:cubicBezTo>
                      <a:cubicBezTo>
                        <a:pt x="28" y="25"/>
                        <a:pt x="33" y="21"/>
                        <a:pt x="38" y="18"/>
                      </a:cubicBezTo>
                      <a:cubicBezTo>
                        <a:pt x="39" y="17"/>
                        <a:pt x="40" y="17"/>
                        <a:pt x="41" y="16"/>
                      </a:cubicBezTo>
                      <a:cubicBezTo>
                        <a:pt x="41" y="15"/>
                        <a:pt x="40" y="15"/>
                        <a:pt x="40" y="14"/>
                      </a:cubicBezTo>
                      <a:cubicBezTo>
                        <a:pt x="38" y="11"/>
                        <a:pt x="34" y="6"/>
                        <a:pt x="31" y="6"/>
                      </a:cubicBezTo>
                      <a:cubicBezTo>
                        <a:pt x="30" y="6"/>
                        <a:pt x="29" y="7"/>
                        <a:pt x="28" y="9"/>
                      </a:cubicBezTo>
                      <a:cubicBezTo>
                        <a:pt x="27" y="9"/>
                        <a:pt x="27" y="9"/>
                        <a:pt x="27" y="9"/>
                      </a:cubicBezTo>
                      <a:cubicBezTo>
                        <a:pt x="27" y="9"/>
                        <a:pt x="27" y="8"/>
                        <a:pt x="27" y="8"/>
                      </a:cubicBezTo>
                      <a:cubicBezTo>
                        <a:pt x="26" y="8"/>
                        <a:pt x="26" y="9"/>
                        <a:pt x="26" y="9"/>
                      </a:cubicBezTo>
                      <a:cubicBezTo>
                        <a:pt x="21" y="15"/>
                        <a:pt x="21" y="15"/>
                        <a:pt x="21" y="15"/>
                      </a:cubicBezTo>
                      <a:cubicBezTo>
                        <a:pt x="24" y="8"/>
                        <a:pt x="24" y="8"/>
                        <a:pt x="24" y="8"/>
                      </a:cubicBezTo>
                      <a:cubicBezTo>
                        <a:pt x="25" y="7"/>
                        <a:pt x="25" y="6"/>
                        <a:pt x="24" y="5"/>
                      </a:cubicBezTo>
                      <a:cubicBezTo>
                        <a:pt x="23" y="3"/>
                        <a:pt x="19" y="2"/>
                        <a:pt x="16" y="2"/>
                      </a:cubicBezTo>
                      <a:cubicBezTo>
                        <a:pt x="15" y="2"/>
                        <a:pt x="14" y="2"/>
                        <a:pt x="13" y="2"/>
                      </a:cubicBezTo>
                      <a:cubicBezTo>
                        <a:pt x="13" y="2"/>
                        <a:pt x="13" y="3"/>
                        <a:pt x="13" y="3"/>
                      </a:cubicBezTo>
                      <a:cubicBezTo>
                        <a:pt x="11" y="4"/>
                        <a:pt x="11" y="4"/>
                        <a:pt x="11" y="4"/>
                      </a:cubicBezTo>
                      <a:cubicBezTo>
                        <a:pt x="11" y="3"/>
                        <a:pt x="11" y="3"/>
                        <a:pt x="11" y="3"/>
                      </a:cubicBezTo>
                      <a:cubicBezTo>
                        <a:pt x="10" y="3"/>
                        <a:pt x="9" y="3"/>
                        <a:pt x="8" y="3"/>
                      </a:cubicBezTo>
                      <a:cubicBezTo>
                        <a:pt x="8" y="3"/>
                        <a:pt x="8" y="3"/>
                        <a:pt x="8" y="3"/>
                      </a:cubicBezTo>
                      <a:cubicBezTo>
                        <a:pt x="8" y="5"/>
                        <a:pt x="8" y="6"/>
                        <a:pt x="8" y="7"/>
                      </a:cubicBezTo>
                      <a:cubicBezTo>
                        <a:pt x="8" y="7"/>
                        <a:pt x="8" y="8"/>
                        <a:pt x="8"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9" name="Freeform 224"/>
                <p:cNvSpPr>
                  <a:spLocks noChangeArrowheads="1"/>
                </p:cNvSpPr>
                <p:nvPr/>
              </p:nvSpPr>
              <p:spPr bwMode="auto">
                <a:xfrm>
                  <a:off x="322" y="119"/>
                  <a:ext cx="2" cy="3"/>
                </a:xfrm>
                <a:custGeom>
                  <a:avLst/>
                  <a:gdLst>
                    <a:gd name="T0" fmla="*/ 1 w 1"/>
                    <a:gd name="T1" fmla="*/ 2 h 2"/>
                    <a:gd name="T2" fmla="*/ 0 w 1"/>
                    <a:gd name="T3" fmla="*/ 0 h 2"/>
                    <a:gd name="T4" fmla="*/ 1 w 1"/>
                    <a:gd name="T5" fmla="*/ 0 h 2"/>
                    <a:gd name="T6" fmla="*/ 1 w 1"/>
                    <a:gd name="T7" fmla="*/ 2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1" y="2"/>
                      </a:moveTo>
                      <a:cubicBezTo>
                        <a:pt x="0" y="1"/>
                        <a:pt x="0" y="2"/>
                        <a:pt x="0" y="0"/>
                      </a:cubicBezTo>
                      <a:cubicBezTo>
                        <a:pt x="0" y="0"/>
                        <a:pt x="1" y="0"/>
                        <a:pt x="1" y="0"/>
                      </a:cubicBezTo>
                      <a:cubicBezTo>
                        <a:pt x="1" y="1"/>
                        <a:pt x="1" y="1"/>
                        <a:pt x="1"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0" name="Freeform 225"/>
                <p:cNvSpPr>
                  <a:spLocks noChangeArrowheads="1"/>
                </p:cNvSpPr>
                <p:nvPr/>
              </p:nvSpPr>
              <p:spPr bwMode="auto">
                <a:xfrm>
                  <a:off x="320" y="117"/>
                  <a:ext cx="5" cy="9"/>
                </a:xfrm>
                <a:custGeom>
                  <a:avLst/>
                  <a:gdLst>
                    <a:gd name="T0" fmla="*/ 2 w 3"/>
                    <a:gd name="T1" fmla="*/ 5 h 5"/>
                    <a:gd name="T2" fmla="*/ 1 w 3"/>
                    <a:gd name="T3" fmla="*/ 3 h 5"/>
                    <a:gd name="T4" fmla="*/ 0 w 3"/>
                    <a:gd name="T5" fmla="*/ 1 h 5"/>
                    <a:gd name="T6" fmla="*/ 0 w 3"/>
                    <a:gd name="T7" fmla="*/ 0 h 5"/>
                    <a:gd name="T8" fmla="*/ 3 w 3"/>
                    <a:gd name="T9" fmla="*/ 0 h 5"/>
                    <a:gd name="T10" fmla="*/ 2 w 3"/>
                    <a:gd name="T11" fmla="*/ 5 h 5"/>
                    <a:gd name="T12" fmla="*/ 0 60000 65536"/>
                    <a:gd name="T13" fmla="*/ 0 60000 65536"/>
                    <a:gd name="T14" fmla="*/ 0 60000 65536"/>
                    <a:gd name="T15" fmla="*/ 0 60000 65536"/>
                    <a:gd name="T16" fmla="*/ 0 60000 65536"/>
                    <a:gd name="T17" fmla="*/ 0 60000 65536"/>
                    <a:gd name="T18" fmla="*/ 0 w 3"/>
                    <a:gd name="T19" fmla="*/ 0 h 5"/>
                    <a:gd name="T20" fmla="*/ 3 w 3"/>
                    <a:gd name="T21" fmla="*/ 5 h 5"/>
                  </a:gdLst>
                  <a:ahLst/>
                  <a:cxnLst>
                    <a:cxn ang="T12">
                      <a:pos x="T0" y="T1"/>
                    </a:cxn>
                    <a:cxn ang="T13">
                      <a:pos x="T2" y="T3"/>
                    </a:cxn>
                    <a:cxn ang="T14">
                      <a:pos x="T4" y="T5"/>
                    </a:cxn>
                    <a:cxn ang="T15">
                      <a:pos x="T6" y="T7"/>
                    </a:cxn>
                    <a:cxn ang="T16">
                      <a:pos x="T8" y="T9"/>
                    </a:cxn>
                    <a:cxn ang="T17">
                      <a:pos x="T10" y="T11"/>
                    </a:cxn>
                  </a:cxnLst>
                  <a:rect l="T18" t="T19" r="T20" b="T21"/>
                  <a:pathLst>
                    <a:path w="3" h="5">
                      <a:moveTo>
                        <a:pt x="2" y="5"/>
                      </a:moveTo>
                      <a:cubicBezTo>
                        <a:pt x="1" y="3"/>
                        <a:pt x="1" y="3"/>
                        <a:pt x="1" y="3"/>
                      </a:cubicBezTo>
                      <a:cubicBezTo>
                        <a:pt x="0" y="3"/>
                        <a:pt x="0" y="3"/>
                        <a:pt x="0" y="1"/>
                      </a:cubicBezTo>
                      <a:cubicBezTo>
                        <a:pt x="0" y="0"/>
                        <a:pt x="0" y="0"/>
                        <a:pt x="0" y="0"/>
                      </a:cubicBezTo>
                      <a:cubicBezTo>
                        <a:pt x="3" y="0"/>
                        <a:pt x="3" y="0"/>
                        <a:pt x="3" y="0"/>
                      </a:cubicBezTo>
                      <a:lnTo>
                        <a:pt x="2"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1" name="Freeform 226"/>
                <p:cNvSpPr>
                  <a:spLocks noChangeArrowheads="1"/>
                </p:cNvSpPr>
                <p:nvPr/>
              </p:nvSpPr>
              <p:spPr bwMode="auto">
                <a:xfrm>
                  <a:off x="317" y="122"/>
                  <a:ext cx="5" cy="7"/>
                </a:xfrm>
                <a:custGeom>
                  <a:avLst/>
                  <a:gdLst>
                    <a:gd name="T0" fmla="*/ 3 w 3"/>
                    <a:gd name="T1" fmla="*/ 1 h 4"/>
                    <a:gd name="T2" fmla="*/ 2 w 3"/>
                    <a:gd name="T3" fmla="*/ 0 h 4"/>
                    <a:gd name="T4" fmla="*/ 0 w 3"/>
                    <a:gd name="T5" fmla="*/ 4 h 4"/>
                    <a:gd name="T6" fmla="*/ 3 w 3"/>
                    <a:gd name="T7" fmla="*/ 1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3" y="1"/>
                      </a:moveTo>
                      <a:cubicBezTo>
                        <a:pt x="3" y="0"/>
                        <a:pt x="3" y="0"/>
                        <a:pt x="2" y="0"/>
                      </a:cubicBezTo>
                      <a:cubicBezTo>
                        <a:pt x="2" y="1"/>
                        <a:pt x="1" y="2"/>
                        <a:pt x="0" y="4"/>
                      </a:cubicBezTo>
                      <a:cubicBezTo>
                        <a:pt x="1" y="3"/>
                        <a:pt x="3" y="2"/>
                        <a:pt x="3"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2" name="Freeform 227"/>
                <p:cNvSpPr>
                  <a:spLocks noChangeArrowheads="1"/>
                </p:cNvSpPr>
                <p:nvPr/>
              </p:nvSpPr>
              <p:spPr bwMode="auto">
                <a:xfrm>
                  <a:off x="313" y="119"/>
                  <a:ext cx="11" cy="12"/>
                </a:xfrm>
                <a:custGeom>
                  <a:avLst/>
                  <a:gdLst>
                    <a:gd name="T0" fmla="*/ 0 w 6"/>
                    <a:gd name="T1" fmla="*/ 7 h 7"/>
                    <a:gd name="T2" fmla="*/ 4 w 6"/>
                    <a:gd name="T3" fmla="*/ 0 h 7"/>
                    <a:gd name="T4" fmla="*/ 5 w 6"/>
                    <a:gd name="T5" fmla="*/ 1 h 7"/>
                    <a:gd name="T6" fmla="*/ 6 w 6"/>
                    <a:gd name="T7" fmla="*/ 2 h 7"/>
                    <a:gd name="T8" fmla="*/ 6 w 6"/>
                    <a:gd name="T9" fmla="*/ 2 h 7"/>
                    <a:gd name="T10" fmla="*/ 6 w 6"/>
                    <a:gd name="T11" fmla="*/ 3 h 7"/>
                    <a:gd name="T12" fmla="*/ 2 w 6"/>
                    <a:gd name="T13" fmla="*/ 6 h 7"/>
                    <a:gd name="T14" fmla="*/ 0 w 6"/>
                    <a:gd name="T15" fmla="*/ 7 h 7"/>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7"/>
                    <a:gd name="T26" fmla="*/ 6 w 6"/>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7">
                      <a:moveTo>
                        <a:pt x="0" y="7"/>
                      </a:moveTo>
                      <a:cubicBezTo>
                        <a:pt x="4" y="0"/>
                        <a:pt x="4" y="0"/>
                        <a:pt x="4" y="0"/>
                      </a:cubicBezTo>
                      <a:cubicBezTo>
                        <a:pt x="5" y="1"/>
                        <a:pt x="5" y="1"/>
                        <a:pt x="5" y="1"/>
                      </a:cubicBezTo>
                      <a:cubicBezTo>
                        <a:pt x="5" y="1"/>
                        <a:pt x="6" y="2"/>
                        <a:pt x="6" y="2"/>
                      </a:cubicBezTo>
                      <a:cubicBezTo>
                        <a:pt x="6" y="2"/>
                        <a:pt x="6" y="2"/>
                        <a:pt x="6" y="2"/>
                      </a:cubicBezTo>
                      <a:cubicBezTo>
                        <a:pt x="6" y="3"/>
                        <a:pt x="6" y="3"/>
                        <a:pt x="6" y="3"/>
                      </a:cubicBezTo>
                      <a:cubicBezTo>
                        <a:pt x="5" y="5"/>
                        <a:pt x="4" y="6"/>
                        <a:pt x="2" y="6"/>
                      </a:cubicBezTo>
                      <a:lnTo>
                        <a:pt x="0"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3" name="Freeform 228"/>
                <p:cNvSpPr>
                  <a:spLocks noChangeArrowheads="1"/>
                </p:cNvSpPr>
                <p:nvPr/>
              </p:nvSpPr>
              <p:spPr bwMode="auto">
                <a:xfrm>
                  <a:off x="482" y="100"/>
                  <a:ext cx="21" cy="21"/>
                </a:xfrm>
                <a:custGeom>
                  <a:avLst/>
                  <a:gdLst>
                    <a:gd name="T0" fmla="*/ 2 w 12"/>
                    <a:gd name="T1" fmla="*/ 0 h 12"/>
                    <a:gd name="T2" fmla="*/ 12 w 12"/>
                    <a:gd name="T3" fmla="*/ 9 h 12"/>
                    <a:gd name="T4" fmla="*/ 3 w 12"/>
                    <a:gd name="T5" fmla="*/ 11 h 12"/>
                    <a:gd name="T6" fmla="*/ 6 w 12"/>
                    <a:gd name="T7" fmla="*/ 10 h 12"/>
                    <a:gd name="T8" fmla="*/ 0 w 12"/>
                    <a:gd name="T9" fmla="*/ 9 h 12"/>
                    <a:gd name="T10" fmla="*/ 2 w 12"/>
                    <a:gd name="T11" fmla="*/ 8 h 12"/>
                    <a:gd name="T12" fmla="*/ 0 w 12"/>
                    <a:gd name="T13" fmla="*/ 6 h 12"/>
                    <a:gd name="T14" fmla="*/ 3 w 12"/>
                    <a:gd name="T15" fmla="*/ 5 h 12"/>
                    <a:gd name="T16" fmla="*/ 2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2" y="0"/>
                      </a:moveTo>
                      <a:cubicBezTo>
                        <a:pt x="7" y="2"/>
                        <a:pt x="9" y="4"/>
                        <a:pt x="12" y="9"/>
                      </a:cubicBezTo>
                      <a:cubicBezTo>
                        <a:pt x="9" y="10"/>
                        <a:pt x="7" y="12"/>
                        <a:pt x="3" y="11"/>
                      </a:cubicBezTo>
                      <a:cubicBezTo>
                        <a:pt x="4" y="11"/>
                        <a:pt x="5" y="10"/>
                        <a:pt x="6" y="10"/>
                      </a:cubicBezTo>
                      <a:cubicBezTo>
                        <a:pt x="4" y="9"/>
                        <a:pt x="2" y="9"/>
                        <a:pt x="0" y="9"/>
                      </a:cubicBezTo>
                      <a:cubicBezTo>
                        <a:pt x="1" y="8"/>
                        <a:pt x="2" y="8"/>
                        <a:pt x="2" y="8"/>
                      </a:cubicBezTo>
                      <a:cubicBezTo>
                        <a:pt x="2" y="7"/>
                        <a:pt x="1" y="6"/>
                        <a:pt x="0" y="6"/>
                      </a:cubicBezTo>
                      <a:cubicBezTo>
                        <a:pt x="1" y="6"/>
                        <a:pt x="2" y="5"/>
                        <a:pt x="3" y="5"/>
                      </a:cubicBezTo>
                      <a:cubicBezTo>
                        <a:pt x="0" y="3"/>
                        <a:pt x="0" y="2"/>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4" name="Freeform 229"/>
                <p:cNvSpPr>
                  <a:spLocks noEditPoints="1" noChangeArrowheads="1"/>
                </p:cNvSpPr>
                <p:nvPr/>
              </p:nvSpPr>
              <p:spPr bwMode="auto">
                <a:xfrm>
                  <a:off x="474" y="98"/>
                  <a:ext cx="31" cy="23"/>
                </a:xfrm>
                <a:custGeom>
                  <a:avLst/>
                  <a:gdLst>
                    <a:gd name="T0" fmla="*/ 11 w 18"/>
                    <a:gd name="T1" fmla="*/ 13 h 13"/>
                    <a:gd name="T2" fmla="*/ 8 w 18"/>
                    <a:gd name="T3" fmla="*/ 13 h 13"/>
                    <a:gd name="T4" fmla="*/ 5 w 18"/>
                    <a:gd name="T5" fmla="*/ 12 h 13"/>
                    <a:gd name="T6" fmla="*/ 8 w 18"/>
                    <a:gd name="T7" fmla="*/ 11 h 13"/>
                    <a:gd name="T8" fmla="*/ 5 w 18"/>
                    <a:gd name="T9" fmla="*/ 11 h 13"/>
                    <a:gd name="T10" fmla="*/ 0 w 18"/>
                    <a:gd name="T11" fmla="*/ 9 h 13"/>
                    <a:gd name="T12" fmla="*/ 5 w 18"/>
                    <a:gd name="T13" fmla="*/ 9 h 13"/>
                    <a:gd name="T14" fmla="*/ 6 w 18"/>
                    <a:gd name="T15" fmla="*/ 8 h 13"/>
                    <a:gd name="T16" fmla="*/ 6 w 18"/>
                    <a:gd name="T17" fmla="*/ 8 h 13"/>
                    <a:gd name="T18" fmla="*/ 5 w 18"/>
                    <a:gd name="T19" fmla="*/ 8 h 13"/>
                    <a:gd name="T20" fmla="*/ 2 w 18"/>
                    <a:gd name="T21" fmla="*/ 6 h 13"/>
                    <a:gd name="T22" fmla="*/ 5 w 18"/>
                    <a:gd name="T23" fmla="*/ 6 h 13"/>
                    <a:gd name="T24" fmla="*/ 6 w 18"/>
                    <a:gd name="T25" fmla="*/ 6 h 13"/>
                    <a:gd name="T26" fmla="*/ 5 w 18"/>
                    <a:gd name="T27" fmla="*/ 4 h 13"/>
                    <a:gd name="T28" fmla="*/ 7 w 18"/>
                    <a:gd name="T29" fmla="*/ 0 h 13"/>
                    <a:gd name="T30" fmla="*/ 7 w 18"/>
                    <a:gd name="T31" fmla="*/ 0 h 13"/>
                    <a:gd name="T32" fmla="*/ 8 w 18"/>
                    <a:gd name="T33" fmla="*/ 0 h 13"/>
                    <a:gd name="T34" fmla="*/ 17 w 18"/>
                    <a:gd name="T35" fmla="*/ 8 h 13"/>
                    <a:gd name="T36" fmla="*/ 18 w 18"/>
                    <a:gd name="T37" fmla="*/ 10 h 13"/>
                    <a:gd name="T38" fmla="*/ 17 w 18"/>
                    <a:gd name="T39" fmla="*/ 10 h 13"/>
                    <a:gd name="T40" fmla="*/ 16 w 18"/>
                    <a:gd name="T41" fmla="*/ 11 h 13"/>
                    <a:gd name="T42" fmla="*/ 11 w 18"/>
                    <a:gd name="T43" fmla="*/ 13 h 13"/>
                    <a:gd name="T44" fmla="*/ 9 w 18"/>
                    <a:gd name="T45" fmla="*/ 9 h 13"/>
                    <a:gd name="T46" fmla="*/ 14 w 18"/>
                    <a:gd name="T47" fmla="*/ 10 h 13"/>
                    <a:gd name="T48" fmla="*/ 15 w 18"/>
                    <a:gd name="T49" fmla="*/ 10 h 13"/>
                    <a:gd name="T50" fmla="*/ 15 w 18"/>
                    <a:gd name="T51" fmla="*/ 9 h 13"/>
                    <a:gd name="T52" fmla="*/ 15 w 18"/>
                    <a:gd name="T53" fmla="*/ 9 h 13"/>
                    <a:gd name="T54" fmla="*/ 8 w 18"/>
                    <a:gd name="T55" fmla="*/ 2 h 13"/>
                    <a:gd name="T56" fmla="*/ 7 w 18"/>
                    <a:gd name="T57" fmla="*/ 4 h 13"/>
                    <a:gd name="T58" fmla="*/ 8 w 18"/>
                    <a:gd name="T59" fmla="*/ 5 h 13"/>
                    <a:gd name="T60" fmla="*/ 10 w 18"/>
                    <a:gd name="T61" fmla="*/ 7 h 13"/>
                    <a:gd name="T62" fmla="*/ 8 w 18"/>
                    <a:gd name="T63" fmla="*/ 7 h 13"/>
                    <a:gd name="T64" fmla="*/ 7 w 18"/>
                    <a:gd name="T65" fmla="*/ 7 h 13"/>
                    <a:gd name="T66" fmla="*/ 8 w 18"/>
                    <a:gd name="T67" fmla="*/ 8 h 13"/>
                    <a:gd name="T68" fmla="*/ 10 w 18"/>
                    <a:gd name="T69" fmla="*/ 9 h 13"/>
                    <a:gd name="T70" fmla="*/ 9 w 18"/>
                    <a:gd name="T71" fmla="*/ 9 h 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
                    <a:gd name="T109" fmla="*/ 0 h 13"/>
                    <a:gd name="T110" fmla="*/ 18 w 18"/>
                    <a:gd name="T111" fmla="*/ 13 h 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 h="13">
                      <a:moveTo>
                        <a:pt x="11" y="13"/>
                      </a:moveTo>
                      <a:cubicBezTo>
                        <a:pt x="10" y="13"/>
                        <a:pt x="9" y="13"/>
                        <a:pt x="8" y="13"/>
                      </a:cubicBezTo>
                      <a:cubicBezTo>
                        <a:pt x="5" y="12"/>
                        <a:pt x="5" y="12"/>
                        <a:pt x="5" y="12"/>
                      </a:cubicBezTo>
                      <a:cubicBezTo>
                        <a:pt x="8" y="11"/>
                        <a:pt x="8" y="11"/>
                        <a:pt x="8" y="11"/>
                      </a:cubicBezTo>
                      <a:cubicBezTo>
                        <a:pt x="7" y="11"/>
                        <a:pt x="6" y="11"/>
                        <a:pt x="5" y="11"/>
                      </a:cubicBezTo>
                      <a:cubicBezTo>
                        <a:pt x="0" y="9"/>
                        <a:pt x="0" y="9"/>
                        <a:pt x="0" y="9"/>
                      </a:cubicBezTo>
                      <a:cubicBezTo>
                        <a:pt x="5" y="9"/>
                        <a:pt x="5" y="9"/>
                        <a:pt x="5" y="9"/>
                      </a:cubicBezTo>
                      <a:cubicBezTo>
                        <a:pt x="5" y="9"/>
                        <a:pt x="5" y="9"/>
                        <a:pt x="6" y="8"/>
                      </a:cubicBezTo>
                      <a:cubicBezTo>
                        <a:pt x="6" y="8"/>
                        <a:pt x="6" y="8"/>
                        <a:pt x="6" y="8"/>
                      </a:cubicBezTo>
                      <a:cubicBezTo>
                        <a:pt x="5" y="8"/>
                        <a:pt x="5" y="8"/>
                        <a:pt x="5" y="8"/>
                      </a:cubicBezTo>
                      <a:cubicBezTo>
                        <a:pt x="2" y="6"/>
                        <a:pt x="2" y="6"/>
                        <a:pt x="2" y="6"/>
                      </a:cubicBezTo>
                      <a:cubicBezTo>
                        <a:pt x="5" y="6"/>
                        <a:pt x="5" y="6"/>
                        <a:pt x="5" y="6"/>
                      </a:cubicBezTo>
                      <a:cubicBezTo>
                        <a:pt x="5" y="6"/>
                        <a:pt x="5" y="6"/>
                        <a:pt x="6" y="6"/>
                      </a:cubicBezTo>
                      <a:cubicBezTo>
                        <a:pt x="5" y="5"/>
                        <a:pt x="5" y="4"/>
                        <a:pt x="5" y="4"/>
                      </a:cubicBezTo>
                      <a:cubicBezTo>
                        <a:pt x="5" y="3"/>
                        <a:pt x="5" y="2"/>
                        <a:pt x="7" y="0"/>
                      </a:cubicBezTo>
                      <a:cubicBezTo>
                        <a:pt x="7" y="0"/>
                        <a:pt x="7" y="0"/>
                        <a:pt x="7" y="0"/>
                      </a:cubicBezTo>
                      <a:cubicBezTo>
                        <a:pt x="8" y="0"/>
                        <a:pt x="8" y="0"/>
                        <a:pt x="8" y="0"/>
                      </a:cubicBezTo>
                      <a:cubicBezTo>
                        <a:pt x="13" y="2"/>
                        <a:pt x="14" y="4"/>
                        <a:pt x="17" y="8"/>
                      </a:cubicBezTo>
                      <a:cubicBezTo>
                        <a:pt x="18" y="10"/>
                        <a:pt x="18" y="10"/>
                        <a:pt x="18" y="10"/>
                      </a:cubicBezTo>
                      <a:cubicBezTo>
                        <a:pt x="17" y="10"/>
                        <a:pt x="17" y="10"/>
                        <a:pt x="17" y="10"/>
                      </a:cubicBezTo>
                      <a:cubicBezTo>
                        <a:pt x="17" y="11"/>
                        <a:pt x="16" y="11"/>
                        <a:pt x="16" y="11"/>
                      </a:cubicBezTo>
                      <a:cubicBezTo>
                        <a:pt x="14" y="12"/>
                        <a:pt x="13" y="13"/>
                        <a:pt x="11" y="13"/>
                      </a:cubicBezTo>
                      <a:close/>
                      <a:moveTo>
                        <a:pt x="9" y="9"/>
                      </a:moveTo>
                      <a:cubicBezTo>
                        <a:pt x="14" y="10"/>
                        <a:pt x="14" y="10"/>
                        <a:pt x="14" y="10"/>
                      </a:cubicBezTo>
                      <a:cubicBezTo>
                        <a:pt x="14" y="10"/>
                        <a:pt x="15" y="10"/>
                        <a:pt x="15" y="10"/>
                      </a:cubicBezTo>
                      <a:cubicBezTo>
                        <a:pt x="15" y="10"/>
                        <a:pt x="15" y="9"/>
                        <a:pt x="15" y="9"/>
                      </a:cubicBezTo>
                      <a:cubicBezTo>
                        <a:pt x="15" y="9"/>
                        <a:pt x="15" y="9"/>
                        <a:pt x="15" y="9"/>
                      </a:cubicBezTo>
                      <a:cubicBezTo>
                        <a:pt x="13" y="6"/>
                        <a:pt x="11" y="4"/>
                        <a:pt x="8" y="2"/>
                      </a:cubicBezTo>
                      <a:cubicBezTo>
                        <a:pt x="7" y="3"/>
                        <a:pt x="7" y="3"/>
                        <a:pt x="7" y="4"/>
                      </a:cubicBezTo>
                      <a:cubicBezTo>
                        <a:pt x="7" y="4"/>
                        <a:pt x="8" y="5"/>
                        <a:pt x="8" y="5"/>
                      </a:cubicBezTo>
                      <a:cubicBezTo>
                        <a:pt x="10" y="7"/>
                        <a:pt x="10" y="7"/>
                        <a:pt x="10" y="7"/>
                      </a:cubicBezTo>
                      <a:cubicBezTo>
                        <a:pt x="8" y="7"/>
                        <a:pt x="8" y="7"/>
                        <a:pt x="8" y="7"/>
                      </a:cubicBezTo>
                      <a:cubicBezTo>
                        <a:pt x="8" y="7"/>
                        <a:pt x="7" y="7"/>
                        <a:pt x="7" y="7"/>
                      </a:cubicBezTo>
                      <a:cubicBezTo>
                        <a:pt x="7" y="7"/>
                        <a:pt x="8" y="8"/>
                        <a:pt x="8" y="8"/>
                      </a:cubicBezTo>
                      <a:cubicBezTo>
                        <a:pt x="10" y="9"/>
                        <a:pt x="10" y="9"/>
                        <a:pt x="10" y="9"/>
                      </a:cubicBezTo>
                      <a:lnTo>
                        <a:pt x="9"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5" name="Freeform 230"/>
                <p:cNvSpPr>
                  <a:spLocks noChangeArrowheads="1"/>
                </p:cNvSpPr>
                <p:nvPr/>
              </p:nvSpPr>
              <p:spPr bwMode="auto">
                <a:xfrm>
                  <a:off x="796" y="508"/>
                  <a:ext cx="143" cy="140"/>
                </a:xfrm>
                <a:custGeom>
                  <a:avLst/>
                  <a:gdLst>
                    <a:gd name="T0" fmla="*/ 26 w 83"/>
                    <a:gd name="T1" fmla="*/ 9 h 81"/>
                    <a:gd name="T2" fmla="*/ 35 w 83"/>
                    <a:gd name="T3" fmla="*/ 5 h 81"/>
                    <a:gd name="T4" fmla="*/ 48 w 83"/>
                    <a:gd name="T5" fmla="*/ 1 h 81"/>
                    <a:gd name="T6" fmla="*/ 58 w 83"/>
                    <a:gd name="T7" fmla="*/ 0 h 81"/>
                    <a:gd name="T8" fmla="*/ 62 w 83"/>
                    <a:gd name="T9" fmla="*/ 0 h 81"/>
                    <a:gd name="T10" fmla="*/ 68 w 83"/>
                    <a:gd name="T11" fmla="*/ 1 h 81"/>
                    <a:gd name="T12" fmla="*/ 66 w 83"/>
                    <a:gd name="T13" fmla="*/ 3 h 81"/>
                    <a:gd name="T14" fmla="*/ 66 w 83"/>
                    <a:gd name="T15" fmla="*/ 12 h 81"/>
                    <a:gd name="T16" fmla="*/ 63 w 83"/>
                    <a:gd name="T17" fmla="*/ 15 h 81"/>
                    <a:gd name="T18" fmla="*/ 66 w 83"/>
                    <a:gd name="T19" fmla="*/ 21 h 81"/>
                    <a:gd name="T20" fmla="*/ 69 w 83"/>
                    <a:gd name="T21" fmla="*/ 24 h 81"/>
                    <a:gd name="T22" fmla="*/ 71 w 83"/>
                    <a:gd name="T23" fmla="*/ 31 h 81"/>
                    <a:gd name="T24" fmla="*/ 71 w 83"/>
                    <a:gd name="T25" fmla="*/ 35 h 81"/>
                    <a:gd name="T26" fmla="*/ 72 w 83"/>
                    <a:gd name="T27" fmla="*/ 42 h 81"/>
                    <a:gd name="T28" fmla="*/ 71 w 83"/>
                    <a:gd name="T29" fmla="*/ 51 h 81"/>
                    <a:gd name="T30" fmla="*/ 73 w 83"/>
                    <a:gd name="T31" fmla="*/ 56 h 81"/>
                    <a:gd name="T32" fmla="*/ 78 w 83"/>
                    <a:gd name="T33" fmla="*/ 58 h 81"/>
                    <a:gd name="T34" fmla="*/ 74 w 83"/>
                    <a:gd name="T35" fmla="*/ 66 h 81"/>
                    <a:gd name="T36" fmla="*/ 63 w 83"/>
                    <a:gd name="T37" fmla="*/ 73 h 81"/>
                    <a:gd name="T38" fmla="*/ 52 w 83"/>
                    <a:gd name="T39" fmla="*/ 79 h 81"/>
                    <a:gd name="T40" fmla="*/ 47 w 83"/>
                    <a:gd name="T41" fmla="*/ 80 h 81"/>
                    <a:gd name="T42" fmla="*/ 46 w 83"/>
                    <a:gd name="T43" fmla="*/ 77 h 81"/>
                    <a:gd name="T44" fmla="*/ 26 w 83"/>
                    <a:gd name="T45" fmla="*/ 63 h 81"/>
                    <a:gd name="T46" fmla="*/ 4 w 83"/>
                    <a:gd name="T47" fmla="*/ 48 h 81"/>
                    <a:gd name="T48" fmla="*/ 0 w 83"/>
                    <a:gd name="T49" fmla="*/ 39 h 81"/>
                    <a:gd name="T50" fmla="*/ 9 w 83"/>
                    <a:gd name="T51" fmla="*/ 34 h 81"/>
                    <a:gd name="T52" fmla="*/ 20 w 83"/>
                    <a:gd name="T53" fmla="*/ 29 h 81"/>
                    <a:gd name="T54" fmla="*/ 29 w 83"/>
                    <a:gd name="T55" fmla="*/ 23 h 81"/>
                    <a:gd name="T56" fmla="*/ 28 w 83"/>
                    <a:gd name="T57" fmla="*/ 18 h 81"/>
                    <a:gd name="T58" fmla="*/ 25 w 83"/>
                    <a:gd name="T59" fmla="*/ 9 h 81"/>
                    <a:gd name="T60" fmla="*/ 26 w 83"/>
                    <a:gd name="T61" fmla="*/ 9 h 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
                    <a:gd name="T94" fmla="*/ 0 h 81"/>
                    <a:gd name="T95" fmla="*/ 83 w 83"/>
                    <a:gd name="T96" fmla="*/ 81 h 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 h="81">
                      <a:moveTo>
                        <a:pt x="26" y="9"/>
                      </a:moveTo>
                      <a:cubicBezTo>
                        <a:pt x="29" y="9"/>
                        <a:pt x="33" y="6"/>
                        <a:pt x="35" y="5"/>
                      </a:cubicBezTo>
                      <a:cubicBezTo>
                        <a:pt x="39" y="3"/>
                        <a:pt x="43" y="2"/>
                        <a:pt x="48" y="1"/>
                      </a:cubicBezTo>
                      <a:cubicBezTo>
                        <a:pt x="52" y="0"/>
                        <a:pt x="54" y="2"/>
                        <a:pt x="58" y="0"/>
                      </a:cubicBezTo>
                      <a:cubicBezTo>
                        <a:pt x="58" y="0"/>
                        <a:pt x="63" y="0"/>
                        <a:pt x="62" y="0"/>
                      </a:cubicBezTo>
                      <a:cubicBezTo>
                        <a:pt x="65" y="0"/>
                        <a:pt x="65" y="1"/>
                        <a:pt x="68" y="1"/>
                      </a:cubicBezTo>
                      <a:cubicBezTo>
                        <a:pt x="67" y="1"/>
                        <a:pt x="67" y="2"/>
                        <a:pt x="66" y="3"/>
                      </a:cubicBezTo>
                      <a:cubicBezTo>
                        <a:pt x="67" y="3"/>
                        <a:pt x="67" y="10"/>
                        <a:pt x="66" y="12"/>
                      </a:cubicBezTo>
                      <a:cubicBezTo>
                        <a:pt x="66" y="13"/>
                        <a:pt x="63" y="14"/>
                        <a:pt x="63" y="15"/>
                      </a:cubicBezTo>
                      <a:cubicBezTo>
                        <a:pt x="64" y="18"/>
                        <a:pt x="65" y="18"/>
                        <a:pt x="66" y="21"/>
                      </a:cubicBezTo>
                      <a:cubicBezTo>
                        <a:pt x="66" y="23"/>
                        <a:pt x="69" y="23"/>
                        <a:pt x="69" y="24"/>
                      </a:cubicBezTo>
                      <a:cubicBezTo>
                        <a:pt x="70" y="26"/>
                        <a:pt x="70" y="29"/>
                        <a:pt x="71" y="31"/>
                      </a:cubicBezTo>
                      <a:cubicBezTo>
                        <a:pt x="71" y="33"/>
                        <a:pt x="69" y="33"/>
                        <a:pt x="71" y="35"/>
                      </a:cubicBezTo>
                      <a:cubicBezTo>
                        <a:pt x="72" y="37"/>
                        <a:pt x="72" y="39"/>
                        <a:pt x="72" y="42"/>
                      </a:cubicBezTo>
                      <a:cubicBezTo>
                        <a:pt x="72" y="45"/>
                        <a:pt x="70" y="50"/>
                        <a:pt x="71" y="51"/>
                      </a:cubicBezTo>
                      <a:cubicBezTo>
                        <a:pt x="72" y="52"/>
                        <a:pt x="72" y="55"/>
                        <a:pt x="73" y="56"/>
                      </a:cubicBezTo>
                      <a:cubicBezTo>
                        <a:pt x="74" y="58"/>
                        <a:pt x="77" y="57"/>
                        <a:pt x="78" y="58"/>
                      </a:cubicBezTo>
                      <a:cubicBezTo>
                        <a:pt x="83" y="62"/>
                        <a:pt x="76" y="64"/>
                        <a:pt x="74" y="66"/>
                      </a:cubicBezTo>
                      <a:cubicBezTo>
                        <a:pt x="70" y="68"/>
                        <a:pt x="67" y="70"/>
                        <a:pt x="63" y="73"/>
                      </a:cubicBezTo>
                      <a:cubicBezTo>
                        <a:pt x="59" y="76"/>
                        <a:pt x="57" y="78"/>
                        <a:pt x="52" y="79"/>
                      </a:cubicBezTo>
                      <a:cubicBezTo>
                        <a:pt x="51" y="79"/>
                        <a:pt x="47" y="81"/>
                        <a:pt x="47" y="80"/>
                      </a:cubicBezTo>
                      <a:cubicBezTo>
                        <a:pt x="46" y="79"/>
                        <a:pt x="47" y="77"/>
                        <a:pt x="46" y="77"/>
                      </a:cubicBezTo>
                      <a:cubicBezTo>
                        <a:pt x="39" y="74"/>
                        <a:pt x="33" y="68"/>
                        <a:pt x="26" y="63"/>
                      </a:cubicBezTo>
                      <a:cubicBezTo>
                        <a:pt x="19" y="58"/>
                        <a:pt x="12" y="53"/>
                        <a:pt x="4" y="48"/>
                      </a:cubicBezTo>
                      <a:cubicBezTo>
                        <a:pt x="0" y="45"/>
                        <a:pt x="0" y="44"/>
                        <a:pt x="0" y="39"/>
                      </a:cubicBezTo>
                      <a:cubicBezTo>
                        <a:pt x="0" y="36"/>
                        <a:pt x="7" y="34"/>
                        <a:pt x="9" y="34"/>
                      </a:cubicBezTo>
                      <a:cubicBezTo>
                        <a:pt x="13" y="33"/>
                        <a:pt x="16" y="30"/>
                        <a:pt x="20" y="29"/>
                      </a:cubicBezTo>
                      <a:cubicBezTo>
                        <a:pt x="16" y="24"/>
                        <a:pt x="27" y="23"/>
                        <a:pt x="29" y="23"/>
                      </a:cubicBezTo>
                      <a:cubicBezTo>
                        <a:pt x="30" y="21"/>
                        <a:pt x="28" y="20"/>
                        <a:pt x="28" y="18"/>
                      </a:cubicBezTo>
                      <a:cubicBezTo>
                        <a:pt x="28" y="15"/>
                        <a:pt x="28" y="11"/>
                        <a:pt x="25" y="9"/>
                      </a:cubicBezTo>
                      <a:cubicBezTo>
                        <a:pt x="26" y="9"/>
                        <a:pt x="26" y="9"/>
                        <a:pt x="26"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6" name="Freeform 231"/>
                <p:cNvSpPr>
                  <a:spLocks noEditPoints="1" noChangeArrowheads="1"/>
                </p:cNvSpPr>
                <p:nvPr/>
              </p:nvSpPr>
              <p:spPr bwMode="auto">
                <a:xfrm>
                  <a:off x="794" y="505"/>
                  <a:ext cx="141" cy="143"/>
                </a:xfrm>
                <a:custGeom>
                  <a:avLst/>
                  <a:gdLst>
                    <a:gd name="T0" fmla="*/ 47 w 82"/>
                    <a:gd name="T1" fmla="*/ 83 h 83"/>
                    <a:gd name="T2" fmla="*/ 46 w 82"/>
                    <a:gd name="T3" fmla="*/ 79 h 83"/>
                    <a:gd name="T4" fmla="*/ 27 w 82"/>
                    <a:gd name="T5" fmla="*/ 66 h 83"/>
                    <a:gd name="T6" fmla="*/ 0 w 82"/>
                    <a:gd name="T7" fmla="*/ 42 h 83"/>
                    <a:gd name="T8" fmla="*/ 9 w 82"/>
                    <a:gd name="T9" fmla="*/ 35 h 83"/>
                    <a:gd name="T10" fmla="*/ 19 w 82"/>
                    <a:gd name="T11" fmla="*/ 30 h 83"/>
                    <a:gd name="T12" fmla="*/ 30 w 82"/>
                    <a:gd name="T13" fmla="*/ 24 h 83"/>
                    <a:gd name="T14" fmla="*/ 28 w 82"/>
                    <a:gd name="T15" fmla="*/ 20 h 83"/>
                    <a:gd name="T16" fmla="*/ 26 w 82"/>
                    <a:gd name="T17" fmla="*/ 12 h 83"/>
                    <a:gd name="T18" fmla="*/ 27 w 82"/>
                    <a:gd name="T19" fmla="*/ 10 h 83"/>
                    <a:gd name="T20" fmla="*/ 36 w 82"/>
                    <a:gd name="T21" fmla="*/ 6 h 83"/>
                    <a:gd name="T22" fmla="*/ 48 w 82"/>
                    <a:gd name="T23" fmla="*/ 2 h 83"/>
                    <a:gd name="T24" fmla="*/ 59 w 82"/>
                    <a:gd name="T25" fmla="*/ 1 h 83"/>
                    <a:gd name="T26" fmla="*/ 60 w 82"/>
                    <a:gd name="T27" fmla="*/ 1 h 83"/>
                    <a:gd name="T28" fmla="*/ 63 w 82"/>
                    <a:gd name="T29" fmla="*/ 1 h 83"/>
                    <a:gd name="T30" fmla="*/ 66 w 82"/>
                    <a:gd name="T31" fmla="*/ 1 h 83"/>
                    <a:gd name="T32" fmla="*/ 74 w 82"/>
                    <a:gd name="T33" fmla="*/ 0 h 83"/>
                    <a:gd name="T34" fmla="*/ 69 w 82"/>
                    <a:gd name="T35" fmla="*/ 4 h 83"/>
                    <a:gd name="T36" fmla="*/ 68 w 82"/>
                    <a:gd name="T37" fmla="*/ 14 h 83"/>
                    <a:gd name="T38" fmla="*/ 65 w 82"/>
                    <a:gd name="T39" fmla="*/ 17 h 83"/>
                    <a:gd name="T40" fmla="*/ 68 w 82"/>
                    <a:gd name="T41" fmla="*/ 23 h 83"/>
                    <a:gd name="T42" fmla="*/ 71 w 82"/>
                    <a:gd name="T43" fmla="*/ 26 h 83"/>
                    <a:gd name="T44" fmla="*/ 72 w 82"/>
                    <a:gd name="T45" fmla="*/ 36 h 83"/>
                    <a:gd name="T46" fmla="*/ 74 w 82"/>
                    <a:gd name="T47" fmla="*/ 42 h 83"/>
                    <a:gd name="T48" fmla="*/ 73 w 82"/>
                    <a:gd name="T49" fmla="*/ 49 h 83"/>
                    <a:gd name="T50" fmla="*/ 74 w 82"/>
                    <a:gd name="T51" fmla="*/ 55 h 83"/>
                    <a:gd name="T52" fmla="*/ 77 w 82"/>
                    <a:gd name="T53" fmla="*/ 58 h 83"/>
                    <a:gd name="T54" fmla="*/ 82 w 82"/>
                    <a:gd name="T55" fmla="*/ 63 h 83"/>
                    <a:gd name="T56" fmla="*/ 75 w 82"/>
                    <a:gd name="T57" fmla="*/ 69 h 83"/>
                    <a:gd name="T58" fmla="*/ 65 w 82"/>
                    <a:gd name="T59" fmla="*/ 76 h 83"/>
                    <a:gd name="T60" fmla="*/ 53 w 82"/>
                    <a:gd name="T61" fmla="*/ 82 h 83"/>
                    <a:gd name="T62" fmla="*/ 48 w 82"/>
                    <a:gd name="T63" fmla="*/ 83 h 83"/>
                    <a:gd name="T64" fmla="*/ 30 w 82"/>
                    <a:gd name="T65" fmla="*/ 18 h 83"/>
                    <a:gd name="T66" fmla="*/ 31 w 82"/>
                    <a:gd name="T67" fmla="*/ 22 h 83"/>
                    <a:gd name="T68" fmla="*/ 31 w 82"/>
                    <a:gd name="T69" fmla="*/ 26 h 83"/>
                    <a:gd name="T70" fmla="*/ 21 w 82"/>
                    <a:gd name="T71" fmla="*/ 28 h 83"/>
                    <a:gd name="T72" fmla="*/ 22 w 82"/>
                    <a:gd name="T73" fmla="*/ 31 h 83"/>
                    <a:gd name="T74" fmla="*/ 17 w 82"/>
                    <a:gd name="T75" fmla="*/ 34 h 83"/>
                    <a:gd name="T76" fmla="*/ 2 w 82"/>
                    <a:gd name="T77" fmla="*/ 41 h 83"/>
                    <a:gd name="T78" fmla="*/ 6 w 82"/>
                    <a:gd name="T79" fmla="*/ 49 h 83"/>
                    <a:gd name="T80" fmla="*/ 35 w 82"/>
                    <a:gd name="T81" fmla="*/ 70 h 83"/>
                    <a:gd name="T82" fmla="*/ 48 w 82"/>
                    <a:gd name="T83" fmla="*/ 80 h 83"/>
                    <a:gd name="T84" fmla="*/ 51 w 82"/>
                    <a:gd name="T85" fmla="*/ 81 h 83"/>
                    <a:gd name="T86" fmla="*/ 63 w 82"/>
                    <a:gd name="T87" fmla="*/ 75 h 83"/>
                    <a:gd name="T88" fmla="*/ 72 w 82"/>
                    <a:gd name="T89" fmla="*/ 68 h 83"/>
                    <a:gd name="T90" fmla="*/ 76 w 82"/>
                    <a:gd name="T91" fmla="*/ 66 h 83"/>
                    <a:gd name="T92" fmla="*/ 79 w 82"/>
                    <a:gd name="T93" fmla="*/ 61 h 83"/>
                    <a:gd name="T94" fmla="*/ 73 w 82"/>
                    <a:gd name="T95" fmla="*/ 59 h 83"/>
                    <a:gd name="T96" fmla="*/ 71 w 82"/>
                    <a:gd name="T97" fmla="*/ 54 h 83"/>
                    <a:gd name="T98" fmla="*/ 72 w 82"/>
                    <a:gd name="T99" fmla="*/ 44 h 83"/>
                    <a:gd name="T100" fmla="*/ 71 w 82"/>
                    <a:gd name="T101" fmla="*/ 37 h 83"/>
                    <a:gd name="T102" fmla="*/ 71 w 82"/>
                    <a:gd name="T103" fmla="*/ 34 h 83"/>
                    <a:gd name="T104" fmla="*/ 68 w 82"/>
                    <a:gd name="T105" fmla="*/ 26 h 83"/>
                    <a:gd name="T106" fmla="*/ 65 w 82"/>
                    <a:gd name="T107" fmla="*/ 21 h 83"/>
                    <a:gd name="T108" fmla="*/ 65 w 82"/>
                    <a:gd name="T109" fmla="*/ 14 h 83"/>
                    <a:gd name="T110" fmla="*/ 67 w 82"/>
                    <a:gd name="T111" fmla="*/ 5 h 83"/>
                    <a:gd name="T112" fmla="*/ 67 w 82"/>
                    <a:gd name="T113" fmla="*/ 4 h 83"/>
                    <a:gd name="T114" fmla="*/ 65 w 82"/>
                    <a:gd name="T115" fmla="*/ 3 h 83"/>
                    <a:gd name="T116" fmla="*/ 60 w 82"/>
                    <a:gd name="T117" fmla="*/ 3 h 83"/>
                    <a:gd name="T118" fmla="*/ 53 w 82"/>
                    <a:gd name="T119" fmla="*/ 4 h 83"/>
                    <a:gd name="T120" fmla="*/ 48 w 82"/>
                    <a:gd name="T121" fmla="*/ 4 h 83"/>
                    <a:gd name="T122" fmla="*/ 34 w 82"/>
                    <a:gd name="T123" fmla="*/ 9 h 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
                    <a:gd name="T187" fmla="*/ 0 h 83"/>
                    <a:gd name="T188" fmla="*/ 82 w 82"/>
                    <a:gd name="T189" fmla="*/ 83 h 8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 h="83">
                      <a:moveTo>
                        <a:pt x="48" y="83"/>
                      </a:moveTo>
                      <a:cubicBezTo>
                        <a:pt x="48" y="83"/>
                        <a:pt x="48" y="83"/>
                        <a:pt x="47" y="83"/>
                      </a:cubicBezTo>
                      <a:cubicBezTo>
                        <a:pt x="46" y="82"/>
                        <a:pt x="46" y="81"/>
                        <a:pt x="46" y="80"/>
                      </a:cubicBezTo>
                      <a:cubicBezTo>
                        <a:pt x="46" y="80"/>
                        <a:pt x="46" y="80"/>
                        <a:pt x="46" y="79"/>
                      </a:cubicBezTo>
                      <a:cubicBezTo>
                        <a:pt x="42" y="78"/>
                        <a:pt x="38" y="74"/>
                        <a:pt x="34" y="71"/>
                      </a:cubicBezTo>
                      <a:cubicBezTo>
                        <a:pt x="31" y="69"/>
                        <a:pt x="29" y="68"/>
                        <a:pt x="27" y="66"/>
                      </a:cubicBezTo>
                      <a:cubicBezTo>
                        <a:pt x="20" y="61"/>
                        <a:pt x="12" y="56"/>
                        <a:pt x="5" y="51"/>
                      </a:cubicBezTo>
                      <a:cubicBezTo>
                        <a:pt x="0" y="48"/>
                        <a:pt x="0" y="47"/>
                        <a:pt x="0" y="42"/>
                      </a:cubicBezTo>
                      <a:cubicBezTo>
                        <a:pt x="0" y="41"/>
                        <a:pt x="0" y="41"/>
                        <a:pt x="0" y="41"/>
                      </a:cubicBezTo>
                      <a:cubicBezTo>
                        <a:pt x="0" y="38"/>
                        <a:pt x="6" y="36"/>
                        <a:pt x="9" y="35"/>
                      </a:cubicBezTo>
                      <a:cubicBezTo>
                        <a:pt x="12" y="34"/>
                        <a:pt x="14" y="33"/>
                        <a:pt x="16" y="32"/>
                      </a:cubicBezTo>
                      <a:cubicBezTo>
                        <a:pt x="17" y="31"/>
                        <a:pt x="18" y="31"/>
                        <a:pt x="19" y="30"/>
                      </a:cubicBezTo>
                      <a:cubicBezTo>
                        <a:pt x="19" y="29"/>
                        <a:pt x="19" y="28"/>
                        <a:pt x="19" y="28"/>
                      </a:cubicBezTo>
                      <a:cubicBezTo>
                        <a:pt x="21" y="25"/>
                        <a:pt x="25" y="24"/>
                        <a:pt x="30" y="24"/>
                      </a:cubicBezTo>
                      <a:cubicBezTo>
                        <a:pt x="30" y="24"/>
                        <a:pt x="29" y="23"/>
                        <a:pt x="29" y="23"/>
                      </a:cubicBezTo>
                      <a:cubicBezTo>
                        <a:pt x="28" y="22"/>
                        <a:pt x="28" y="21"/>
                        <a:pt x="28" y="20"/>
                      </a:cubicBezTo>
                      <a:cubicBezTo>
                        <a:pt x="28" y="19"/>
                        <a:pt x="28" y="19"/>
                        <a:pt x="28" y="18"/>
                      </a:cubicBezTo>
                      <a:cubicBezTo>
                        <a:pt x="28" y="15"/>
                        <a:pt x="28" y="13"/>
                        <a:pt x="26" y="12"/>
                      </a:cubicBezTo>
                      <a:cubicBezTo>
                        <a:pt x="21" y="10"/>
                        <a:pt x="21" y="10"/>
                        <a:pt x="21" y="10"/>
                      </a:cubicBezTo>
                      <a:cubicBezTo>
                        <a:pt x="27" y="10"/>
                        <a:pt x="27" y="10"/>
                        <a:pt x="27" y="10"/>
                      </a:cubicBezTo>
                      <a:cubicBezTo>
                        <a:pt x="29" y="10"/>
                        <a:pt x="31" y="9"/>
                        <a:pt x="33" y="8"/>
                      </a:cubicBezTo>
                      <a:cubicBezTo>
                        <a:pt x="34" y="7"/>
                        <a:pt x="35" y="6"/>
                        <a:pt x="36" y="6"/>
                      </a:cubicBezTo>
                      <a:cubicBezTo>
                        <a:pt x="40" y="4"/>
                        <a:pt x="43" y="3"/>
                        <a:pt x="48" y="2"/>
                      </a:cubicBezTo>
                      <a:cubicBezTo>
                        <a:pt x="48" y="2"/>
                        <a:pt x="48" y="2"/>
                        <a:pt x="48" y="2"/>
                      </a:cubicBezTo>
                      <a:cubicBezTo>
                        <a:pt x="50" y="2"/>
                        <a:pt x="52" y="2"/>
                        <a:pt x="53" y="2"/>
                      </a:cubicBezTo>
                      <a:cubicBezTo>
                        <a:pt x="55" y="2"/>
                        <a:pt x="57" y="2"/>
                        <a:pt x="59" y="1"/>
                      </a:cubicBezTo>
                      <a:cubicBezTo>
                        <a:pt x="60" y="0"/>
                        <a:pt x="60" y="0"/>
                        <a:pt x="60" y="0"/>
                      </a:cubicBezTo>
                      <a:cubicBezTo>
                        <a:pt x="60" y="1"/>
                        <a:pt x="60" y="1"/>
                        <a:pt x="60" y="1"/>
                      </a:cubicBezTo>
                      <a:cubicBezTo>
                        <a:pt x="61" y="1"/>
                        <a:pt x="62" y="1"/>
                        <a:pt x="63" y="1"/>
                      </a:cubicBezTo>
                      <a:cubicBezTo>
                        <a:pt x="63" y="1"/>
                        <a:pt x="63" y="1"/>
                        <a:pt x="63" y="1"/>
                      </a:cubicBezTo>
                      <a:cubicBezTo>
                        <a:pt x="64" y="1"/>
                        <a:pt x="64" y="1"/>
                        <a:pt x="64" y="1"/>
                      </a:cubicBezTo>
                      <a:cubicBezTo>
                        <a:pt x="65" y="1"/>
                        <a:pt x="65" y="1"/>
                        <a:pt x="66" y="1"/>
                      </a:cubicBezTo>
                      <a:cubicBezTo>
                        <a:pt x="67" y="2"/>
                        <a:pt x="68" y="2"/>
                        <a:pt x="69" y="2"/>
                      </a:cubicBezTo>
                      <a:cubicBezTo>
                        <a:pt x="74" y="0"/>
                        <a:pt x="74" y="0"/>
                        <a:pt x="74" y="0"/>
                      </a:cubicBezTo>
                      <a:cubicBezTo>
                        <a:pt x="70" y="3"/>
                        <a:pt x="70" y="3"/>
                        <a:pt x="70" y="3"/>
                      </a:cubicBezTo>
                      <a:cubicBezTo>
                        <a:pt x="69" y="4"/>
                        <a:pt x="69" y="4"/>
                        <a:pt x="69" y="4"/>
                      </a:cubicBezTo>
                      <a:cubicBezTo>
                        <a:pt x="69" y="4"/>
                        <a:pt x="69" y="5"/>
                        <a:pt x="68" y="5"/>
                      </a:cubicBezTo>
                      <a:cubicBezTo>
                        <a:pt x="69" y="7"/>
                        <a:pt x="69" y="13"/>
                        <a:pt x="68" y="14"/>
                      </a:cubicBezTo>
                      <a:cubicBezTo>
                        <a:pt x="68" y="15"/>
                        <a:pt x="67" y="16"/>
                        <a:pt x="66" y="16"/>
                      </a:cubicBezTo>
                      <a:cubicBezTo>
                        <a:pt x="66" y="16"/>
                        <a:pt x="65" y="17"/>
                        <a:pt x="65" y="17"/>
                      </a:cubicBezTo>
                      <a:cubicBezTo>
                        <a:pt x="65" y="18"/>
                        <a:pt x="66" y="19"/>
                        <a:pt x="66" y="20"/>
                      </a:cubicBezTo>
                      <a:cubicBezTo>
                        <a:pt x="67" y="21"/>
                        <a:pt x="68" y="21"/>
                        <a:pt x="68" y="23"/>
                      </a:cubicBezTo>
                      <a:cubicBezTo>
                        <a:pt x="68" y="23"/>
                        <a:pt x="68" y="23"/>
                        <a:pt x="69" y="24"/>
                      </a:cubicBezTo>
                      <a:cubicBezTo>
                        <a:pt x="70" y="24"/>
                        <a:pt x="71" y="25"/>
                        <a:pt x="71" y="26"/>
                      </a:cubicBezTo>
                      <a:cubicBezTo>
                        <a:pt x="73" y="33"/>
                        <a:pt x="73" y="33"/>
                        <a:pt x="73" y="33"/>
                      </a:cubicBezTo>
                      <a:cubicBezTo>
                        <a:pt x="73" y="35"/>
                        <a:pt x="72" y="35"/>
                        <a:pt x="72" y="36"/>
                      </a:cubicBezTo>
                      <a:cubicBezTo>
                        <a:pt x="72" y="36"/>
                        <a:pt x="72" y="36"/>
                        <a:pt x="72" y="36"/>
                      </a:cubicBezTo>
                      <a:cubicBezTo>
                        <a:pt x="74" y="38"/>
                        <a:pt x="74" y="40"/>
                        <a:pt x="74" y="42"/>
                      </a:cubicBezTo>
                      <a:cubicBezTo>
                        <a:pt x="74" y="43"/>
                        <a:pt x="74" y="43"/>
                        <a:pt x="74" y="44"/>
                      </a:cubicBezTo>
                      <a:cubicBezTo>
                        <a:pt x="74" y="45"/>
                        <a:pt x="74" y="47"/>
                        <a:pt x="73" y="49"/>
                      </a:cubicBezTo>
                      <a:cubicBezTo>
                        <a:pt x="73" y="50"/>
                        <a:pt x="73" y="52"/>
                        <a:pt x="73" y="53"/>
                      </a:cubicBezTo>
                      <a:cubicBezTo>
                        <a:pt x="73" y="53"/>
                        <a:pt x="74" y="54"/>
                        <a:pt x="74" y="55"/>
                      </a:cubicBezTo>
                      <a:cubicBezTo>
                        <a:pt x="74" y="56"/>
                        <a:pt x="75" y="57"/>
                        <a:pt x="75" y="57"/>
                      </a:cubicBezTo>
                      <a:cubicBezTo>
                        <a:pt x="75" y="58"/>
                        <a:pt x="76" y="58"/>
                        <a:pt x="77" y="58"/>
                      </a:cubicBezTo>
                      <a:cubicBezTo>
                        <a:pt x="78" y="58"/>
                        <a:pt x="79" y="59"/>
                        <a:pt x="80" y="59"/>
                      </a:cubicBezTo>
                      <a:cubicBezTo>
                        <a:pt x="81" y="60"/>
                        <a:pt x="82" y="62"/>
                        <a:pt x="82" y="63"/>
                      </a:cubicBezTo>
                      <a:cubicBezTo>
                        <a:pt x="82" y="65"/>
                        <a:pt x="79" y="66"/>
                        <a:pt x="77" y="68"/>
                      </a:cubicBezTo>
                      <a:cubicBezTo>
                        <a:pt x="76" y="68"/>
                        <a:pt x="76" y="68"/>
                        <a:pt x="75" y="69"/>
                      </a:cubicBezTo>
                      <a:cubicBezTo>
                        <a:pt x="73" y="70"/>
                        <a:pt x="73" y="70"/>
                        <a:pt x="73" y="70"/>
                      </a:cubicBezTo>
                      <a:cubicBezTo>
                        <a:pt x="70" y="72"/>
                        <a:pt x="67" y="74"/>
                        <a:pt x="65" y="76"/>
                      </a:cubicBezTo>
                      <a:cubicBezTo>
                        <a:pt x="64" y="76"/>
                        <a:pt x="64" y="76"/>
                        <a:pt x="64" y="76"/>
                      </a:cubicBezTo>
                      <a:cubicBezTo>
                        <a:pt x="60" y="79"/>
                        <a:pt x="58" y="81"/>
                        <a:pt x="53" y="82"/>
                      </a:cubicBezTo>
                      <a:cubicBezTo>
                        <a:pt x="53" y="82"/>
                        <a:pt x="52" y="82"/>
                        <a:pt x="52" y="83"/>
                      </a:cubicBezTo>
                      <a:cubicBezTo>
                        <a:pt x="50" y="83"/>
                        <a:pt x="49" y="83"/>
                        <a:pt x="48" y="83"/>
                      </a:cubicBezTo>
                      <a:close/>
                      <a:moveTo>
                        <a:pt x="29" y="12"/>
                      </a:moveTo>
                      <a:cubicBezTo>
                        <a:pt x="30" y="14"/>
                        <a:pt x="30" y="16"/>
                        <a:pt x="30" y="18"/>
                      </a:cubicBezTo>
                      <a:cubicBezTo>
                        <a:pt x="30" y="18"/>
                        <a:pt x="30" y="19"/>
                        <a:pt x="30" y="20"/>
                      </a:cubicBezTo>
                      <a:cubicBezTo>
                        <a:pt x="30" y="20"/>
                        <a:pt x="30" y="21"/>
                        <a:pt x="31" y="22"/>
                      </a:cubicBezTo>
                      <a:cubicBezTo>
                        <a:pt x="31" y="23"/>
                        <a:pt x="32" y="24"/>
                        <a:pt x="31" y="25"/>
                      </a:cubicBezTo>
                      <a:cubicBezTo>
                        <a:pt x="31" y="26"/>
                        <a:pt x="31" y="26"/>
                        <a:pt x="31" y="26"/>
                      </a:cubicBezTo>
                      <a:cubicBezTo>
                        <a:pt x="31" y="26"/>
                        <a:pt x="31" y="26"/>
                        <a:pt x="31" y="26"/>
                      </a:cubicBezTo>
                      <a:cubicBezTo>
                        <a:pt x="23" y="26"/>
                        <a:pt x="22" y="28"/>
                        <a:pt x="21" y="28"/>
                      </a:cubicBezTo>
                      <a:cubicBezTo>
                        <a:pt x="21" y="29"/>
                        <a:pt x="21" y="29"/>
                        <a:pt x="21" y="30"/>
                      </a:cubicBezTo>
                      <a:cubicBezTo>
                        <a:pt x="22" y="31"/>
                        <a:pt x="22" y="31"/>
                        <a:pt x="22" y="31"/>
                      </a:cubicBezTo>
                      <a:cubicBezTo>
                        <a:pt x="21" y="32"/>
                        <a:pt x="21" y="32"/>
                        <a:pt x="21" y="32"/>
                      </a:cubicBezTo>
                      <a:cubicBezTo>
                        <a:pt x="19" y="32"/>
                        <a:pt x="18" y="33"/>
                        <a:pt x="17" y="34"/>
                      </a:cubicBezTo>
                      <a:cubicBezTo>
                        <a:pt x="14" y="35"/>
                        <a:pt x="12" y="36"/>
                        <a:pt x="10" y="37"/>
                      </a:cubicBezTo>
                      <a:cubicBezTo>
                        <a:pt x="5" y="38"/>
                        <a:pt x="2" y="40"/>
                        <a:pt x="2" y="41"/>
                      </a:cubicBezTo>
                      <a:cubicBezTo>
                        <a:pt x="2" y="42"/>
                        <a:pt x="2" y="42"/>
                        <a:pt x="2" y="42"/>
                      </a:cubicBezTo>
                      <a:cubicBezTo>
                        <a:pt x="2" y="46"/>
                        <a:pt x="2" y="47"/>
                        <a:pt x="6" y="49"/>
                      </a:cubicBezTo>
                      <a:cubicBezTo>
                        <a:pt x="13" y="54"/>
                        <a:pt x="21" y="59"/>
                        <a:pt x="28" y="64"/>
                      </a:cubicBezTo>
                      <a:cubicBezTo>
                        <a:pt x="30" y="66"/>
                        <a:pt x="33" y="68"/>
                        <a:pt x="35" y="70"/>
                      </a:cubicBezTo>
                      <a:cubicBezTo>
                        <a:pt x="39" y="73"/>
                        <a:pt x="43" y="76"/>
                        <a:pt x="47" y="78"/>
                      </a:cubicBezTo>
                      <a:cubicBezTo>
                        <a:pt x="49" y="78"/>
                        <a:pt x="48" y="79"/>
                        <a:pt x="48" y="80"/>
                      </a:cubicBezTo>
                      <a:cubicBezTo>
                        <a:pt x="48" y="81"/>
                        <a:pt x="48" y="81"/>
                        <a:pt x="48" y="81"/>
                      </a:cubicBezTo>
                      <a:cubicBezTo>
                        <a:pt x="49" y="81"/>
                        <a:pt x="50" y="81"/>
                        <a:pt x="51" y="81"/>
                      </a:cubicBezTo>
                      <a:cubicBezTo>
                        <a:pt x="52" y="80"/>
                        <a:pt x="52" y="80"/>
                        <a:pt x="52" y="80"/>
                      </a:cubicBezTo>
                      <a:cubicBezTo>
                        <a:pt x="57" y="79"/>
                        <a:pt x="59" y="77"/>
                        <a:pt x="63" y="75"/>
                      </a:cubicBezTo>
                      <a:cubicBezTo>
                        <a:pt x="64" y="74"/>
                        <a:pt x="64" y="74"/>
                        <a:pt x="64" y="74"/>
                      </a:cubicBezTo>
                      <a:cubicBezTo>
                        <a:pt x="66" y="72"/>
                        <a:pt x="69" y="70"/>
                        <a:pt x="72" y="68"/>
                      </a:cubicBezTo>
                      <a:cubicBezTo>
                        <a:pt x="74" y="67"/>
                        <a:pt x="74" y="67"/>
                        <a:pt x="74" y="67"/>
                      </a:cubicBezTo>
                      <a:cubicBezTo>
                        <a:pt x="75" y="67"/>
                        <a:pt x="75" y="66"/>
                        <a:pt x="76" y="66"/>
                      </a:cubicBezTo>
                      <a:cubicBezTo>
                        <a:pt x="78" y="65"/>
                        <a:pt x="80" y="64"/>
                        <a:pt x="80" y="63"/>
                      </a:cubicBezTo>
                      <a:cubicBezTo>
                        <a:pt x="80" y="62"/>
                        <a:pt x="79" y="61"/>
                        <a:pt x="79" y="61"/>
                      </a:cubicBezTo>
                      <a:cubicBezTo>
                        <a:pt x="78" y="60"/>
                        <a:pt x="77" y="60"/>
                        <a:pt x="77" y="60"/>
                      </a:cubicBezTo>
                      <a:cubicBezTo>
                        <a:pt x="76" y="60"/>
                        <a:pt x="74" y="60"/>
                        <a:pt x="73" y="59"/>
                      </a:cubicBezTo>
                      <a:cubicBezTo>
                        <a:pt x="73" y="58"/>
                        <a:pt x="72" y="57"/>
                        <a:pt x="72" y="56"/>
                      </a:cubicBezTo>
                      <a:cubicBezTo>
                        <a:pt x="72" y="55"/>
                        <a:pt x="71" y="54"/>
                        <a:pt x="71" y="54"/>
                      </a:cubicBezTo>
                      <a:cubicBezTo>
                        <a:pt x="70" y="53"/>
                        <a:pt x="71" y="51"/>
                        <a:pt x="71" y="48"/>
                      </a:cubicBezTo>
                      <a:cubicBezTo>
                        <a:pt x="72" y="47"/>
                        <a:pt x="72" y="45"/>
                        <a:pt x="72" y="44"/>
                      </a:cubicBezTo>
                      <a:cubicBezTo>
                        <a:pt x="72" y="43"/>
                        <a:pt x="72" y="43"/>
                        <a:pt x="72" y="42"/>
                      </a:cubicBezTo>
                      <a:cubicBezTo>
                        <a:pt x="72" y="40"/>
                        <a:pt x="72" y="39"/>
                        <a:pt x="71" y="37"/>
                      </a:cubicBezTo>
                      <a:cubicBezTo>
                        <a:pt x="70" y="36"/>
                        <a:pt x="70" y="35"/>
                        <a:pt x="71" y="34"/>
                      </a:cubicBezTo>
                      <a:cubicBezTo>
                        <a:pt x="71" y="34"/>
                        <a:pt x="71" y="34"/>
                        <a:pt x="71" y="34"/>
                      </a:cubicBezTo>
                      <a:cubicBezTo>
                        <a:pt x="69" y="26"/>
                        <a:pt x="69" y="26"/>
                        <a:pt x="69" y="26"/>
                      </a:cubicBezTo>
                      <a:cubicBezTo>
                        <a:pt x="69" y="26"/>
                        <a:pt x="69" y="26"/>
                        <a:pt x="68" y="26"/>
                      </a:cubicBezTo>
                      <a:cubicBezTo>
                        <a:pt x="67" y="25"/>
                        <a:pt x="66" y="25"/>
                        <a:pt x="66" y="23"/>
                      </a:cubicBezTo>
                      <a:cubicBezTo>
                        <a:pt x="66" y="22"/>
                        <a:pt x="65" y="22"/>
                        <a:pt x="65" y="21"/>
                      </a:cubicBezTo>
                      <a:cubicBezTo>
                        <a:pt x="64" y="20"/>
                        <a:pt x="63" y="19"/>
                        <a:pt x="63" y="18"/>
                      </a:cubicBezTo>
                      <a:cubicBezTo>
                        <a:pt x="63" y="16"/>
                        <a:pt x="64" y="15"/>
                        <a:pt x="65" y="14"/>
                      </a:cubicBezTo>
                      <a:cubicBezTo>
                        <a:pt x="66" y="14"/>
                        <a:pt x="66" y="14"/>
                        <a:pt x="66" y="13"/>
                      </a:cubicBezTo>
                      <a:cubicBezTo>
                        <a:pt x="67" y="12"/>
                        <a:pt x="67" y="6"/>
                        <a:pt x="67" y="5"/>
                      </a:cubicBezTo>
                      <a:cubicBezTo>
                        <a:pt x="66" y="4"/>
                        <a:pt x="66" y="4"/>
                        <a:pt x="66" y="4"/>
                      </a:cubicBezTo>
                      <a:cubicBezTo>
                        <a:pt x="67" y="4"/>
                        <a:pt x="67" y="4"/>
                        <a:pt x="67" y="4"/>
                      </a:cubicBezTo>
                      <a:cubicBezTo>
                        <a:pt x="67" y="4"/>
                        <a:pt x="67" y="4"/>
                        <a:pt x="67" y="4"/>
                      </a:cubicBezTo>
                      <a:cubicBezTo>
                        <a:pt x="66" y="4"/>
                        <a:pt x="66" y="3"/>
                        <a:pt x="65" y="3"/>
                      </a:cubicBezTo>
                      <a:cubicBezTo>
                        <a:pt x="65" y="3"/>
                        <a:pt x="64" y="3"/>
                        <a:pt x="64" y="3"/>
                      </a:cubicBezTo>
                      <a:cubicBezTo>
                        <a:pt x="63" y="3"/>
                        <a:pt x="62" y="3"/>
                        <a:pt x="60" y="3"/>
                      </a:cubicBezTo>
                      <a:cubicBezTo>
                        <a:pt x="58" y="4"/>
                        <a:pt x="56" y="4"/>
                        <a:pt x="55" y="4"/>
                      </a:cubicBezTo>
                      <a:cubicBezTo>
                        <a:pt x="54" y="4"/>
                        <a:pt x="54" y="4"/>
                        <a:pt x="53" y="4"/>
                      </a:cubicBezTo>
                      <a:cubicBezTo>
                        <a:pt x="52" y="4"/>
                        <a:pt x="50" y="4"/>
                        <a:pt x="49" y="4"/>
                      </a:cubicBezTo>
                      <a:cubicBezTo>
                        <a:pt x="48" y="4"/>
                        <a:pt x="48" y="4"/>
                        <a:pt x="48" y="4"/>
                      </a:cubicBezTo>
                      <a:cubicBezTo>
                        <a:pt x="44" y="5"/>
                        <a:pt x="41" y="6"/>
                        <a:pt x="37" y="7"/>
                      </a:cubicBezTo>
                      <a:cubicBezTo>
                        <a:pt x="36" y="8"/>
                        <a:pt x="35" y="9"/>
                        <a:pt x="34" y="9"/>
                      </a:cubicBezTo>
                      <a:cubicBezTo>
                        <a:pt x="32" y="10"/>
                        <a:pt x="30" y="12"/>
                        <a:pt x="29"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7" name="Freeform 232"/>
                <p:cNvSpPr>
                  <a:spLocks noChangeArrowheads="1"/>
                </p:cNvSpPr>
                <p:nvPr/>
              </p:nvSpPr>
              <p:spPr bwMode="auto">
                <a:xfrm>
                  <a:off x="932" y="812"/>
                  <a:ext cx="86" cy="88"/>
                </a:xfrm>
                <a:custGeom>
                  <a:avLst/>
                  <a:gdLst>
                    <a:gd name="T0" fmla="*/ 0 w 50"/>
                    <a:gd name="T1" fmla="*/ 49 h 51"/>
                    <a:gd name="T2" fmla="*/ 3 w 50"/>
                    <a:gd name="T3" fmla="*/ 35 h 51"/>
                    <a:gd name="T4" fmla="*/ 8 w 50"/>
                    <a:gd name="T5" fmla="*/ 26 h 51"/>
                    <a:gd name="T6" fmla="*/ 8 w 50"/>
                    <a:gd name="T7" fmla="*/ 21 h 51"/>
                    <a:gd name="T8" fmla="*/ 7 w 50"/>
                    <a:gd name="T9" fmla="*/ 15 h 51"/>
                    <a:gd name="T10" fmla="*/ 3 w 50"/>
                    <a:gd name="T11" fmla="*/ 5 h 51"/>
                    <a:gd name="T12" fmla="*/ 21 w 50"/>
                    <a:gd name="T13" fmla="*/ 7 h 51"/>
                    <a:gd name="T14" fmla="*/ 29 w 50"/>
                    <a:gd name="T15" fmla="*/ 11 h 51"/>
                    <a:gd name="T16" fmla="*/ 31 w 50"/>
                    <a:gd name="T17" fmla="*/ 8 h 51"/>
                    <a:gd name="T18" fmla="*/ 36 w 50"/>
                    <a:gd name="T19" fmla="*/ 7 h 51"/>
                    <a:gd name="T20" fmla="*/ 36 w 50"/>
                    <a:gd name="T21" fmla="*/ 9 h 51"/>
                    <a:gd name="T22" fmla="*/ 41 w 50"/>
                    <a:gd name="T23" fmla="*/ 19 h 51"/>
                    <a:gd name="T24" fmla="*/ 42 w 50"/>
                    <a:gd name="T25" fmla="*/ 24 h 51"/>
                    <a:gd name="T26" fmla="*/ 49 w 50"/>
                    <a:gd name="T27" fmla="*/ 23 h 51"/>
                    <a:gd name="T28" fmla="*/ 50 w 50"/>
                    <a:gd name="T29" fmla="*/ 31 h 51"/>
                    <a:gd name="T30" fmla="*/ 42 w 50"/>
                    <a:gd name="T31" fmla="*/ 31 h 51"/>
                    <a:gd name="T32" fmla="*/ 41 w 50"/>
                    <a:gd name="T33" fmla="*/ 37 h 51"/>
                    <a:gd name="T34" fmla="*/ 46 w 50"/>
                    <a:gd name="T35" fmla="*/ 50 h 51"/>
                    <a:gd name="T36" fmla="*/ 34 w 50"/>
                    <a:gd name="T37" fmla="*/ 51 h 51"/>
                    <a:gd name="T38" fmla="*/ 23 w 50"/>
                    <a:gd name="T39" fmla="*/ 49 h 51"/>
                    <a:gd name="T40" fmla="*/ 9 w 50"/>
                    <a:gd name="T41" fmla="*/ 48 h 51"/>
                    <a:gd name="T42" fmla="*/ 0 w 50"/>
                    <a:gd name="T43" fmla="*/ 49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51"/>
                    <a:gd name="T68" fmla="*/ 50 w 50"/>
                    <a:gd name="T69" fmla="*/ 51 h 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51">
                      <a:moveTo>
                        <a:pt x="0" y="49"/>
                      </a:moveTo>
                      <a:cubicBezTo>
                        <a:pt x="1" y="44"/>
                        <a:pt x="2" y="40"/>
                        <a:pt x="3" y="35"/>
                      </a:cubicBezTo>
                      <a:cubicBezTo>
                        <a:pt x="4" y="32"/>
                        <a:pt x="8" y="29"/>
                        <a:pt x="8" y="26"/>
                      </a:cubicBezTo>
                      <a:cubicBezTo>
                        <a:pt x="8" y="25"/>
                        <a:pt x="9" y="22"/>
                        <a:pt x="8" y="21"/>
                      </a:cubicBezTo>
                      <a:cubicBezTo>
                        <a:pt x="7" y="20"/>
                        <a:pt x="6" y="17"/>
                        <a:pt x="7" y="15"/>
                      </a:cubicBezTo>
                      <a:cubicBezTo>
                        <a:pt x="8" y="13"/>
                        <a:pt x="4" y="7"/>
                        <a:pt x="3" y="5"/>
                      </a:cubicBezTo>
                      <a:cubicBezTo>
                        <a:pt x="9" y="2"/>
                        <a:pt x="19" y="0"/>
                        <a:pt x="21" y="7"/>
                      </a:cubicBezTo>
                      <a:cubicBezTo>
                        <a:pt x="22" y="12"/>
                        <a:pt x="25" y="12"/>
                        <a:pt x="29" y="11"/>
                      </a:cubicBezTo>
                      <a:cubicBezTo>
                        <a:pt x="31" y="11"/>
                        <a:pt x="31" y="10"/>
                        <a:pt x="31" y="8"/>
                      </a:cubicBezTo>
                      <a:cubicBezTo>
                        <a:pt x="32" y="7"/>
                        <a:pt x="35" y="7"/>
                        <a:pt x="36" y="7"/>
                      </a:cubicBezTo>
                      <a:cubicBezTo>
                        <a:pt x="36" y="7"/>
                        <a:pt x="36" y="8"/>
                        <a:pt x="36" y="9"/>
                      </a:cubicBezTo>
                      <a:cubicBezTo>
                        <a:pt x="43" y="7"/>
                        <a:pt x="39" y="15"/>
                        <a:pt x="41" y="19"/>
                      </a:cubicBezTo>
                      <a:cubicBezTo>
                        <a:pt x="42" y="21"/>
                        <a:pt x="41" y="24"/>
                        <a:pt x="42" y="24"/>
                      </a:cubicBezTo>
                      <a:cubicBezTo>
                        <a:pt x="41" y="24"/>
                        <a:pt x="49" y="23"/>
                        <a:pt x="49" y="23"/>
                      </a:cubicBezTo>
                      <a:cubicBezTo>
                        <a:pt x="49" y="25"/>
                        <a:pt x="48" y="29"/>
                        <a:pt x="50" y="31"/>
                      </a:cubicBezTo>
                      <a:cubicBezTo>
                        <a:pt x="47" y="31"/>
                        <a:pt x="45" y="31"/>
                        <a:pt x="42" y="31"/>
                      </a:cubicBezTo>
                      <a:cubicBezTo>
                        <a:pt x="40" y="31"/>
                        <a:pt x="41" y="35"/>
                        <a:pt x="41" y="37"/>
                      </a:cubicBezTo>
                      <a:cubicBezTo>
                        <a:pt x="41" y="44"/>
                        <a:pt x="41" y="45"/>
                        <a:pt x="46" y="50"/>
                      </a:cubicBezTo>
                      <a:cubicBezTo>
                        <a:pt x="41" y="51"/>
                        <a:pt x="39" y="51"/>
                        <a:pt x="34" y="51"/>
                      </a:cubicBezTo>
                      <a:cubicBezTo>
                        <a:pt x="30" y="50"/>
                        <a:pt x="27" y="49"/>
                        <a:pt x="23" y="49"/>
                      </a:cubicBezTo>
                      <a:cubicBezTo>
                        <a:pt x="20" y="49"/>
                        <a:pt x="11" y="50"/>
                        <a:pt x="9" y="48"/>
                      </a:cubicBezTo>
                      <a:cubicBezTo>
                        <a:pt x="5" y="46"/>
                        <a:pt x="3" y="47"/>
                        <a:pt x="0" y="4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8" name="Freeform 233"/>
                <p:cNvSpPr>
                  <a:spLocks noEditPoints="1" noChangeArrowheads="1"/>
                </p:cNvSpPr>
                <p:nvPr/>
              </p:nvSpPr>
              <p:spPr bwMode="auto">
                <a:xfrm>
                  <a:off x="930" y="813"/>
                  <a:ext cx="93" cy="88"/>
                </a:xfrm>
                <a:custGeom>
                  <a:avLst/>
                  <a:gdLst>
                    <a:gd name="T0" fmla="*/ 35 w 54"/>
                    <a:gd name="T1" fmla="*/ 51 h 51"/>
                    <a:gd name="T2" fmla="*/ 24 w 54"/>
                    <a:gd name="T3" fmla="*/ 49 h 51"/>
                    <a:gd name="T4" fmla="*/ 14 w 54"/>
                    <a:gd name="T5" fmla="*/ 49 h 51"/>
                    <a:gd name="T6" fmla="*/ 2 w 54"/>
                    <a:gd name="T7" fmla="*/ 49 h 51"/>
                    <a:gd name="T8" fmla="*/ 0 w 54"/>
                    <a:gd name="T9" fmla="*/ 48 h 51"/>
                    <a:gd name="T10" fmla="*/ 6 w 54"/>
                    <a:gd name="T11" fmla="*/ 30 h 51"/>
                    <a:gd name="T12" fmla="*/ 8 w 54"/>
                    <a:gd name="T13" fmla="*/ 24 h 51"/>
                    <a:gd name="T14" fmla="*/ 7 w 54"/>
                    <a:gd name="T15" fmla="*/ 14 h 51"/>
                    <a:gd name="T16" fmla="*/ 3 w 54"/>
                    <a:gd name="T17" fmla="*/ 4 h 51"/>
                    <a:gd name="T18" fmla="*/ 4 w 54"/>
                    <a:gd name="T19" fmla="*/ 3 h 51"/>
                    <a:gd name="T20" fmla="*/ 23 w 54"/>
                    <a:gd name="T21" fmla="*/ 6 h 51"/>
                    <a:gd name="T22" fmla="*/ 30 w 54"/>
                    <a:gd name="T23" fmla="*/ 9 h 51"/>
                    <a:gd name="T24" fmla="*/ 32 w 54"/>
                    <a:gd name="T25" fmla="*/ 7 h 51"/>
                    <a:gd name="T26" fmla="*/ 37 w 54"/>
                    <a:gd name="T27" fmla="*/ 5 h 51"/>
                    <a:gd name="T28" fmla="*/ 38 w 54"/>
                    <a:gd name="T29" fmla="*/ 6 h 51"/>
                    <a:gd name="T30" fmla="*/ 43 w 54"/>
                    <a:gd name="T31" fmla="*/ 13 h 51"/>
                    <a:gd name="T32" fmla="*/ 43 w 54"/>
                    <a:gd name="T33" fmla="*/ 21 h 51"/>
                    <a:gd name="T34" fmla="*/ 50 w 54"/>
                    <a:gd name="T35" fmla="*/ 21 h 51"/>
                    <a:gd name="T36" fmla="*/ 51 w 54"/>
                    <a:gd name="T37" fmla="*/ 22 h 51"/>
                    <a:gd name="T38" fmla="*/ 51 w 54"/>
                    <a:gd name="T39" fmla="*/ 29 h 51"/>
                    <a:gd name="T40" fmla="*/ 43 w 54"/>
                    <a:gd name="T41" fmla="*/ 31 h 51"/>
                    <a:gd name="T42" fmla="*/ 43 w 54"/>
                    <a:gd name="T43" fmla="*/ 36 h 51"/>
                    <a:gd name="T44" fmla="*/ 48 w 54"/>
                    <a:gd name="T45" fmla="*/ 48 h 51"/>
                    <a:gd name="T46" fmla="*/ 47 w 54"/>
                    <a:gd name="T47" fmla="*/ 50 h 51"/>
                    <a:gd name="T48" fmla="*/ 24 w 54"/>
                    <a:gd name="T49" fmla="*/ 47 h 51"/>
                    <a:gd name="T50" fmla="*/ 35 w 54"/>
                    <a:gd name="T51" fmla="*/ 49 h 51"/>
                    <a:gd name="T52" fmla="*/ 41 w 54"/>
                    <a:gd name="T53" fmla="*/ 38 h 51"/>
                    <a:gd name="T54" fmla="*/ 41 w 54"/>
                    <a:gd name="T55" fmla="*/ 34 h 51"/>
                    <a:gd name="T56" fmla="*/ 43 w 54"/>
                    <a:gd name="T57" fmla="*/ 29 h 51"/>
                    <a:gd name="T58" fmla="*/ 49 w 54"/>
                    <a:gd name="T59" fmla="*/ 24 h 51"/>
                    <a:gd name="T60" fmla="*/ 44 w 54"/>
                    <a:gd name="T61" fmla="*/ 24 h 51"/>
                    <a:gd name="T62" fmla="*/ 43 w 54"/>
                    <a:gd name="T63" fmla="*/ 23 h 51"/>
                    <a:gd name="T64" fmla="*/ 43 w 54"/>
                    <a:gd name="T65" fmla="*/ 24 h 51"/>
                    <a:gd name="T66" fmla="*/ 42 w 54"/>
                    <a:gd name="T67" fmla="*/ 24 h 51"/>
                    <a:gd name="T68" fmla="*/ 41 w 54"/>
                    <a:gd name="T69" fmla="*/ 18 h 51"/>
                    <a:gd name="T70" fmla="*/ 40 w 54"/>
                    <a:gd name="T71" fmla="*/ 9 h 51"/>
                    <a:gd name="T72" fmla="*/ 36 w 54"/>
                    <a:gd name="T73" fmla="*/ 9 h 51"/>
                    <a:gd name="T74" fmla="*/ 33 w 54"/>
                    <a:gd name="T75" fmla="*/ 7 h 51"/>
                    <a:gd name="T76" fmla="*/ 30 w 54"/>
                    <a:gd name="T77" fmla="*/ 11 h 51"/>
                    <a:gd name="T78" fmla="*/ 21 w 54"/>
                    <a:gd name="T79" fmla="*/ 6 h 51"/>
                    <a:gd name="T80" fmla="*/ 6 w 54"/>
                    <a:gd name="T81" fmla="*/ 4 h 51"/>
                    <a:gd name="T82" fmla="*/ 8 w 54"/>
                    <a:gd name="T83" fmla="*/ 15 h 51"/>
                    <a:gd name="T84" fmla="*/ 10 w 54"/>
                    <a:gd name="T85" fmla="*/ 24 h 51"/>
                    <a:gd name="T86" fmla="*/ 8 w 54"/>
                    <a:gd name="T87" fmla="*/ 31 h 51"/>
                    <a:gd name="T88" fmla="*/ 2 w 54"/>
                    <a:gd name="T89" fmla="*/ 46 h 51"/>
                    <a:gd name="T90" fmla="*/ 14 w 54"/>
                    <a:gd name="T91" fmla="*/ 47 h 51"/>
                    <a:gd name="T92" fmla="*/ 24 w 54"/>
                    <a:gd name="T93" fmla="*/ 47 h 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
                    <a:gd name="T142" fmla="*/ 0 h 51"/>
                    <a:gd name="T143" fmla="*/ 54 w 54"/>
                    <a:gd name="T144" fmla="*/ 51 h 5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 h="51">
                      <a:moveTo>
                        <a:pt x="40" y="51"/>
                      </a:moveTo>
                      <a:cubicBezTo>
                        <a:pt x="38" y="51"/>
                        <a:pt x="37" y="51"/>
                        <a:pt x="35" y="51"/>
                      </a:cubicBezTo>
                      <a:cubicBezTo>
                        <a:pt x="33" y="50"/>
                        <a:pt x="31" y="50"/>
                        <a:pt x="30" y="50"/>
                      </a:cubicBezTo>
                      <a:cubicBezTo>
                        <a:pt x="28" y="49"/>
                        <a:pt x="26" y="49"/>
                        <a:pt x="24" y="49"/>
                      </a:cubicBezTo>
                      <a:cubicBezTo>
                        <a:pt x="23" y="49"/>
                        <a:pt x="22" y="49"/>
                        <a:pt x="21" y="49"/>
                      </a:cubicBezTo>
                      <a:cubicBezTo>
                        <a:pt x="19" y="49"/>
                        <a:pt x="16" y="49"/>
                        <a:pt x="14" y="49"/>
                      </a:cubicBezTo>
                      <a:cubicBezTo>
                        <a:pt x="12" y="49"/>
                        <a:pt x="10" y="49"/>
                        <a:pt x="9" y="48"/>
                      </a:cubicBezTo>
                      <a:cubicBezTo>
                        <a:pt x="6" y="46"/>
                        <a:pt x="5" y="47"/>
                        <a:pt x="2" y="49"/>
                      </a:cubicBezTo>
                      <a:cubicBezTo>
                        <a:pt x="0" y="49"/>
                        <a:pt x="0" y="49"/>
                        <a:pt x="0" y="49"/>
                      </a:cubicBezTo>
                      <a:cubicBezTo>
                        <a:pt x="0" y="48"/>
                        <a:pt x="0" y="48"/>
                        <a:pt x="0" y="48"/>
                      </a:cubicBezTo>
                      <a:cubicBezTo>
                        <a:pt x="1" y="43"/>
                        <a:pt x="1" y="39"/>
                        <a:pt x="3" y="34"/>
                      </a:cubicBezTo>
                      <a:cubicBezTo>
                        <a:pt x="4" y="32"/>
                        <a:pt x="5" y="31"/>
                        <a:pt x="6" y="30"/>
                      </a:cubicBezTo>
                      <a:cubicBezTo>
                        <a:pt x="7" y="28"/>
                        <a:pt x="8" y="27"/>
                        <a:pt x="8" y="25"/>
                      </a:cubicBezTo>
                      <a:cubicBezTo>
                        <a:pt x="8" y="25"/>
                        <a:pt x="8" y="25"/>
                        <a:pt x="8" y="24"/>
                      </a:cubicBezTo>
                      <a:cubicBezTo>
                        <a:pt x="9" y="23"/>
                        <a:pt x="9" y="21"/>
                        <a:pt x="8" y="21"/>
                      </a:cubicBezTo>
                      <a:cubicBezTo>
                        <a:pt x="7" y="19"/>
                        <a:pt x="5" y="16"/>
                        <a:pt x="7" y="14"/>
                      </a:cubicBezTo>
                      <a:cubicBezTo>
                        <a:pt x="8" y="12"/>
                        <a:pt x="6" y="8"/>
                        <a:pt x="4" y="6"/>
                      </a:cubicBezTo>
                      <a:cubicBezTo>
                        <a:pt x="4" y="5"/>
                        <a:pt x="4" y="4"/>
                        <a:pt x="3" y="4"/>
                      </a:cubicBezTo>
                      <a:cubicBezTo>
                        <a:pt x="3" y="3"/>
                        <a:pt x="3" y="3"/>
                        <a:pt x="3" y="3"/>
                      </a:cubicBezTo>
                      <a:cubicBezTo>
                        <a:pt x="4" y="3"/>
                        <a:pt x="4" y="3"/>
                        <a:pt x="4" y="3"/>
                      </a:cubicBezTo>
                      <a:cubicBezTo>
                        <a:pt x="5" y="2"/>
                        <a:pt x="10" y="0"/>
                        <a:pt x="14" y="0"/>
                      </a:cubicBezTo>
                      <a:cubicBezTo>
                        <a:pt x="20" y="0"/>
                        <a:pt x="22" y="3"/>
                        <a:pt x="23" y="6"/>
                      </a:cubicBezTo>
                      <a:cubicBezTo>
                        <a:pt x="24" y="9"/>
                        <a:pt x="25" y="10"/>
                        <a:pt x="27" y="10"/>
                      </a:cubicBezTo>
                      <a:cubicBezTo>
                        <a:pt x="28" y="10"/>
                        <a:pt x="29" y="9"/>
                        <a:pt x="30" y="9"/>
                      </a:cubicBezTo>
                      <a:cubicBezTo>
                        <a:pt x="31" y="9"/>
                        <a:pt x="31" y="9"/>
                        <a:pt x="31" y="8"/>
                      </a:cubicBezTo>
                      <a:cubicBezTo>
                        <a:pt x="31" y="8"/>
                        <a:pt x="31" y="7"/>
                        <a:pt x="32" y="7"/>
                      </a:cubicBezTo>
                      <a:cubicBezTo>
                        <a:pt x="32" y="5"/>
                        <a:pt x="34" y="5"/>
                        <a:pt x="36" y="5"/>
                      </a:cubicBezTo>
                      <a:cubicBezTo>
                        <a:pt x="37" y="5"/>
                        <a:pt x="37" y="5"/>
                        <a:pt x="37" y="5"/>
                      </a:cubicBezTo>
                      <a:cubicBezTo>
                        <a:pt x="39" y="5"/>
                        <a:pt x="39" y="5"/>
                        <a:pt x="39" y="5"/>
                      </a:cubicBezTo>
                      <a:cubicBezTo>
                        <a:pt x="38" y="6"/>
                        <a:pt x="38" y="6"/>
                        <a:pt x="38" y="6"/>
                      </a:cubicBezTo>
                      <a:cubicBezTo>
                        <a:pt x="40" y="6"/>
                        <a:pt x="41" y="7"/>
                        <a:pt x="41" y="7"/>
                      </a:cubicBezTo>
                      <a:cubicBezTo>
                        <a:pt x="43" y="9"/>
                        <a:pt x="43" y="11"/>
                        <a:pt x="43" y="13"/>
                      </a:cubicBezTo>
                      <a:cubicBezTo>
                        <a:pt x="43" y="14"/>
                        <a:pt x="43" y="16"/>
                        <a:pt x="43" y="17"/>
                      </a:cubicBezTo>
                      <a:cubicBezTo>
                        <a:pt x="43" y="18"/>
                        <a:pt x="43" y="20"/>
                        <a:pt x="43" y="21"/>
                      </a:cubicBezTo>
                      <a:cubicBezTo>
                        <a:pt x="43" y="21"/>
                        <a:pt x="43" y="22"/>
                        <a:pt x="44" y="22"/>
                      </a:cubicBezTo>
                      <a:cubicBezTo>
                        <a:pt x="46" y="21"/>
                        <a:pt x="50" y="21"/>
                        <a:pt x="50" y="21"/>
                      </a:cubicBezTo>
                      <a:cubicBezTo>
                        <a:pt x="51" y="21"/>
                        <a:pt x="51" y="21"/>
                        <a:pt x="51" y="21"/>
                      </a:cubicBezTo>
                      <a:cubicBezTo>
                        <a:pt x="51" y="22"/>
                        <a:pt x="51" y="22"/>
                        <a:pt x="51" y="22"/>
                      </a:cubicBezTo>
                      <a:cubicBezTo>
                        <a:pt x="51" y="22"/>
                        <a:pt x="51" y="23"/>
                        <a:pt x="51" y="24"/>
                      </a:cubicBezTo>
                      <a:cubicBezTo>
                        <a:pt x="51" y="26"/>
                        <a:pt x="50" y="28"/>
                        <a:pt x="51" y="29"/>
                      </a:cubicBezTo>
                      <a:cubicBezTo>
                        <a:pt x="54" y="31"/>
                        <a:pt x="54" y="31"/>
                        <a:pt x="54" y="31"/>
                      </a:cubicBezTo>
                      <a:cubicBezTo>
                        <a:pt x="43" y="31"/>
                        <a:pt x="43" y="31"/>
                        <a:pt x="43" y="31"/>
                      </a:cubicBezTo>
                      <a:cubicBezTo>
                        <a:pt x="43" y="31"/>
                        <a:pt x="43" y="33"/>
                        <a:pt x="43" y="34"/>
                      </a:cubicBezTo>
                      <a:cubicBezTo>
                        <a:pt x="43" y="35"/>
                        <a:pt x="43" y="35"/>
                        <a:pt x="43" y="36"/>
                      </a:cubicBezTo>
                      <a:cubicBezTo>
                        <a:pt x="43" y="38"/>
                        <a:pt x="43" y="38"/>
                        <a:pt x="43" y="38"/>
                      </a:cubicBezTo>
                      <a:cubicBezTo>
                        <a:pt x="43" y="43"/>
                        <a:pt x="43" y="44"/>
                        <a:pt x="48" y="48"/>
                      </a:cubicBezTo>
                      <a:cubicBezTo>
                        <a:pt x="49" y="49"/>
                        <a:pt x="49" y="49"/>
                        <a:pt x="49" y="49"/>
                      </a:cubicBezTo>
                      <a:cubicBezTo>
                        <a:pt x="47" y="50"/>
                        <a:pt x="47" y="50"/>
                        <a:pt x="47" y="50"/>
                      </a:cubicBezTo>
                      <a:cubicBezTo>
                        <a:pt x="44" y="50"/>
                        <a:pt x="42" y="51"/>
                        <a:pt x="40" y="51"/>
                      </a:cubicBezTo>
                      <a:close/>
                      <a:moveTo>
                        <a:pt x="24" y="47"/>
                      </a:moveTo>
                      <a:cubicBezTo>
                        <a:pt x="26" y="47"/>
                        <a:pt x="28" y="47"/>
                        <a:pt x="30" y="48"/>
                      </a:cubicBezTo>
                      <a:cubicBezTo>
                        <a:pt x="32" y="48"/>
                        <a:pt x="33" y="48"/>
                        <a:pt x="35" y="49"/>
                      </a:cubicBezTo>
                      <a:cubicBezTo>
                        <a:pt x="39" y="49"/>
                        <a:pt x="41" y="49"/>
                        <a:pt x="45" y="48"/>
                      </a:cubicBezTo>
                      <a:cubicBezTo>
                        <a:pt x="41" y="45"/>
                        <a:pt x="41" y="43"/>
                        <a:pt x="41" y="38"/>
                      </a:cubicBezTo>
                      <a:cubicBezTo>
                        <a:pt x="41" y="36"/>
                        <a:pt x="41" y="36"/>
                        <a:pt x="41" y="36"/>
                      </a:cubicBezTo>
                      <a:cubicBezTo>
                        <a:pt x="41" y="35"/>
                        <a:pt x="41" y="35"/>
                        <a:pt x="41" y="34"/>
                      </a:cubicBezTo>
                      <a:cubicBezTo>
                        <a:pt x="41" y="33"/>
                        <a:pt x="41" y="31"/>
                        <a:pt x="42" y="30"/>
                      </a:cubicBezTo>
                      <a:cubicBezTo>
                        <a:pt x="42" y="29"/>
                        <a:pt x="43" y="29"/>
                        <a:pt x="43" y="29"/>
                      </a:cubicBezTo>
                      <a:cubicBezTo>
                        <a:pt x="49" y="29"/>
                        <a:pt x="49" y="29"/>
                        <a:pt x="49" y="29"/>
                      </a:cubicBezTo>
                      <a:cubicBezTo>
                        <a:pt x="48" y="27"/>
                        <a:pt x="49" y="25"/>
                        <a:pt x="49" y="24"/>
                      </a:cubicBezTo>
                      <a:cubicBezTo>
                        <a:pt x="49" y="23"/>
                        <a:pt x="49" y="23"/>
                        <a:pt x="49" y="23"/>
                      </a:cubicBezTo>
                      <a:cubicBezTo>
                        <a:pt x="47" y="23"/>
                        <a:pt x="44" y="24"/>
                        <a:pt x="44" y="24"/>
                      </a:cubicBezTo>
                      <a:cubicBezTo>
                        <a:pt x="44" y="24"/>
                        <a:pt x="44" y="24"/>
                        <a:pt x="44" y="23"/>
                      </a:cubicBezTo>
                      <a:cubicBezTo>
                        <a:pt x="43" y="23"/>
                        <a:pt x="43" y="23"/>
                        <a:pt x="43" y="23"/>
                      </a:cubicBezTo>
                      <a:cubicBezTo>
                        <a:pt x="43" y="24"/>
                        <a:pt x="43" y="24"/>
                        <a:pt x="43" y="24"/>
                      </a:cubicBezTo>
                      <a:cubicBezTo>
                        <a:pt x="43" y="24"/>
                        <a:pt x="43" y="24"/>
                        <a:pt x="43" y="24"/>
                      </a:cubicBezTo>
                      <a:cubicBezTo>
                        <a:pt x="42" y="24"/>
                        <a:pt x="42" y="24"/>
                        <a:pt x="42" y="24"/>
                      </a:cubicBezTo>
                      <a:cubicBezTo>
                        <a:pt x="42" y="24"/>
                        <a:pt x="42" y="24"/>
                        <a:pt x="42" y="24"/>
                      </a:cubicBezTo>
                      <a:cubicBezTo>
                        <a:pt x="41" y="23"/>
                        <a:pt x="41" y="22"/>
                        <a:pt x="41" y="21"/>
                      </a:cubicBezTo>
                      <a:cubicBezTo>
                        <a:pt x="41" y="20"/>
                        <a:pt x="41" y="19"/>
                        <a:pt x="41" y="18"/>
                      </a:cubicBezTo>
                      <a:cubicBezTo>
                        <a:pt x="41" y="16"/>
                        <a:pt x="41" y="15"/>
                        <a:pt x="41" y="13"/>
                      </a:cubicBezTo>
                      <a:cubicBezTo>
                        <a:pt x="41" y="11"/>
                        <a:pt x="41" y="9"/>
                        <a:pt x="40" y="9"/>
                      </a:cubicBezTo>
                      <a:cubicBezTo>
                        <a:pt x="40" y="9"/>
                        <a:pt x="39" y="8"/>
                        <a:pt x="37" y="8"/>
                      </a:cubicBezTo>
                      <a:cubicBezTo>
                        <a:pt x="36" y="9"/>
                        <a:pt x="36" y="9"/>
                        <a:pt x="36" y="9"/>
                      </a:cubicBezTo>
                      <a:cubicBezTo>
                        <a:pt x="36" y="7"/>
                        <a:pt x="36" y="7"/>
                        <a:pt x="36" y="7"/>
                      </a:cubicBezTo>
                      <a:cubicBezTo>
                        <a:pt x="36" y="7"/>
                        <a:pt x="34" y="7"/>
                        <a:pt x="33" y="7"/>
                      </a:cubicBezTo>
                      <a:cubicBezTo>
                        <a:pt x="33" y="8"/>
                        <a:pt x="33" y="8"/>
                        <a:pt x="33" y="8"/>
                      </a:cubicBezTo>
                      <a:cubicBezTo>
                        <a:pt x="33" y="10"/>
                        <a:pt x="32" y="11"/>
                        <a:pt x="30" y="11"/>
                      </a:cubicBezTo>
                      <a:cubicBezTo>
                        <a:pt x="29" y="11"/>
                        <a:pt x="28" y="12"/>
                        <a:pt x="27" y="12"/>
                      </a:cubicBezTo>
                      <a:cubicBezTo>
                        <a:pt x="24" y="12"/>
                        <a:pt x="22" y="10"/>
                        <a:pt x="21" y="6"/>
                      </a:cubicBezTo>
                      <a:cubicBezTo>
                        <a:pt x="20" y="4"/>
                        <a:pt x="18" y="2"/>
                        <a:pt x="14" y="2"/>
                      </a:cubicBezTo>
                      <a:cubicBezTo>
                        <a:pt x="12" y="2"/>
                        <a:pt x="9" y="3"/>
                        <a:pt x="6" y="4"/>
                      </a:cubicBezTo>
                      <a:cubicBezTo>
                        <a:pt x="6" y="4"/>
                        <a:pt x="6" y="5"/>
                        <a:pt x="6" y="5"/>
                      </a:cubicBezTo>
                      <a:cubicBezTo>
                        <a:pt x="8" y="8"/>
                        <a:pt x="10" y="12"/>
                        <a:pt x="8" y="15"/>
                      </a:cubicBezTo>
                      <a:cubicBezTo>
                        <a:pt x="8" y="16"/>
                        <a:pt x="9" y="18"/>
                        <a:pt x="10" y="19"/>
                      </a:cubicBezTo>
                      <a:cubicBezTo>
                        <a:pt x="11" y="21"/>
                        <a:pt x="11" y="23"/>
                        <a:pt x="10" y="24"/>
                      </a:cubicBezTo>
                      <a:cubicBezTo>
                        <a:pt x="10" y="25"/>
                        <a:pt x="10" y="25"/>
                        <a:pt x="10" y="26"/>
                      </a:cubicBezTo>
                      <a:cubicBezTo>
                        <a:pt x="10" y="27"/>
                        <a:pt x="9" y="29"/>
                        <a:pt x="8" y="31"/>
                      </a:cubicBezTo>
                      <a:cubicBezTo>
                        <a:pt x="6" y="32"/>
                        <a:pt x="5" y="33"/>
                        <a:pt x="5" y="35"/>
                      </a:cubicBezTo>
                      <a:cubicBezTo>
                        <a:pt x="4" y="39"/>
                        <a:pt x="3" y="42"/>
                        <a:pt x="2" y="46"/>
                      </a:cubicBezTo>
                      <a:cubicBezTo>
                        <a:pt x="5" y="45"/>
                        <a:pt x="8" y="45"/>
                        <a:pt x="10" y="47"/>
                      </a:cubicBezTo>
                      <a:cubicBezTo>
                        <a:pt x="11" y="47"/>
                        <a:pt x="12" y="47"/>
                        <a:pt x="14" y="47"/>
                      </a:cubicBezTo>
                      <a:cubicBezTo>
                        <a:pt x="16" y="47"/>
                        <a:pt x="18" y="47"/>
                        <a:pt x="20" y="47"/>
                      </a:cubicBezTo>
                      <a:cubicBezTo>
                        <a:pt x="22" y="47"/>
                        <a:pt x="23" y="47"/>
                        <a:pt x="24" y="4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9" name="Freeform 234"/>
                <p:cNvSpPr>
                  <a:spLocks noChangeArrowheads="1"/>
                </p:cNvSpPr>
                <p:nvPr/>
              </p:nvSpPr>
              <p:spPr bwMode="auto">
                <a:xfrm>
                  <a:off x="935" y="805"/>
                  <a:ext cx="7" cy="12"/>
                </a:xfrm>
                <a:custGeom>
                  <a:avLst/>
                  <a:gdLst>
                    <a:gd name="T0" fmla="*/ 1 w 4"/>
                    <a:gd name="T1" fmla="*/ 7 h 7"/>
                    <a:gd name="T2" fmla="*/ 4 w 4"/>
                    <a:gd name="T3" fmla="*/ 2 h 7"/>
                    <a:gd name="T4" fmla="*/ 1 w 4"/>
                    <a:gd name="T5" fmla="*/ 7 h 7"/>
                    <a:gd name="T6" fmla="*/ 0 60000 65536"/>
                    <a:gd name="T7" fmla="*/ 0 60000 65536"/>
                    <a:gd name="T8" fmla="*/ 0 60000 65536"/>
                    <a:gd name="T9" fmla="*/ 0 w 4"/>
                    <a:gd name="T10" fmla="*/ 0 h 7"/>
                    <a:gd name="T11" fmla="*/ 4 w 4"/>
                    <a:gd name="T12" fmla="*/ 7 h 7"/>
                  </a:gdLst>
                  <a:ahLst/>
                  <a:cxnLst>
                    <a:cxn ang="T6">
                      <a:pos x="T0" y="T1"/>
                    </a:cxn>
                    <a:cxn ang="T7">
                      <a:pos x="T2" y="T3"/>
                    </a:cxn>
                    <a:cxn ang="T8">
                      <a:pos x="T4" y="T5"/>
                    </a:cxn>
                  </a:cxnLst>
                  <a:rect l="T9" t="T10" r="T11" b="T12"/>
                  <a:pathLst>
                    <a:path w="4" h="7">
                      <a:moveTo>
                        <a:pt x="1" y="7"/>
                      </a:moveTo>
                      <a:cubicBezTo>
                        <a:pt x="0" y="5"/>
                        <a:pt x="1" y="0"/>
                        <a:pt x="4" y="2"/>
                      </a:cubicBezTo>
                      <a:cubicBezTo>
                        <a:pt x="2" y="3"/>
                        <a:pt x="3" y="6"/>
                        <a:pt x="1"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0" name="Freeform 235"/>
                <p:cNvSpPr>
                  <a:spLocks noChangeArrowheads="1"/>
                </p:cNvSpPr>
                <p:nvPr/>
              </p:nvSpPr>
              <p:spPr bwMode="auto">
                <a:xfrm>
                  <a:off x="934" y="805"/>
                  <a:ext cx="10" cy="14"/>
                </a:xfrm>
                <a:custGeom>
                  <a:avLst/>
                  <a:gdLst>
                    <a:gd name="T0" fmla="*/ 2 w 6"/>
                    <a:gd name="T1" fmla="*/ 8 h 8"/>
                    <a:gd name="T2" fmla="*/ 1 w 6"/>
                    <a:gd name="T3" fmla="*/ 7 h 8"/>
                    <a:gd name="T4" fmla="*/ 1 w 6"/>
                    <a:gd name="T5" fmla="*/ 2 h 8"/>
                    <a:gd name="T6" fmla="*/ 5 w 6"/>
                    <a:gd name="T7" fmla="*/ 1 h 8"/>
                    <a:gd name="T8" fmla="*/ 6 w 6"/>
                    <a:gd name="T9" fmla="*/ 2 h 8"/>
                    <a:gd name="T10" fmla="*/ 5 w 6"/>
                    <a:gd name="T11" fmla="*/ 3 h 8"/>
                    <a:gd name="T12" fmla="*/ 4 w 6"/>
                    <a:gd name="T13" fmla="*/ 5 h 8"/>
                    <a:gd name="T14" fmla="*/ 3 w 6"/>
                    <a:gd name="T15" fmla="*/ 8 h 8"/>
                    <a:gd name="T16" fmla="*/ 2 w 6"/>
                    <a:gd name="T17" fmla="*/ 8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8"/>
                    <a:gd name="T29" fmla="*/ 6 w 6"/>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8">
                      <a:moveTo>
                        <a:pt x="2" y="8"/>
                      </a:moveTo>
                      <a:cubicBezTo>
                        <a:pt x="1" y="7"/>
                        <a:pt x="1" y="7"/>
                        <a:pt x="1" y="7"/>
                      </a:cubicBezTo>
                      <a:cubicBezTo>
                        <a:pt x="0" y="6"/>
                        <a:pt x="0" y="3"/>
                        <a:pt x="1" y="2"/>
                      </a:cubicBezTo>
                      <a:cubicBezTo>
                        <a:pt x="2" y="0"/>
                        <a:pt x="4" y="0"/>
                        <a:pt x="5" y="1"/>
                      </a:cubicBezTo>
                      <a:cubicBezTo>
                        <a:pt x="6" y="2"/>
                        <a:pt x="6" y="2"/>
                        <a:pt x="6" y="2"/>
                      </a:cubicBezTo>
                      <a:cubicBezTo>
                        <a:pt x="5" y="3"/>
                        <a:pt x="5" y="3"/>
                        <a:pt x="5" y="3"/>
                      </a:cubicBezTo>
                      <a:cubicBezTo>
                        <a:pt x="4" y="4"/>
                        <a:pt x="4" y="4"/>
                        <a:pt x="4" y="5"/>
                      </a:cubicBezTo>
                      <a:cubicBezTo>
                        <a:pt x="4" y="6"/>
                        <a:pt x="4" y="7"/>
                        <a:pt x="3" y="8"/>
                      </a:cubicBezTo>
                      <a:lnTo>
                        <a:pt x="2"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1" name="Freeform 236"/>
                <p:cNvSpPr>
                  <a:spLocks noChangeArrowheads="1"/>
                </p:cNvSpPr>
                <p:nvPr/>
              </p:nvSpPr>
              <p:spPr bwMode="auto">
                <a:xfrm>
                  <a:off x="989" y="900"/>
                  <a:ext cx="63" cy="68"/>
                </a:xfrm>
                <a:custGeom>
                  <a:avLst/>
                  <a:gdLst>
                    <a:gd name="T0" fmla="*/ 37 w 37"/>
                    <a:gd name="T1" fmla="*/ 17 h 40"/>
                    <a:gd name="T2" fmla="*/ 28 w 37"/>
                    <a:gd name="T3" fmla="*/ 24 h 40"/>
                    <a:gd name="T4" fmla="*/ 20 w 37"/>
                    <a:gd name="T5" fmla="*/ 32 h 40"/>
                    <a:gd name="T6" fmla="*/ 11 w 37"/>
                    <a:gd name="T7" fmla="*/ 35 h 40"/>
                    <a:gd name="T8" fmla="*/ 3 w 37"/>
                    <a:gd name="T9" fmla="*/ 34 h 40"/>
                    <a:gd name="T10" fmla="*/ 0 w 37"/>
                    <a:gd name="T11" fmla="*/ 26 h 40"/>
                    <a:gd name="T12" fmla="*/ 0 w 37"/>
                    <a:gd name="T13" fmla="*/ 18 h 40"/>
                    <a:gd name="T14" fmla="*/ 4 w 37"/>
                    <a:gd name="T15" fmla="*/ 17 h 40"/>
                    <a:gd name="T16" fmla="*/ 4 w 37"/>
                    <a:gd name="T17" fmla="*/ 2 h 40"/>
                    <a:gd name="T18" fmla="*/ 14 w 37"/>
                    <a:gd name="T19" fmla="*/ 3 h 40"/>
                    <a:gd name="T20" fmla="*/ 20 w 37"/>
                    <a:gd name="T21" fmla="*/ 0 h 40"/>
                    <a:gd name="T22" fmla="*/ 24 w 37"/>
                    <a:gd name="T23" fmla="*/ 6 h 40"/>
                    <a:gd name="T24" fmla="*/ 31 w 37"/>
                    <a:gd name="T25" fmla="*/ 12 h 40"/>
                    <a:gd name="T26" fmla="*/ 37 w 37"/>
                    <a:gd name="T27" fmla="*/ 17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40"/>
                    <a:gd name="T44" fmla="*/ 37 w 37"/>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40">
                      <a:moveTo>
                        <a:pt x="37" y="17"/>
                      </a:moveTo>
                      <a:cubicBezTo>
                        <a:pt x="34" y="19"/>
                        <a:pt x="31" y="21"/>
                        <a:pt x="28" y="24"/>
                      </a:cubicBezTo>
                      <a:cubicBezTo>
                        <a:pt x="26" y="26"/>
                        <a:pt x="22" y="32"/>
                        <a:pt x="20" y="32"/>
                      </a:cubicBezTo>
                      <a:cubicBezTo>
                        <a:pt x="15" y="33"/>
                        <a:pt x="15" y="30"/>
                        <a:pt x="11" y="35"/>
                      </a:cubicBezTo>
                      <a:cubicBezTo>
                        <a:pt x="8" y="38"/>
                        <a:pt x="3" y="40"/>
                        <a:pt x="3" y="34"/>
                      </a:cubicBezTo>
                      <a:cubicBezTo>
                        <a:pt x="3" y="31"/>
                        <a:pt x="0" y="29"/>
                        <a:pt x="0" y="26"/>
                      </a:cubicBezTo>
                      <a:cubicBezTo>
                        <a:pt x="0" y="23"/>
                        <a:pt x="0" y="20"/>
                        <a:pt x="0" y="18"/>
                      </a:cubicBezTo>
                      <a:cubicBezTo>
                        <a:pt x="0" y="16"/>
                        <a:pt x="4" y="18"/>
                        <a:pt x="4" y="17"/>
                      </a:cubicBezTo>
                      <a:cubicBezTo>
                        <a:pt x="4" y="14"/>
                        <a:pt x="2" y="4"/>
                        <a:pt x="4" y="2"/>
                      </a:cubicBezTo>
                      <a:cubicBezTo>
                        <a:pt x="5" y="0"/>
                        <a:pt x="14" y="0"/>
                        <a:pt x="14" y="3"/>
                      </a:cubicBezTo>
                      <a:cubicBezTo>
                        <a:pt x="16" y="1"/>
                        <a:pt x="18" y="0"/>
                        <a:pt x="20" y="0"/>
                      </a:cubicBezTo>
                      <a:cubicBezTo>
                        <a:pt x="22" y="0"/>
                        <a:pt x="23" y="5"/>
                        <a:pt x="24" y="6"/>
                      </a:cubicBezTo>
                      <a:cubicBezTo>
                        <a:pt x="26" y="7"/>
                        <a:pt x="30" y="10"/>
                        <a:pt x="31" y="12"/>
                      </a:cubicBezTo>
                      <a:cubicBezTo>
                        <a:pt x="31" y="16"/>
                        <a:pt x="33" y="16"/>
                        <a:pt x="37"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2" name="Freeform 237"/>
                <p:cNvSpPr>
                  <a:spLocks noEditPoints="1" noChangeArrowheads="1"/>
                </p:cNvSpPr>
                <p:nvPr/>
              </p:nvSpPr>
              <p:spPr bwMode="auto">
                <a:xfrm>
                  <a:off x="987" y="898"/>
                  <a:ext cx="69" cy="69"/>
                </a:xfrm>
                <a:custGeom>
                  <a:avLst/>
                  <a:gdLst>
                    <a:gd name="T0" fmla="*/ 7 w 40"/>
                    <a:gd name="T1" fmla="*/ 40 h 40"/>
                    <a:gd name="T2" fmla="*/ 4 w 40"/>
                    <a:gd name="T3" fmla="*/ 39 h 40"/>
                    <a:gd name="T4" fmla="*/ 3 w 40"/>
                    <a:gd name="T5" fmla="*/ 35 h 40"/>
                    <a:gd name="T6" fmla="*/ 2 w 40"/>
                    <a:gd name="T7" fmla="*/ 32 h 40"/>
                    <a:gd name="T8" fmla="*/ 0 w 40"/>
                    <a:gd name="T9" fmla="*/ 27 h 40"/>
                    <a:gd name="T10" fmla="*/ 0 w 40"/>
                    <a:gd name="T11" fmla="*/ 19 h 40"/>
                    <a:gd name="T12" fmla="*/ 2 w 40"/>
                    <a:gd name="T13" fmla="*/ 17 h 40"/>
                    <a:gd name="T14" fmla="*/ 4 w 40"/>
                    <a:gd name="T15" fmla="*/ 17 h 40"/>
                    <a:gd name="T16" fmla="*/ 4 w 40"/>
                    <a:gd name="T17" fmla="*/ 17 h 40"/>
                    <a:gd name="T18" fmla="*/ 4 w 40"/>
                    <a:gd name="T19" fmla="*/ 14 h 40"/>
                    <a:gd name="T20" fmla="*/ 4 w 40"/>
                    <a:gd name="T21" fmla="*/ 3 h 40"/>
                    <a:gd name="T22" fmla="*/ 11 w 40"/>
                    <a:gd name="T23" fmla="*/ 1 h 40"/>
                    <a:gd name="T24" fmla="*/ 15 w 40"/>
                    <a:gd name="T25" fmla="*/ 2 h 40"/>
                    <a:gd name="T26" fmla="*/ 21 w 40"/>
                    <a:gd name="T27" fmla="*/ 0 h 40"/>
                    <a:gd name="T28" fmla="*/ 24 w 40"/>
                    <a:gd name="T29" fmla="*/ 4 h 40"/>
                    <a:gd name="T30" fmla="*/ 26 w 40"/>
                    <a:gd name="T31" fmla="*/ 6 h 40"/>
                    <a:gd name="T32" fmla="*/ 27 w 40"/>
                    <a:gd name="T33" fmla="*/ 7 h 40"/>
                    <a:gd name="T34" fmla="*/ 33 w 40"/>
                    <a:gd name="T35" fmla="*/ 13 h 40"/>
                    <a:gd name="T36" fmla="*/ 37 w 40"/>
                    <a:gd name="T37" fmla="*/ 17 h 40"/>
                    <a:gd name="T38" fmla="*/ 38 w 40"/>
                    <a:gd name="T39" fmla="*/ 18 h 40"/>
                    <a:gd name="T40" fmla="*/ 40 w 40"/>
                    <a:gd name="T41" fmla="*/ 18 h 40"/>
                    <a:gd name="T42" fmla="*/ 38 w 40"/>
                    <a:gd name="T43" fmla="*/ 19 h 40"/>
                    <a:gd name="T44" fmla="*/ 36 w 40"/>
                    <a:gd name="T45" fmla="*/ 21 h 40"/>
                    <a:gd name="T46" fmla="*/ 30 w 40"/>
                    <a:gd name="T47" fmla="*/ 25 h 40"/>
                    <a:gd name="T48" fmla="*/ 28 w 40"/>
                    <a:gd name="T49" fmla="*/ 28 h 40"/>
                    <a:gd name="T50" fmla="*/ 22 w 40"/>
                    <a:gd name="T51" fmla="*/ 34 h 40"/>
                    <a:gd name="T52" fmla="*/ 17 w 40"/>
                    <a:gd name="T53" fmla="*/ 34 h 40"/>
                    <a:gd name="T54" fmla="*/ 16 w 40"/>
                    <a:gd name="T55" fmla="*/ 34 h 40"/>
                    <a:gd name="T56" fmla="*/ 12 w 40"/>
                    <a:gd name="T57" fmla="*/ 36 h 40"/>
                    <a:gd name="T58" fmla="*/ 7 w 40"/>
                    <a:gd name="T59" fmla="*/ 40 h 40"/>
                    <a:gd name="T60" fmla="*/ 2 w 40"/>
                    <a:gd name="T61" fmla="*/ 19 h 40"/>
                    <a:gd name="T62" fmla="*/ 2 w 40"/>
                    <a:gd name="T63" fmla="*/ 19 h 40"/>
                    <a:gd name="T64" fmla="*/ 2 w 40"/>
                    <a:gd name="T65" fmla="*/ 27 h 40"/>
                    <a:gd name="T66" fmla="*/ 3 w 40"/>
                    <a:gd name="T67" fmla="*/ 31 h 40"/>
                    <a:gd name="T68" fmla="*/ 5 w 40"/>
                    <a:gd name="T69" fmla="*/ 35 h 40"/>
                    <a:gd name="T70" fmla="*/ 6 w 40"/>
                    <a:gd name="T71" fmla="*/ 37 h 40"/>
                    <a:gd name="T72" fmla="*/ 11 w 40"/>
                    <a:gd name="T73" fmla="*/ 35 h 40"/>
                    <a:gd name="T74" fmla="*/ 16 w 40"/>
                    <a:gd name="T75" fmla="*/ 32 h 40"/>
                    <a:gd name="T76" fmla="*/ 17 w 40"/>
                    <a:gd name="T77" fmla="*/ 32 h 40"/>
                    <a:gd name="T78" fmla="*/ 21 w 40"/>
                    <a:gd name="T79" fmla="*/ 33 h 40"/>
                    <a:gd name="T80" fmla="*/ 26 w 40"/>
                    <a:gd name="T81" fmla="*/ 27 h 40"/>
                    <a:gd name="T82" fmla="*/ 29 w 40"/>
                    <a:gd name="T83" fmla="*/ 24 h 40"/>
                    <a:gd name="T84" fmla="*/ 35 w 40"/>
                    <a:gd name="T85" fmla="*/ 19 h 40"/>
                    <a:gd name="T86" fmla="*/ 36 w 40"/>
                    <a:gd name="T87" fmla="*/ 19 h 40"/>
                    <a:gd name="T88" fmla="*/ 36 w 40"/>
                    <a:gd name="T89" fmla="*/ 19 h 40"/>
                    <a:gd name="T90" fmla="*/ 31 w 40"/>
                    <a:gd name="T91" fmla="*/ 13 h 40"/>
                    <a:gd name="T92" fmla="*/ 26 w 40"/>
                    <a:gd name="T93" fmla="*/ 9 h 40"/>
                    <a:gd name="T94" fmla="*/ 25 w 40"/>
                    <a:gd name="T95" fmla="*/ 8 h 40"/>
                    <a:gd name="T96" fmla="*/ 23 w 40"/>
                    <a:gd name="T97" fmla="*/ 4 h 40"/>
                    <a:gd name="T98" fmla="*/ 21 w 40"/>
                    <a:gd name="T99" fmla="*/ 2 h 40"/>
                    <a:gd name="T100" fmla="*/ 16 w 40"/>
                    <a:gd name="T101" fmla="*/ 5 h 40"/>
                    <a:gd name="T102" fmla="*/ 15 w 40"/>
                    <a:gd name="T103" fmla="*/ 6 h 40"/>
                    <a:gd name="T104" fmla="*/ 14 w 40"/>
                    <a:gd name="T105" fmla="*/ 4 h 40"/>
                    <a:gd name="T106" fmla="*/ 11 w 40"/>
                    <a:gd name="T107" fmla="*/ 3 h 40"/>
                    <a:gd name="T108" fmla="*/ 6 w 40"/>
                    <a:gd name="T109" fmla="*/ 4 h 40"/>
                    <a:gd name="T110" fmla="*/ 6 w 40"/>
                    <a:gd name="T111" fmla="*/ 14 h 40"/>
                    <a:gd name="T112" fmla="*/ 6 w 40"/>
                    <a:gd name="T113" fmla="*/ 18 h 40"/>
                    <a:gd name="T114" fmla="*/ 4 w 40"/>
                    <a:gd name="T115" fmla="*/ 19 h 40"/>
                    <a:gd name="T116" fmla="*/ 3 w 40"/>
                    <a:gd name="T117" fmla="*/ 19 h 40"/>
                    <a:gd name="T118" fmla="*/ 2 w 40"/>
                    <a:gd name="T119" fmla="*/ 19 h 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
                    <a:gd name="T181" fmla="*/ 0 h 40"/>
                    <a:gd name="T182" fmla="*/ 40 w 40"/>
                    <a:gd name="T183" fmla="*/ 40 h 4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 h="40">
                      <a:moveTo>
                        <a:pt x="7" y="40"/>
                      </a:moveTo>
                      <a:cubicBezTo>
                        <a:pt x="6" y="40"/>
                        <a:pt x="5" y="39"/>
                        <a:pt x="4" y="39"/>
                      </a:cubicBezTo>
                      <a:cubicBezTo>
                        <a:pt x="3" y="38"/>
                        <a:pt x="3" y="37"/>
                        <a:pt x="3" y="35"/>
                      </a:cubicBezTo>
                      <a:cubicBezTo>
                        <a:pt x="3" y="34"/>
                        <a:pt x="3" y="33"/>
                        <a:pt x="2" y="32"/>
                      </a:cubicBezTo>
                      <a:cubicBezTo>
                        <a:pt x="1" y="30"/>
                        <a:pt x="0" y="29"/>
                        <a:pt x="0" y="27"/>
                      </a:cubicBezTo>
                      <a:cubicBezTo>
                        <a:pt x="0" y="19"/>
                        <a:pt x="0" y="19"/>
                        <a:pt x="0" y="19"/>
                      </a:cubicBezTo>
                      <a:cubicBezTo>
                        <a:pt x="0" y="18"/>
                        <a:pt x="0" y="17"/>
                        <a:pt x="2" y="17"/>
                      </a:cubicBezTo>
                      <a:cubicBezTo>
                        <a:pt x="3" y="17"/>
                        <a:pt x="3" y="17"/>
                        <a:pt x="4" y="17"/>
                      </a:cubicBezTo>
                      <a:cubicBezTo>
                        <a:pt x="4" y="17"/>
                        <a:pt x="4" y="17"/>
                        <a:pt x="4" y="17"/>
                      </a:cubicBezTo>
                      <a:cubicBezTo>
                        <a:pt x="4" y="16"/>
                        <a:pt x="4" y="15"/>
                        <a:pt x="4" y="14"/>
                      </a:cubicBezTo>
                      <a:cubicBezTo>
                        <a:pt x="3" y="9"/>
                        <a:pt x="3" y="4"/>
                        <a:pt x="4" y="3"/>
                      </a:cubicBezTo>
                      <a:cubicBezTo>
                        <a:pt x="5" y="1"/>
                        <a:pt x="8" y="1"/>
                        <a:pt x="11" y="1"/>
                      </a:cubicBezTo>
                      <a:cubicBezTo>
                        <a:pt x="13" y="1"/>
                        <a:pt x="15" y="1"/>
                        <a:pt x="15" y="2"/>
                      </a:cubicBezTo>
                      <a:cubicBezTo>
                        <a:pt x="17" y="1"/>
                        <a:pt x="19" y="0"/>
                        <a:pt x="21" y="0"/>
                      </a:cubicBezTo>
                      <a:cubicBezTo>
                        <a:pt x="23" y="0"/>
                        <a:pt x="24" y="2"/>
                        <a:pt x="24" y="4"/>
                      </a:cubicBezTo>
                      <a:cubicBezTo>
                        <a:pt x="25" y="5"/>
                        <a:pt x="25" y="6"/>
                        <a:pt x="26" y="6"/>
                      </a:cubicBezTo>
                      <a:cubicBezTo>
                        <a:pt x="26" y="7"/>
                        <a:pt x="27" y="7"/>
                        <a:pt x="27" y="7"/>
                      </a:cubicBezTo>
                      <a:cubicBezTo>
                        <a:pt x="30" y="9"/>
                        <a:pt x="33" y="11"/>
                        <a:pt x="33" y="13"/>
                      </a:cubicBezTo>
                      <a:cubicBezTo>
                        <a:pt x="33" y="15"/>
                        <a:pt x="34" y="16"/>
                        <a:pt x="37" y="17"/>
                      </a:cubicBezTo>
                      <a:cubicBezTo>
                        <a:pt x="37" y="17"/>
                        <a:pt x="38" y="17"/>
                        <a:pt x="38" y="18"/>
                      </a:cubicBezTo>
                      <a:cubicBezTo>
                        <a:pt x="40" y="18"/>
                        <a:pt x="40" y="18"/>
                        <a:pt x="40" y="18"/>
                      </a:cubicBezTo>
                      <a:cubicBezTo>
                        <a:pt x="38" y="19"/>
                        <a:pt x="38" y="19"/>
                        <a:pt x="38" y="19"/>
                      </a:cubicBezTo>
                      <a:cubicBezTo>
                        <a:pt x="38" y="20"/>
                        <a:pt x="37" y="20"/>
                        <a:pt x="36" y="21"/>
                      </a:cubicBezTo>
                      <a:cubicBezTo>
                        <a:pt x="34" y="22"/>
                        <a:pt x="32" y="23"/>
                        <a:pt x="30" y="25"/>
                      </a:cubicBezTo>
                      <a:cubicBezTo>
                        <a:pt x="29" y="26"/>
                        <a:pt x="29" y="27"/>
                        <a:pt x="28" y="28"/>
                      </a:cubicBezTo>
                      <a:cubicBezTo>
                        <a:pt x="25" y="32"/>
                        <a:pt x="23" y="34"/>
                        <a:pt x="22" y="34"/>
                      </a:cubicBezTo>
                      <a:cubicBezTo>
                        <a:pt x="20" y="35"/>
                        <a:pt x="18" y="35"/>
                        <a:pt x="17" y="34"/>
                      </a:cubicBezTo>
                      <a:cubicBezTo>
                        <a:pt x="16" y="34"/>
                        <a:pt x="16" y="34"/>
                        <a:pt x="16" y="34"/>
                      </a:cubicBezTo>
                      <a:cubicBezTo>
                        <a:pt x="15" y="34"/>
                        <a:pt x="14" y="34"/>
                        <a:pt x="12" y="36"/>
                      </a:cubicBezTo>
                      <a:cubicBezTo>
                        <a:pt x="11" y="38"/>
                        <a:pt x="8" y="40"/>
                        <a:pt x="7" y="40"/>
                      </a:cubicBezTo>
                      <a:close/>
                      <a:moveTo>
                        <a:pt x="2" y="19"/>
                      </a:moveTo>
                      <a:cubicBezTo>
                        <a:pt x="2" y="19"/>
                        <a:pt x="2" y="19"/>
                        <a:pt x="2" y="19"/>
                      </a:cubicBezTo>
                      <a:cubicBezTo>
                        <a:pt x="2" y="27"/>
                        <a:pt x="2" y="27"/>
                        <a:pt x="2" y="27"/>
                      </a:cubicBezTo>
                      <a:cubicBezTo>
                        <a:pt x="2" y="28"/>
                        <a:pt x="3" y="29"/>
                        <a:pt x="3" y="31"/>
                      </a:cubicBezTo>
                      <a:cubicBezTo>
                        <a:pt x="4" y="32"/>
                        <a:pt x="5" y="33"/>
                        <a:pt x="5" y="35"/>
                      </a:cubicBezTo>
                      <a:cubicBezTo>
                        <a:pt x="5" y="36"/>
                        <a:pt x="5" y="37"/>
                        <a:pt x="6" y="37"/>
                      </a:cubicBezTo>
                      <a:cubicBezTo>
                        <a:pt x="7" y="38"/>
                        <a:pt x="9" y="37"/>
                        <a:pt x="11" y="35"/>
                      </a:cubicBezTo>
                      <a:cubicBezTo>
                        <a:pt x="13" y="33"/>
                        <a:pt x="14" y="32"/>
                        <a:pt x="16" y="32"/>
                      </a:cubicBezTo>
                      <a:cubicBezTo>
                        <a:pt x="16" y="32"/>
                        <a:pt x="17" y="32"/>
                        <a:pt x="17" y="32"/>
                      </a:cubicBezTo>
                      <a:cubicBezTo>
                        <a:pt x="18" y="33"/>
                        <a:pt x="20" y="33"/>
                        <a:pt x="21" y="33"/>
                      </a:cubicBezTo>
                      <a:cubicBezTo>
                        <a:pt x="22" y="32"/>
                        <a:pt x="25" y="29"/>
                        <a:pt x="26" y="27"/>
                      </a:cubicBezTo>
                      <a:cubicBezTo>
                        <a:pt x="27" y="26"/>
                        <a:pt x="28" y="25"/>
                        <a:pt x="29" y="24"/>
                      </a:cubicBezTo>
                      <a:cubicBezTo>
                        <a:pt x="31" y="22"/>
                        <a:pt x="33" y="20"/>
                        <a:pt x="35" y="19"/>
                      </a:cubicBezTo>
                      <a:cubicBezTo>
                        <a:pt x="36" y="19"/>
                        <a:pt x="36" y="19"/>
                        <a:pt x="36" y="19"/>
                      </a:cubicBezTo>
                      <a:cubicBezTo>
                        <a:pt x="36" y="19"/>
                        <a:pt x="36" y="19"/>
                        <a:pt x="36" y="19"/>
                      </a:cubicBezTo>
                      <a:cubicBezTo>
                        <a:pt x="33" y="18"/>
                        <a:pt x="31" y="17"/>
                        <a:pt x="31" y="13"/>
                      </a:cubicBezTo>
                      <a:cubicBezTo>
                        <a:pt x="31" y="12"/>
                        <a:pt x="28" y="10"/>
                        <a:pt x="26" y="9"/>
                      </a:cubicBezTo>
                      <a:cubicBezTo>
                        <a:pt x="26" y="9"/>
                        <a:pt x="25" y="8"/>
                        <a:pt x="25" y="8"/>
                      </a:cubicBezTo>
                      <a:cubicBezTo>
                        <a:pt x="24" y="7"/>
                        <a:pt x="23" y="6"/>
                        <a:pt x="23" y="4"/>
                      </a:cubicBezTo>
                      <a:cubicBezTo>
                        <a:pt x="22" y="3"/>
                        <a:pt x="21" y="2"/>
                        <a:pt x="21" y="2"/>
                      </a:cubicBezTo>
                      <a:cubicBezTo>
                        <a:pt x="19" y="2"/>
                        <a:pt x="17" y="3"/>
                        <a:pt x="16" y="5"/>
                      </a:cubicBezTo>
                      <a:cubicBezTo>
                        <a:pt x="15" y="6"/>
                        <a:pt x="15" y="6"/>
                        <a:pt x="15" y="6"/>
                      </a:cubicBezTo>
                      <a:cubicBezTo>
                        <a:pt x="14" y="4"/>
                        <a:pt x="14" y="4"/>
                        <a:pt x="14" y="4"/>
                      </a:cubicBezTo>
                      <a:cubicBezTo>
                        <a:pt x="14" y="3"/>
                        <a:pt x="12" y="3"/>
                        <a:pt x="11" y="3"/>
                      </a:cubicBezTo>
                      <a:cubicBezTo>
                        <a:pt x="8" y="3"/>
                        <a:pt x="6" y="3"/>
                        <a:pt x="6" y="4"/>
                      </a:cubicBezTo>
                      <a:cubicBezTo>
                        <a:pt x="5" y="5"/>
                        <a:pt x="5" y="11"/>
                        <a:pt x="6" y="14"/>
                      </a:cubicBezTo>
                      <a:cubicBezTo>
                        <a:pt x="6" y="16"/>
                        <a:pt x="6" y="17"/>
                        <a:pt x="6" y="18"/>
                      </a:cubicBezTo>
                      <a:cubicBezTo>
                        <a:pt x="6" y="18"/>
                        <a:pt x="6" y="19"/>
                        <a:pt x="4" y="19"/>
                      </a:cubicBezTo>
                      <a:cubicBezTo>
                        <a:pt x="4" y="19"/>
                        <a:pt x="4" y="19"/>
                        <a:pt x="3" y="19"/>
                      </a:cubicBezTo>
                      <a:cubicBezTo>
                        <a:pt x="3" y="19"/>
                        <a:pt x="2" y="19"/>
                        <a:pt x="2"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3" name="Freeform 238"/>
                <p:cNvSpPr>
                  <a:spLocks noChangeArrowheads="1"/>
                </p:cNvSpPr>
                <p:nvPr/>
              </p:nvSpPr>
              <p:spPr bwMode="auto">
                <a:xfrm>
                  <a:off x="911" y="689"/>
                  <a:ext cx="52" cy="78"/>
                </a:xfrm>
                <a:custGeom>
                  <a:avLst/>
                  <a:gdLst>
                    <a:gd name="T0" fmla="*/ 22 w 30"/>
                    <a:gd name="T1" fmla="*/ 2 h 45"/>
                    <a:gd name="T2" fmla="*/ 21 w 30"/>
                    <a:gd name="T3" fmla="*/ 7 h 45"/>
                    <a:gd name="T4" fmla="*/ 18 w 30"/>
                    <a:gd name="T5" fmla="*/ 13 h 45"/>
                    <a:gd name="T6" fmla="*/ 12 w 30"/>
                    <a:gd name="T7" fmla="*/ 25 h 45"/>
                    <a:gd name="T8" fmla="*/ 8 w 30"/>
                    <a:gd name="T9" fmla="*/ 24 h 45"/>
                    <a:gd name="T10" fmla="*/ 2 w 30"/>
                    <a:gd name="T11" fmla="*/ 28 h 45"/>
                    <a:gd name="T12" fmla="*/ 5 w 30"/>
                    <a:gd name="T13" fmla="*/ 35 h 45"/>
                    <a:gd name="T14" fmla="*/ 6 w 30"/>
                    <a:gd name="T15" fmla="*/ 38 h 45"/>
                    <a:gd name="T16" fmla="*/ 5 w 30"/>
                    <a:gd name="T17" fmla="*/ 43 h 45"/>
                    <a:gd name="T18" fmla="*/ 29 w 30"/>
                    <a:gd name="T19" fmla="*/ 45 h 45"/>
                    <a:gd name="T20" fmla="*/ 30 w 30"/>
                    <a:gd name="T21" fmla="*/ 40 h 45"/>
                    <a:gd name="T22" fmla="*/ 27 w 30"/>
                    <a:gd name="T23" fmla="*/ 37 h 45"/>
                    <a:gd name="T24" fmla="*/ 24 w 30"/>
                    <a:gd name="T25" fmla="*/ 27 h 45"/>
                    <a:gd name="T26" fmla="*/ 24 w 30"/>
                    <a:gd name="T27" fmla="*/ 16 h 45"/>
                    <a:gd name="T28" fmla="*/ 27 w 30"/>
                    <a:gd name="T29" fmla="*/ 12 h 45"/>
                    <a:gd name="T30" fmla="*/ 24 w 30"/>
                    <a:gd name="T31" fmla="*/ 0 h 45"/>
                    <a:gd name="T32" fmla="*/ 22 w 30"/>
                    <a:gd name="T33" fmla="*/ 2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45"/>
                    <a:gd name="T53" fmla="*/ 30 w 30"/>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45">
                      <a:moveTo>
                        <a:pt x="22" y="2"/>
                      </a:moveTo>
                      <a:cubicBezTo>
                        <a:pt x="25" y="4"/>
                        <a:pt x="23" y="5"/>
                        <a:pt x="21" y="7"/>
                      </a:cubicBezTo>
                      <a:cubicBezTo>
                        <a:pt x="19" y="9"/>
                        <a:pt x="19" y="11"/>
                        <a:pt x="18" y="13"/>
                      </a:cubicBezTo>
                      <a:cubicBezTo>
                        <a:pt x="17" y="17"/>
                        <a:pt x="14" y="21"/>
                        <a:pt x="12" y="25"/>
                      </a:cubicBezTo>
                      <a:cubicBezTo>
                        <a:pt x="11" y="27"/>
                        <a:pt x="9" y="24"/>
                        <a:pt x="8" y="24"/>
                      </a:cubicBezTo>
                      <a:cubicBezTo>
                        <a:pt x="4" y="24"/>
                        <a:pt x="4" y="25"/>
                        <a:pt x="2" y="28"/>
                      </a:cubicBezTo>
                      <a:cubicBezTo>
                        <a:pt x="0" y="31"/>
                        <a:pt x="0" y="36"/>
                        <a:pt x="5" y="35"/>
                      </a:cubicBezTo>
                      <a:cubicBezTo>
                        <a:pt x="4" y="37"/>
                        <a:pt x="6" y="37"/>
                        <a:pt x="6" y="38"/>
                      </a:cubicBezTo>
                      <a:cubicBezTo>
                        <a:pt x="6" y="40"/>
                        <a:pt x="5" y="41"/>
                        <a:pt x="5" y="43"/>
                      </a:cubicBezTo>
                      <a:cubicBezTo>
                        <a:pt x="10" y="42"/>
                        <a:pt x="27" y="40"/>
                        <a:pt x="29" y="45"/>
                      </a:cubicBezTo>
                      <a:cubicBezTo>
                        <a:pt x="29" y="44"/>
                        <a:pt x="30" y="41"/>
                        <a:pt x="30" y="40"/>
                      </a:cubicBezTo>
                      <a:cubicBezTo>
                        <a:pt x="29" y="39"/>
                        <a:pt x="27" y="38"/>
                        <a:pt x="27" y="37"/>
                      </a:cubicBezTo>
                      <a:cubicBezTo>
                        <a:pt x="25" y="34"/>
                        <a:pt x="22" y="30"/>
                        <a:pt x="24" y="27"/>
                      </a:cubicBezTo>
                      <a:cubicBezTo>
                        <a:pt x="26" y="23"/>
                        <a:pt x="29" y="19"/>
                        <a:pt x="24" y="16"/>
                      </a:cubicBezTo>
                      <a:cubicBezTo>
                        <a:pt x="20" y="13"/>
                        <a:pt x="23" y="12"/>
                        <a:pt x="27" y="12"/>
                      </a:cubicBezTo>
                      <a:cubicBezTo>
                        <a:pt x="25" y="8"/>
                        <a:pt x="26" y="5"/>
                        <a:pt x="24" y="0"/>
                      </a:cubicBezTo>
                      <a:cubicBezTo>
                        <a:pt x="24" y="1"/>
                        <a:pt x="23" y="1"/>
                        <a:pt x="2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4" name="Freeform 239"/>
                <p:cNvSpPr>
                  <a:spLocks noEditPoints="1" noChangeArrowheads="1"/>
                </p:cNvSpPr>
                <p:nvPr/>
              </p:nvSpPr>
              <p:spPr bwMode="auto">
                <a:xfrm>
                  <a:off x="909" y="688"/>
                  <a:ext cx="56" cy="84"/>
                </a:xfrm>
                <a:custGeom>
                  <a:avLst/>
                  <a:gdLst>
                    <a:gd name="T0" fmla="*/ 29 w 32"/>
                    <a:gd name="T1" fmla="*/ 46 h 49"/>
                    <a:gd name="T2" fmla="*/ 8 w 32"/>
                    <a:gd name="T3" fmla="*/ 44 h 49"/>
                    <a:gd name="T4" fmla="*/ 4 w 32"/>
                    <a:gd name="T5" fmla="*/ 45 h 49"/>
                    <a:gd name="T6" fmla="*/ 5 w 32"/>
                    <a:gd name="T7" fmla="*/ 42 h 49"/>
                    <a:gd name="T8" fmla="*/ 6 w 32"/>
                    <a:gd name="T9" fmla="*/ 39 h 49"/>
                    <a:gd name="T10" fmla="*/ 1 w 32"/>
                    <a:gd name="T11" fmla="*/ 35 h 49"/>
                    <a:gd name="T12" fmla="*/ 2 w 32"/>
                    <a:gd name="T13" fmla="*/ 27 h 49"/>
                    <a:gd name="T14" fmla="*/ 9 w 32"/>
                    <a:gd name="T15" fmla="*/ 24 h 49"/>
                    <a:gd name="T16" fmla="*/ 12 w 32"/>
                    <a:gd name="T17" fmla="*/ 26 h 49"/>
                    <a:gd name="T18" fmla="*/ 18 w 32"/>
                    <a:gd name="T19" fmla="*/ 13 h 49"/>
                    <a:gd name="T20" fmla="*/ 21 w 32"/>
                    <a:gd name="T21" fmla="*/ 7 h 49"/>
                    <a:gd name="T22" fmla="*/ 23 w 32"/>
                    <a:gd name="T23" fmla="*/ 4 h 49"/>
                    <a:gd name="T24" fmla="*/ 22 w 32"/>
                    <a:gd name="T25" fmla="*/ 2 h 49"/>
                    <a:gd name="T26" fmla="*/ 25 w 32"/>
                    <a:gd name="T27" fmla="*/ 1 h 49"/>
                    <a:gd name="T28" fmla="*/ 26 w 32"/>
                    <a:gd name="T29" fmla="*/ 1 h 49"/>
                    <a:gd name="T30" fmla="*/ 29 w 32"/>
                    <a:gd name="T31" fmla="*/ 12 h 49"/>
                    <a:gd name="T32" fmla="*/ 28 w 32"/>
                    <a:gd name="T33" fmla="*/ 14 h 49"/>
                    <a:gd name="T34" fmla="*/ 24 w 32"/>
                    <a:gd name="T35" fmla="*/ 15 h 49"/>
                    <a:gd name="T36" fmla="*/ 26 w 32"/>
                    <a:gd name="T37" fmla="*/ 28 h 49"/>
                    <a:gd name="T38" fmla="*/ 28 w 32"/>
                    <a:gd name="T39" fmla="*/ 37 h 49"/>
                    <a:gd name="T40" fmla="*/ 32 w 32"/>
                    <a:gd name="T41" fmla="*/ 40 h 49"/>
                    <a:gd name="T42" fmla="*/ 31 w 32"/>
                    <a:gd name="T43" fmla="*/ 46 h 49"/>
                    <a:gd name="T44" fmla="*/ 19 w 32"/>
                    <a:gd name="T45" fmla="*/ 42 h 49"/>
                    <a:gd name="T46" fmla="*/ 30 w 32"/>
                    <a:gd name="T47" fmla="*/ 41 h 49"/>
                    <a:gd name="T48" fmla="*/ 27 w 32"/>
                    <a:gd name="T49" fmla="*/ 38 h 49"/>
                    <a:gd name="T50" fmla="*/ 25 w 32"/>
                    <a:gd name="T51" fmla="*/ 27 h 49"/>
                    <a:gd name="T52" fmla="*/ 22 w 32"/>
                    <a:gd name="T53" fmla="*/ 14 h 49"/>
                    <a:gd name="T54" fmla="*/ 25 w 32"/>
                    <a:gd name="T55" fmla="*/ 7 h 49"/>
                    <a:gd name="T56" fmla="*/ 23 w 32"/>
                    <a:gd name="T57" fmla="*/ 9 h 49"/>
                    <a:gd name="T58" fmla="*/ 20 w 32"/>
                    <a:gd name="T59" fmla="*/ 14 h 49"/>
                    <a:gd name="T60" fmla="*/ 14 w 32"/>
                    <a:gd name="T61" fmla="*/ 26 h 49"/>
                    <a:gd name="T62" fmla="*/ 10 w 32"/>
                    <a:gd name="T63" fmla="*/ 27 h 49"/>
                    <a:gd name="T64" fmla="*/ 4 w 32"/>
                    <a:gd name="T65" fmla="*/ 29 h 49"/>
                    <a:gd name="T66" fmla="*/ 3 w 32"/>
                    <a:gd name="T67" fmla="*/ 34 h 49"/>
                    <a:gd name="T68" fmla="*/ 7 w 32"/>
                    <a:gd name="T69" fmla="*/ 35 h 49"/>
                    <a:gd name="T70" fmla="*/ 7 w 32"/>
                    <a:gd name="T71" fmla="*/ 37 h 49"/>
                    <a:gd name="T72" fmla="*/ 7 w 32"/>
                    <a:gd name="T73" fmla="*/ 43 h 49"/>
                    <a:gd name="T74" fmla="*/ 19 w 32"/>
                    <a:gd name="T75" fmla="*/ 42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49"/>
                    <a:gd name="T116" fmla="*/ 32 w 32"/>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49">
                      <a:moveTo>
                        <a:pt x="31" y="49"/>
                      </a:moveTo>
                      <a:cubicBezTo>
                        <a:pt x="29" y="46"/>
                        <a:pt x="29" y="46"/>
                        <a:pt x="29" y="46"/>
                      </a:cubicBezTo>
                      <a:cubicBezTo>
                        <a:pt x="29" y="45"/>
                        <a:pt x="27" y="44"/>
                        <a:pt x="19" y="44"/>
                      </a:cubicBezTo>
                      <a:cubicBezTo>
                        <a:pt x="15" y="44"/>
                        <a:pt x="11" y="44"/>
                        <a:pt x="8" y="44"/>
                      </a:cubicBezTo>
                      <a:cubicBezTo>
                        <a:pt x="7" y="45"/>
                        <a:pt x="6" y="45"/>
                        <a:pt x="6" y="45"/>
                      </a:cubicBezTo>
                      <a:cubicBezTo>
                        <a:pt x="4" y="45"/>
                        <a:pt x="4" y="45"/>
                        <a:pt x="4" y="45"/>
                      </a:cubicBezTo>
                      <a:cubicBezTo>
                        <a:pt x="5" y="43"/>
                        <a:pt x="5" y="43"/>
                        <a:pt x="5" y="43"/>
                      </a:cubicBezTo>
                      <a:cubicBezTo>
                        <a:pt x="5" y="43"/>
                        <a:pt x="5" y="43"/>
                        <a:pt x="5" y="42"/>
                      </a:cubicBezTo>
                      <a:cubicBezTo>
                        <a:pt x="6" y="41"/>
                        <a:pt x="6" y="40"/>
                        <a:pt x="6" y="39"/>
                      </a:cubicBezTo>
                      <a:cubicBezTo>
                        <a:pt x="6" y="39"/>
                        <a:pt x="6" y="39"/>
                        <a:pt x="6" y="39"/>
                      </a:cubicBezTo>
                      <a:cubicBezTo>
                        <a:pt x="5" y="39"/>
                        <a:pt x="5" y="38"/>
                        <a:pt x="5" y="37"/>
                      </a:cubicBezTo>
                      <a:cubicBezTo>
                        <a:pt x="3" y="37"/>
                        <a:pt x="2" y="37"/>
                        <a:pt x="1" y="35"/>
                      </a:cubicBezTo>
                      <a:cubicBezTo>
                        <a:pt x="0" y="33"/>
                        <a:pt x="0" y="30"/>
                        <a:pt x="2" y="28"/>
                      </a:cubicBezTo>
                      <a:cubicBezTo>
                        <a:pt x="2" y="27"/>
                        <a:pt x="2" y="27"/>
                        <a:pt x="2" y="27"/>
                      </a:cubicBezTo>
                      <a:cubicBezTo>
                        <a:pt x="4" y="25"/>
                        <a:pt x="5" y="24"/>
                        <a:pt x="9" y="24"/>
                      </a:cubicBezTo>
                      <a:cubicBezTo>
                        <a:pt x="9" y="24"/>
                        <a:pt x="9" y="24"/>
                        <a:pt x="9" y="24"/>
                      </a:cubicBezTo>
                      <a:cubicBezTo>
                        <a:pt x="9" y="24"/>
                        <a:pt x="10" y="24"/>
                        <a:pt x="11" y="25"/>
                      </a:cubicBezTo>
                      <a:cubicBezTo>
                        <a:pt x="11" y="25"/>
                        <a:pt x="12" y="26"/>
                        <a:pt x="12" y="26"/>
                      </a:cubicBezTo>
                      <a:cubicBezTo>
                        <a:pt x="13" y="24"/>
                        <a:pt x="14" y="22"/>
                        <a:pt x="15" y="20"/>
                      </a:cubicBezTo>
                      <a:cubicBezTo>
                        <a:pt x="16" y="18"/>
                        <a:pt x="17" y="16"/>
                        <a:pt x="18" y="13"/>
                      </a:cubicBezTo>
                      <a:cubicBezTo>
                        <a:pt x="18" y="13"/>
                        <a:pt x="19" y="13"/>
                        <a:pt x="19" y="12"/>
                      </a:cubicBezTo>
                      <a:cubicBezTo>
                        <a:pt x="19" y="10"/>
                        <a:pt x="20" y="9"/>
                        <a:pt x="21" y="7"/>
                      </a:cubicBezTo>
                      <a:cubicBezTo>
                        <a:pt x="22" y="6"/>
                        <a:pt x="23" y="5"/>
                        <a:pt x="23" y="5"/>
                      </a:cubicBezTo>
                      <a:cubicBezTo>
                        <a:pt x="23" y="4"/>
                        <a:pt x="23" y="4"/>
                        <a:pt x="23" y="4"/>
                      </a:cubicBezTo>
                      <a:cubicBezTo>
                        <a:pt x="22" y="3"/>
                        <a:pt x="22" y="3"/>
                        <a:pt x="22" y="3"/>
                      </a:cubicBezTo>
                      <a:cubicBezTo>
                        <a:pt x="22" y="2"/>
                        <a:pt x="22" y="2"/>
                        <a:pt x="22" y="2"/>
                      </a:cubicBezTo>
                      <a:cubicBezTo>
                        <a:pt x="23" y="2"/>
                        <a:pt x="23" y="1"/>
                        <a:pt x="24" y="1"/>
                      </a:cubicBezTo>
                      <a:cubicBezTo>
                        <a:pt x="24" y="1"/>
                        <a:pt x="24" y="1"/>
                        <a:pt x="25" y="1"/>
                      </a:cubicBezTo>
                      <a:cubicBezTo>
                        <a:pt x="26" y="0"/>
                        <a:pt x="26" y="0"/>
                        <a:pt x="26" y="0"/>
                      </a:cubicBezTo>
                      <a:cubicBezTo>
                        <a:pt x="26" y="1"/>
                        <a:pt x="26" y="1"/>
                        <a:pt x="26" y="1"/>
                      </a:cubicBezTo>
                      <a:cubicBezTo>
                        <a:pt x="27" y="3"/>
                        <a:pt x="27" y="5"/>
                        <a:pt x="27" y="6"/>
                      </a:cubicBezTo>
                      <a:cubicBezTo>
                        <a:pt x="27" y="8"/>
                        <a:pt x="28" y="10"/>
                        <a:pt x="29" y="12"/>
                      </a:cubicBezTo>
                      <a:cubicBezTo>
                        <a:pt x="30" y="14"/>
                        <a:pt x="30" y="14"/>
                        <a:pt x="30" y="14"/>
                      </a:cubicBezTo>
                      <a:cubicBezTo>
                        <a:pt x="28" y="14"/>
                        <a:pt x="28" y="14"/>
                        <a:pt x="28" y="14"/>
                      </a:cubicBezTo>
                      <a:cubicBezTo>
                        <a:pt x="26" y="14"/>
                        <a:pt x="24" y="15"/>
                        <a:pt x="24" y="15"/>
                      </a:cubicBezTo>
                      <a:cubicBezTo>
                        <a:pt x="24" y="15"/>
                        <a:pt x="24" y="15"/>
                        <a:pt x="24" y="15"/>
                      </a:cubicBezTo>
                      <a:cubicBezTo>
                        <a:pt x="24" y="15"/>
                        <a:pt x="24" y="15"/>
                        <a:pt x="26" y="16"/>
                      </a:cubicBezTo>
                      <a:cubicBezTo>
                        <a:pt x="31" y="19"/>
                        <a:pt x="28" y="25"/>
                        <a:pt x="26" y="28"/>
                      </a:cubicBezTo>
                      <a:cubicBezTo>
                        <a:pt x="25" y="31"/>
                        <a:pt x="26" y="34"/>
                        <a:pt x="28" y="36"/>
                      </a:cubicBezTo>
                      <a:cubicBezTo>
                        <a:pt x="28" y="37"/>
                        <a:pt x="28" y="37"/>
                        <a:pt x="28" y="37"/>
                      </a:cubicBezTo>
                      <a:cubicBezTo>
                        <a:pt x="29" y="38"/>
                        <a:pt x="29" y="38"/>
                        <a:pt x="30" y="38"/>
                      </a:cubicBezTo>
                      <a:cubicBezTo>
                        <a:pt x="31" y="39"/>
                        <a:pt x="31" y="40"/>
                        <a:pt x="32" y="40"/>
                      </a:cubicBezTo>
                      <a:cubicBezTo>
                        <a:pt x="32" y="41"/>
                        <a:pt x="32" y="43"/>
                        <a:pt x="32" y="45"/>
                      </a:cubicBezTo>
                      <a:cubicBezTo>
                        <a:pt x="31" y="45"/>
                        <a:pt x="31" y="46"/>
                        <a:pt x="31" y="46"/>
                      </a:cubicBezTo>
                      <a:lnTo>
                        <a:pt x="31" y="49"/>
                      </a:lnTo>
                      <a:close/>
                      <a:moveTo>
                        <a:pt x="19" y="42"/>
                      </a:moveTo>
                      <a:cubicBezTo>
                        <a:pt x="24" y="42"/>
                        <a:pt x="28" y="43"/>
                        <a:pt x="30" y="44"/>
                      </a:cubicBezTo>
                      <a:cubicBezTo>
                        <a:pt x="30" y="43"/>
                        <a:pt x="30" y="42"/>
                        <a:pt x="30" y="41"/>
                      </a:cubicBezTo>
                      <a:cubicBezTo>
                        <a:pt x="30" y="41"/>
                        <a:pt x="29" y="40"/>
                        <a:pt x="29" y="40"/>
                      </a:cubicBezTo>
                      <a:cubicBezTo>
                        <a:pt x="28" y="40"/>
                        <a:pt x="27" y="39"/>
                        <a:pt x="27" y="38"/>
                      </a:cubicBezTo>
                      <a:cubicBezTo>
                        <a:pt x="26" y="37"/>
                        <a:pt x="26" y="37"/>
                        <a:pt x="26" y="37"/>
                      </a:cubicBezTo>
                      <a:cubicBezTo>
                        <a:pt x="25" y="34"/>
                        <a:pt x="23" y="31"/>
                        <a:pt x="25" y="27"/>
                      </a:cubicBezTo>
                      <a:cubicBezTo>
                        <a:pt x="27" y="23"/>
                        <a:pt x="28" y="20"/>
                        <a:pt x="25" y="18"/>
                      </a:cubicBezTo>
                      <a:cubicBezTo>
                        <a:pt x="24" y="18"/>
                        <a:pt x="22" y="16"/>
                        <a:pt x="22" y="14"/>
                      </a:cubicBezTo>
                      <a:cubicBezTo>
                        <a:pt x="23" y="13"/>
                        <a:pt x="25" y="12"/>
                        <a:pt x="26" y="12"/>
                      </a:cubicBezTo>
                      <a:cubicBezTo>
                        <a:pt x="26" y="10"/>
                        <a:pt x="25" y="8"/>
                        <a:pt x="25" y="7"/>
                      </a:cubicBezTo>
                      <a:cubicBezTo>
                        <a:pt x="25" y="6"/>
                        <a:pt x="25" y="6"/>
                        <a:pt x="25" y="6"/>
                      </a:cubicBezTo>
                      <a:cubicBezTo>
                        <a:pt x="25" y="7"/>
                        <a:pt x="24" y="8"/>
                        <a:pt x="23" y="9"/>
                      </a:cubicBezTo>
                      <a:cubicBezTo>
                        <a:pt x="21" y="10"/>
                        <a:pt x="21" y="11"/>
                        <a:pt x="21" y="13"/>
                      </a:cubicBezTo>
                      <a:cubicBezTo>
                        <a:pt x="20" y="13"/>
                        <a:pt x="20" y="14"/>
                        <a:pt x="20" y="14"/>
                      </a:cubicBezTo>
                      <a:cubicBezTo>
                        <a:pt x="19" y="17"/>
                        <a:pt x="18" y="19"/>
                        <a:pt x="17" y="21"/>
                      </a:cubicBezTo>
                      <a:cubicBezTo>
                        <a:pt x="16" y="23"/>
                        <a:pt x="15" y="25"/>
                        <a:pt x="14" y="26"/>
                      </a:cubicBezTo>
                      <a:cubicBezTo>
                        <a:pt x="13" y="28"/>
                        <a:pt x="12" y="28"/>
                        <a:pt x="12" y="28"/>
                      </a:cubicBezTo>
                      <a:cubicBezTo>
                        <a:pt x="11" y="28"/>
                        <a:pt x="10" y="27"/>
                        <a:pt x="10" y="27"/>
                      </a:cubicBezTo>
                      <a:cubicBezTo>
                        <a:pt x="9" y="26"/>
                        <a:pt x="9" y="26"/>
                        <a:pt x="9" y="26"/>
                      </a:cubicBezTo>
                      <a:cubicBezTo>
                        <a:pt x="6" y="26"/>
                        <a:pt x="6" y="26"/>
                        <a:pt x="4" y="29"/>
                      </a:cubicBezTo>
                      <a:cubicBezTo>
                        <a:pt x="4" y="29"/>
                        <a:pt x="4" y="29"/>
                        <a:pt x="4" y="29"/>
                      </a:cubicBezTo>
                      <a:cubicBezTo>
                        <a:pt x="2" y="31"/>
                        <a:pt x="2" y="33"/>
                        <a:pt x="3" y="34"/>
                      </a:cubicBezTo>
                      <a:cubicBezTo>
                        <a:pt x="3" y="35"/>
                        <a:pt x="4" y="36"/>
                        <a:pt x="5" y="35"/>
                      </a:cubicBezTo>
                      <a:cubicBezTo>
                        <a:pt x="7" y="35"/>
                        <a:pt x="7" y="35"/>
                        <a:pt x="7" y="35"/>
                      </a:cubicBezTo>
                      <a:cubicBezTo>
                        <a:pt x="7" y="37"/>
                        <a:pt x="7" y="37"/>
                        <a:pt x="7" y="37"/>
                      </a:cubicBezTo>
                      <a:cubicBezTo>
                        <a:pt x="7" y="37"/>
                        <a:pt x="7" y="37"/>
                        <a:pt x="7" y="37"/>
                      </a:cubicBezTo>
                      <a:cubicBezTo>
                        <a:pt x="7" y="38"/>
                        <a:pt x="8" y="38"/>
                        <a:pt x="8" y="39"/>
                      </a:cubicBezTo>
                      <a:cubicBezTo>
                        <a:pt x="8" y="40"/>
                        <a:pt x="7" y="41"/>
                        <a:pt x="7" y="43"/>
                      </a:cubicBezTo>
                      <a:cubicBezTo>
                        <a:pt x="7" y="43"/>
                        <a:pt x="8" y="43"/>
                        <a:pt x="8" y="42"/>
                      </a:cubicBezTo>
                      <a:cubicBezTo>
                        <a:pt x="11" y="42"/>
                        <a:pt x="15" y="42"/>
                        <a:pt x="19" y="4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5" name="Freeform 240"/>
                <p:cNvSpPr>
                  <a:spLocks noChangeArrowheads="1"/>
                </p:cNvSpPr>
                <p:nvPr/>
              </p:nvSpPr>
              <p:spPr bwMode="auto">
                <a:xfrm>
                  <a:off x="951" y="701"/>
                  <a:ext cx="89" cy="59"/>
                </a:xfrm>
                <a:custGeom>
                  <a:avLst/>
                  <a:gdLst>
                    <a:gd name="T0" fmla="*/ 33 w 52"/>
                    <a:gd name="T1" fmla="*/ 1 h 34"/>
                    <a:gd name="T2" fmla="*/ 27 w 52"/>
                    <a:gd name="T3" fmla="*/ 6 h 34"/>
                    <a:gd name="T4" fmla="*/ 19 w 52"/>
                    <a:gd name="T5" fmla="*/ 9 h 34"/>
                    <a:gd name="T6" fmla="*/ 10 w 52"/>
                    <a:gd name="T7" fmla="*/ 14 h 34"/>
                    <a:gd name="T8" fmla="*/ 1 w 52"/>
                    <a:gd name="T9" fmla="*/ 21 h 34"/>
                    <a:gd name="T10" fmla="*/ 6 w 52"/>
                    <a:gd name="T11" fmla="*/ 32 h 34"/>
                    <a:gd name="T12" fmla="*/ 11 w 52"/>
                    <a:gd name="T13" fmla="*/ 30 h 34"/>
                    <a:gd name="T14" fmla="*/ 16 w 52"/>
                    <a:gd name="T15" fmla="*/ 30 h 34"/>
                    <a:gd name="T16" fmla="*/ 23 w 52"/>
                    <a:gd name="T17" fmla="*/ 24 h 34"/>
                    <a:gd name="T18" fmla="*/ 33 w 52"/>
                    <a:gd name="T19" fmla="*/ 26 h 34"/>
                    <a:gd name="T20" fmla="*/ 40 w 52"/>
                    <a:gd name="T21" fmla="*/ 24 h 34"/>
                    <a:gd name="T22" fmla="*/ 41 w 52"/>
                    <a:gd name="T23" fmla="*/ 25 h 34"/>
                    <a:gd name="T24" fmla="*/ 43 w 52"/>
                    <a:gd name="T25" fmla="*/ 24 h 34"/>
                    <a:gd name="T26" fmla="*/ 52 w 52"/>
                    <a:gd name="T27" fmla="*/ 24 h 34"/>
                    <a:gd name="T28" fmla="*/ 48 w 52"/>
                    <a:gd name="T29" fmla="*/ 19 h 34"/>
                    <a:gd name="T30" fmla="*/ 46 w 52"/>
                    <a:gd name="T31" fmla="*/ 16 h 34"/>
                    <a:gd name="T32" fmla="*/ 43 w 52"/>
                    <a:gd name="T33" fmla="*/ 12 h 34"/>
                    <a:gd name="T34" fmla="*/ 36 w 52"/>
                    <a:gd name="T35" fmla="*/ 9 h 34"/>
                    <a:gd name="T36" fmla="*/ 36 w 52"/>
                    <a:gd name="T37" fmla="*/ 4 h 34"/>
                    <a:gd name="T38" fmla="*/ 33 w 52"/>
                    <a:gd name="T39" fmla="*/ 1 h 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2"/>
                    <a:gd name="T61" fmla="*/ 0 h 34"/>
                    <a:gd name="T62" fmla="*/ 52 w 52"/>
                    <a:gd name="T63" fmla="*/ 34 h 3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2" h="34">
                      <a:moveTo>
                        <a:pt x="33" y="1"/>
                      </a:moveTo>
                      <a:cubicBezTo>
                        <a:pt x="30" y="0"/>
                        <a:pt x="29" y="4"/>
                        <a:pt x="27" y="6"/>
                      </a:cubicBezTo>
                      <a:cubicBezTo>
                        <a:pt x="24" y="8"/>
                        <a:pt x="23" y="8"/>
                        <a:pt x="19" y="9"/>
                      </a:cubicBezTo>
                      <a:cubicBezTo>
                        <a:pt x="19" y="12"/>
                        <a:pt x="11" y="15"/>
                        <a:pt x="10" y="14"/>
                      </a:cubicBezTo>
                      <a:cubicBezTo>
                        <a:pt x="7" y="11"/>
                        <a:pt x="1" y="18"/>
                        <a:pt x="1" y="21"/>
                      </a:cubicBezTo>
                      <a:cubicBezTo>
                        <a:pt x="0" y="25"/>
                        <a:pt x="3" y="30"/>
                        <a:pt x="6" y="32"/>
                      </a:cubicBezTo>
                      <a:cubicBezTo>
                        <a:pt x="8" y="34"/>
                        <a:pt x="8" y="30"/>
                        <a:pt x="11" y="30"/>
                      </a:cubicBezTo>
                      <a:cubicBezTo>
                        <a:pt x="13" y="29"/>
                        <a:pt x="14" y="31"/>
                        <a:pt x="16" y="30"/>
                      </a:cubicBezTo>
                      <a:cubicBezTo>
                        <a:pt x="18" y="29"/>
                        <a:pt x="20" y="21"/>
                        <a:pt x="23" y="24"/>
                      </a:cubicBezTo>
                      <a:cubicBezTo>
                        <a:pt x="25" y="27"/>
                        <a:pt x="31" y="29"/>
                        <a:pt x="33" y="26"/>
                      </a:cubicBezTo>
                      <a:cubicBezTo>
                        <a:pt x="34" y="25"/>
                        <a:pt x="39" y="25"/>
                        <a:pt x="40" y="24"/>
                      </a:cubicBezTo>
                      <a:cubicBezTo>
                        <a:pt x="41" y="24"/>
                        <a:pt x="41" y="25"/>
                        <a:pt x="41" y="25"/>
                      </a:cubicBezTo>
                      <a:cubicBezTo>
                        <a:pt x="42" y="25"/>
                        <a:pt x="43" y="24"/>
                        <a:pt x="43" y="24"/>
                      </a:cubicBezTo>
                      <a:cubicBezTo>
                        <a:pt x="47" y="23"/>
                        <a:pt x="49" y="24"/>
                        <a:pt x="52" y="24"/>
                      </a:cubicBezTo>
                      <a:cubicBezTo>
                        <a:pt x="51" y="21"/>
                        <a:pt x="49" y="21"/>
                        <a:pt x="48" y="19"/>
                      </a:cubicBezTo>
                      <a:cubicBezTo>
                        <a:pt x="47" y="17"/>
                        <a:pt x="47" y="17"/>
                        <a:pt x="46" y="16"/>
                      </a:cubicBezTo>
                      <a:cubicBezTo>
                        <a:pt x="44" y="15"/>
                        <a:pt x="44" y="13"/>
                        <a:pt x="43" y="12"/>
                      </a:cubicBezTo>
                      <a:cubicBezTo>
                        <a:pt x="41" y="11"/>
                        <a:pt x="37" y="11"/>
                        <a:pt x="36" y="9"/>
                      </a:cubicBezTo>
                      <a:cubicBezTo>
                        <a:pt x="36" y="8"/>
                        <a:pt x="37" y="6"/>
                        <a:pt x="36" y="4"/>
                      </a:cubicBezTo>
                      <a:cubicBezTo>
                        <a:pt x="36" y="3"/>
                        <a:pt x="34" y="2"/>
                        <a:pt x="33"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6" name="Freeform 241"/>
                <p:cNvSpPr>
                  <a:spLocks noEditPoints="1" noChangeArrowheads="1"/>
                </p:cNvSpPr>
                <p:nvPr/>
              </p:nvSpPr>
              <p:spPr bwMode="auto">
                <a:xfrm>
                  <a:off x="949" y="700"/>
                  <a:ext cx="93" cy="58"/>
                </a:xfrm>
                <a:custGeom>
                  <a:avLst/>
                  <a:gdLst>
                    <a:gd name="T0" fmla="*/ 6 w 54"/>
                    <a:gd name="T1" fmla="*/ 34 h 34"/>
                    <a:gd name="T2" fmla="*/ 9 w 54"/>
                    <a:gd name="T3" fmla="*/ 13 h 34"/>
                    <a:gd name="T4" fmla="*/ 12 w 54"/>
                    <a:gd name="T5" fmla="*/ 14 h 34"/>
                    <a:gd name="T6" fmla="*/ 19 w 54"/>
                    <a:gd name="T7" fmla="*/ 10 h 34"/>
                    <a:gd name="T8" fmla="*/ 20 w 54"/>
                    <a:gd name="T9" fmla="*/ 9 h 34"/>
                    <a:gd name="T10" fmla="*/ 29 w 54"/>
                    <a:gd name="T11" fmla="*/ 4 h 34"/>
                    <a:gd name="T12" fmla="*/ 35 w 54"/>
                    <a:gd name="T13" fmla="*/ 1 h 34"/>
                    <a:gd name="T14" fmla="*/ 36 w 54"/>
                    <a:gd name="T15" fmla="*/ 2 h 34"/>
                    <a:gd name="T16" fmla="*/ 38 w 54"/>
                    <a:gd name="T17" fmla="*/ 8 h 34"/>
                    <a:gd name="T18" fmla="*/ 42 w 54"/>
                    <a:gd name="T19" fmla="*/ 11 h 34"/>
                    <a:gd name="T20" fmla="*/ 46 w 54"/>
                    <a:gd name="T21" fmla="*/ 14 h 34"/>
                    <a:gd name="T22" fmla="*/ 50 w 54"/>
                    <a:gd name="T23" fmla="*/ 19 h 34"/>
                    <a:gd name="T24" fmla="*/ 54 w 54"/>
                    <a:gd name="T25" fmla="*/ 25 h 34"/>
                    <a:gd name="T26" fmla="*/ 53 w 54"/>
                    <a:gd name="T27" fmla="*/ 26 h 34"/>
                    <a:gd name="T28" fmla="*/ 44 w 54"/>
                    <a:gd name="T29" fmla="*/ 26 h 34"/>
                    <a:gd name="T30" fmla="*/ 42 w 54"/>
                    <a:gd name="T31" fmla="*/ 27 h 34"/>
                    <a:gd name="T32" fmla="*/ 38 w 54"/>
                    <a:gd name="T33" fmla="*/ 27 h 34"/>
                    <a:gd name="T34" fmla="*/ 31 w 54"/>
                    <a:gd name="T35" fmla="*/ 29 h 34"/>
                    <a:gd name="T36" fmla="*/ 22 w 54"/>
                    <a:gd name="T37" fmla="*/ 25 h 34"/>
                    <a:gd name="T38" fmla="*/ 18 w 54"/>
                    <a:gd name="T39" fmla="*/ 32 h 34"/>
                    <a:gd name="T40" fmla="*/ 12 w 54"/>
                    <a:gd name="T41" fmla="*/ 32 h 34"/>
                    <a:gd name="T42" fmla="*/ 8 w 54"/>
                    <a:gd name="T43" fmla="*/ 34 h 34"/>
                    <a:gd name="T44" fmla="*/ 3 w 54"/>
                    <a:gd name="T45" fmla="*/ 22 h 34"/>
                    <a:gd name="T46" fmla="*/ 8 w 54"/>
                    <a:gd name="T47" fmla="*/ 33 h 34"/>
                    <a:gd name="T48" fmla="*/ 12 w 54"/>
                    <a:gd name="T49" fmla="*/ 30 h 34"/>
                    <a:gd name="T50" fmla="*/ 17 w 54"/>
                    <a:gd name="T51" fmla="*/ 30 h 34"/>
                    <a:gd name="T52" fmla="*/ 22 w 54"/>
                    <a:gd name="T53" fmla="*/ 23 h 34"/>
                    <a:gd name="T54" fmla="*/ 31 w 54"/>
                    <a:gd name="T55" fmla="*/ 27 h 34"/>
                    <a:gd name="T56" fmla="*/ 38 w 54"/>
                    <a:gd name="T57" fmla="*/ 25 h 34"/>
                    <a:gd name="T58" fmla="*/ 43 w 54"/>
                    <a:gd name="T59" fmla="*/ 25 h 34"/>
                    <a:gd name="T60" fmla="*/ 44 w 54"/>
                    <a:gd name="T61" fmla="*/ 24 h 34"/>
                    <a:gd name="T62" fmla="*/ 51 w 54"/>
                    <a:gd name="T63" fmla="*/ 24 h 34"/>
                    <a:gd name="T64" fmla="*/ 48 w 54"/>
                    <a:gd name="T65" fmla="*/ 20 h 34"/>
                    <a:gd name="T66" fmla="*/ 44 w 54"/>
                    <a:gd name="T67" fmla="*/ 15 h 34"/>
                    <a:gd name="T68" fmla="*/ 41 w 54"/>
                    <a:gd name="T69" fmla="*/ 13 h 34"/>
                    <a:gd name="T70" fmla="*/ 36 w 54"/>
                    <a:gd name="T71" fmla="*/ 8 h 34"/>
                    <a:gd name="T72" fmla="*/ 34 w 54"/>
                    <a:gd name="T73" fmla="*/ 4 h 34"/>
                    <a:gd name="T74" fmla="*/ 31 w 54"/>
                    <a:gd name="T75" fmla="*/ 5 h 34"/>
                    <a:gd name="T76" fmla="*/ 21 w 54"/>
                    <a:gd name="T77" fmla="*/ 11 h 34"/>
                    <a:gd name="T78" fmla="*/ 12 w 54"/>
                    <a:gd name="T79" fmla="*/ 16 h 34"/>
                    <a:gd name="T80" fmla="*/ 9 w 54"/>
                    <a:gd name="T81" fmla="*/ 15 h 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4"/>
                    <a:gd name="T124" fmla="*/ 0 h 34"/>
                    <a:gd name="T125" fmla="*/ 54 w 54"/>
                    <a:gd name="T126" fmla="*/ 34 h 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4" h="34">
                      <a:moveTo>
                        <a:pt x="8" y="34"/>
                      </a:moveTo>
                      <a:cubicBezTo>
                        <a:pt x="7" y="34"/>
                        <a:pt x="7" y="34"/>
                        <a:pt x="6" y="34"/>
                      </a:cubicBezTo>
                      <a:cubicBezTo>
                        <a:pt x="3" y="31"/>
                        <a:pt x="0" y="26"/>
                        <a:pt x="1" y="22"/>
                      </a:cubicBezTo>
                      <a:cubicBezTo>
                        <a:pt x="1" y="19"/>
                        <a:pt x="6" y="13"/>
                        <a:pt x="9" y="13"/>
                      </a:cubicBezTo>
                      <a:cubicBezTo>
                        <a:pt x="10" y="13"/>
                        <a:pt x="11" y="14"/>
                        <a:pt x="11" y="14"/>
                      </a:cubicBezTo>
                      <a:cubicBezTo>
                        <a:pt x="11" y="14"/>
                        <a:pt x="11" y="14"/>
                        <a:pt x="12" y="14"/>
                      </a:cubicBezTo>
                      <a:cubicBezTo>
                        <a:pt x="14" y="14"/>
                        <a:pt x="17" y="13"/>
                        <a:pt x="18" y="11"/>
                      </a:cubicBezTo>
                      <a:cubicBezTo>
                        <a:pt x="19" y="11"/>
                        <a:pt x="19" y="10"/>
                        <a:pt x="19" y="10"/>
                      </a:cubicBezTo>
                      <a:cubicBezTo>
                        <a:pt x="18" y="9"/>
                        <a:pt x="18" y="9"/>
                        <a:pt x="18" y="9"/>
                      </a:cubicBezTo>
                      <a:cubicBezTo>
                        <a:pt x="20" y="9"/>
                        <a:pt x="20" y="9"/>
                        <a:pt x="20" y="9"/>
                      </a:cubicBezTo>
                      <a:cubicBezTo>
                        <a:pt x="24" y="8"/>
                        <a:pt x="25" y="8"/>
                        <a:pt x="28" y="6"/>
                      </a:cubicBezTo>
                      <a:cubicBezTo>
                        <a:pt x="28" y="5"/>
                        <a:pt x="29" y="5"/>
                        <a:pt x="29" y="4"/>
                      </a:cubicBezTo>
                      <a:cubicBezTo>
                        <a:pt x="30" y="2"/>
                        <a:pt x="31" y="0"/>
                        <a:pt x="34" y="1"/>
                      </a:cubicBezTo>
                      <a:cubicBezTo>
                        <a:pt x="35" y="1"/>
                        <a:pt x="35" y="1"/>
                        <a:pt x="35" y="1"/>
                      </a:cubicBezTo>
                      <a:cubicBezTo>
                        <a:pt x="35" y="1"/>
                        <a:pt x="35" y="1"/>
                        <a:pt x="35" y="1"/>
                      </a:cubicBezTo>
                      <a:cubicBezTo>
                        <a:pt x="35" y="1"/>
                        <a:pt x="35" y="2"/>
                        <a:pt x="36" y="2"/>
                      </a:cubicBezTo>
                      <a:cubicBezTo>
                        <a:pt x="37" y="3"/>
                        <a:pt x="38" y="4"/>
                        <a:pt x="38" y="5"/>
                      </a:cubicBezTo>
                      <a:cubicBezTo>
                        <a:pt x="38" y="6"/>
                        <a:pt x="38" y="7"/>
                        <a:pt x="38" y="8"/>
                      </a:cubicBezTo>
                      <a:cubicBezTo>
                        <a:pt x="38" y="9"/>
                        <a:pt x="38" y="9"/>
                        <a:pt x="38" y="10"/>
                      </a:cubicBezTo>
                      <a:cubicBezTo>
                        <a:pt x="38" y="10"/>
                        <a:pt x="40" y="11"/>
                        <a:pt x="42" y="11"/>
                      </a:cubicBezTo>
                      <a:cubicBezTo>
                        <a:pt x="43" y="12"/>
                        <a:pt x="44" y="12"/>
                        <a:pt x="44" y="13"/>
                      </a:cubicBezTo>
                      <a:cubicBezTo>
                        <a:pt x="45" y="13"/>
                        <a:pt x="45" y="14"/>
                        <a:pt x="46" y="14"/>
                      </a:cubicBezTo>
                      <a:cubicBezTo>
                        <a:pt x="46" y="15"/>
                        <a:pt x="47" y="16"/>
                        <a:pt x="47" y="16"/>
                      </a:cubicBezTo>
                      <a:cubicBezTo>
                        <a:pt x="49" y="17"/>
                        <a:pt x="49" y="18"/>
                        <a:pt x="50" y="19"/>
                      </a:cubicBezTo>
                      <a:cubicBezTo>
                        <a:pt x="50" y="20"/>
                        <a:pt x="51" y="21"/>
                        <a:pt x="52" y="21"/>
                      </a:cubicBezTo>
                      <a:cubicBezTo>
                        <a:pt x="53" y="22"/>
                        <a:pt x="54" y="23"/>
                        <a:pt x="54" y="25"/>
                      </a:cubicBezTo>
                      <a:cubicBezTo>
                        <a:pt x="54" y="26"/>
                        <a:pt x="54" y="26"/>
                        <a:pt x="54" y="26"/>
                      </a:cubicBezTo>
                      <a:cubicBezTo>
                        <a:pt x="53" y="26"/>
                        <a:pt x="53" y="26"/>
                        <a:pt x="53" y="26"/>
                      </a:cubicBezTo>
                      <a:cubicBezTo>
                        <a:pt x="52" y="26"/>
                        <a:pt x="51" y="26"/>
                        <a:pt x="50" y="26"/>
                      </a:cubicBezTo>
                      <a:cubicBezTo>
                        <a:pt x="48" y="26"/>
                        <a:pt x="46" y="25"/>
                        <a:pt x="44" y="26"/>
                      </a:cubicBezTo>
                      <a:cubicBezTo>
                        <a:pt x="44" y="26"/>
                        <a:pt x="43" y="27"/>
                        <a:pt x="43" y="27"/>
                      </a:cubicBezTo>
                      <a:cubicBezTo>
                        <a:pt x="42" y="27"/>
                        <a:pt x="42" y="27"/>
                        <a:pt x="42" y="27"/>
                      </a:cubicBezTo>
                      <a:cubicBezTo>
                        <a:pt x="42" y="27"/>
                        <a:pt x="41" y="27"/>
                        <a:pt x="41" y="26"/>
                      </a:cubicBezTo>
                      <a:cubicBezTo>
                        <a:pt x="41" y="26"/>
                        <a:pt x="40" y="27"/>
                        <a:pt x="38" y="27"/>
                      </a:cubicBezTo>
                      <a:cubicBezTo>
                        <a:pt x="37" y="27"/>
                        <a:pt x="35" y="27"/>
                        <a:pt x="35" y="27"/>
                      </a:cubicBezTo>
                      <a:cubicBezTo>
                        <a:pt x="34" y="29"/>
                        <a:pt x="32" y="29"/>
                        <a:pt x="31" y="29"/>
                      </a:cubicBezTo>
                      <a:cubicBezTo>
                        <a:pt x="28" y="29"/>
                        <a:pt x="25" y="28"/>
                        <a:pt x="23" y="26"/>
                      </a:cubicBezTo>
                      <a:cubicBezTo>
                        <a:pt x="23" y="26"/>
                        <a:pt x="23" y="25"/>
                        <a:pt x="22" y="25"/>
                      </a:cubicBezTo>
                      <a:cubicBezTo>
                        <a:pt x="22" y="25"/>
                        <a:pt x="20" y="28"/>
                        <a:pt x="20" y="29"/>
                      </a:cubicBezTo>
                      <a:cubicBezTo>
                        <a:pt x="19" y="30"/>
                        <a:pt x="19" y="32"/>
                        <a:pt x="18" y="32"/>
                      </a:cubicBezTo>
                      <a:cubicBezTo>
                        <a:pt x="16" y="32"/>
                        <a:pt x="15" y="32"/>
                        <a:pt x="14" y="32"/>
                      </a:cubicBezTo>
                      <a:cubicBezTo>
                        <a:pt x="13" y="32"/>
                        <a:pt x="13" y="32"/>
                        <a:pt x="12" y="32"/>
                      </a:cubicBezTo>
                      <a:cubicBezTo>
                        <a:pt x="11" y="32"/>
                        <a:pt x="11" y="33"/>
                        <a:pt x="10" y="33"/>
                      </a:cubicBezTo>
                      <a:cubicBezTo>
                        <a:pt x="10" y="34"/>
                        <a:pt x="9" y="34"/>
                        <a:pt x="8" y="34"/>
                      </a:cubicBezTo>
                      <a:close/>
                      <a:moveTo>
                        <a:pt x="9" y="15"/>
                      </a:moveTo>
                      <a:cubicBezTo>
                        <a:pt x="7" y="15"/>
                        <a:pt x="3" y="20"/>
                        <a:pt x="3" y="22"/>
                      </a:cubicBezTo>
                      <a:cubicBezTo>
                        <a:pt x="2" y="25"/>
                        <a:pt x="4" y="30"/>
                        <a:pt x="7" y="32"/>
                      </a:cubicBezTo>
                      <a:cubicBezTo>
                        <a:pt x="8" y="32"/>
                        <a:pt x="8" y="33"/>
                        <a:pt x="8" y="33"/>
                      </a:cubicBezTo>
                      <a:cubicBezTo>
                        <a:pt x="8" y="33"/>
                        <a:pt x="8" y="32"/>
                        <a:pt x="9" y="32"/>
                      </a:cubicBezTo>
                      <a:cubicBezTo>
                        <a:pt x="9" y="31"/>
                        <a:pt x="10" y="30"/>
                        <a:pt x="12" y="30"/>
                      </a:cubicBezTo>
                      <a:cubicBezTo>
                        <a:pt x="13" y="30"/>
                        <a:pt x="14" y="30"/>
                        <a:pt x="14" y="30"/>
                      </a:cubicBezTo>
                      <a:cubicBezTo>
                        <a:pt x="15" y="30"/>
                        <a:pt x="16" y="30"/>
                        <a:pt x="17" y="30"/>
                      </a:cubicBezTo>
                      <a:cubicBezTo>
                        <a:pt x="17" y="30"/>
                        <a:pt x="18" y="29"/>
                        <a:pt x="18" y="28"/>
                      </a:cubicBezTo>
                      <a:cubicBezTo>
                        <a:pt x="19" y="26"/>
                        <a:pt x="20" y="23"/>
                        <a:pt x="22" y="23"/>
                      </a:cubicBezTo>
                      <a:cubicBezTo>
                        <a:pt x="23" y="23"/>
                        <a:pt x="24" y="24"/>
                        <a:pt x="25" y="25"/>
                      </a:cubicBezTo>
                      <a:cubicBezTo>
                        <a:pt x="26" y="26"/>
                        <a:pt x="29" y="27"/>
                        <a:pt x="31" y="27"/>
                      </a:cubicBezTo>
                      <a:cubicBezTo>
                        <a:pt x="32" y="27"/>
                        <a:pt x="33" y="27"/>
                        <a:pt x="34" y="26"/>
                      </a:cubicBezTo>
                      <a:cubicBezTo>
                        <a:pt x="34" y="26"/>
                        <a:pt x="34" y="25"/>
                        <a:pt x="38" y="25"/>
                      </a:cubicBezTo>
                      <a:cubicBezTo>
                        <a:pt x="39" y="25"/>
                        <a:pt x="40" y="24"/>
                        <a:pt x="41" y="24"/>
                      </a:cubicBezTo>
                      <a:cubicBezTo>
                        <a:pt x="42" y="24"/>
                        <a:pt x="42" y="24"/>
                        <a:pt x="43" y="25"/>
                      </a:cubicBezTo>
                      <a:cubicBezTo>
                        <a:pt x="43" y="25"/>
                        <a:pt x="43" y="24"/>
                        <a:pt x="43" y="24"/>
                      </a:cubicBezTo>
                      <a:cubicBezTo>
                        <a:pt x="43" y="24"/>
                        <a:pt x="43" y="24"/>
                        <a:pt x="44" y="24"/>
                      </a:cubicBezTo>
                      <a:cubicBezTo>
                        <a:pt x="46" y="23"/>
                        <a:pt x="48" y="24"/>
                        <a:pt x="50" y="24"/>
                      </a:cubicBezTo>
                      <a:cubicBezTo>
                        <a:pt x="51" y="24"/>
                        <a:pt x="51" y="24"/>
                        <a:pt x="51" y="24"/>
                      </a:cubicBezTo>
                      <a:cubicBezTo>
                        <a:pt x="51" y="23"/>
                        <a:pt x="51" y="23"/>
                        <a:pt x="50" y="23"/>
                      </a:cubicBezTo>
                      <a:cubicBezTo>
                        <a:pt x="49" y="22"/>
                        <a:pt x="49" y="21"/>
                        <a:pt x="48" y="20"/>
                      </a:cubicBezTo>
                      <a:cubicBezTo>
                        <a:pt x="47" y="19"/>
                        <a:pt x="47" y="19"/>
                        <a:pt x="46" y="18"/>
                      </a:cubicBezTo>
                      <a:cubicBezTo>
                        <a:pt x="45" y="17"/>
                        <a:pt x="45" y="16"/>
                        <a:pt x="44" y="15"/>
                      </a:cubicBezTo>
                      <a:cubicBezTo>
                        <a:pt x="44" y="15"/>
                        <a:pt x="43" y="14"/>
                        <a:pt x="43" y="14"/>
                      </a:cubicBezTo>
                      <a:cubicBezTo>
                        <a:pt x="43" y="14"/>
                        <a:pt x="42" y="14"/>
                        <a:pt x="41" y="13"/>
                      </a:cubicBezTo>
                      <a:cubicBezTo>
                        <a:pt x="39" y="13"/>
                        <a:pt x="37" y="12"/>
                        <a:pt x="36" y="11"/>
                      </a:cubicBezTo>
                      <a:cubicBezTo>
                        <a:pt x="36" y="10"/>
                        <a:pt x="36" y="9"/>
                        <a:pt x="36" y="8"/>
                      </a:cubicBezTo>
                      <a:cubicBezTo>
                        <a:pt x="36" y="7"/>
                        <a:pt x="36" y="6"/>
                        <a:pt x="36" y="6"/>
                      </a:cubicBezTo>
                      <a:cubicBezTo>
                        <a:pt x="36" y="5"/>
                        <a:pt x="35" y="4"/>
                        <a:pt x="34" y="4"/>
                      </a:cubicBezTo>
                      <a:cubicBezTo>
                        <a:pt x="34" y="3"/>
                        <a:pt x="34" y="3"/>
                        <a:pt x="34" y="3"/>
                      </a:cubicBezTo>
                      <a:cubicBezTo>
                        <a:pt x="32" y="3"/>
                        <a:pt x="32" y="3"/>
                        <a:pt x="31" y="5"/>
                      </a:cubicBezTo>
                      <a:cubicBezTo>
                        <a:pt x="30" y="6"/>
                        <a:pt x="30" y="7"/>
                        <a:pt x="29" y="7"/>
                      </a:cubicBezTo>
                      <a:cubicBezTo>
                        <a:pt x="26" y="10"/>
                        <a:pt x="24" y="10"/>
                        <a:pt x="21" y="11"/>
                      </a:cubicBezTo>
                      <a:cubicBezTo>
                        <a:pt x="21" y="11"/>
                        <a:pt x="20" y="12"/>
                        <a:pt x="20" y="12"/>
                      </a:cubicBezTo>
                      <a:cubicBezTo>
                        <a:pt x="18" y="15"/>
                        <a:pt x="14" y="16"/>
                        <a:pt x="12" y="16"/>
                      </a:cubicBezTo>
                      <a:cubicBezTo>
                        <a:pt x="11" y="16"/>
                        <a:pt x="10" y="16"/>
                        <a:pt x="10" y="15"/>
                      </a:cubicBezTo>
                      <a:cubicBezTo>
                        <a:pt x="10" y="15"/>
                        <a:pt x="10" y="15"/>
                        <a:pt x="9"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7" name="Freeform 242"/>
                <p:cNvSpPr>
                  <a:spLocks noChangeArrowheads="1"/>
                </p:cNvSpPr>
                <p:nvPr/>
              </p:nvSpPr>
              <p:spPr bwMode="auto">
                <a:xfrm>
                  <a:off x="944" y="615"/>
                  <a:ext cx="76" cy="112"/>
                </a:xfrm>
                <a:custGeom>
                  <a:avLst/>
                  <a:gdLst>
                    <a:gd name="T0" fmla="*/ 7 w 44"/>
                    <a:gd name="T1" fmla="*/ 1 h 65"/>
                    <a:gd name="T2" fmla="*/ 22 w 44"/>
                    <a:gd name="T3" fmla="*/ 6 h 65"/>
                    <a:gd name="T4" fmla="*/ 42 w 44"/>
                    <a:gd name="T5" fmla="*/ 16 h 65"/>
                    <a:gd name="T6" fmla="*/ 42 w 44"/>
                    <a:gd name="T7" fmla="*/ 25 h 65"/>
                    <a:gd name="T8" fmla="*/ 39 w 44"/>
                    <a:gd name="T9" fmla="*/ 32 h 65"/>
                    <a:gd name="T10" fmla="*/ 34 w 44"/>
                    <a:gd name="T11" fmla="*/ 44 h 65"/>
                    <a:gd name="T12" fmla="*/ 37 w 44"/>
                    <a:gd name="T13" fmla="*/ 47 h 65"/>
                    <a:gd name="T14" fmla="*/ 34 w 44"/>
                    <a:gd name="T15" fmla="*/ 51 h 65"/>
                    <a:gd name="T16" fmla="*/ 33 w 44"/>
                    <a:gd name="T17" fmla="*/ 54 h 65"/>
                    <a:gd name="T18" fmla="*/ 29 w 44"/>
                    <a:gd name="T19" fmla="*/ 57 h 65"/>
                    <a:gd name="T20" fmla="*/ 23 w 44"/>
                    <a:gd name="T21" fmla="*/ 59 h 65"/>
                    <a:gd name="T22" fmla="*/ 17 w 44"/>
                    <a:gd name="T23" fmla="*/ 63 h 65"/>
                    <a:gd name="T24" fmla="*/ 15 w 44"/>
                    <a:gd name="T25" fmla="*/ 64 h 65"/>
                    <a:gd name="T26" fmla="*/ 13 w 44"/>
                    <a:gd name="T27" fmla="*/ 63 h 65"/>
                    <a:gd name="T28" fmla="*/ 9 w 44"/>
                    <a:gd name="T29" fmla="*/ 65 h 65"/>
                    <a:gd name="T30" fmla="*/ 7 w 44"/>
                    <a:gd name="T31" fmla="*/ 61 h 65"/>
                    <a:gd name="T32" fmla="*/ 4 w 44"/>
                    <a:gd name="T33" fmla="*/ 58 h 65"/>
                    <a:gd name="T34" fmla="*/ 8 w 44"/>
                    <a:gd name="T35" fmla="*/ 55 h 65"/>
                    <a:gd name="T36" fmla="*/ 5 w 44"/>
                    <a:gd name="T37" fmla="*/ 43 h 65"/>
                    <a:gd name="T38" fmla="*/ 4 w 44"/>
                    <a:gd name="T39" fmla="*/ 41 h 65"/>
                    <a:gd name="T40" fmla="*/ 0 w 44"/>
                    <a:gd name="T41" fmla="*/ 37 h 65"/>
                    <a:gd name="T42" fmla="*/ 8 w 44"/>
                    <a:gd name="T43" fmla="*/ 26 h 65"/>
                    <a:gd name="T44" fmla="*/ 10 w 44"/>
                    <a:gd name="T45" fmla="*/ 13 h 65"/>
                    <a:gd name="T46" fmla="*/ 7 w 44"/>
                    <a:gd name="T47" fmla="*/ 9 h 65"/>
                    <a:gd name="T48" fmla="*/ 7 w 44"/>
                    <a:gd name="T49" fmla="*/ 1 h 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65"/>
                    <a:gd name="T77" fmla="*/ 44 w 44"/>
                    <a:gd name="T78" fmla="*/ 65 h 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65">
                      <a:moveTo>
                        <a:pt x="7" y="1"/>
                      </a:moveTo>
                      <a:cubicBezTo>
                        <a:pt x="13" y="0"/>
                        <a:pt x="17" y="3"/>
                        <a:pt x="22" y="6"/>
                      </a:cubicBezTo>
                      <a:cubicBezTo>
                        <a:pt x="29" y="10"/>
                        <a:pt x="36" y="13"/>
                        <a:pt x="42" y="16"/>
                      </a:cubicBezTo>
                      <a:cubicBezTo>
                        <a:pt x="43" y="17"/>
                        <a:pt x="42" y="24"/>
                        <a:pt x="42" y="25"/>
                      </a:cubicBezTo>
                      <a:cubicBezTo>
                        <a:pt x="42" y="29"/>
                        <a:pt x="44" y="31"/>
                        <a:pt x="39" y="32"/>
                      </a:cubicBezTo>
                      <a:cubicBezTo>
                        <a:pt x="36" y="32"/>
                        <a:pt x="34" y="41"/>
                        <a:pt x="34" y="44"/>
                      </a:cubicBezTo>
                      <a:cubicBezTo>
                        <a:pt x="36" y="43"/>
                        <a:pt x="36" y="46"/>
                        <a:pt x="37" y="47"/>
                      </a:cubicBezTo>
                      <a:cubicBezTo>
                        <a:pt x="39" y="52"/>
                        <a:pt x="36" y="49"/>
                        <a:pt x="34" y="51"/>
                      </a:cubicBezTo>
                      <a:cubicBezTo>
                        <a:pt x="33" y="52"/>
                        <a:pt x="34" y="53"/>
                        <a:pt x="33" y="54"/>
                      </a:cubicBezTo>
                      <a:cubicBezTo>
                        <a:pt x="32" y="55"/>
                        <a:pt x="30" y="56"/>
                        <a:pt x="29" y="57"/>
                      </a:cubicBezTo>
                      <a:cubicBezTo>
                        <a:pt x="27" y="59"/>
                        <a:pt x="25" y="59"/>
                        <a:pt x="23" y="59"/>
                      </a:cubicBezTo>
                      <a:cubicBezTo>
                        <a:pt x="24" y="63"/>
                        <a:pt x="19" y="62"/>
                        <a:pt x="17" y="63"/>
                      </a:cubicBezTo>
                      <a:cubicBezTo>
                        <a:pt x="16" y="63"/>
                        <a:pt x="15" y="64"/>
                        <a:pt x="15" y="64"/>
                      </a:cubicBezTo>
                      <a:cubicBezTo>
                        <a:pt x="13" y="65"/>
                        <a:pt x="14" y="63"/>
                        <a:pt x="13" y="63"/>
                      </a:cubicBezTo>
                      <a:cubicBezTo>
                        <a:pt x="11" y="64"/>
                        <a:pt x="11" y="65"/>
                        <a:pt x="9" y="65"/>
                      </a:cubicBezTo>
                      <a:cubicBezTo>
                        <a:pt x="7" y="65"/>
                        <a:pt x="7" y="62"/>
                        <a:pt x="7" y="61"/>
                      </a:cubicBezTo>
                      <a:cubicBezTo>
                        <a:pt x="7" y="59"/>
                        <a:pt x="4" y="59"/>
                        <a:pt x="4" y="58"/>
                      </a:cubicBezTo>
                      <a:cubicBezTo>
                        <a:pt x="2" y="55"/>
                        <a:pt x="4" y="55"/>
                        <a:pt x="8" y="55"/>
                      </a:cubicBezTo>
                      <a:cubicBezTo>
                        <a:pt x="6" y="51"/>
                        <a:pt x="7" y="48"/>
                        <a:pt x="5" y="43"/>
                      </a:cubicBezTo>
                      <a:cubicBezTo>
                        <a:pt x="9" y="43"/>
                        <a:pt x="6" y="41"/>
                        <a:pt x="4" y="41"/>
                      </a:cubicBezTo>
                      <a:cubicBezTo>
                        <a:pt x="4" y="41"/>
                        <a:pt x="0" y="37"/>
                        <a:pt x="0" y="37"/>
                      </a:cubicBezTo>
                      <a:cubicBezTo>
                        <a:pt x="0" y="33"/>
                        <a:pt x="8" y="30"/>
                        <a:pt x="8" y="26"/>
                      </a:cubicBezTo>
                      <a:cubicBezTo>
                        <a:pt x="9" y="22"/>
                        <a:pt x="8" y="16"/>
                        <a:pt x="10" y="13"/>
                      </a:cubicBezTo>
                      <a:cubicBezTo>
                        <a:pt x="11" y="12"/>
                        <a:pt x="8" y="10"/>
                        <a:pt x="7" y="9"/>
                      </a:cubicBezTo>
                      <a:cubicBezTo>
                        <a:pt x="6" y="7"/>
                        <a:pt x="7" y="4"/>
                        <a:pt x="7"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8" name="Freeform 243"/>
                <p:cNvSpPr>
                  <a:spLocks noEditPoints="1" noChangeArrowheads="1"/>
                </p:cNvSpPr>
                <p:nvPr/>
              </p:nvSpPr>
              <p:spPr bwMode="auto">
                <a:xfrm>
                  <a:off x="942" y="615"/>
                  <a:ext cx="78" cy="114"/>
                </a:xfrm>
                <a:custGeom>
                  <a:avLst/>
                  <a:gdLst>
                    <a:gd name="T0" fmla="*/ 7 w 45"/>
                    <a:gd name="T1" fmla="*/ 62 h 66"/>
                    <a:gd name="T2" fmla="*/ 6 w 45"/>
                    <a:gd name="T3" fmla="*/ 60 h 66"/>
                    <a:gd name="T4" fmla="*/ 4 w 45"/>
                    <a:gd name="T5" fmla="*/ 55 h 66"/>
                    <a:gd name="T6" fmla="*/ 6 w 45"/>
                    <a:gd name="T7" fmla="*/ 49 h 66"/>
                    <a:gd name="T8" fmla="*/ 5 w 45"/>
                    <a:gd name="T9" fmla="*/ 43 h 66"/>
                    <a:gd name="T10" fmla="*/ 7 w 45"/>
                    <a:gd name="T11" fmla="*/ 42 h 66"/>
                    <a:gd name="T12" fmla="*/ 5 w 45"/>
                    <a:gd name="T13" fmla="*/ 41 h 66"/>
                    <a:gd name="T14" fmla="*/ 1 w 45"/>
                    <a:gd name="T15" fmla="*/ 38 h 66"/>
                    <a:gd name="T16" fmla="*/ 0 w 45"/>
                    <a:gd name="T17" fmla="*/ 37 h 66"/>
                    <a:gd name="T18" fmla="*/ 0 w 45"/>
                    <a:gd name="T19" fmla="*/ 37 h 66"/>
                    <a:gd name="T20" fmla="*/ 5 w 45"/>
                    <a:gd name="T21" fmla="*/ 30 h 66"/>
                    <a:gd name="T22" fmla="*/ 8 w 45"/>
                    <a:gd name="T23" fmla="*/ 23 h 66"/>
                    <a:gd name="T24" fmla="*/ 9 w 45"/>
                    <a:gd name="T25" fmla="*/ 12 h 66"/>
                    <a:gd name="T26" fmla="*/ 7 w 45"/>
                    <a:gd name="T27" fmla="*/ 3 h 66"/>
                    <a:gd name="T28" fmla="*/ 7 w 45"/>
                    <a:gd name="T29" fmla="*/ 1 h 66"/>
                    <a:gd name="T30" fmla="*/ 11 w 45"/>
                    <a:gd name="T31" fmla="*/ 0 h 66"/>
                    <a:gd name="T32" fmla="*/ 24 w 45"/>
                    <a:gd name="T33" fmla="*/ 5 h 66"/>
                    <a:gd name="T34" fmla="*/ 44 w 45"/>
                    <a:gd name="T35" fmla="*/ 15 h 66"/>
                    <a:gd name="T36" fmla="*/ 44 w 45"/>
                    <a:gd name="T37" fmla="*/ 25 h 66"/>
                    <a:gd name="T38" fmla="*/ 41 w 45"/>
                    <a:gd name="T39" fmla="*/ 33 h 66"/>
                    <a:gd name="T40" fmla="*/ 38 w 45"/>
                    <a:gd name="T41" fmla="*/ 46 h 66"/>
                    <a:gd name="T42" fmla="*/ 39 w 45"/>
                    <a:gd name="T43" fmla="*/ 50 h 66"/>
                    <a:gd name="T44" fmla="*/ 36 w 45"/>
                    <a:gd name="T45" fmla="*/ 52 h 66"/>
                    <a:gd name="T46" fmla="*/ 35 w 45"/>
                    <a:gd name="T47" fmla="*/ 55 h 66"/>
                    <a:gd name="T48" fmla="*/ 31 w 45"/>
                    <a:gd name="T49" fmla="*/ 58 h 66"/>
                    <a:gd name="T50" fmla="*/ 25 w 45"/>
                    <a:gd name="T51" fmla="*/ 60 h 66"/>
                    <a:gd name="T52" fmla="*/ 20 w 45"/>
                    <a:gd name="T53" fmla="*/ 63 h 66"/>
                    <a:gd name="T54" fmla="*/ 16 w 45"/>
                    <a:gd name="T55" fmla="*/ 65 h 66"/>
                    <a:gd name="T56" fmla="*/ 13 w 45"/>
                    <a:gd name="T57" fmla="*/ 65 h 66"/>
                    <a:gd name="T58" fmla="*/ 7 w 45"/>
                    <a:gd name="T59" fmla="*/ 44 h 66"/>
                    <a:gd name="T60" fmla="*/ 10 w 45"/>
                    <a:gd name="T61" fmla="*/ 54 h 66"/>
                    <a:gd name="T62" fmla="*/ 8 w 45"/>
                    <a:gd name="T63" fmla="*/ 56 h 66"/>
                    <a:gd name="T64" fmla="*/ 6 w 45"/>
                    <a:gd name="T65" fmla="*/ 58 h 66"/>
                    <a:gd name="T66" fmla="*/ 9 w 45"/>
                    <a:gd name="T67" fmla="*/ 60 h 66"/>
                    <a:gd name="T68" fmla="*/ 10 w 45"/>
                    <a:gd name="T69" fmla="*/ 64 h 66"/>
                    <a:gd name="T70" fmla="*/ 14 w 45"/>
                    <a:gd name="T71" fmla="*/ 62 h 66"/>
                    <a:gd name="T72" fmla="*/ 15 w 45"/>
                    <a:gd name="T73" fmla="*/ 63 h 66"/>
                    <a:gd name="T74" fmla="*/ 20 w 45"/>
                    <a:gd name="T75" fmla="*/ 61 h 66"/>
                    <a:gd name="T76" fmla="*/ 23 w 45"/>
                    <a:gd name="T77" fmla="*/ 59 h 66"/>
                    <a:gd name="T78" fmla="*/ 24 w 45"/>
                    <a:gd name="T79" fmla="*/ 58 h 66"/>
                    <a:gd name="T80" fmla="*/ 30 w 45"/>
                    <a:gd name="T81" fmla="*/ 57 h 66"/>
                    <a:gd name="T82" fmla="*/ 33 w 45"/>
                    <a:gd name="T83" fmla="*/ 53 h 66"/>
                    <a:gd name="T84" fmla="*/ 34 w 45"/>
                    <a:gd name="T85" fmla="*/ 51 h 66"/>
                    <a:gd name="T86" fmla="*/ 37 w 45"/>
                    <a:gd name="T87" fmla="*/ 48 h 66"/>
                    <a:gd name="T88" fmla="*/ 36 w 45"/>
                    <a:gd name="T89" fmla="*/ 45 h 66"/>
                    <a:gd name="T90" fmla="*/ 34 w 45"/>
                    <a:gd name="T91" fmla="*/ 45 h 66"/>
                    <a:gd name="T92" fmla="*/ 40 w 45"/>
                    <a:gd name="T93" fmla="*/ 31 h 66"/>
                    <a:gd name="T94" fmla="*/ 42 w 45"/>
                    <a:gd name="T95" fmla="*/ 25 h 66"/>
                    <a:gd name="T96" fmla="*/ 42 w 45"/>
                    <a:gd name="T97" fmla="*/ 17 h 66"/>
                    <a:gd name="T98" fmla="*/ 23 w 45"/>
                    <a:gd name="T99" fmla="*/ 7 h 66"/>
                    <a:gd name="T100" fmla="*/ 9 w 45"/>
                    <a:gd name="T101" fmla="*/ 2 h 66"/>
                    <a:gd name="T102" fmla="*/ 9 w 45"/>
                    <a:gd name="T103" fmla="*/ 8 h 66"/>
                    <a:gd name="T104" fmla="*/ 12 w 45"/>
                    <a:gd name="T105" fmla="*/ 13 h 66"/>
                    <a:gd name="T106" fmla="*/ 10 w 45"/>
                    <a:gd name="T107" fmla="*/ 26 h 66"/>
                    <a:gd name="T108" fmla="*/ 2 w 45"/>
                    <a:gd name="T109" fmla="*/ 37 h 66"/>
                    <a:gd name="T110" fmla="*/ 9 w 45"/>
                    <a:gd name="T111" fmla="*/ 43 h 6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5"/>
                    <a:gd name="T169" fmla="*/ 0 h 66"/>
                    <a:gd name="T170" fmla="*/ 45 w 45"/>
                    <a:gd name="T171" fmla="*/ 66 h 6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5" h="66">
                      <a:moveTo>
                        <a:pt x="10" y="66"/>
                      </a:moveTo>
                      <a:cubicBezTo>
                        <a:pt x="8" y="66"/>
                        <a:pt x="7" y="63"/>
                        <a:pt x="7" y="62"/>
                      </a:cubicBezTo>
                      <a:cubicBezTo>
                        <a:pt x="7" y="61"/>
                        <a:pt x="7" y="61"/>
                        <a:pt x="7" y="61"/>
                      </a:cubicBezTo>
                      <a:cubicBezTo>
                        <a:pt x="7" y="61"/>
                        <a:pt x="6" y="60"/>
                        <a:pt x="6" y="60"/>
                      </a:cubicBezTo>
                      <a:cubicBezTo>
                        <a:pt x="5" y="60"/>
                        <a:pt x="4" y="60"/>
                        <a:pt x="4" y="59"/>
                      </a:cubicBezTo>
                      <a:cubicBezTo>
                        <a:pt x="4" y="58"/>
                        <a:pt x="3" y="56"/>
                        <a:pt x="4" y="55"/>
                      </a:cubicBezTo>
                      <a:cubicBezTo>
                        <a:pt x="4" y="54"/>
                        <a:pt x="6" y="54"/>
                        <a:pt x="7" y="54"/>
                      </a:cubicBezTo>
                      <a:cubicBezTo>
                        <a:pt x="7" y="52"/>
                        <a:pt x="6" y="50"/>
                        <a:pt x="6" y="49"/>
                      </a:cubicBezTo>
                      <a:cubicBezTo>
                        <a:pt x="6" y="47"/>
                        <a:pt x="6" y="45"/>
                        <a:pt x="5" y="44"/>
                      </a:cubicBezTo>
                      <a:cubicBezTo>
                        <a:pt x="5" y="43"/>
                        <a:pt x="5" y="43"/>
                        <a:pt x="5" y="43"/>
                      </a:cubicBezTo>
                      <a:cubicBezTo>
                        <a:pt x="6" y="42"/>
                        <a:pt x="6" y="42"/>
                        <a:pt x="6" y="42"/>
                      </a:cubicBezTo>
                      <a:cubicBezTo>
                        <a:pt x="6" y="42"/>
                        <a:pt x="7" y="42"/>
                        <a:pt x="7" y="42"/>
                      </a:cubicBezTo>
                      <a:cubicBezTo>
                        <a:pt x="6" y="42"/>
                        <a:pt x="5" y="42"/>
                        <a:pt x="5" y="42"/>
                      </a:cubicBezTo>
                      <a:cubicBezTo>
                        <a:pt x="5" y="41"/>
                        <a:pt x="5" y="41"/>
                        <a:pt x="5" y="41"/>
                      </a:cubicBezTo>
                      <a:cubicBezTo>
                        <a:pt x="4" y="41"/>
                        <a:pt x="4" y="41"/>
                        <a:pt x="4" y="41"/>
                      </a:cubicBezTo>
                      <a:cubicBezTo>
                        <a:pt x="4" y="41"/>
                        <a:pt x="1" y="38"/>
                        <a:pt x="1" y="38"/>
                      </a:cubicBezTo>
                      <a:cubicBezTo>
                        <a:pt x="1" y="37"/>
                        <a:pt x="1" y="37"/>
                        <a:pt x="1" y="37"/>
                      </a:cubicBezTo>
                      <a:cubicBezTo>
                        <a:pt x="0" y="37"/>
                        <a:pt x="0" y="37"/>
                        <a:pt x="0" y="37"/>
                      </a:cubicBezTo>
                      <a:cubicBezTo>
                        <a:pt x="0" y="37"/>
                        <a:pt x="0" y="37"/>
                        <a:pt x="0" y="37"/>
                      </a:cubicBezTo>
                      <a:cubicBezTo>
                        <a:pt x="0" y="37"/>
                        <a:pt x="0" y="37"/>
                        <a:pt x="0" y="37"/>
                      </a:cubicBezTo>
                      <a:cubicBezTo>
                        <a:pt x="0" y="37"/>
                        <a:pt x="0" y="37"/>
                        <a:pt x="0" y="37"/>
                      </a:cubicBezTo>
                      <a:cubicBezTo>
                        <a:pt x="0" y="34"/>
                        <a:pt x="3" y="32"/>
                        <a:pt x="5" y="30"/>
                      </a:cubicBezTo>
                      <a:cubicBezTo>
                        <a:pt x="6" y="29"/>
                        <a:pt x="8" y="28"/>
                        <a:pt x="8" y="26"/>
                      </a:cubicBezTo>
                      <a:cubicBezTo>
                        <a:pt x="8" y="25"/>
                        <a:pt x="8" y="24"/>
                        <a:pt x="8" y="23"/>
                      </a:cubicBezTo>
                      <a:cubicBezTo>
                        <a:pt x="9" y="20"/>
                        <a:pt x="9" y="16"/>
                        <a:pt x="10" y="13"/>
                      </a:cubicBezTo>
                      <a:cubicBezTo>
                        <a:pt x="10" y="12"/>
                        <a:pt x="10" y="12"/>
                        <a:pt x="9" y="12"/>
                      </a:cubicBezTo>
                      <a:cubicBezTo>
                        <a:pt x="8" y="11"/>
                        <a:pt x="8" y="10"/>
                        <a:pt x="7" y="9"/>
                      </a:cubicBezTo>
                      <a:cubicBezTo>
                        <a:pt x="7" y="8"/>
                        <a:pt x="7" y="5"/>
                        <a:pt x="7" y="3"/>
                      </a:cubicBezTo>
                      <a:cubicBezTo>
                        <a:pt x="7" y="3"/>
                        <a:pt x="7" y="2"/>
                        <a:pt x="7" y="1"/>
                      </a:cubicBezTo>
                      <a:cubicBezTo>
                        <a:pt x="7" y="1"/>
                        <a:pt x="7" y="1"/>
                        <a:pt x="7" y="1"/>
                      </a:cubicBezTo>
                      <a:cubicBezTo>
                        <a:pt x="8" y="0"/>
                        <a:pt x="8" y="0"/>
                        <a:pt x="8" y="0"/>
                      </a:cubicBezTo>
                      <a:cubicBezTo>
                        <a:pt x="9" y="0"/>
                        <a:pt x="10" y="0"/>
                        <a:pt x="11" y="0"/>
                      </a:cubicBezTo>
                      <a:cubicBezTo>
                        <a:pt x="15" y="0"/>
                        <a:pt x="18" y="2"/>
                        <a:pt x="21" y="3"/>
                      </a:cubicBezTo>
                      <a:cubicBezTo>
                        <a:pt x="22" y="4"/>
                        <a:pt x="23" y="5"/>
                        <a:pt x="24" y="5"/>
                      </a:cubicBezTo>
                      <a:cubicBezTo>
                        <a:pt x="28" y="7"/>
                        <a:pt x="31" y="9"/>
                        <a:pt x="35" y="11"/>
                      </a:cubicBezTo>
                      <a:cubicBezTo>
                        <a:pt x="44" y="15"/>
                        <a:pt x="44" y="15"/>
                        <a:pt x="44" y="15"/>
                      </a:cubicBezTo>
                      <a:cubicBezTo>
                        <a:pt x="44" y="16"/>
                        <a:pt x="45" y="17"/>
                        <a:pt x="44" y="23"/>
                      </a:cubicBezTo>
                      <a:cubicBezTo>
                        <a:pt x="44" y="24"/>
                        <a:pt x="44" y="25"/>
                        <a:pt x="44" y="25"/>
                      </a:cubicBezTo>
                      <a:cubicBezTo>
                        <a:pt x="44" y="26"/>
                        <a:pt x="44" y="26"/>
                        <a:pt x="44" y="27"/>
                      </a:cubicBezTo>
                      <a:cubicBezTo>
                        <a:pt x="45" y="30"/>
                        <a:pt x="45" y="32"/>
                        <a:pt x="41" y="33"/>
                      </a:cubicBezTo>
                      <a:cubicBezTo>
                        <a:pt x="39" y="33"/>
                        <a:pt x="36" y="39"/>
                        <a:pt x="36" y="43"/>
                      </a:cubicBezTo>
                      <a:cubicBezTo>
                        <a:pt x="37" y="43"/>
                        <a:pt x="38" y="45"/>
                        <a:pt x="38" y="46"/>
                      </a:cubicBezTo>
                      <a:cubicBezTo>
                        <a:pt x="38" y="46"/>
                        <a:pt x="38" y="47"/>
                        <a:pt x="38" y="47"/>
                      </a:cubicBezTo>
                      <a:cubicBezTo>
                        <a:pt x="39" y="49"/>
                        <a:pt x="40" y="50"/>
                        <a:pt x="39" y="50"/>
                      </a:cubicBezTo>
                      <a:cubicBezTo>
                        <a:pt x="39" y="51"/>
                        <a:pt x="38" y="51"/>
                        <a:pt x="38" y="51"/>
                      </a:cubicBezTo>
                      <a:cubicBezTo>
                        <a:pt x="37" y="51"/>
                        <a:pt x="36" y="51"/>
                        <a:pt x="36" y="52"/>
                      </a:cubicBezTo>
                      <a:cubicBezTo>
                        <a:pt x="36" y="52"/>
                        <a:pt x="36" y="52"/>
                        <a:pt x="36" y="53"/>
                      </a:cubicBezTo>
                      <a:cubicBezTo>
                        <a:pt x="35" y="53"/>
                        <a:pt x="35" y="54"/>
                        <a:pt x="35" y="55"/>
                      </a:cubicBezTo>
                      <a:cubicBezTo>
                        <a:pt x="34" y="56"/>
                        <a:pt x="33" y="57"/>
                        <a:pt x="32" y="57"/>
                      </a:cubicBezTo>
                      <a:cubicBezTo>
                        <a:pt x="31" y="58"/>
                        <a:pt x="31" y="58"/>
                        <a:pt x="31" y="58"/>
                      </a:cubicBezTo>
                      <a:cubicBezTo>
                        <a:pt x="29" y="59"/>
                        <a:pt x="27" y="60"/>
                        <a:pt x="25" y="60"/>
                      </a:cubicBezTo>
                      <a:cubicBezTo>
                        <a:pt x="25" y="60"/>
                        <a:pt x="25" y="60"/>
                        <a:pt x="25" y="60"/>
                      </a:cubicBezTo>
                      <a:cubicBezTo>
                        <a:pt x="25" y="61"/>
                        <a:pt x="25" y="61"/>
                        <a:pt x="24" y="62"/>
                      </a:cubicBezTo>
                      <a:cubicBezTo>
                        <a:pt x="23" y="63"/>
                        <a:pt x="22" y="63"/>
                        <a:pt x="20" y="63"/>
                      </a:cubicBezTo>
                      <a:cubicBezTo>
                        <a:pt x="20" y="64"/>
                        <a:pt x="19" y="64"/>
                        <a:pt x="18" y="64"/>
                      </a:cubicBezTo>
                      <a:cubicBezTo>
                        <a:pt x="18" y="64"/>
                        <a:pt x="17" y="65"/>
                        <a:pt x="16" y="65"/>
                      </a:cubicBezTo>
                      <a:cubicBezTo>
                        <a:pt x="15" y="66"/>
                        <a:pt x="14" y="65"/>
                        <a:pt x="14" y="64"/>
                      </a:cubicBezTo>
                      <a:cubicBezTo>
                        <a:pt x="13" y="64"/>
                        <a:pt x="13" y="65"/>
                        <a:pt x="13" y="65"/>
                      </a:cubicBezTo>
                      <a:cubicBezTo>
                        <a:pt x="12" y="65"/>
                        <a:pt x="11" y="66"/>
                        <a:pt x="10" y="66"/>
                      </a:cubicBezTo>
                      <a:close/>
                      <a:moveTo>
                        <a:pt x="7" y="44"/>
                      </a:moveTo>
                      <a:cubicBezTo>
                        <a:pt x="8" y="46"/>
                        <a:pt x="8" y="47"/>
                        <a:pt x="8" y="48"/>
                      </a:cubicBezTo>
                      <a:cubicBezTo>
                        <a:pt x="8" y="50"/>
                        <a:pt x="9" y="52"/>
                        <a:pt x="10" y="54"/>
                      </a:cubicBezTo>
                      <a:cubicBezTo>
                        <a:pt x="11" y="56"/>
                        <a:pt x="11" y="56"/>
                        <a:pt x="11" y="56"/>
                      </a:cubicBezTo>
                      <a:cubicBezTo>
                        <a:pt x="8" y="56"/>
                        <a:pt x="8" y="56"/>
                        <a:pt x="8" y="56"/>
                      </a:cubicBezTo>
                      <a:cubicBezTo>
                        <a:pt x="7" y="56"/>
                        <a:pt x="6" y="56"/>
                        <a:pt x="5" y="56"/>
                      </a:cubicBezTo>
                      <a:cubicBezTo>
                        <a:pt x="5" y="56"/>
                        <a:pt x="5" y="56"/>
                        <a:pt x="6" y="58"/>
                      </a:cubicBezTo>
                      <a:cubicBezTo>
                        <a:pt x="6" y="58"/>
                        <a:pt x="6" y="58"/>
                        <a:pt x="7" y="58"/>
                      </a:cubicBezTo>
                      <a:cubicBezTo>
                        <a:pt x="7" y="59"/>
                        <a:pt x="9" y="59"/>
                        <a:pt x="9" y="60"/>
                      </a:cubicBezTo>
                      <a:cubicBezTo>
                        <a:pt x="9" y="61"/>
                        <a:pt x="9" y="61"/>
                        <a:pt x="9" y="61"/>
                      </a:cubicBezTo>
                      <a:cubicBezTo>
                        <a:pt x="9" y="62"/>
                        <a:pt x="9" y="64"/>
                        <a:pt x="10" y="64"/>
                      </a:cubicBezTo>
                      <a:cubicBezTo>
                        <a:pt x="11" y="64"/>
                        <a:pt x="11" y="64"/>
                        <a:pt x="12" y="63"/>
                      </a:cubicBezTo>
                      <a:cubicBezTo>
                        <a:pt x="12" y="63"/>
                        <a:pt x="13" y="62"/>
                        <a:pt x="14" y="62"/>
                      </a:cubicBezTo>
                      <a:cubicBezTo>
                        <a:pt x="14" y="62"/>
                        <a:pt x="14" y="62"/>
                        <a:pt x="14" y="62"/>
                      </a:cubicBezTo>
                      <a:cubicBezTo>
                        <a:pt x="15" y="62"/>
                        <a:pt x="15" y="63"/>
                        <a:pt x="15" y="63"/>
                      </a:cubicBezTo>
                      <a:cubicBezTo>
                        <a:pt x="16" y="63"/>
                        <a:pt x="17" y="62"/>
                        <a:pt x="18" y="62"/>
                      </a:cubicBezTo>
                      <a:cubicBezTo>
                        <a:pt x="18" y="62"/>
                        <a:pt x="19" y="62"/>
                        <a:pt x="20" y="61"/>
                      </a:cubicBezTo>
                      <a:cubicBezTo>
                        <a:pt x="21" y="61"/>
                        <a:pt x="22" y="61"/>
                        <a:pt x="23" y="61"/>
                      </a:cubicBezTo>
                      <a:cubicBezTo>
                        <a:pt x="23" y="60"/>
                        <a:pt x="23" y="60"/>
                        <a:pt x="23" y="59"/>
                      </a:cubicBezTo>
                      <a:cubicBezTo>
                        <a:pt x="22" y="58"/>
                        <a:pt x="22" y="58"/>
                        <a:pt x="22" y="58"/>
                      </a:cubicBezTo>
                      <a:cubicBezTo>
                        <a:pt x="24" y="58"/>
                        <a:pt x="24" y="58"/>
                        <a:pt x="24" y="58"/>
                      </a:cubicBezTo>
                      <a:cubicBezTo>
                        <a:pt x="24" y="58"/>
                        <a:pt x="25" y="58"/>
                        <a:pt x="25" y="58"/>
                      </a:cubicBezTo>
                      <a:cubicBezTo>
                        <a:pt x="27" y="58"/>
                        <a:pt x="28" y="58"/>
                        <a:pt x="30" y="57"/>
                      </a:cubicBezTo>
                      <a:cubicBezTo>
                        <a:pt x="30" y="56"/>
                        <a:pt x="30" y="56"/>
                        <a:pt x="30" y="56"/>
                      </a:cubicBezTo>
                      <a:cubicBezTo>
                        <a:pt x="31" y="55"/>
                        <a:pt x="32" y="54"/>
                        <a:pt x="33" y="53"/>
                      </a:cubicBezTo>
                      <a:cubicBezTo>
                        <a:pt x="33" y="53"/>
                        <a:pt x="34" y="53"/>
                        <a:pt x="34" y="52"/>
                      </a:cubicBezTo>
                      <a:cubicBezTo>
                        <a:pt x="34" y="52"/>
                        <a:pt x="34" y="51"/>
                        <a:pt x="34" y="51"/>
                      </a:cubicBezTo>
                      <a:cubicBezTo>
                        <a:pt x="35" y="50"/>
                        <a:pt x="37" y="49"/>
                        <a:pt x="37" y="49"/>
                      </a:cubicBezTo>
                      <a:cubicBezTo>
                        <a:pt x="37" y="49"/>
                        <a:pt x="37" y="49"/>
                        <a:pt x="37" y="48"/>
                      </a:cubicBezTo>
                      <a:cubicBezTo>
                        <a:pt x="36" y="47"/>
                        <a:pt x="36" y="47"/>
                        <a:pt x="36" y="46"/>
                      </a:cubicBezTo>
                      <a:cubicBezTo>
                        <a:pt x="36" y="46"/>
                        <a:pt x="36" y="45"/>
                        <a:pt x="36" y="45"/>
                      </a:cubicBezTo>
                      <a:cubicBezTo>
                        <a:pt x="35" y="45"/>
                        <a:pt x="35" y="45"/>
                        <a:pt x="35" y="45"/>
                      </a:cubicBezTo>
                      <a:cubicBezTo>
                        <a:pt x="34" y="45"/>
                        <a:pt x="34" y="45"/>
                        <a:pt x="34" y="45"/>
                      </a:cubicBezTo>
                      <a:cubicBezTo>
                        <a:pt x="34" y="44"/>
                        <a:pt x="34" y="44"/>
                        <a:pt x="34" y="44"/>
                      </a:cubicBezTo>
                      <a:cubicBezTo>
                        <a:pt x="34" y="41"/>
                        <a:pt x="36" y="32"/>
                        <a:pt x="40" y="31"/>
                      </a:cubicBezTo>
                      <a:cubicBezTo>
                        <a:pt x="43" y="31"/>
                        <a:pt x="43" y="30"/>
                        <a:pt x="42" y="27"/>
                      </a:cubicBezTo>
                      <a:cubicBezTo>
                        <a:pt x="42" y="27"/>
                        <a:pt x="42" y="26"/>
                        <a:pt x="42" y="25"/>
                      </a:cubicBezTo>
                      <a:cubicBezTo>
                        <a:pt x="42" y="24"/>
                        <a:pt x="42" y="24"/>
                        <a:pt x="42" y="23"/>
                      </a:cubicBezTo>
                      <a:cubicBezTo>
                        <a:pt x="42" y="22"/>
                        <a:pt x="43" y="18"/>
                        <a:pt x="42" y="17"/>
                      </a:cubicBezTo>
                      <a:cubicBezTo>
                        <a:pt x="34" y="13"/>
                        <a:pt x="34" y="13"/>
                        <a:pt x="34" y="13"/>
                      </a:cubicBezTo>
                      <a:cubicBezTo>
                        <a:pt x="30" y="11"/>
                        <a:pt x="27" y="9"/>
                        <a:pt x="23" y="7"/>
                      </a:cubicBezTo>
                      <a:cubicBezTo>
                        <a:pt x="22" y="6"/>
                        <a:pt x="21" y="6"/>
                        <a:pt x="20" y="5"/>
                      </a:cubicBezTo>
                      <a:cubicBezTo>
                        <a:pt x="16" y="3"/>
                        <a:pt x="13" y="1"/>
                        <a:pt x="9" y="2"/>
                      </a:cubicBezTo>
                      <a:cubicBezTo>
                        <a:pt x="9" y="3"/>
                        <a:pt x="9" y="3"/>
                        <a:pt x="9" y="4"/>
                      </a:cubicBezTo>
                      <a:cubicBezTo>
                        <a:pt x="9" y="5"/>
                        <a:pt x="9" y="7"/>
                        <a:pt x="9" y="8"/>
                      </a:cubicBezTo>
                      <a:cubicBezTo>
                        <a:pt x="9" y="9"/>
                        <a:pt x="10" y="10"/>
                        <a:pt x="11" y="10"/>
                      </a:cubicBezTo>
                      <a:cubicBezTo>
                        <a:pt x="12" y="12"/>
                        <a:pt x="13" y="13"/>
                        <a:pt x="12" y="13"/>
                      </a:cubicBezTo>
                      <a:cubicBezTo>
                        <a:pt x="11" y="16"/>
                        <a:pt x="10" y="20"/>
                        <a:pt x="10" y="23"/>
                      </a:cubicBezTo>
                      <a:cubicBezTo>
                        <a:pt x="10" y="24"/>
                        <a:pt x="10" y="26"/>
                        <a:pt x="10" y="26"/>
                      </a:cubicBezTo>
                      <a:cubicBezTo>
                        <a:pt x="10" y="29"/>
                        <a:pt x="8" y="30"/>
                        <a:pt x="6" y="32"/>
                      </a:cubicBezTo>
                      <a:cubicBezTo>
                        <a:pt x="4" y="33"/>
                        <a:pt x="2" y="35"/>
                        <a:pt x="2" y="37"/>
                      </a:cubicBezTo>
                      <a:cubicBezTo>
                        <a:pt x="3" y="37"/>
                        <a:pt x="5" y="39"/>
                        <a:pt x="5" y="40"/>
                      </a:cubicBezTo>
                      <a:cubicBezTo>
                        <a:pt x="7" y="40"/>
                        <a:pt x="9" y="41"/>
                        <a:pt x="9" y="43"/>
                      </a:cubicBezTo>
                      <a:cubicBezTo>
                        <a:pt x="9" y="43"/>
                        <a:pt x="9" y="44"/>
                        <a:pt x="7" y="4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9" name="Freeform 244"/>
                <p:cNvSpPr>
                  <a:spLocks noChangeArrowheads="1"/>
                </p:cNvSpPr>
                <p:nvPr/>
              </p:nvSpPr>
              <p:spPr bwMode="auto">
                <a:xfrm>
                  <a:off x="928" y="751"/>
                  <a:ext cx="52" cy="62"/>
                </a:xfrm>
                <a:custGeom>
                  <a:avLst/>
                  <a:gdLst>
                    <a:gd name="T0" fmla="*/ 30 w 30"/>
                    <a:gd name="T1" fmla="*/ 1 h 36"/>
                    <a:gd name="T2" fmla="*/ 23 w 30"/>
                    <a:gd name="T3" fmla="*/ 1 h 36"/>
                    <a:gd name="T4" fmla="*/ 19 w 30"/>
                    <a:gd name="T5" fmla="*/ 9 h 36"/>
                    <a:gd name="T6" fmla="*/ 9 w 30"/>
                    <a:gd name="T7" fmla="*/ 11 h 36"/>
                    <a:gd name="T8" fmla="*/ 13 w 30"/>
                    <a:gd name="T9" fmla="*/ 10 h 36"/>
                    <a:gd name="T10" fmla="*/ 12 w 30"/>
                    <a:gd name="T11" fmla="*/ 14 h 36"/>
                    <a:gd name="T12" fmla="*/ 11 w 30"/>
                    <a:gd name="T13" fmla="*/ 24 h 36"/>
                    <a:gd name="T14" fmla="*/ 6 w 30"/>
                    <a:gd name="T15" fmla="*/ 22 h 36"/>
                    <a:gd name="T16" fmla="*/ 3 w 30"/>
                    <a:gd name="T17" fmla="*/ 26 h 36"/>
                    <a:gd name="T18" fmla="*/ 1 w 30"/>
                    <a:gd name="T19" fmla="*/ 30 h 36"/>
                    <a:gd name="T20" fmla="*/ 4 w 30"/>
                    <a:gd name="T21" fmla="*/ 35 h 36"/>
                    <a:gd name="T22" fmla="*/ 8 w 30"/>
                    <a:gd name="T23" fmla="*/ 33 h 36"/>
                    <a:gd name="T24" fmla="*/ 10 w 30"/>
                    <a:gd name="T25" fmla="*/ 34 h 36"/>
                    <a:gd name="T26" fmla="*/ 13 w 30"/>
                    <a:gd name="T27" fmla="*/ 32 h 36"/>
                    <a:gd name="T28" fmla="*/ 19 w 30"/>
                    <a:gd name="T29" fmla="*/ 30 h 36"/>
                    <a:gd name="T30" fmla="*/ 23 w 30"/>
                    <a:gd name="T31" fmla="*/ 20 h 36"/>
                    <a:gd name="T32" fmla="*/ 27 w 30"/>
                    <a:gd name="T33" fmla="*/ 10 h 36"/>
                    <a:gd name="T34" fmla="*/ 30 w 30"/>
                    <a:gd name="T35" fmla="*/ 1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36"/>
                    <a:gd name="T56" fmla="*/ 30 w 30"/>
                    <a:gd name="T57" fmla="*/ 36 h 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36">
                      <a:moveTo>
                        <a:pt x="30" y="1"/>
                      </a:moveTo>
                      <a:cubicBezTo>
                        <a:pt x="28" y="2"/>
                        <a:pt x="25" y="0"/>
                        <a:pt x="23" y="1"/>
                      </a:cubicBezTo>
                      <a:cubicBezTo>
                        <a:pt x="20" y="4"/>
                        <a:pt x="20" y="5"/>
                        <a:pt x="19" y="9"/>
                      </a:cubicBezTo>
                      <a:cubicBezTo>
                        <a:pt x="17" y="5"/>
                        <a:pt x="5" y="6"/>
                        <a:pt x="9" y="11"/>
                      </a:cubicBezTo>
                      <a:cubicBezTo>
                        <a:pt x="10" y="9"/>
                        <a:pt x="11" y="8"/>
                        <a:pt x="13" y="10"/>
                      </a:cubicBezTo>
                      <a:cubicBezTo>
                        <a:pt x="14" y="12"/>
                        <a:pt x="12" y="12"/>
                        <a:pt x="12" y="14"/>
                      </a:cubicBezTo>
                      <a:cubicBezTo>
                        <a:pt x="12" y="16"/>
                        <a:pt x="14" y="23"/>
                        <a:pt x="11" y="24"/>
                      </a:cubicBezTo>
                      <a:cubicBezTo>
                        <a:pt x="9" y="25"/>
                        <a:pt x="8" y="22"/>
                        <a:pt x="6" y="22"/>
                      </a:cubicBezTo>
                      <a:cubicBezTo>
                        <a:pt x="5" y="22"/>
                        <a:pt x="3" y="25"/>
                        <a:pt x="3" y="26"/>
                      </a:cubicBezTo>
                      <a:cubicBezTo>
                        <a:pt x="3" y="29"/>
                        <a:pt x="2" y="28"/>
                        <a:pt x="1" y="30"/>
                      </a:cubicBezTo>
                      <a:cubicBezTo>
                        <a:pt x="0" y="31"/>
                        <a:pt x="3" y="33"/>
                        <a:pt x="4" y="35"/>
                      </a:cubicBezTo>
                      <a:cubicBezTo>
                        <a:pt x="6" y="32"/>
                        <a:pt x="6" y="33"/>
                        <a:pt x="8" y="33"/>
                      </a:cubicBezTo>
                      <a:cubicBezTo>
                        <a:pt x="8" y="33"/>
                        <a:pt x="9" y="34"/>
                        <a:pt x="10" y="34"/>
                      </a:cubicBezTo>
                      <a:cubicBezTo>
                        <a:pt x="10" y="34"/>
                        <a:pt x="13" y="32"/>
                        <a:pt x="13" y="32"/>
                      </a:cubicBezTo>
                      <a:cubicBezTo>
                        <a:pt x="13" y="36"/>
                        <a:pt x="18" y="32"/>
                        <a:pt x="19" y="30"/>
                      </a:cubicBezTo>
                      <a:cubicBezTo>
                        <a:pt x="21" y="27"/>
                        <a:pt x="20" y="23"/>
                        <a:pt x="23" y="20"/>
                      </a:cubicBezTo>
                      <a:cubicBezTo>
                        <a:pt x="27" y="17"/>
                        <a:pt x="27" y="16"/>
                        <a:pt x="27" y="10"/>
                      </a:cubicBezTo>
                      <a:cubicBezTo>
                        <a:pt x="28" y="7"/>
                        <a:pt x="30" y="4"/>
                        <a:pt x="3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0" name="Freeform 245"/>
                <p:cNvSpPr>
                  <a:spLocks noEditPoints="1" noChangeArrowheads="1"/>
                </p:cNvSpPr>
                <p:nvPr/>
              </p:nvSpPr>
              <p:spPr bwMode="auto">
                <a:xfrm>
                  <a:off x="927" y="750"/>
                  <a:ext cx="55" cy="65"/>
                </a:xfrm>
                <a:custGeom>
                  <a:avLst/>
                  <a:gdLst>
                    <a:gd name="T0" fmla="*/ 4 w 32"/>
                    <a:gd name="T1" fmla="*/ 36 h 38"/>
                    <a:gd name="T2" fmla="*/ 1 w 32"/>
                    <a:gd name="T3" fmla="*/ 30 h 38"/>
                    <a:gd name="T4" fmla="*/ 3 w 32"/>
                    <a:gd name="T5" fmla="*/ 27 h 38"/>
                    <a:gd name="T6" fmla="*/ 7 w 32"/>
                    <a:gd name="T7" fmla="*/ 22 h 38"/>
                    <a:gd name="T8" fmla="*/ 12 w 32"/>
                    <a:gd name="T9" fmla="*/ 24 h 38"/>
                    <a:gd name="T10" fmla="*/ 12 w 32"/>
                    <a:gd name="T11" fmla="*/ 15 h 38"/>
                    <a:gd name="T12" fmla="*/ 13 w 32"/>
                    <a:gd name="T13" fmla="*/ 11 h 38"/>
                    <a:gd name="T14" fmla="*/ 11 w 32"/>
                    <a:gd name="T15" fmla="*/ 12 h 38"/>
                    <a:gd name="T16" fmla="*/ 9 w 32"/>
                    <a:gd name="T17" fmla="*/ 12 h 38"/>
                    <a:gd name="T18" fmla="*/ 14 w 32"/>
                    <a:gd name="T19" fmla="*/ 7 h 38"/>
                    <a:gd name="T20" fmla="*/ 24 w 32"/>
                    <a:gd name="T21" fmla="*/ 1 h 38"/>
                    <a:gd name="T22" fmla="*/ 31 w 32"/>
                    <a:gd name="T23" fmla="*/ 1 h 38"/>
                    <a:gd name="T24" fmla="*/ 32 w 32"/>
                    <a:gd name="T25" fmla="*/ 2 h 38"/>
                    <a:gd name="T26" fmla="*/ 29 w 32"/>
                    <a:gd name="T27" fmla="*/ 12 h 38"/>
                    <a:gd name="T28" fmla="*/ 25 w 32"/>
                    <a:gd name="T29" fmla="*/ 22 h 38"/>
                    <a:gd name="T30" fmla="*/ 21 w 32"/>
                    <a:gd name="T31" fmla="*/ 32 h 38"/>
                    <a:gd name="T32" fmla="*/ 15 w 32"/>
                    <a:gd name="T33" fmla="*/ 36 h 38"/>
                    <a:gd name="T34" fmla="*/ 13 w 32"/>
                    <a:gd name="T35" fmla="*/ 34 h 38"/>
                    <a:gd name="T36" fmla="*/ 11 w 32"/>
                    <a:gd name="T37" fmla="*/ 35 h 38"/>
                    <a:gd name="T38" fmla="*/ 11 w 32"/>
                    <a:gd name="T39" fmla="*/ 36 h 38"/>
                    <a:gd name="T40" fmla="*/ 10 w 32"/>
                    <a:gd name="T41" fmla="*/ 36 h 38"/>
                    <a:gd name="T42" fmla="*/ 9 w 32"/>
                    <a:gd name="T43" fmla="*/ 35 h 38"/>
                    <a:gd name="T44" fmla="*/ 7 w 32"/>
                    <a:gd name="T45" fmla="*/ 35 h 38"/>
                    <a:gd name="T46" fmla="*/ 5 w 32"/>
                    <a:gd name="T47" fmla="*/ 38 h 38"/>
                    <a:gd name="T48" fmla="*/ 5 w 32"/>
                    <a:gd name="T49" fmla="*/ 27 h 38"/>
                    <a:gd name="T50" fmla="*/ 3 w 32"/>
                    <a:gd name="T51" fmla="*/ 31 h 38"/>
                    <a:gd name="T52" fmla="*/ 5 w 32"/>
                    <a:gd name="T53" fmla="*/ 34 h 38"/>
                    <a:gd name="T54" fmla="*/ 8 w 32"/>
                    <a:gd name="T55" fmla="*/ 33 h 38"/>
                    <a:gd name="T56" fmla="*/ 9 w 32"/>
                    <a:gd name="T57" fmla="*/ 33 h 38"/>
                    <a:gd name="T58" fmla="*/ 11 w 32"/>
                    <a:gd name="T59" fmla="*/ 34 h 38"/>
                    <a:gd name="T60" fmla="*/ 15 w 32"/>
                    <a:gd name="T61" fmla="*/ 32 h 38"/>
                    <a:gd name="T62" fmla="*/ 15 w 32"/>
                    <a:gd name="T63" fmla="*/ 34 h 38"/>
                    <a:gd name="T64" fmla="*/ 21 w 32"/>
                    <a:gd name="T65" fmla="*/ 26 h 38"/>
                    <a:gd name="T66" fmla="*/ 27 w 32"/>
                    <a:gd name="T67" fmla="*/ 13 h 38"/>
                    <a:gd name="T68" fmla="*/ 29 w 32"/>
                    <a:gd name="T69" fmla="*/ 7 h 38"/>
                    <a:gd name="T70" fmla="*/ 27 w 32"/>
                    <a:gd name="T71" fmla="*/ 3 h 38"/>
                    <a:gd name="T72" fmla="*/ 21 w 32"/>
                    <a:gd name="T73" fmla="*/ 10 h 38"/>
                    <a:gd name="T74" fmla="*/ 19 w 32"/>
                    <a:gd name="T75" fmla="*/ 10 h 38"/>
                    <a:gd name="T76" fmla="*/ 10 w 32"/>
                    <a:gd name="T77" fmla="*/ 9 h 38"/>
                    <a:gd name="T78" fmla="*/ 14 w 32"/>
                    <a:gd name="T79" fmla="*/ 14 h 38"/>
                    <a:gd name="T80" fmla="*/ 14 w 32"/>
                    <a:gd name="T81" fmla="*/ 18 h 38"/>
                    <a:gd name="T82" fmla="*/ 12 w 32"/>
                    <a:gd name="T83" fmla="*/ 26 h 38"/>
                    <a:gd name="T84" fmla="*/ 7 w 32"/>
                    <a:gd name="T85" fmla="*/ 24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
                    <a:gd name="T130" fmla="*/ 0 h 38"/>
                    <a:gd name="T131" fmla="*/ 32 w 32"/>
                    <a:gd name="T132" fmla="*/ 38 h 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 h="38">
                      <a:moveTo>
                        <a:pt x="5" y="38"/>
                      </a:moveTo>
                      <a:cubicBezTo>
                        <a:pt x="4" y="36"/>
                        <a:pt x="4" y="36"/>
                        <a:pt x="4" y="36"/>
                      </a:cubicBezTo>
                      <a:cubicBezTo>
                        <a:pt x="4" y="36"/>
                        <a:pt x="3" y="35"/>
                        <a:pt x="3" y="35"/>
                      </a:cubicBezTo>
                      <a:cubicBezTo>
                        <a:pt x="2" y="33"/>
                        <a:pt x="0" y="32"/>
                        <a:pt x="1" y="30"/>
                      </a:cubicBezTo>
                      <a:cubicBezTo>
                        <a:pt x="1" y="29"/>
                        <a:pt x="2" y="29"/>
                        <a:pt x="2" y="29"/>
                      </a:cubicBezTo>
                      <a:cubicBezTo>
                        <a:pt x="2" y="28"/>
                        <a:pt x="3" y="28"/>
                        <a:pt x="3" y="27"/>
                      </a:cubicBezTo>
                      <a:cubicBezTo>
                        <a:pt x="3" y="25"/>
                        <a:pt x="6" y="22"/>
                        <a:pt x="7" y="22"/>
                      </a:cubicBezTo>
                      <a:cubicBezTo>
                        <a:pt x="7" y="22"/>
                        <a:pt x="7" y="22"/>
                        <a:pt x="7" y="22"/>
                      </a:cubicBezTo>
                      <a:cubicBezTo>
                        <a:pt x="9" y="22"/>
                        <a:pt x="9" y="23"/>
                        <a:pt x="10" y="24"/>
                      </a:cubicBezTo>
                      <a:cubicBezTo>
                        <a:pt x="11" y="24"/>
                        <a:pt x="11" y="25"/>
                        <a:pt x="12" y="24"/>
                      </a:cubicBezTo>
                      <a:cubicBezTo>
                        <a:pt x="13" y="24"/>
                        <a:pt x="13" y="20"/>
                        <a:pt x="12" y="18"/>
                      </a:cubicBezTo>
                      <a:cubicBezTo>
                        <a:pt x="12" y="17"/>
                        <a:pt x="12" y="16"/>
                        <a:pt x="12" y="15"/>
                      </a:cubicBezTo>
                      <a:cubicBezTo>
                        <a:pt x="12" y="14"/>
                        <a:pt x="12" y="13"/>
                        <a:pt x="13" y="13"/>
                      </a:cubicBezTo>
                      <a:cubicBezTo>
                        <a:pt x="13" y="12"/>
                        <a:pt x="13" y="12"/>
                        <a:pt x="13" y="11"/>
                      </a:cubicBezTo>
                      <a:cubicBezTo>
                        <a:pt x="13" y="11"/>
                        <a:pt x="12" y="11"/>
                        <a:pt x="12" y="11"/>
                      </a:cubicBezTo>
                      <a:cubicBezTo>
                        <a:pt x="12" y="11"/>
                        <a:pt x="11" y="11"/>
                        <a:pt x="11" y="12"/>
                      </a:cubicBezTo>
                      <a:cubicBezTo>
                        <a:pt x="10" y="14"/>
                        <a:pt x="10" y="14"/>
                        <a:pt x="10" y="14"/>
                      </a:cubicBezTo>
                      <a:cubicBezTo>
                        <a:pt x="9" y="12"/>
                        <a:pt x="9" y="12"/>
                        <a:pt x="9" y="12"/>
                      </a:cubicBezTo>
                      <a:cubicBezTo>
                        <a:pt x="8" y="11"/>
                        <a:pt x="8" y="10"/>
                        <a:pt x="8" y="9"/>
                      </a:cubicBezTo>
                      <a:cubicBezTo>
                        <a:pt x="9" y="7"/>
                        <a:pt x="13" y="7"/>
                        <a:pt x="14" y="7"/>
                      </a:cubicBezTo>
                      <a:cubicBezTo>
                        <a:pt x="16" y="7"/>
                        <a:pt x="18" y="7"/>
                        <a:pt x="20" y="8"/>
                      </a:cubicBezTo>
                      <a:cubicBezTo>
                        <a:pt x="20" y="5"/>
                        <a:pt x="21" y="4"/>
                        <a:pt x="24" y="1"/>
                      </a:cubicBezTo>
                      <a:cubicBezTo>
                        <a:pt x="25" y="1"/>
                        <a:pt x="26" y="1"/>
                        <a:pt x="28" y="1"/>
                      </a:cubicBezTo>
                      <a:cubicBezTo>
                        <a:pt x="29" y="1"/>
                        <a:pt x="30" y="1"/>
                        <a:pt x="31" y="1"/>
                      </a:cubicBezTo>
                      <a:cubicBezTo>
                        <a:pt x="32" y="0"/>
                        <a:pt x="32" y="0"/>
                        <a:pt x="32" y="0"/>
                      </a:cubicBezTo>
                      <a:cubicBezTo>
                        <a:pt x="32" y="2"/>
                        <a:pt x="32" y="2"/>
                        <a:pt x="32" y="2"/>
                      </a:cubicBezTo>
                      <a:cubicBezTo>
                        <a:pt x="32" y="4"/>
                        <a:pt x="31" y="6"/>
                        <a:pt x="31" y="8"/>
                      </a:cubicBezTo>
                      <a:cubicBezTo>
                        <a:pt x="30" y="9"/>
                        <a:pt x="29" y="10"/>
                        <a:pt x="29" y="12"/>
                      </a:cubicBezTo>
                      <a:cubicBezTo>
                        <a:pt x="29" y="12"/>
                        <a:pt x="29" y="13"/>
                        <a:pt x="29" y="14"/>
                      </a:cubicBezTo>
                      <a:cubicBezTo>
                        <a:pt x="29" y="17"/>
                        <a:pt x="28" y="19"/>
                        <a:pt x="25" y="22"/>
                      </a:cubicBezTo>
                      <a:cubicBezTo>
                        <a:pt x="23" y="23"/>
                        <a:pt x="23" y="25"/>
                        <a:pt x="23" y="27"/>
                      </a:cubicBezTo>
                      <a:cubicBezTo>
                        <a:pt x="22" y="29"/>
                        <a:pt x="22" y="30"/>
                        <a:pt x="21" y="32"/>
                      </a:cubicBezTo>
                      <a:cubicBezTo>
                        <a:pt x="20" y="33"/>
                        <a:pt x="17" y="36"/>
                        <a:pt x="15" y="36"/>
                      </a:cubicBezTo>
                      <a:cubicBezTo>
                        <a:pt x="15" y="36"/>
                        <a:pt x="15" y="36"/>
                        <a:pt x="15" y="36"/>
                      </a:cubicBezTo>
                      <a:cubicBezTo>
                        <a:pt x="15" y="36"/>
                        <a:pt x="14" y="36"/>
                        <a:pt x="14" y="35"/>
                      </a:cubicBezTo>
                      <a:cubicBezTo>
                        <a:pt x="13" y="35"/>
                        <a:pt x="13" y="35"/>
                        <a:pt x="13" y="34"/>
                      </a:cubicBezTo>
                      <a:cubicBezTo>
                        <a:pt x="13" y="35"/>
                        <a:pt x="12" y="35"/>
                        <a:pt x="12" y="35"/>
                      </a:cubicBezTo>
                      <a:cubicBezTo>
                        <a:pt x="11" y="35"/>
                        <a:pt x="11" y="35"/>
                        <a:pt x="11" y="35"/>
                      </a:cubicBezTo>
                      <a:cubicBezTo>
                        <a:pt x="11" y="35"/>
                        <a:pt x="11" y="35"/>
                        <a:pt x="11" y="35"/>
                      </a:cubicBezTo>
                      <a:cubicBezTo>
                        <a:pt x="11" y="36"/>
                        <a:pt x="11" y="36"/>
                        <a:pt x="11" y="36"/>
                      </a:cubicBezTo>
                      <a:cubicBezTo>
                        <a:pt x="11" y="36"/>
                        <a:pt x="11" y="36"/>
                        <a:pt x="11" y="36"/>
                      </a:cubicBezTo>
                      <a:cubicBezTo>
                        <a:pt x="10" y="36"/>
                        <a:pt x="10" y="36"/>
                        <a:pt x="10" y="36"/>
                      </a:cubicBezTo>
                      <a:cubicBezTo>
                        <a:pt x="10" y="35"/>
                        <a:pt x="10" y="35"/>
                        <a:pt x="10" y="35"/>
                      </a:cubicBezTo>
                      <a:cubicBezTo>
                        <a:pt x="10" y="35"/>
                        <a:pt x="9" y="35"/>
                        <a:pt x="9" y="35"/>
                      </a:cubicBezTo>
                      <a:cubicBezTo>
                        <a:pt x="8" y="35"/>
                        <a:pt x="8" y="35"/>
                        <a:pt x="7" y="35"/>
                      </a:cubicBezTo>
                      <a:cubicBezTo>
                        <a:pt x="7" y="35"/>
                        <a:pt x="7" y="35"/>
                        <a:pt x="7" y="35"/>
                      </a:cubicBezTo>
                      <a:cubicBezTo>
                        <a:pt x="7" y="35"/>
                        <a:pt x="6" y="36"/>
                        <a:pt x="6" y="36"/>
                      </a:cubicBezTo>
                      <a:lnTo>
                        <a:pt x="5" y="38"/>
                      </a:lnTo>
                      <a:close/>
                      <a:moveTo>
                        <a:pt x="7" y="24"/>
                      </a:moveTo>
                      <a:cubicBezTo>
                        <a:pt x="7" y="24"/>
                        <a:pt x="5" y="26"/>
                        <a:pt x="5" y="27"/>
                      </a:cubicBezTo>
                      <a:cubicBezTo>
                        <a:pt x="5" y="29"/>
                        <a:pt x="4" y="29"/>
                        <a:pt x="3" y="30"/>
                      </a:cubicBezTo>
                      <a:cubicBezTo>
                        <a:pt x="3" y="30"/>
                        <a:pt x="3" y="30"/>
                        <a:pt x="3" y="31"/>
                      </a:cubicBezTo>
                      <a:cubicBezTo>
                        <a:pt x="3" y="31"/>
                        <a:pt x="4" y="33"/>
                        <a:pt x="4" y="33"/>
                      </a:cubicBezTo>
                      <a:cubicBezTo>
                        <a:pt x="5" y="34"/>
                        <a:pt x="5" y="34"/>
                        <a:pt x="5" y="34"/>
                      </a:cubicBezTo>
                      <a:cubicBezTo>
                        <a:pt x="6" y="33"/>
                        <a:pt x="6" y="33"/>
                        <a:pt x="7" y="33"/>
                      </a:cubicBezTo>
                      <a:cubicBezTo>
                        <a:pt x="7" y="33"/>
                        <a:pt x="8" y="33"/>
                        <a:pt x="8" y="33"/>
                      </a:cubicBezTo>
                      <a:cubicBezTo>
                        <a:pt x="8" y="33"/>
                        <a:pt x="8" y="33"/>
                        <a:pt x="8" y="33"/>
                      </a:cubicBezTo>
                      <a:cubicBezTo>
                        <a:pt x="9" y="33"/>
                        <a:pt x="9" y="33"/>
                        <a:pt x="9" y="33"/>
                      </a:cubicBezTo>
                      <a:cubicBezTo>
                        <a:pt x="10" y="33"/>
                        <a:pt x="10" y="33"/>
                        <a:pt x="10" y="34"/>
                      </a:cubicBezTo>
                      <a:cubicBezTo>
                        <a:pt x="11" y="34"/>
                        <a:pt x="11" y="34"/>
                        <a:pt x="11" y="34"/>
                      </a:cubicBezTo>
                      <a:cubicBezTo>
                        <a:pt x="12" y="33"/>
                        <a:pt x="14" y="32"/>
                        <a:pt x="14" y="32"/>
                      </a:cubicBezTo>
                      <a:cubicBezTo>
                        <a:pt x="15" y="32"/>
                        <a:pt x="15" y="32"/>
                        <a:pt x="15" y="32"/>
                      </a:cubicBezTo>
                      <a:cubicBezTo>
                        <a:pt x="15" y="33"/>
                        <a:pt x="15" y="33"/>
                        <a:pt x="15" y="33"/>
                      </a:cubicBezTo>
                      <a:cubicBezTo>
                        <a:pt x="15" y="34"/>
                        <a:pt x="15" y="34"/>
                        <a:pt x="15" y="34"/>
                      </a:cubicBezTo>
                      <a:cubicBezTo>
                        <a:pt x="16" y="34"/>
                        <a:pt x="18" y="32"/>
                        <a:pt x="19" y="31"/>
                      </a:cubicBezTo>
                      <a:cubicBezTo>
                        <a:pt x="20" y="30"/>
                        <a:pt x="20" y="28"/>
                        <a:pt x="21" y="26"/>
                      </a:cubicBezTo>
                      <a:cubicBezTo>
                        <a:pt x="21" y="24"/>
                        <a:pt x="21" y="22"/>
                        <a:pt x="23" y="21"/>
                      </a:cubicBezTo>
                      <a:cubicBezTo>
                        <a:pt x="27" y="18"/>
                        <a:pt x="27" y="17"/>
                        <a:pt x="27" y="13"/>
                      </a:cubicBezTo>
                      <a:cubicBezTo>
                        <a:pt x="27" y="13"/>
                        <a:pt x="27" y="12"/>
                        <a:pt x="27" y="11"/>
                      </a:cubicBezTo>
                      <a:cubicBezTo>
                        <a:pt x="28" y="10"/>
                        <a:pt x="28" y="8"/>
                        <a:pt x="29" y="7"/>
                      </a:cubicBezTo>
                      <a:cubicBezTo>
                        <a:pt x="29" y="6"/>
                        <a:pt x="30" y="4"/>
                        <a:pt x="30" y="3"/>
                      </a:cubicBezTo>
                      <a:cubicBezTo>
                        <a:pt x="29" y="3"/>
                        <a:pt x="28" y="3"/>
                        <a:pt x="27" y="3"/>
                      </a:cubicBezTo>
                      <a:cubicBezTo>
                        <a:pt x="26" y="3"/>
                        <a:pt x="25" y="3"/>
                        <a:pt x="25" y="3"/>
                      </a:cubicBezTo>
                      <a:cubicBezTo>
                        <a:pt x="22" y="5"/>
                        <a:pt x="22" y="6"/>
                        <a:pt x="21" y="10"/>
                      </a:cubicBezTo>
                      <a:cubicBezTo>
                        <a:pt x="21" y="13"/>
                        <a:pt x="21" y="13"/>
                        <a:pt x="21" y="13"/>
                      </a:cubicBezTo>
                      <a:cubicBezTo>
                        <a:pt x="19" y="10"/>
                        <a:pt x="19" y="10"/>
                        <a:pt x="19" y="10"/>
                      </a:cubicBezTo>
                      <a:cubicBezTo>
                        <a:pt x="19" y="9"/>
                        <a:pt x="17" y="9"/>
                        <a:pt x="14" y="9"/>
                      </a:cubicBezTo>
                      <a:cubicBezTo>
                        <a:pt x="12" y="9"/>
                        <a:pt x="11" y="9"/>
                        <a:pt x="10" y="9"/>
                      </a:cubicBezTo>
                      <a:cubicBezTo>
                        <a:pt x="12" y="9"/>
                        <a:pt x="13" y="9"/>
                        <a:pt x="14" y="10"/>
                      </a:cubicBezTo>
                      <a:cubicBezTo>
                        <a:pt x="16" y="12"/>
                        <a:pt x="15" y="13"/>
                        <a:pt x="14" y="14"/>
                      </a:cubicBezTo>
                      <a:cubicBezTo>
                        <a:pt x="14" y="14"/>
                        <a:pt x="14" y="15"/>
                        <a:pt x="14" y="15"/>
                      </a:cubicBezTo>
                      <a:cubicBezTo>
                        <a:pt x="14" y="16"/>
                        <a:pt x="14" y="17"/>
                        <a:pt x="14" y="18"/>
                      </a:cubicBezTo>
                      <a:cubicBezTo>
                        <a:pt x="15" y="21"/>
                        <a:pt x="15" y="25"/>
                        <a:pt x="13" y="26"/>
                      </a:cubicBezTo>
                      <a:cubicBezTo>
                        <a:pt x="12" y="26"/>
                        <a:pt x="12" y="26"/>
                        <a:pt x="12" y="26"/>
                      </a:cubicBezTo>
                      <a:cubicBezTo>
                        <a:pt x="11" y="26"/>
                        <a:pt x="10" y="26"/>
                        <a:pt x="9" y="25"/>
                      </a:cubicBezTo>
                      <a:cubicBezTo>
                        <a:pt x="8" y="25"/>
                        <a:pt x="8" y="24"/>
                        <a:pt x="7" y="2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1" name="Freeform 246"/>
                <p:cNvSpPr>
                  <a:spLocks noChangeArrowheads="1"/>
                </p:cNvSpPr>
                <p:nvPr/>
              </p:nvSpPr>
              <p:spPr bwMode="auto">
                <a:xfrm>
                  <a:off x="856" y="689"/>
                  <a:ext cx="22" cy="50"/>
                </a:xfrm>
                <a:custGeom>
                  <a:avLst/>
                  <a:gdLst>
                    <a:gd name="T0" fmla="*/ 10 w 13"/>
                    <a:gd name="T1" fmla="*/ 26 h 29"/>
                    <a:gd name="T2" fmla="*/ 4 w 13"/>
                    <a:gd name="T3" fmla="*/ 13 h 29"/>
                    <a:gd name="T4" fmla="*/ 4 w 13"/>
                    <a:gd name="T5" fmla="*/ 6 h 29"/>
                    <a:gd name="T6" fmla="*/ 8 w 13"/>
                    <a:gd name="T7" fmla="*/ 3 h 29"/>
                    <a:gd name="T8" fmla="*/ 13 w 13"/>
                    <a:gd name="T9" fmla="*/ 11 h 29"/>
                    <a:gd name="T10" fmla="*/ 10 w 13"/>
                    <a:gd name="T11" fmla="*/ 18 h 29"/>
                    <a:gd name="T12" fmla="*/ 10 w 13"/>
                    <a:gd name="T13" fmla="*/ 26 h 29"/>
                    <a:gd name="T14" fmla="*/ 0 60000 65536"/>
                    <a:gd name="T15" fmla="*/ 0 60000 65536"/>
                    <a:gd name="T16" fmla="*/ 0 60000 65536"/>
                    <a:gd name="T17" fmla="*/ 0 60000 65536"/>
                    <a:gd name="T18" fmla="*/ 0 60000 65536"/>
                    <a:gd name="T19" fmla="*/ 0 60000 65536"/>
                    <a:gd name="T20" fmla="*/ 0 60000 65536"/>
                    <a:gd name="T21" fmla="*/ 0 w 13"/>
                    <a:gd name="T22" fmla="*/ 0 h 29"/>
                    <a:gd name="T23" fmla="*/ 13 w 13"/>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9">
                      <a:moveTo>
                        <a:pt x="10" y="26"/>
                      </a:moveTo>
                      <a:cubicBezTo>
                        <a:pt x="4" y="29"/>
                        <a:pt x="6" y="17"/>
                        <a:pt x="4" y="13"/>
                      </a:cubicBezTo>
                      <a:cubicBezTo>
                        <a:pt x="3" y="10"/>
                        <a:pt x="0" y="10"/>
                        <a:pt x="4" y="6"/>
                      </a:cubicBezTo>
                      <a:cubicBezTo>
                        <a:pt x="5" y="5"/>
                        <a:pt x="9" y="6"/>
                        <a:pt x="8" y="3"/>
                      </a:cubicBezTo>
                      <a:cubicBezTo>
                        <a:pt x="13" y="0"/>
                        <a:pt x="13" y="10"/>
                        <a:pt x="13" y="11"/>
                      </a:cubicBezTo>
                      <a:cubicBezTo>
                        <a:pt x="13" y="13"/>
                        <a:pt x="10" y="16"/>
                        <a:pt x="10" y="18"/>
                      </a:cubicBezTo>
                      <a:cubicBezTo>
                        <a:pt x="10" y="20"/>
                        <a:pt x="10" y="24"/>
                        <a:pt x="10"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2" name="Freeform 247"/>
                <p:cNvSpPr>
                  <a:spLocks noEditPoints="1" noChangeArrowheads="1"/>
                </p:cNvSpPr>
                <p:nvPr/>
              </p:nvSpPr>
              <p:spPr bwMode="auto">
                <a:xfrm>
                  <a:off x="858" y="691"/>
                  <a:ext cx="22" cy="47"/>
                </a:xfrm>
                <a:custGeom>
                  <a:avLst/>
                  <a:gdLst>
                    <a:gd name="T0" fmla="*/ 7 w 13"/>
                    <a:gd name="T1" fmla="*/ 27 h 27"/>
                    <a:gd name="T2" fmla="*/ 3 w 13"/>
                    <a:gd name="T3" fmla="*/ 17 h 27"/>
                    <a:gd name="T4" fmla="*/ 2 w 13"/>
                    <a:gd name="T5" fmla="*/ 12 h 27"/>
                    <a:gd name="T6" fmla="*/ 1 w 13"/>
                    <a:gd name="T7" fmla="*/ 10 h 27"/>
                    <a:gd name="T8" fmla="*/ 2 w 13"/>
                    <a:gd name="T9" fmla="*/ 5 h 27"/>
                    <a:gd name="T10" fmla="*/ 5 w 13"/>
                    <a:gd name="T11" fmla="*/ 4 h 27"/>
                    <a:gd name="T12" fmla="*/ 6 w 13"/>
                    <a:gd name="T13" fmla="*/ 3 h 27"/>
                    <a:gd name="T14" fmla="*/ 6 w 13"/>
                    <a:gd name="T15" fmla="*/ 2 h 27"/>
                    <a:gd name="T16" fmla="*/ 6 w 13"/>
                    <a:gd name="T17" fmla="*/ 1 h 27"/>
                    <a:gd name="T18" fmla="*/ 7 w 13"/>
                    <a:gd name="T19" fmla="*/ 1 h 27"/>
                    <a:gd name="T20" fmla="*/ 11 w 13"/>
                    <a:gd name="T21" fmla="*/ 1 h 27"/>
                    <a:gd name="T22" fmla="*/ 13 w 13"/>
                    <a:gd name="T23" fmla="*/ 10 h 27"/>
                    <a:gd name="T24" fmla="*/ 13 w 13"/>
                    <a:gd name="T25" fmla="*/ 10 h 27"/>
                    <a:gd name="T26" fmla="*/ 11 w 13"/>
                    <a:gd name="T27" fmla="*/ 14 h 27"/>
                    <a:gd name="T28" fmla="*/ 10 w 13"/>
                    <a:gd name="T29" fmla="*/ 17 h 27"/>
                    <a:gd name="T30" fmla="*/ 10 w 13"/>
                    <a:gd name="T31" fmla="*/ 22 h 27"/>
                    <a:gd name="T32" fmla="*/ 10 w 13"/>
                    <a:gd name="T33" fmla="*/ 25 h 27"/>
                    <a:gd name="T34" fmla="*/ 10 w 13"/>
                    <a:gd name="T35" fmla="*/ 26 h 27"/>
                    <a:gd name="T36" fmla="*/ 9 w 13"/>
                    <a:gd name="T37" fmla="*/ 26 h 27"/>
                    <a:gd name="T38" fmla="*/ 7 w 13"/>
                    <a:gd name="T39" fmla="*/ 27 h 27"/>
                    <a:gd name="T40" fmla="*/ 8 w 13"/>
                    <a:gd name="T41" fmla="*/ 2 h 27"/>
                    <a:gd name="T42" fmla="*/ 8 w 13"/>
                    <a:gd name="T43" fmla="*/ 4 h 27"/>
                    <a:gd name="T44" fmla="*/ 5 w 13"/>
                    <a:gd name="T45" fmla="*/ 6 h 27"/>
                    <a:gd name="T46" fmla="*/ 4 w 13"/>
                    <a:gd name="T47" fmla="*/ 6 h 27"/>
                    <a:gd name="T48" fmla="*/ 3 w 13"/>
                    <a:gd name="T49" fmla="*/ 9 h 27"/>
                    <a:gd name="T50" fmla="*/ 4 w 13"/>
                    <a:gd name="T51" fmla="*/ 11 h 27"/>
                    <a:gd name="T52" fmla="*/ 5 w 13"/>
                    <a:gd name="T53" fmla="*/ 16 h 27"/>
                    <a:gd name="T54" fmla="*/ 7 w 13"/>
                    <a:gd name="T55" fmla="*/ 25 h 27"/>
                    <a:gd name="T56" fmla="*/ 8 w 13"/>
                    <a:gd name="T57" fmla="*/ 25 h 27"/>
                    <a:gd name="T58" fmla="*/ 8 w 13"/>
                    <a:gd name="T59" fmla="*/ 23 h 27"/>
                    <a:gd name="T60" fmla="*/ 8 w 13"/>
                    <a:gd name="T61" fmla="*/ 17 h 27"/>
                    <a:gd name="T62" fmla="*/ 10 w 13"/>
                    <a:gd name="T63" fmla="*/ 13 h 27"/>
                    <a:gd name="T64" fmla="*/ 11 w 13"/>
                    <a:gd name="T65" fmla="*/ 10 h 27"/>
                    <a:gd name="T66" fmla="*/ 11 w 13"/>
                    <a:gd name="T67" fmla="*/ 10 h 27"/>
                    <a:gd name="T68" fmla="*/ 10 w 13"/>
                    <a:gd name="T69" fmla="*/ 2 h 27"/>
                    <a:gd name="T70" fmla="*/ 8 w 13"/>
                    <a:gd name="T71" fmla="*/ 2 h 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
                    <a:gd name="T109" fmla="*/ 0 h 27"/>
                    <a:gd name="T110" fmla="*/ 13 w 13"/>
                    <a:gd name="T111" fmla="*/ 27 h 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 h="27">
                      <a:moveTo>
                        <a:pt x="7" y="27"/>
                      </a:moveTo>
                      <a:cubicBezTo>
                        <a:pt x="3" y="27"/>
                        <a:pt x="3" y="21"/>
                        <a:pt x="3" y="17"/>
                      </a:cubicBezTo>
                      <a:cubicBezTo>
                        <a:pt x="3" y="15"/>
                        <a:pt x="3" y="13"/>
                        <a:pt x="2" y="12"/>
                      </a:cubicBezTo>
                      <a:cubicBezTo>
                        <a:pt x="2" y="11"/>
                        <a:pt x="2" y="11"/>
                        <a:pt x="1" y="10"/>
                      </a:cubicBezTo>
                      <a:cubicBezTo>
                        <a:pt x="0" y="8"/>
                        <a:pt x="0" y="7"/>
                        <a:pt x="2" y="5"/>
                      </a:cubicBezTo>
                      <a:cubicBezTo>
                        <a:pt x="3" y="4"/>
                        <a:pt x="4" y="4"/>
                        <a:pt x="5" y="4"/>
                      </a:cubicBezTo>
                      <a:cubicBezTo>
                        <a:pt x="5" y="4"/>
                        <a:pt x="6" y="3"/>
                        <a:pt x="6" y="3"/>
                      </a:cubicBezTo>
                      <a:cubicBezTo>
                        <a:pt x="6" y="3"/>
                        <a:pt x="6" y="3"/>
                        <a:pt x="6" y="2"/>
                      </a:cubicBezTo>
                      <a:cubicBezTo>
                        <a:pt x="6" y="1"/>
                        <a:pt x="6" y="1"/>
                        <a:pt x="6" y="1"/>
                      </a:cubicBezTo>
                      <a:cubicBezTo>
                        <a:pt x="7" y="1"/>
                        <a:pt x="7" y="1"/>
                        <a:pt x="7" y="1"/>
                      </a:cubicBezTo>
                      <a:cubicBezTo>
                        <a:pt x="8" y="0"/>
                        <a:pt x="10" y="0"/>
                        <a:pt x="11" y="1"/>
                      </a:cubicBezTo>
                      <a:cubicBezTo>
                        <a:pt x="13" y="3"/>
                        <a:pt x="13" y="7"/>
                        <a:pt x="13" y="10"/>
                      </a:cubicBezTo>
                      <a:cubicBezTo>
                        <a:pt x="13" y="10"/>
                        <a:pt x="13" y="10"/>
                        <a:pt x="13" y="10"/>
                      </a:cubicBezTo>
                      <a:cubicBezTo>
                        <a:pt x="13" y="11"/>
                        <a:pt x="12" y="13"/>
                        <a:pt x="11" y="14"/>
                      </a:cubicBezTo>
                      <a:cubicBezTo>
                        <a:pt x="11" y="15"/>
                        <a:pt x="10" y="16"/>
                        <a:pt x="10" y="17"/>
                      </a:cubicBezTo>
                      <a:cubicBezTo>
                        <a:pt x="10" y="19"/>
                        <a:pt x="10" y="21"/>
                        <a:pt x="10" y="22"/>
                      </a:cubicBezTo>
                      <a:cubicBezTo>
                        <a:pt x="10" y="23"/>
                        <a:pt x="10" y="24"/>
                        <a:pt x="10" y="25"/>
                      </a:cubicBezTo>
                      <a:cubicBezTo>
                        <a:pt x="10" y="26"/>
                        <a:pt x="10" y="26"/>
                        <a:pt x="10" y="26"/>
                      </a:cubicBezTo>
                      <a:cubicBezTo>
                        <a:pt x="9" y="26"/>
                        <a:pt x="9" y="26"/>
                        <a:pt x="9" y="26"/>
                      </a:cubicBezTo>
                      <a:cubicBezTo>
                        <a:pt x="9" y="27"/>
                        <a:pt x="8" y="27"/>
                        <a:pt x="7" y="27"/>
                      </a:cubicBezTo>
                      <a:close/>
                      <a:moveTo>
                        <a:pt x="8" y="2"/>
                      </a:moveTo>
                      <a:cubicBezTo>
                        <a:pt x="8" y="3"/>
                        <a:pt x="8" y="4"/>
                        <a:pt x="8" y="4"/>
                      </a:cubicBezTo>
                      <a:cubicBezTo>
                        <a:pt x="7" y="5"/>
                        <a:pt x="6" y="5"/>
                        <a:pt x="5" y="6"/>
                      </a:cubicBezTo>
                      <a:cubicBezTo>
                        <a:pt x="4" y="6"/>
                        <a:pt x="4" y="6"/>
                        <a:pt x="4" y="6"/>
                      </a:cubicBezTo>
                      <a:cubicBezTo>
                        <a:pt x="2" y="8"/>
                        <a:pt x="2" y="8"/>
                        <a:pt x="3" y="9"/>
                      </a:cubicBezTo>
                      <a:cubicBezTo>
                        <a:pt x="3" y="9"/>
                        <a:pt x="4" y="10"/>
                        <a:pt x="4" y="11"/>
                      </a:cubicBezTo>
                      <a:cubicBezTo>
                        <a:pt x="5" y="13"/>
                        <a:pt x="5" y="14"/>
                        <a:pt x="5" y="16"/>
                      </a:cubicBezTo>
                      <a:cubicBezTo>
                        <a:pt x="5" y="20"/>
                        <a:pt x="5" y="25"/>
                        <a:pt x="7" y="25"/>
                      </a:cubicBezTo>
                      <a:cubicBezTo>
                        <a:pt x="8" y="25"/>
                        <a:pt x="8" y="25"/>
                        <a:pt x="8" y="25"/>
                      </a:cubicBezTo>
                      <a:cubicBezTo>
                        <a:pt x="8" y="24"/>
                        <a:pt x="8" y="23"/>
                        <a:pt x="8" y="23"/>
                      </a:cubicBezTo>
                      <a:cubicBezTo>
                        <a:pt x="8" y="21"/>
                        <a:pt x="8" y="19"/>
                        <a:pt x="8" y="17"/>
                      </a:cubicBezTo>
                      <a:cubicBezTo>
                        <a:pt x="8" y="15"/>
                        <a:pt x="9" y="14"/>
                        <a:pt x="10" y="13"/>
                      </a:cubicBezTo>
                      <a:cubicBezTo>
                        <a:pt x="10" y="12"/>
                        <a:pt x="11" y="11"/>
                        <a:pt x="11" y="10"/>
                      </a:cubicBezTo>
                      <a:cubicBezTo>
                        <a:pt x="11" y="10"/>
                        <a:pt x="11" y="10"/>
                        <a:pt x="11" y="10"/>
                      </a:cubicBezTo>
                      <a:cubicBezTo>
                        <a:pt x="11" y="5"/>
                        <a:pt x="10" y="3"/>
                        <a:pt x="10" y="2"/>
                      </a:cubicBezTo>
                      <a:cubicBezTo>
                        <a:pt x="9" y="2"/>
                        <a:pt x="9" y="2"/>
                        <a:pt x="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3" name="Freeform 248"/>
                <p:cNvSpPr>
                  <a:spLocks noChangeArrowheads="1"/>
                </p:cNvSpPr>
                <p:nvPr/>
              </p:nvSpPr>
              <p:spPr bwMode="auto">
                <a:xfrm>
                  <a:off x="911" y="762"/>
                  <a:ext cx="21" cy="10"/>
                </a:xfrm>
                <a:custGeom>
                  <a:avLst/>
                  <a:gdLst>
                    <a:gd name="T0" fmla="*/ 11 w 12"/>
                    <a:gd name="T1" fmla="*/ 0 h 6"/>
                    <a:gd name="T2" fmla="*/ 4 w 12"/>
                    <a:gd name="T3" fmla="*/ 5 h 6"/>
                    <a:gd name="T4" fmla="*/ 10 w 12"/>
                    <a:gd name="T5" fmla="*/ 5 h 6"/>
                    <a:gd name="T6" fmla="*/ 11 w 12"/>
                    <a:gd name="T7" fmla="*/ 0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11" y="0"/>
                      </a:moveTo>
                      <a:cubicBezTo>
                        <a:pt x="9" y="0"/>
                        <a:pt x="0" y="0"/>
                        <a:pt x="4" y="5"/>
                      </a:cubicBezTo>
                      <a:cubicBezTo>
                        <a:pt x="5" y="6"/>
                        <a:pt x="8" y="5"/>
                        <a:pt x="10" y="5"/>
                      </a:cubicBezTo>
                      <a:cubicBezTo>
                        <a:pt x="12" y="5"/>
                        <a:pt x="11" y="2"/>
                        <a:pt x="1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4" name="Freeform 249"/>
                <p:cNvSpPr>
                  <a:spLocks noEditPoints="1" noChangeArrowheads="1"/>
                </p:cNvSpPr>
                <p:nvPr/>
              </p:nvSpPr>
              <p:spPr bwMode="auto">
                <a:xfrm>
                  <a:off x="915" y="760"/>
                  <a:ext cx="17" cy="12"/>
                </a:xfrm>
                <a:custGeom>
                  <a:avLst/>
                  <a:gdLst>
                    <a:gd name="T0" fmla="*/ 4 w 10"/>
                    <a:gd name="T1" fmla="*/ 7 h 7"/>
                    <a:gd name="T2" fmla="*/ 4 w 10"/>
                    <a:gd name="T3" fmla="*/ 7 h 7"/>
                    <a:gd name="T4" fmla="*/ 1 w 10"/>
                    <a:gd name="T5" fmla="*/ 6 h 7"/>
                    <a:gd name="T6" fmla="*/ 0 w 10"/>
                    <a:gd name="T7" fmla="*/ 3 h 7"/>
                    <a:gd name="T8" fmla="*/ 8 w 10"/>
                    <a:gd name="T9" fmla="*/ 0 h 7"/>
                    <a:gd name="T10" fmla="*/ 10 w 10"/>
                    <a:gd name="T11" fmla="*/ 0 h 7"/>
                    <a:gd name="T12" fmla="*/ 10 w 10"/>
                    <a:gd name="T13" fmla="*/ 1 h 7"/>
                    <a:gd name="T14" fmla="*/ 10 w 10"/>
                    <a:gd name="T15" fmla="*/ 3 h 7"/>
                    <a:gd name="T16" fmla="*/ 10 w 10"/>
                    <a:gd name="T17" fmla="*/ 6 h 7"/>
                    <a:gd name="T18" fmla="*/ 8 w 10"/>
                    <a:gd name="T19" fmla="*/ 7 h 7"/>
                    <a:gd name="T20" fmla="*/ 7 w 10"/>
                    <a:gd name="T21" fmla="*/ 7 h 7"/>
                    <a:gd name="T22" fmla="*/ 4 w 10"/>
                    <a:gd name="T23" fmla="*/ 7 h 7"/>
                    <a:gd name="T24" fmla="*/ 3 w 10"/>
                    <a:gd name="T25" fmla="*/ 5 h 7"/>
                    <a:gd name="T26" fmla="*/ 4 w 10"/>
                    <a:gd name="T27" fmla="*/ 5 h 7"/>
                    <a:gd name="T28" fmla="*/ 4 w 10"/>
                    <a:gd name="T29" fmla="*/ 5 h 7"/>
                    <a:gd name="T30" fmla="*/ 6 w 10"/>
                    <a:gd name="T31" fmla="*/ 5 h 7"/>
                    <a:gd name="T32" fmla="*/ 8 w 10"/>
                    <a:gd name="T33" fmla="*/ 5 h 7"/>
                    <a:gd name="T34" fmla="*/ 8 w 10"/>
                    <a:gd name="T35" fmla="*/ 5 h 7"/>
                    <a:gd name="T36" fmla="*/ 8 w 10"/>
                    <a:gd name="T37" fmla="*/ 3 h 7"/>
                    <a:gd name="T38" fmla="*/ 8 w 10"/>
                    <a:gd name="T39" fmla="*/ 2 h 7"/>
                    <a:gd name="T40" fmla="*/ 2 w 10"/>
                    <a:gd name="T41" fmla="*/ 4 h 7"/>
                    <a:gd name="T42" fmla="*/ 3 w 10"/>
                    <a:gd name="T43" fmla="*/ 5 h 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7"/>
                    <a:gd name="T68" fmla="*/ 10 w 10"/>
                    <a:gd name="T69" fmla="*/ 7 h 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7">
                      <a:moveTo>
                        <a:pt x="4" y="7"/>
                      </a:moveTo>
                      <a:cubicBezTo>
                        <a:pt x="4" y="7"/>
                        <a:pt x="4" y="7"/>
                        <a:pt x="4" y="7"/>
                      </a:cubicBezTo>
                      <a:cubicBezTo>
                        <a:pt x="2" y="7"/>
                        <a:pt x="2" y="7"/>
                        <a:pt x="1" y="6"/>
                      </a:cubicBezTo>
                      <a:cubicBezTo>
                        <a:pt x="0" y="5"/>
                        <a:pt x="0" y="4"/>
                        <a:pt x="0" y="3"/>
                      </a:cubicBezTo>
                      <a:cubicBezTo>
                        <a:pt x="1" y="1"/>
                        <a:pt x="5" y="0"/>
                        <a:pt x="8" y="0"/>
                      </a:cubicBezTo>
                      <a:cubicBezTo>
                        <a:pt x="10" y="0"/>
                        <a:pt x="10" y="0"/>
                        <a:pt x="10" y="0"/>
                      </a:cubicBezTo>
                      <a:cubicBezTo>
                        <a:pt x="10" y="1"/>
                        <a:pt x="10" y="1"/>
                        <a:pt x="10" y="1"/>
                      </a:cubicBezTo>
                      <a:cubicBezTo>
                        <a:pt x="10" y="2"/>
                        <a:pt x="10" y="2"/>
                        <a:pt x="10" y="3"/>
                      </a:cubicBezTo>
                      <a:cubicBezTo>
                        <a:pt x="10" y="4"/>
                        <a:pt x="10" y="5"/>
                        <a:pt x="10" y="6"/>
                      </a:cubicBezTo>
                      <a:cubicBezTo>
                        <a:pt x="9" y="7"/>
                        <a:pt x="9" y="7"/>
                        <a:pt x="8" y="7"/>
                      </a:cubicBezTo>
                      <a:cubicBezTo>
                        <a:pt x="7" y="7"/>
                        <a:pt x="7" y="7"/>
                        <a:pt x="7" y="7"/>
                      </a:cubicBezTo>
                      <a:cubicBezTo>
                        <a:pt x="6" y="7"/>
                        <a:pt x="5" y="7"/>
                        <a:pt x="4" y="7"/>
                      </a:cubicBezTo>
                      <a:close/>
                      <a:moveTo>
                        <a:pt x="3" y="5"/>
                      </a:moveTo>
                      <a:cubicBezTo>
                        <a:pt x="3" y="5"/>
                        <a:pt x="3" y="5"/>
                        <a:pt x="4" y="5"/>
                      </a:cubicBezTo>
                      <a:cubicBezTo>
                        <a:pt x="4" y="5"/>
                        <a:pt x="4" y="5"/>
                        <a:pt x="4" y="5"/>
                      </a:cubicBezTo>
                      <a:cubicBezTo>
                        <a:pt x="5" y="5"/>
                        <a:pt x="5" y="5"/>
                        <a:pt x="6" y="5"/>
                      </a:cubicBezTo>
                      <a:cubicBezTo>
                        <a:pt x="7" y="5"/>
                        <a:pt x="7" y="5"/>
                        <a:pt x="8" y="5"/>
                      </a:cubicBezTo>
                      <a:cubicBezTo>
                        <a:pt x="8" y="5"/>
                        <a:pt x="8" y="5"/>
                        <a:pt x="8" y="5"/>
                      </a:cubicBezTo>
                      <a:cubicBezTo>
                        <a:pt x="8" y="5"/>
                        <a:pt x="8" y="4"/>
                        <a:pt x="8" y="3"/>
                      </a:cubicBezTo>
                      <a:cubicBezTo>
                        <a:pt x="8" y="3"/>
                        <a:pt x="8" y="2"/>
                        <a:pt x="8" y="2"/>
                      </a:cubicBezTo>
                      <a:cubicBezTo>
                        <a:pt x="3" y="3"/>
                        <a:pt x="2" y="3"/>
                        <a:pt x="2" y="4"/>
                      </a:cubicBezTo>
                      <a:cubicBezTo>
                        <a:pt x="2" y="4"/>
                        <a:pt x="2" y="5"/>
                        <a:pt x="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5" name="Freeform 250"/>
                <p:cNvSpPr>
                  <a:spLocks noChangeArrowheads="1"/>
                </p:cNvSpPr>
                <p:nvPr/>
              </p:nvSpPr>
              <p:spPr bwMode="auto">
                <a:xfrm>
                  <a:off x="911" y="751"/>
                  <a:ext cx="4" cy="4"/>
                </a:xfrm>
                <a:custGeom>
                  <a:avLst/>
                  <a:gdLst>
                    <a:gd name="T0" fmla="*/ 2 w 2"/>
                    <a:gd name="T1" fmla="*/ 1 h 2"/>
                    <a:gd name="T2" fmla="*/ 0 w 2"/>
                    <a:gd name="T3" fmla="*/ 2 h 2"/>
                    <a:gd name="T4" fmla="*/ 1 w 2"/>
                    <a:gd name="T5" fmla="*/ 0 h 2"/>
                    <a:gd name="T6" fmla="*/ 2 w 2"/>
                    <a:gd name="T7" fmla="*/ 1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1"/>
                      </a:moveTo>
                      <a:cubicBezTo>
                        <a:pt x="1" y="2"/>
                        <a:pt x="1" y="2"/>
                        <a:pt x="0" y="2"/>
                      </a:cubicBezTo>
                      <a:cubicBezTo>
                        <a:pt x="0" y="1"/>
                        <a:pt x="0" y="1"/>
                        <a:pt x="1" y="0"/>
                      </a:cubicBezTo>
                      <a:cubicBezTo>
                        <a:pt x="1" y="0"/>
                        <a:pt x="1"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6" name="Freeform 251"/>
                <p:cNvSpPr>
                  <a:spLocks noChangeArrowheads="1"/>
                </p:cNvSpPr>
                <p:nvPr/>
              </p:nvSpPr>
              <p:spPr bwMode="auto">
                <a:xfrm>
                  <a:off x="909" y="750"/>
                  <a:ext cx="7" cy="6"/>
                </a:xfrm>
                <a:custGeom>
                  <a:avLst/>
                  <a:gdLst>
                    <a:gd name="T0" fmla="*/ 2 w 4"/>
                    <a:gd name="T1" fmla="*/ 4 h 4"/>
                    <a:gd name="T2" fmla="*/ 1 w 4"/>
                    <a:gd name="T3" fmla="*/ 4 h 4"/>
                    <a:gd name="T4" fmla="*/ 0 w 4"/>
                    <a:gd name="T5" fmla="*/ 4 h 4"/>
                    <a:gd name="T6" fmla="*/ 1 w 4"/>
                    <a:gd name="T7" fmla="*/ 0 h 4"/>
                    <a:gd name="T8" fmla="*/ 4 w 4"/>
                    <a:gd name="T9" fmla="*/ 1 h 4"/>
                    <a:gd name="T10" fmla="*/ 4 w 4"/>
                    <a:gd name="T11" fmla="*/ 2 h 4"/>
                    <a:gd name="T12" fmla="*/ 4 w 4"/>
                    <a:gd name="T13" fmla="*/ 3 h 4"/>
                    <a:gd name="T14" fmla="*/ 2 w 4"/>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4"/>
                      </a:moveTo>
                      <a:cubicBezTo>
                        <a:pt x="1" y="4"/>
                        <a:pt x="1" y="4"/>
                        <a:pt x="1" y="4"/>
                      </a:cubicBezTo>
                      <a:cubicBezTo>
                        <a:pt x="0" y="4"/>
                        <a:pt x="0" y="4"/>
                        <a:pt x="0" y="4"/>
                      </a:cubicBezTo>
                      <a:cubicBezTo>
                        <a:pt x="1" y="0"/>
                        <a:pt x="1" y="0"/>
                        <a:pt x="1" y="0"/>
                      </a:cubicBezTo>
                      <a:cubicBezTo>
                        <a:pt x="4" y="1"/>
                        <a:pt x="4" y="1"/>
                        <a:pt x="4" y="1"/>
                      </a:cubicBezTo>
                      <a:cubicBezTo>
                        <a:pt x="4" y="2"/>
                        <a:pt x="4" y="2"/>
                        <a:pt x="4" y="2"/>
                      </a:cubicBezTo>
                      <a:cubicBezTo>
                        <a:pt x="4" y="2"/>
                        <a:pt x="4" y="2"/>
                        <a:pt x="4" y="3"/>
                      </a:cubicBezTo>
                      <a:cubicBezTo>
                        <a:pt x="3" y="3"/>
                        <a:pt x="3" y="4"/>
                        <a:pt x="2"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7" name="Freeform 252"/>
                <p:cNvSpPr>
                  <a:spLocks noChangeArrowheads="1"/>
                </p:cNvSpPr>
                <p:nvPr/>
              </p:nvSpPr>
              <p:spPr bwMode="auto">
                <a:xfrm>
                  <a:off x="1078" y="653"/>
                  <a:ext cx="102" cy="102"/>
                </a:xfrm>
                <a:custGeom>
                  <a:avLst/>
                  <a:gdLst>
                    <a:gd name="T0" fmla="*/ 21 w 59"/>
                    <a:gd name="T1" fmla="*/ 0 h 59"/>
                    <a:gd name="T2" fmla="*/ 16 w 59"/>
                    <a:gd name="T3" fmla="*/ 4 h 59"/>
                    <a:gd name="T4" fmla="*/ 14 w 59"/>
                    <a:gd name="T5" fmla="*/ 11 h 59"/>
                    <a:gd name="T6" fmla="*/ 11 w 59"/>
                    <a:gd name="T7" fmla="*/ 22 h 59"/>
                    <a:gd name="T8" fmla="*/ 7 w 59"/>
                    <a:gd name="T9" fmla="*/ 28 h 59"/>
                    <a:gd name="T10" fmla="*/ 4 w 59"/>
                    <a:gd name="T11" fmla="*/ 32 h 59"/>
                    <a:gd name="T12" fmla="*/ 3 w 59"/>
                    <a:gd name="T13" fmla="*/ 39 h 59"/>
                    <a:gd name="T14" fmla="*/ 0 w 59"/>
                    <a:gd name="T15" fmla="*/ 41 h 59"/>
                    <a:gd name="T16" fmla="*/ 6 w 59"/>
                    <a:gd name="T17" fmla="*/ 46 h 59"/>
                    <a:gd name="T18" fmla="*/ 8 w 59"/>
                    <a:gd name="T19" fmla="*/ 50 h 59"/>
                    <a:gd name="T20" fmla="*/ 11 w 59"/>
                    <a:gd name="T21" fmla="*/ 53 h 59"/>
                    <a:gd name="T22" fmla="*/ 19 w 59"/>
                    <a:gd name="T23" fmla="*/ 57 h 59"/>
                    <a:gd name="T24" fmla="*/ 27 w 59"/>
                    <a:gd name="T25" fmla="*/ 57 h 59"/>
                    <a:gd name="T26" fmla="*/ 35 w 59"/>
                    <a:gd name="T27" fmla="*/ 57 h 59"/>
                    <a:gd name="T28" fmla="*/ 44 w 59"/>
                    <a:gd name="T29" fmla="*/ 53 h 59"/>
                    <a:gd name="T30" fmla="*/ 59 w 59"/>
                    <a:gd name="T31" fmla="*/ 40 h 59"/>
                    <a:gd name="T32" fmla="*/ 40 w 59"/>
                    <a:gd name="T33" fmla="*/ 34 h 59"/>
                    <a:gd name="T34" fmla="*/ 38 w 59"/>
                    <a:gd name="T35" fmla="*/ 30 h 59"/>
                    <a:gd name="T36" fmla="*/ 35 w 59"/>
                    <a:gd name="T37" fmla="*/ 29 h 59"/>
                    <a:gd name="T38" fmla="*/ 39 w 59"/>
                    <a:gd name="T39" fmla="*/ 22 h 59"/>
                    <a:gd name="T40" fmla="*/ 32 w 59"/>
                    <a:gd name="T41" fmla="*/ 15 h 59"/>
                    <a:gd name="T42" fmla="*/ 27 w 59"/>
                    <a:gd name="T43" fmla="*/ 11 h 59"/>
                    <a:gd name="T44" fmla="*/ 26 w 59"/>
                    <a:gd name="T45" fmla="*/ 12 h 59"/>
                    <a:gd name="T46" fmla="*/ 21 w 59"/>
                    <a:gd name="T47" fmla="*/ 0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9"/>
                    <a:gd name="T73" fmla="*/ 0 h 59"/>
                    <a:gd name="T74" fmla="*/ 59 w 59"/>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9" h="59">
                      <a:moveTo>
                        <a:pt x="21" y="0"/>
                      </a:moveTo>
                      <a:cubicBezTo>
                        <a:pt x="21" y="3"/>
                        <a:pt x="18" y="3"/>
                        <a:pt x="16" y="4"/>
                      </a:cubicBezTo>
                      <a:cubicBezTo>
                        <a:pt x="14" y="5"/>
                        <a:pt x="14" y="10"/>
                        <a:pt x="14" y="11"/>
                      </a:cubicBezTo>
                      <a:cubicBezTo>
                        <a:pt x="13" y="15"/>
                        <a:pt x="14" y="19"/>
                        <a:pt x="11" y="22"/>
                      </a:cubicBezTo>
                      <a:cubicBezTo>
                        <a:pt x="9" y="24"/>
                        <a:pt x="8" y="25"/>
                        <a:pt x="7" y="28"/>
                      </a:cubicBezTo>
                      <a:cubicBezTo>
                        <a:pt x="7" y="30"/>
                        <a:pt x="5" y="30"/>
                        <a:pt x="4" y="32"/>
                      </a:cubicBezTo>
                      <a:cubicBezTo>
                        <a:pt x="4" y="34"/>
                        <a:pt x="5" y="37"/>
                        <a:pt x="3" y="39"/>
                      </a:cubicBezTo>
                      <a:cubicBezTo>
                        <a:pt x="2" y="40"/>
                        <a:pt x="0" y="38"/>
                        <a:pt x="0" y="41"/>
                      </a:cubicBezTo>
                      <a:cubicBezTo>
                        <a:pt x="2" y="42"/>
                        <a:pt x="5" y="44"/>
                        <a:pt x="6" y="46"/>
                      </a:cubicBezTo>
                      <a:cubicBezTo>
                        <a:pt x="7" y="47"/>
                        <a:pt x="7" y="49"/>
                        <a:pt x="8" y="50"/>
                      </a:cubicBezTo>
                      <a:cubicBezTo>
                        <a:pt x="9" y="53"/>
                        <a:pt x="11" y="50"/>
                        <a:pt x="11" y="53"/>
                      </a:cubicBezTo>
                      <a:cubicBezTo>
                        <a:pt x="11" y="53"/>
                        <a:pt x="18" y="57"/>
                        <a:pt x="19" y="57"/>
                      </a:cubicBezTo>
                      <a:cubicBezTo>
                        <a:pt x="22" y="59"/>
                        <a:pt x="24" y="59"/>
                        <a:pt x="27" y="57"/>
                      </a:cubicBezTo>
                      <a:cubicBezTo>
                        <a:pt x="30" y="55"/>
                        <a:pt x="32" y="58"/>
                        <a:pt x="35" y="57"/>
                      </a:cubicBezTo>
                      <a:cubicBezTo>
                        <a:pt x="38" y="55"/>
                        <a:pt x="41" y="53"/>
                        <a:pt x="44" y="53"/>
                      </a:cubicBezTo>
                      <a:cubicBezTo>
                        <a:pt x="49" y="52"/>
                        <a:pt x="56" y="45"/>
                        <a:pt x="59" y="40"/>
                      </a:cubicBezTo>
                      <a:cubicBezTo>
                        <a:pt x="52" y="41"/>
                        <a:pt x="45" y="38"/>
                        <a:pt x="40" y="34"/>
                      </a:cubicBezTo>
                      <a:cubicBezTo>
                        <a:pt x="39" y="32"/>
                        <a:pt x="38" y="32"/>
                        <a:pt x="38" y="30"/>
                      </a:cubicBezTo>
                      <a:cubicBezTo>
                        <a:pt x="38" y="27"/>
                        <a:pt x="35" y="30"/>
                        <a:pt x="35" y="29"/>
                      </a:cubicBezTo>
                      <a:cubicBezTo>
                        <a:pt x="32" y="26"/>
                        <a:pt x="37" y="23"/>
                        <a:pt x="39" y="22"/>
                      </a:cubicBezTo>
                      <a:cubicBezTo>
                        <a:pt x="36" y="20"/>
                        <a:pt x="34" y="17"/>
                        <a:pt x="32" y="15"/>
                      </a:cubicBezTo>
                      <a:cubicBezTo>
                        <a:pt x="30" y="13"/>
                        <a:pt x="27" y="14"/>
                        <a:pt x="27" y="11"/>
                      </a:cubicBezTo>
                      <a:cubicBezTo>
                        <a:pt x="26" y="12"/>
                        <a:pt x="26" y="12"/>
                        <a:pt x="26" y="12"/>
                      </a:cubicBezTo>
                      <a:cubicBezTo>
                        <a:pt x="22" y="10"/>
                        <a:pt x="24" y="4"/>
                        <a:pt x="2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8" name="Freeform 253"/>
                <p:cNvSpPr>
                  <a:spLocks noEditPoints="1" noChangeArrowheads="1"/>
                </p:cNvSpPr>
                <p:nvPr/>
              </p:nvSpPr>
              <p:spPr bwMode="auto">
                <a:xfrm>
                  <a:off x="1077" y="650"/>
                  <a:ext cx="105" cy="105"/>
                </a:xfrm>
                <a:custGeom>
                  <a:avLst/>
                  <a:gdLst>
                    <a:gd name="T0" fmla="*/ 19 w 61"/>
                    <a:gd name="T1" fmla="*/ 60 h 61"/>
                    <a:gd name="T2" fmla="*/ 12 w 61"/>
                    <a:gd name="T3" fmla="*/ 56 h 61"/>
                    <a:gd name="T4" fmla="*/ 11 w 61"/>
                    <a:gd name="T5" fmla="*/ 55 h 61"/>
                    <a:gd name="T6" fmla="*/ 8 w 61"/>
                    <a:gd name="T7" fmla="*/ 53 h 61"/>
                    <a:gd name="T8" fmla="*/ 7 w 61"/>
                    <a:gd name="T9" fmla="*/ 48 h 61"/>
                    <a:gd name="T10" fmla="*/ 0 w 61"/>
                    <a:gd name="T11" fmla="*/ 44 h 61"/>
                    <a:gd name="T12" fmla="*/ 2 w 61"/>
                    <a:gd name="T13" fmla="*/ 40 h 61"/>
                    <a:gd name="T14" fmla="*/ 4 w 61"/>
                    <a:gd name="T15" fmla="*/ 36 h 61"/>
                    <a:gd name="T16" fmla="*/ 6 w 61"/>
                    <a:gd name="T17" fmla="*/ 31 h 61"/>
                    <a:gd name="T18" fmla="*/ 11 w 61"/>
                    <a:gd name="T19" fmla="*/ 24 h 61"/>
                    <a:gd name="T20" fmla="*/ 13 w 61"/>
                    <a:gd name="T21" fmla="*/ 17 h 61"/>
                    <a:gd name="T22" fmla="*/ 14 w 61"/>
                    <a:gd name="T23" fmla="*/ 11 h 61"/>
                    <a:gd name="T24" fmla="*/ 18 w 61"/>
                    <a:gd name="T25" fmla="*/ 5 h 61"/>
                    <a:gd name="T26" fmla="*/ 21 w 61"/>
                    <a:gd name="T27" fmla="*/ 0 h 61"/>
                    <a:gd name="T28" fmla="*/ 25 w 61"/>
                    <a:gd name="T29" fmla="*/ 8 h 61"/>
                    <a:gd name="T30" fmla="*/ 27 w 61"/>
                    <a:gd name="T31" fmla="*/ 9 h 61"/>
                    <a:gd name="T32" fmla="*/ 31 w 61"/>
                    <a:gd name="T33" fmla="*/ 14 h 61"/>
                    <a:gd name="T34" fmla="*/ 35 w 61"/>
                    <a:gd name="T35" fmla="*/ 18 h 61"/>
                    <a:gd name="T36" fmla="*/ 42 w 61"/>
                    <a:gd name="T37" fmla="*/ 24 h 61"/>
                    <a:gd name="T38" fmla="*/ 36 w 61"/>
                    <a:gd name="T39" fmla="*/ 29 h 61"/>
                    <a:gd name="T40" fmla="*/ 37 w 61"/>
                    <a:gd name="T41" fmla="*/ 30 h 61"/>
                    <a:gd name="T42" fmla="*/ 40 w 61"/>
                    <a:gd name="T43" fmla="*/ 32 h 61"/>
                    <a:gd name="T44" fmla="*/ 42 w 61"/>
                    <a:gd name="T45" fmla="*/ 35 h 61"/>
                    <a:gd name="T46" fmla="*/ 61 w 61"/>
                    <a:gd name="T47" fmla="*/ 41 h 61"/>
                    <a:gd name="T48" fmla="*/ 45 w 61"/>
                    <a:gd name="T49" fmla="*/ 56 h 61"/>
                    <a:gd name="T50" fmla="*/ 36 w 61"/>
                    <a:gd name="T51" fmla="*/ 59 h 61"/>
                    <a:gd name="T52" fmla="*/ 29 w 61"/>
                    <a:gd name="T53" fmla="*/ 59 h 61"/>
                    <a:gd name="T54" fmla="*/ 13 w 61"/>
                    <a:gd name="T55" fmla="*/ 55 h 61"/>
                    <a:gd name="T56" fmla="*/ 20 w 61"/>
                    <a:gd name="T57" fmla="*/ 58 h 61"/>
                    <a:gd name="T58" fmla="*/ 33 w 61"/>
                    <a:gd name="T59" fmla="*/ 58 h 61"/>
                    <a:gd name="T60" fmla="*/ 37 w 61"/>
                    <a:gd name="T61" fmla="*/ 57 h 61"/>
                    <a:gd name="T62" fmla="*/ 58 w 61"/>
                    <a:gd name="T63" fmla="*/ 43 h 61"/>
                    <a:gd name="T64" fmla="*/ 40 w 61"/>
                    <a:gd name="T65" fmla="*/ 36 h 61"/>
                    <a:gd name="T66" fmla="*/ 38 w 61"/>
                    <a:gd name="T67" fmla="*/ 31 h 61"/>
                    <a:gd name="T68" fmla="*/ 35 w 61"/>
                    <a:gd name="T69" fmla="*/ 32 h 61"/>
                    <a:gd name="T70" fmla="*/ 38 w 61"/>
                    <a:gd name="T71" fmla="*/ 24 h 61"/>
                    <a:gd name="T72" fmla="*/ 32 w 61"/>
                    <a:gd name="T73" fmla="*/ 17 h 61"/>
                    <a:gd name="T74" fmla="*/ 28 w 61"/>
                    <a:gd name="T75" fmla="*/ 16 h 61"/>
                    <a:gd name="T76" fmla="*/ 27 w 61"/>
                    <a:gd name="T77" fmla="*/ 15 h 61"/>
                    <a:gd name="T78" fmla="*/ 22 w 61"/>
                    <a:gd name="T79" fmla="*/ 4 h 61"/>
                    <a:gd name="T80" fmla="*/ 17 w 61"/>
                    <a:gd name="T81" fmla="*/ 7 h 61"/>
                    <a:gd name="T82" fmla="*/ 16 w 61"/>
                    <a:gd name="T83" fmla="*/ 13 h 61"/>
                    <a:gd name="T84" fmla="*/ 13 w 61"/>
                    <a:gd name="T85" fmla="*/ 25 h 61"/>
                    <a:gd name="T86" fmla="*/ 9 w 61"/>
                    <a:gd name="T87" fmla="*/ 30 h 61"/>
                    <a:gd name="T88" fmla="*/ 6 w 61"/>
                    <a:gd name="T89" fmla="*/ 34 h 61"/>
                    <a:gd name="T90" fmla="*/ 5 w 61"/>
                    <a:gd name="T91" fmla="*/ 41 h 61"/>
                    <a:gd name="T92" fmla="*/ 2 w 61"/>
                    <a:gd name="T93" fmla="*/ 42 h 61"/>
                    <a:gd name="T94" fmla="*/ 9 w 61"/>
                    <a:gd name="T95" fmla="*/ 50 h 61"/>
                    <a:gd name="T96" fmla="*/ 11 w 61"/>
                    <a:gd name="T97" fmla="*/ 52 h 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1"/>
                    <a:gd name="T148" fmla="*/ 0 h 61"/>
                    <a:gd name="T149" fmla="*/ 61 w 61"/>
                    <a:gd name="T150" fmla="*/ 61 h 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1" h="61">
                      <a:moveTo>
                        <a:pt x="23" y="61"/>
                      </a:moveTo>
                      <a:cubicBezTo>
                        <a:pt x="22" y="61"/>
                        <a:pt x="21" y="61"/>
                        <a:pt x="19" y="60"/>
                      </a:cubicBezTo>
                      <a:cubicBezTo>
                        <a:pt x="19" y="60"/>
                        <a:pt x="17" y="59"/>
                        <a:pt x="15" y="58"/>
                      </a:cubicBezTo>
                      <a:cubicBezTo>
                        <a:pt x="14" y="57"/>
                        <a:pt x="12" y="56"/>
                        <a:pt x="12" y="56"/>
                      </a:cubicBezTo>
                      <a:cubicBezTo>
                        <a:pt x="12" y="55"/>
                        <a:pt x="12" y="55"/>
                        <a:pt x="12" y="55"/>
                      </a:cubicBezTo>
                      <a:cubicBezTo>
                        <a:pt x="11" y="55"/>
                        <a:pt x="11" y="55"/>
                        <a:pt x="11" y="55"/>
                      </a:cubicBezTo>
                      <a:cubicBezTo>
                        <a:pt x="11" y="55"/>
                        <a:pt x="11" y="54"/>
                        <a:pt x="11" y="54"/>
                      </a:cubicBezTo>
                      <a:cubicBezTo>
                        <a:pt x="10" y="54"/>
                        <a:pt x="9" y="54"/>
                        <a:pt x="8" y="53"/>
                      </a:cubicBezTo>
                      <a:cubicBezTo>
                        <a:pt x="8" y="52"/>
                        <a:pt x="7" y="51"/>
                        <a:pt x="7" y="50"/>
                      </a:cubicBezTo>
                      <a:cubicBezTo>
                        <a:pt x="7" y="50"/>
                        <a:pt x="7" y="49"/>
                        <a:pt x="7" y="48"/>
                      </a:cubicBezTo>
                      <a:cubicBezTo>
                        <a:pt x="6" y="47"/>
                        <a:pt x="2" y="45"/>
                        <a:pt x="0" y="44"/>
                      </a:cubicBezTo>
                      <a:cubicBezTo>
                        <a:pt x="0" y="44"/>
                        <a:pt x="0" y="44"/>
                        <a:pt x="0" y="44"/>
                      </a:cubicBezTo>
                      <a:cubicBezTo>
                        <a:pt x="0" y="43"/>
                        <a:pt x="0" y="43"/>
                        <a:pt x="0" y="43"/>
                      </a:cubicBezTo>
                      <a:cubicBezTo>
                        <a:pt x="0" y="41"/>
                        <a:pt x="1" y="40"/>
                        <a:pt x="2" y="40"/>
                      </a:cubicBezTo>
                      <a:cubicBezTo>
                        <a:pt x="3" y="40"/>
                        <a:pt x="3" y="40"/>
                        <a:pt x="4" y="40"/>
                      </a:cubicBezTo>
                      <a:cubicBezTo>
                        <a:pt x="4" y="39"/>
                        <a:pt x="4" y="37"/>
                        <a:pt x="4" y="36"/>
                      </a:cubicBezTo>
                      <a:cubicBezTo>
                        <a:pt x="4" y="35"/>
                        <a:pt x="4" y="34"/>
                        <a:pt x="4" y="34"/>
                      </a:cubicBezTo>
                      <a:cubicBezTo>
                        <a:pt x="4" y="32"/>
                        <a:pt x="5" y="32"/>
                        <a:pt x="6" y="31"/>
                      </a:cubicBezTo>
                      <a:cubicBezTo>
                        <a:pt x="7" y="31"/>
                        <a:pt x="7" y="31"/>
                        <a:pt x="7" y="30"/>
                      </a:cubicBezTo>
                      <a:cubicBezTo>
                        <a:pt x="8" y="27"/>
                        <a:pt x="9" y="26"/>
                        <a:pt x="11" y="24"/>
                      </a:cubicBezTo>
                      <a:cubicBezTo>
                        <a:pt x="11" y="23"/>
                        <a:pt x="11" y="23"/>
                        <a:pt x="11" y="23"/>
                      </a:cubicBezTo>
                      <a:cubicBezTo>
                        <a:pt x="13" y="22"/>
                        <a:pt x="13" y="19"/>
                        <a:pt x="13" y="17"/>
                      </a:cubicBezTo>
                      <a:cubicBezTo>
                        <a:pt x="13" y="16"/>
                        <a:pt x="13" y="14"/>
                        <a:pt x="14" y="13"/>
                      </a:cubicBezTo>
                      <a:cubicBezTo>
                        <a:pt x="14" y="12"/>
                        <a:pt x="14" y="12"/>
                        <a:pt x="14" y="11"/>
                      </a:cubicBezTo>
                      <a:cubicBezTo>
                        <a:pt x="14" y="8"/>
                        <a:pt x="15" y="6"/>
                        <a:pt x="16" y="5"/>
                      </a:cubicBezTo>
                      <a:cubicBezTo>
                        <a:pt x="17" y="5"/>
                        <a:pt x="17" y="5"/>
                        <a:pt x="18" y="5"/>
                      </a:cubicBezTo>
                      <a:cubicBezTo>
                        <a:pt x="20" y="4"/>
                        <a:pt x="21" y="4"/>
                        <a:pt x="21" y="2"/>
                      </a:cubicBezTo>
                      <a:cubicBezTo>
                        <a:pt x="21" y="0"/>
                        <a:pt x="21" y="0"/>
                        <a:pt x="21" y="0"/>
                      </a:cubicBezTo>
                      <a:cubicBezTo>
                        <a:pt x="22" y="2"/>
                        <a:pt x="22" y="2"/>
                        <a:pt x="22" y="2"/>
                      </a:cubicBezTo>
                      <a:cubicBezTo>
                        <a:pt x="24" y="3"/>
                        <a:pt x="25" y="6"/>
                        <a:pt x="25" y="8"/>
                      </a:cubicBezTo>
                      <a:cubicBezTo>
                        <a:pt x="25" y="10"/>
                        <a:pt x="26" y="11"/>
                        <a:pt x="27" y="12"/>
                      </a:cubicBezTo>
                      <a:cubicBezTo>
                        <a:pt x="27" y="9"/>
                        <a:pt x="27" y="9"/>
                        <a:pt x="27" y="9"/>
                      </a:cubicBezTo>
                      <a:cubicBezTo>
                        <a:pt x="28" y="13"/>
                        <a:pt x="28" y="13"/>
                        <a:pt x="28" y="13"/>
                      </a:cubicBezTo>
                      <a:cubicBezTo>
                        <a:pt x="29" y="14"/>
                        <a:pt x="29" y="14"/>
                        <a:pt x="31" y="14"/>
                      </a:cubicBezTo>
                      <a:cubicBezTo>
                        <a:pt x="32" y="15"/>
                        <a:pt x="33" y="15"/>
                        <a:pt x="34" y="16"/>
                      </a:cubicBezTo>
                      <a:cubicBezTo>
                        <a:pt x="34" y="17"/>
                        <a:pt x="35" y="17"/>
                        <a:pt x="35" y="18"/>
                      </a:cubicBezTo>
                      <a:cubicBezTo>
                        <a:pt x="37" y="20"/>
                        <a:pt x="38" y="22"/>
                        <a:pt x="40" y="23"/>
                      </a:cubicBezTo>
                      <a:cubicBezTo>
                        <a:pt x="42" y="24"/>
                        <a:pt x="42" y="24"/>
                        <a:pt x="42" y="24"/>
                      </a:cubicBezTo>
                      <a:cubicBezTo>
                        <a:pt x="40" y="25"/>
                        <a:pt x="40" y="25"/>
                        <a:pt x="40" y="25"/>
                      </a:cubicBezTo>
                      <a:cubicBezTo>
                        <a:pt x="38" y="26"/>
                        <a:pt x="36" y="28"/>
                        <a:pt x="36" y="29"/>
                      </a:cubicBezTo>
                      <a:cubicBezTo>
                        <a:pt x="36" y="30"/>
                        <a:pt x="36" y="30"/>
                        <a:pt x="36" y="30"/>
                      </a:cubicBezTo>
                      <a:cubicBezTo>
                        <a:pt x="36" y="30"/>
                        <a:pt x="37" y="30"/>
                        <a:pt x="37" y="30"/>
                      </a:cubicBezTo>
                      <a:cubicBezTo>
                        <a:pt x="37" y="30"/>
                        <a:pt x="38" y="30"/>
                        <a:pt x="39" y="30"/>
                      </a:cubicBezTo>
                      <a:cubicBezTo>
                        <a:pt x="39" y="30"/>
                        <a:pt x="40" y="30"/>
                        <a:pt x="40" y="32"/>
                      </a:cubicBezTo>
                      <a:cubicBezTo>
                        <a:pt x="40" y="33"/>
                        <a:pt x="40" y="33"/>
                        <a:pt x="42" y="35"/>
                      </a:cubicBezTo>
                      <a:cubicBezTo>
                        <a:pt x="42" y="35"/>
                        <a:pt x="42" y="35"/>
                        <a:pt x="42" y="35"/>
                      </a:cubicBezTo>
                      <a:cubicBezTo>
                        <a:pt x="46" y="39"/>
                        <a:pt x="53" y="42"/>
                        <a:pt x="59" y="41"/>
                      </a:cubicBezTo>
                      <a:cubicBezTo>
                        <a:pt x="61" y="41"/>
                        <a:pt x="61" y="41"/>
                        <a:pt x="61" y="41"/>
                      </a:cubicBezTo>
                      <a:cubicBezTo>
                        <a:pt x="60" y="43"/>
                        <a:pt x="60" y="43"/>
                        <a:pt x="60" y="43"/>
                      </a:cubicBezTo>
                      <a:cubicBezTo>
                        <a:pt x="58" y="48"/>
                        <a:pt x="51" y="55"/>
                        <a:pt x="45" y="56"/>
                      </a:cubicBezTo>
                      <a:cubicBezTo>
                        <a:pt x="43" y="56"/>
                        <a:pt x="41" y="57"/>
                        <a:pt x="38" y="58"/>
                      </a:cubicBezTo>
                      <a:cubicBezTo>
                        <a:pt x="38" y="59"/>
                        <a:pt x="37" y="59"/>
                        <a:pt x="36" y="59"/>
                      </a:cubicBezTo>
                      <a:cubicBezTo>
                        <a:pt x="35" y="60"/>
                        <a:pt x="33" y="60"/>
                        <a:pt x="32" y="59"/>
                      </a:cubicBezTo>
                      <a:cubicBezTo>
                        <a:pt x="31" y="59"/>
                        <a:pt x="30" y="59"/>
                        <a:pt x="29" y="59"/>
                      </a:cubicBezTo>
                      <a:cubicBezTo>
                        <a:pt x="27" y="61"/>
                        <a:pt x="25" y="61"/>
                        <a:pt x="23" y="61"/>
                      </a:cubicBezTo>
                      <a:close/>
                      <a:moveTo>
                        <a:pt x="13" y="55"/>
                      </a:moveTo>
                      <a:cubicBezTo>
                        <a:pt x="13" y="55"/>
                        <a:pt x="14" y="55"/>
                        <a:pt x="16" y="56"/>
                      </a:cubicBezTo>
                      <a:cubicBezTo>
                        <a:pt x="18" y="57"/>
                        <a:pt x="19" y="58"/>
                        <a:pt x="20" y="58"/>
                      </a:cubicBezTo>
                      <a:cubicBezTo>
                        <a:pt x="23" y="60"/>
                        <a:pt x="25" y="60"/>
                        <a:pt x="28" y="58"/>
                      </a:cubicBezTo>
                      <a:cubicBezTo>
                        <a:pt x="29" y="57"/>
                        <a:pt x="31" y="57"/>
                        <a:pt x="33" y="58"/>
                      </a:cubicBezTo>
                      <a:cubicBezTo>
                        <a:pt x="34" y="58"/>
                        <a:pt x="34" y="58"/>
                        <a:pt x="35" y="58"/>
                      </a:cubicBezTo>
                      <a:cubicBezTo>
                        <a:pt x="36" y="57"/>
                        <a:pt x="37" y="57"/>
                        <a:pt x="37" y="57"/>
                      </a:cubicBezTo>
                      <a:cubicBezTo>
                        <a:pt x="40" y="55"/>
                        <a:pt x="42" y="54"/>
                        <a:pt x="45" y="54"/>
                      </a:cubicBezTo>
                      <a:cubicBezTo>
                        <a:pt x="49" y="53"/>
                        <a:pt x="55" y="48"/>
                        <a:pt x="58" y="43"/>
                      </a:cubicBezTo>
                      <a:cubicBezTo>
                        <a:pt x="52" y="44"/>
                        <a:pt x="45" y="41"/>
                        <a:pt x="40" y="36"/>
                      </a:cubicBezTo>
                      <a:cubicBezTo>
                        <a:pt x="40" y="36"/>
                        <a:pt x="40" y="36"/>
                        <a:pt x="40" y="36"/>
                      </a:cubicBezTo>
                      <a:cubicBezTo>
                        <a:pt x="39" y="35"/>
                        <a:pt x="38" y="34"/>
                        <a:pt x="38" y="32"/>
                      </a:cubicBezTo>
                      <a:cubicBezTo>
                        <a:pt x="38" y="32"/>
                        <a:pt x="38" y="31"/>
                        <a:pt x="38" y="31"/>
                      </a:cubicBezTo>
                      <a:cubicBezTo>
                        <a:pt x="38" y="32"/>
                        <a:pt x="38" y="32"/>
                        <a:pt x="38" y="32"/>
                      </a:cubicBezTo>
                      <a:cubicBezTo>
                        <a:pt x="37" y="32"/>
                        <a:pt x="35" y="33"/>
                        <a:pt x="35" y="32"/>
                      </a:cubicBezTo>
                      <a:cubicBezTo>
                        <a:pt x="34" y="31"/>
                        <a:pt x="34" y="30"/>
                        <a:pt x="34" y="29"/>
                      </a:cubicBezTo>
                      <a:cubicBezTo>
                        <a:pt x="34" y="27"/>
                        <a:pt x="37" y="25"/>
                        <a:pt x="38" y="24"/>
                      </a:cubicBezTo>
                      <a:cubicBezTo>
                        <a:pt x="36" y="23"/>
                        <a:pt x="35" y="21"/>
                        <a:pt x="34" y="19"/>
                      </a:cubicBezTo>
                      <a:cubicBezTo>
                        <a:pt x="33" y="18"/>
                        <a:pt x="33" y="18"/>
                        <a:pt x="32" y="17"/>
                      </a:cubicBezTo>
                      <a:cubicBezTo>
                        <a:pt x="32" y="17"/>
                        <a:pt x="31" y="17"/>
                        <a:pt x="30" y="16"/>
                      </a:cubicBezTo>
                      <a:cubicBezTo>
                        <a:pt x="30" y="16"/>
                        <a:pt x="29" y="16"/>
                        <a:pt x="28" y="16"/>
                      </a:cubicBezTo>
                      <a:cubicBezTo>
                        <a:pt x="28" y="16"/>
                        <a:pt x="28" y="16"/>
                        <a:pt x="28" y="16"/>
                      </a:cubicBezTo>
                      <a:cubicBezTo>
                        <a:pt x="27" y="15"/>
                        <a:pt x="27" y="15"/>
                        <a:pt x="27" y="15"/>
                      </a:cubicBezTo>
                      <a:cubicBezTo>
                        <a:pt x="24" y="14"/>
                        <a:pt x="24" y="11"/>
                        <a:pt x="23" y="8"/>
                      </a:cubicBezTo>
                      <a:cubicBezTo>
                        <a:pt x="23" y="7"/>
                        <a:pt x="23" y="6"/>
                        <a:pt x="22" y="4"/>
                      </a:cubicBezTo>
                      <a:cubicBezTo>
                        <a:pt x="21" y="6"/>
                        <a:pt x="20" y="6"/>
                        <a:pt x="18" y="7"/>
                      </a:cubicBezTo>
                      <a:cubicBezTo>
                        <a:pt x="18" y="7"/>
                        <a:pt x="17" y="7"/>
                        <a:pt x="17" y="7"/>
                      </a:cubicBezTo>
                      <a:cubicBezTo>
                        <a:pt x="16" y="8"/>
                        <a:pt x="16" y="11"/>
                        <a:pt x="16" y="12"/>
                      </a:cubicBezTo>
                      <a:cubicBezTo>
                        <a:pt x="16" y="12"/>
                        <a:pt x="16" y="13"/>
                        <a:pt x="16" y="13"/>
                      </a:cubicBezTo>
                      <a:cubicBezTo>
                        <a:pt x="15" y="14"/>
                        <a:pt x="15" y="16"/>
                        <a:pt x="15" y="17"/>
                      </a:cubicBezTo>
                      <a:cubicBezTo>
                        <a:pt x="15" y="20"/>
                        <a:pt x="15" y="22"/>
                        <a:pt x="13" y="25"/>
                      </a:cubicBezTo>
                      <a:cubicBezTo>
                        <a:pt x="12" y="26"/>
                        <a:pt x="12" y="26"/>
                        <a:pt x="12" y="26"/>
                      </a:cubicBezTo>
                      <a:cubicBezTo>
                        <a:pt x="11" y="27"/>
                        <a:pt x="10" y="28"/>
                        <a:pt x="9" y="30"/>
                      </a:cubicBezTo>
                      <a:cubicBezTo>
                        <a:pt x="9" y="32"/>
                        <a:pt x="8" y="32"/>
                        <a:pt x="7" y="33"/>
                      </a:cubicBezTo>
                      <a:cubicBezTo>
                        <a:pt x="7" y="33"/>
                        <a:pt x="6" y="33"/>
                        <a:pt x="6" y="34"/>
                      </a:cubicBezTo>
                      <a:cubicBezTo>
                        <a:pt x="6" y="34"/>
                        <a:pt x="6" y="35"/>
                        <a:pt x="6" y="36"/>
                      </a:cubicBezTo>
                      <a:cubicBezTo>
                        <a:pt x="6" y="38"/>
                        <a:pt x="6" y="40"/>
                        <a:pt x="5" y="41"/>
                      </a:cubicBezTo>
                      <a:cubicBezTo>
                        <a:pt x="4" y="42"/>
                        <a:pt x="3" y="42"/>
                        <a:pt x="3" y="42"/>
                      </a:cubicBezTo>
                      <a:cubicBezTo>
                        <a:pt x="2" y="42"/>
                        <a:pt x="2" y="42"/>
                        <a:pt x="2" y="42"/>
                      </a:cubicBezTo>
                      <a:cubicBezTo>
                        <a:pt x="4" y="43"/>
                        <a:pt x="7" y="46"/>
                        <a:pt x="8" y="47"/>
                      </a:cubicBezTo>
                      <a:cubicBezTo>
                        <a:pt x="9" y="48"/>
                        <a:pt x="9" y="49"/>
                        <a:pt x="9" y="50"/>
                      </a:cubicBezTo>
                      <a:cubicBezTo>
                        <a:pt x="9" y="50"/>
                        <a:pt x="10" y="51"/>
                        <a:pt x="10" y="52"/>
                      </a:cubicBezTo>
                      <a:cubicBezTo>
                        <a:pt x="10" y="52"/>
                        <a:pt x="10" y="52"/>
                        <a:pt x="11" y="52"/>
                      </a:cubicBezTo>
                      <a:cubicBezTo>
                        <a:pt x="12" y="52"/>
                        <a:pt x="13" y="53"/>
                        <a:pt x="13" y="5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9" name="Freeform 254"/>
                <p:cNvSpPr>
                  <a:spLocks noChangeArrowheads="1"/>
                </p:cNvSpPr>
                <p:nvPr/>
              </p:nvSpPr>
              <p:spPr bwMode="auto">
                <a:xfrm>
                  <a:off x="1125" y="669"/>
                  <a:ext cx="2" cy="3"/>
                </a:xfrm>
                <a:custGeom>
                  <a:avLst/>
                  <a:gdLst>
                    <a:gd name="T0" fmla="*/ 1 w 1"/>
                    <a:gd name="T1" fmla="*/ 1 h 2"/>
                    <a:gd name="T2" fmla="*/ 0 w 1"/>
                    <a:gd name="T3" fmla="*/ 1 h 2"/>
                    <a:gd name="T4" fmla="*/ 1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1"/>
                      </a:moveTo>
                      <a:cubicBezTo>
                        <a:pt x="0" y="1"/>
                        <a:pt x="0" y="0"/>
                        <a:pt x="0" y="1"/>
                      </a:cubicBezTo>
                      <a:cubicBezTo>
                        <a:pt x="0" y="2"/>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0" name="Freeform 255"/>
                <p:cNvSpPr>
                  <a:spLocks noChangeArrowheads="1"/>
                </p:cNvSpPr>
                <p:nvPr/>
              </p:nvSpPr>
              <p:spPr bwMode="auto">
                <a:xfrm>
                  <a:off x="1121" y="667"/>
                  <a:ext cx="7" cy="5"/>
                </a:xfrm>
                <a:custGeom>
                  <a:avLst/>
                  <a:gdLst>
                    <a:gd name="T0" fmla="*/ 2 w 4"/>
                    <a:gd name="T1" fmla="*/ 3 h 3"/>
                    <a:gd name="T2" fmla="*/ 2 w 4"/>
                    <a:gd name="T3" fmla="*/ 3 h 3"/>
                    <a:gd name="T4" fmla="*/ 1 w 4"/>
                    <a:gd name="T5" fmla="*/ 2 h 3"/>
                    <a:gd name="T6" fmla="*/ 0 w 4"/>
                    <a:gd name="T7" fmla="*/ 1 h 3"/>
                    <a:gd name="T8" fmla="*/ 1 w 4"/>
                    <a:gd name="T9" fmla="*/ 1 h 3"/>
                    <a:gd name="T10" fmla="*/ 3 w 4"/>
                    <a:gd name="T11" fmla="*/ 1 h 3"/>
                    <a:gd name="T12" fmla="*/ 4 w 4"/>
                    <a:gd name="T13" fmla="*/ 2 h 3"/>
                    <a:gd name="T14" fmla="*/ 4 w 4"/>
                    <a:gd name="T15" fmla="*/ 3 h 3"/>
                    <a:gd name="T16" fmla="*/ 2 w 4"/>
                    <a:gd name="T17" fmla="*/ 3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3"/>
                    <a:gd name="T29" fmla="*/ 4 w 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3">
                      <a:moveTo>
                        <a:pt x="2" y="3"/>
                      </a:moveTo>
                      <a:cubicBezTo>
                        <a:pt x="2" y="3"/>
                        <a:pt x="2" y="3"/>
                        <a:pt x="2" y="3"/>
                      </a:cubicBezTo>
                      <a:cubicBezTo>
                        <a:pt x="2" y="3"/>
                        <a:pt x="1" y="3"/>
                        <a:pt x="1" y="2"/>
                      </a:cubicBezTo>
                      <a:cubicBezTo>
                        <a:pt x="0" y="1"/>
                        <a:pt x="0" y="1"/>
                        <a:pt x="0" y="1"/>
                      </a:cubicBezTo>
                      <a:cubicBezTo>
                        <a:pt x="1" y="1"/>
                        <a:pt x="1" y="1"/>
                        <a:pt x="1" y="1"/>
                      </a:cubicBezTo>
                      <a:cubicBezTo>
                        <a:pt x="2" y="0"/>
                        <a:pt x="3" y="1"/>
                        <a:pt x="3" y="1"/>
                      </a:cubicBezTo>
                      <a:cubicBezTo>
                        <a:pt x="4" y="2"/>
                        <a:pt x="4" y="2"/>
                        <a:pt x="4" y="2"/>
                      </a:cubicBezTo>
                      <a:cubicBezTo>
                        <a:pt x="4" y="3"/>
                        <a:pt x="4" y="3"/>
                        <a:pt x="4" y="3"/>
                      </a:cubicBezTo>
                      <a:cubicBezTo>
                        <a:pt x="3" y="3"/>
                        <a:pt x="3" y="3"/>
                        <a:pt x="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1" name="Freeform 256"/>
                <p:cNvSpPr>
                  <a:spLocks noChangeArrowheads="1"/>
                </p:cNvSpPr>
                <p:nvPr/>
              </p:nvSpPr>
              <p:spPr bwMode="auto">
                <a:xfrm>
                  <a:off x="1137" y="689"/>
                  <a:ext cx="12" cy="16"/>
                </a:xfrm>
                <a:custGeom>
                  <a:avLst/>
                  <a:gdLst>
                    <a:gd name="T0" fmla="*/ 6 w 7"/>
                    <a:gd name="T1" fmla="*/ 6 h 9"/>
                    <a:gd name="T2" fmla="*/ 4 w 7"/>
                    <a:gd name="T3" fmla="*/ 8 h 9"/>
                    <a:gd name="T4" fmla="*/ 0 w 7"/>
                    <a:gd name="T5" fmla="*/ 8 h 9"/>
                    <a:gd name="T6" fmla="*/ 2 w 7"/>
                    <a:gd name="T7" fmla="*/ 3 h 9"/>
                    <a:gd name="T8" fmla="*/ 6 w 7"/>
                    <a:gd name="T9" fmla="*/ 2 h 9"/>
                    <a:gd name="T10" fmla="*/ 3 w 7"/>
                    <a:gd name="T11" fmla="*/ 6 h 9"/>
                    <a:gd name="T12" fmla="*/ 6 w 7"/>
                    <a:gd name="T13" fmla="*/ 6 h 9"/>
                    <a:gd name="T14" fmla="*/ 0 60000 65536"/>
                    <a:gd name="T15" fmla="*/ 0 60000 65536"/>
                    <a:gd name="T16" fmla="*/ 0 60000 65536"/>
                    <a:gd name="T17" fmla="*/ 0 60000 65536"/>
                    <a:gd name="T18" fmla="*/ 0 60000 65536"/>
                    <a:gd name="T19" fmla="*/ 0 60000 65536"/>
                    <a:gd name="T20" fmla="*/ 0 60000 65536"/>
                    <a:gd name="T21" fmla="*/ 0 w 7"/>
                    <a:gd name="T22" fmla="*/ 0 h 9"/>
                    <a:gd name="T23" fmla="*/ 7 w 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9">
                      <a:moveTo>
                        <a:pt x="6" y="6"/>
                      </a:moveTo>
                      <a:cubicBezTo>
                        <a:pt x="6" y="7"/>
                        <a:pt x="5" y="8"/>
                        <a:pt x="4" y="8"/>
                      </a:cubicBezTo>
                      <a:cubicBezTo>
                        <a:pt x="3" y="7"/>
                        <a:pt x="1" y="9"/>
                        <a:pt x="0" y="8"/>
                      </a:cubicBezTo>
                      <a:cubicBezTo>
                        <a:pt x="0" y="7"/>
                        <a:pt x="1" y="4"/>
                        <a:pt x="2" y="3"/>
                      </a:cubicBezTo>
                      <a:cubicBezTo>
                        <a:pt x="3" y="1"/>
                        <a:pt x="5" y="0"/>
                        <a:pt x="6" y="2"/>
                      </a:cubicBezTo>
                      <a:cubicBezTo>
                        <a:pt x="7" y="5"/>
                        <a:pt x="5" y="5"/>
                        <a:pt x="3" y="6"/>
                      </a:cubicBezTo>
                      <a:cubicBezTo>
                        <a:pt x="4" y="6"/>
                        <a:pt x="5" y="6"/>
                        <a:pt x="6"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2" name="Freeform 257"/>
                <p:cNvSpPr>
                  <a:spLocks noEditPoints="1" noChangeArrowheads="1"/>
                </p:cNvSpPr>
                <p:nvPr/>
              </p:nvSpPr>
              <p:spPr bwMode="auto">
                <a:xfrm>
                  <a:off x="1135" y="689"/>
                  <a:ext cx="14" cy="18"/>
                </a:xfrm>
                <a:custGeom>
                  <a:avLst/>
                  <a:gdLst>
                    <a:gd name="T0" fmla="*/ 6 w 8"/>
                    <a:gd name="T1" fmla="*/ 10 h 10"/>
                    <a:gd name="T2" fmla="*/ 5 w 8"/>
                    <a:gd name="T3" fmla="*/ 9 h 10"/>
                    <a:gd name="T4" fmla="*/ 3 w 8"/>
                    <a:gd name="T5" fmla="*/ 9 h 10"/>
                    <a:gd name="T6" fmla="*/ 2 w 8"/>
                    <a:gd name="T7" fmla="*/ 9 h 10"/>
                    <a:gd name="T8" fmla="*/ 1 w 8"/>
                    <a:gd name="T9" fmla="*/ 8 h 10"/>
                    <a:gd name="T10" fmla="*/ 0 w 8"/>
                    <a:gd name="T11" fmla="*/ 7 h 10"/>
                    <a:gd name="T12" fmla="*/ 0 w 8"/>
                    <a:gd name="T13" fmla="*/ 7 h 10"/>
                    <a:gd name="T14" fmla="*/ 0 w 8"/>
                    <a:gd name="T15" fmla="*/ 7 h 10"/>
                    <a:gd name="T16" fmla="*/ 2 w 8"/>
                    <a:gd name="T17" fmla="*/ 2 h 10"/>
                    <a:gd name="T18" fmla="*/ 5 w 8"/>
                    <a:gd name="T19" fmla="*/ 0 h 10"/>
                    <a:gd name="T20" fmla="*/ 8 w 8"/>
                    <a:gd name="T21" fmla="*/ 2 h 10"/>
                    <a:gd name="T22" fmla="*/ 8 w 8"/>
                    <a:gd name="T23" fmla="*/ 4 h 10"/>
                    <a:gd name="T24" fmla="*/ 7 w 8"/>
                    <a:gd name="T25" fmla="*/ 5 h 10"/>
                    <a:gd name="T26" fmla="*/ 8 w 8"/>
                    <a:gd name="T27" fmla="*/ 5 h 10"/>
                    <a:gd name="T28" fmla="*/ 8 w 8"/>
                    <a:gd name="T29" fmla="*/ 6 h 10"/>
                    <a:gd name="T30" fmla="*/ 7 w 8"/>
                    <a:gd name="T31" fmla="*/ 8 h 10"/>
                    <a:gd name="T32" fmla="*/ 6 w 8"/>
                    <a:gd name="T33" fmla="*/ 9 h 10"/>
                    <a:gd name="T34" fmla="*/ 6 w 8"/>
                    <a:gd name="T35" fmla="*/ 10 h 10"/>
                    <a:gd name="T36" fmla="*/ 5 w 8"/>
                    <a:gd name="T37" fmla="*/ 2 h 10"/>
                    <a:gd name="T38" fmla="*/ 3 w 8"/>
                    <a:gd name="T39" fmla="*/ 3 h 10"/>
                    <a:gd name="T40" fmla="*/ 3 w 8"/>
                    <a:gd name="T41" fmla="*/ 5 h 10"/>
                    <a:gd name="T42" fmla="*/ 3 w 8"/>
                    <a:gd name="T43" fmla="*/ 5 h 10"/>
                    <a:gd name="T44" fmla="*/ 5 w 8"/>
                    <a:gd name="T45" fmla="*/ 4 h 10"/>
                    <a:gd name="T46" fmla="*/ 6 w 8"/>
                    <a:gd name="T47" fmla="*/ 3 h 10"/>
                    <a:gd name="T48" fmla="*/ 6 w 8"/>
                    <a:gd name="T49" fmla="*/ 3 h 10"/>
                    <a:gd name="T50" fmla="*/ 5 w 8"/>
                    <a:gd name="T51" fmla="*/ 2 h 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
                    <a:gd name="T79" fmla="*/ 0 h 10"/>
                    <a:gd name="T80" fmla="*/ 8 w 8"/>
                    <a:gd name="T81" fmla="*/ 10 h 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 h="10">
                      <a:moveTo>
                        <a:pt x="6" y="10"/>
                      </a:moveTo>
                      <a:cubicBezTo>
                        <a:pt x="5" y="9"/>
                        <a:pt x="5" y="9"/>
                        <a:pt x="5" y="9"/>
                      </a:cubicBezTo>
                      <a:cubicBezTo>
                        <a:pt x="5" y="9"/>
                        <a:pt x="4" y="9"/>
                        <a:pt x="3" y="9"/>
                      </a:cubicBezTo>
                      <a:cubicBezTo>
                        <a:pt x="3" y="9"/>
                        <a:pt x="3" y="9"/>
                        <a:pt x="2" y="9"/>
                      </a:cubicBezTo>
                      <a:cubicBezTo>
                        <a:pt x="1" y="9"/>
                        <a:pt x="1" y="8"/>
                        <a:pt x="1" y="8"/>
                      </a:cubicBezTo>
                      <a:cubicBezTo>
                        <a:pt x="0" y="8"/>
                        <a:pt x="0" y="7"/>
                        <a:pt x="0" y="7"/>
                      </a:cubicBezTo>
                      <a:cubicBezTo>
                        <a:pt x="0" y="7"/>
                        <a:pt x="0" y="7"/>
                        <a:pt x="0" y="7"/>
                      </a:cubicBezTo>
                      <a:cubicBezTo>
                        <a:pt x="0" y="7"/>
                        <a:pt x="0" y="7"/>
                        <a:pt x="0" y="7"/>
                      </a:cubicBezTo>
                      <a:cubicBezTo>
                        <a:pt x="1" y="5"/>
                        <a:pt x="1" y="3"/>
                        <a:pt x="2" y="2"/>
                      </a:cubicBezTo>
                      <a:cubicBezTo>
                        <a:pt x="3" y="1"/>
                        <a:pt x="4" y="0"/>
                        <a:pt x="5" y="0"/>
                      </a:cubicBezTo>
                      <a:cubicBezTo>
                        <a:pt x="6" y="0"/>
                        <a:pt x="7" y="0"/>
                        <a:pt x="8" y="2"/>
                      </a:cubicBezTo>
                      <a:cubicBezTo>
                        <a:pt x="8" y="3"/>
                        <a:pt x="8" y="3"/>
                        <a:pt x="8" y="4"/>
                      </a:cubicBezTo>
                      <a:cubicBezTo>
                        <a:pt x="8" y="4"/>
                        <a:pt x="8" y="5"/>
                        <a:pt x="7" y="5"/>
                      </a:cubicBezTo>
                      <a:cubicBezTo>
                        <a:pt x="8" y="5"/>
                        <a:pt x="8" y="5"/>
                        <a:pt x="8" y="5"/>
                      </a:cubicBezTo>
                      <a:cubicBezTo>
                        <a:pt x="8" y="6"/>
                        <a:pt x="8" y="6"/>
                        <a:pt x="8" y="6"/>
                      </a:cubicBezTo>
                      <a:cubicBezTo>
                        <a:pt x="7" y="7"/>
                        <a:pt x="7" y="8"/>
                        <a:pt x="7" y="8"/>
                      </a:cubicBezTo>
                      <a:cubicBezTo>
                        <a:pt x="7" y="8"/>
                        <a:pt x="6" y="8"/>
                        <a:pt x="6" y="9"/>
                      </a:cubicBezTo>
                      <a:lnTo>
                        <a:pt x="6" y="10"/>
                      </a:lnTo>
                      <a:close/>
                      <a:moveTo>
                        <a:pt x="5" y="2"/>
                      </a:moveTo>
                      <a:cubicBezTo>
                        <a:pt x="5" y="2"/>
                        <a:pt x="4" y="3"/>
                        <a:pt x="3" y="3"/>
                      </a:cubicBezTo>
                      <a:cubicBezTo>
                        <a:pt x="3" y="4"/>
                        <a:pt x="3" y="5"/>
                        <a:pt x="3" y="5"/>
                      </a:cubicBezTo>
                      <a:cubicBezTo>
                        <a:pt x="3" y="5"/>
                        <a:pt x="3" y="5"/>
                        <a:pt x="3" y="5"/>
                      </a:cubicBezTo>
                      <a:cubicBezTo>
                        <a:pt x="4" y="5"/>
                        <a:pt x="4" y="5"/>
                        <a:pt x="5" y="4"/>
                      </a:cubicBezTo>
                      <a:cubicBezTo>
                        <a:pt x="5" y="4"/>
                        <a:pt x="6" y="4"/>
                        <a:pt x="6" y="3"/>
                      </a:cubicBezTo>
                      <a:cubicBezTo>
                        <a:pt x="6" y="3"/>
                        <a:pt x="6" y="3"/>
                        <a:pt x="6" y="3"/>
                      </a:cubicBezTo>
                      <a:cubicBezTo>
                        <a:pt x="6" y="2"/>
                        <a:pt x="5" y="2"/>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3" name="Freeform 258"/>
                <p:cNvSpPr>
                  <a:spLocks noChangeArrowheads="1"/>
                </p:cNvSpPr>
                <p:nvPr/>
              </p:nvSpPr>
              <p:spPr bwMode="auto">
                <a:xfrm>
                  <a:off x="913" y="762"/>
                  <a:ext cx="40" cy="43"/>
                </a:xfrm>
                <a:custGeom>
                  <a:avLst/>
                  <a:gdLst>
                    <a:gd name="T0" fmla="*/ 18 w 23"/>
                    <a:gd name="T1" fmla="*/ 1 h 25"/>
                    <a:gd name="T2" fmla="*/ 10 w 23"/>
                    <a:gd name="T3" fmla="*/ 0 h 25"/>
                    <a:gd name="T4" fmla="*/ 7 w 23"/>
                    <a:gd name="T5" fmla="*/ 5 h 25"/>
                    <a:gd name="T6" fmla="*/ 2 w 23"/>
                    <a:gd name="T7" fmla="*/ 7 h 25"/>
                    <a:gd name="T8" fmla="*/ 4 w 23"/>
                    <a:gd name="T9" fmla="*/ 9 h 25"/>
                    <a:gd name="T10" fmla="*/ 2 w 23"/>
                    <a:gd name="T11" fmla="*/ 8 h 25"/>
                    <a:gd name="T12" fmla="*/ 1 w 23"/>
                    <a:gd name="T13" fmla="*/ 12 h 25"/>
                    <a:gd name="T14" fmla="*/ 2 w 23"/>
                    <a:gd name="T15" fmla="*/ 17 h 25"/>
                    <a:gd name="T16" fmla="*/ 9 w 23"/>
                    <a:gd name="T17" fmla="*/ 25 h 25"/>
                    <a:gd name="T18" fmla="*/ 12 w 23"/>
                    <a:gd name="T19" fmla="*/ 22 h 25"/>
                    <a:gd name="T20" fmla="*/ 13 w 23"/>
                    <a:gd name="T21" fmla="*/ 18 h 25"/>
                    <a:gd name="T22" fmla="*/ 17 w 23"/>
                    <a:gd name="T23" fmla="*/ 17 h 25"/>
                    <a:gd name="T24" fmla="*/ 21 w 23"/>
                    <a:gd name="T25" fmla="*/ 18 h 25"/>
                    <a:gd name="T26" fmla="*/ 21 w 23"/>
                    <a:gd name="T27" fmla="*/ 7 h 25"/>
                    <a:gd name="T28" fmla="*/ 18 w 23"/>
                    <a:gd name="T29" fmla="*/ 5 h 25"/>
                    <a:gd name="T30" fmla="*/ 18 w 23"/>
                    <a:gd name="T31" fmla="*/ 1 h 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3"/>
                    <a:gd name="T49" fmla="*/ 0 h 25"/>
                    <a:gd name="T50" fmla="*/ 23 w 23"/>
                    <a:gd name="T51" fmla="*/ 25 h 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3" h="25">
                      <a:moveTo>
                        <a:pt x="18" y="1"/>
                      </a:moveTo>
                      <a:cubicBezTo>
                        <a:pt x="15" y="1"/>
                        <a:pt x="13" y="0"/>
                        <a:pt x="10" y="0"/>
                      </a:cubicBezTo>
                      <a:cubicBezTo>
                        <a:pt x="10" y="4"/>
                        <a:pt x="11" y="5"/>
                        <a:pt x="7" y="5"/>
                      </a:cubicBezTo>
                      <a:cubicBezTo>
                        <a:pt x="5" y="5"/>
                        <a:pt x="3" y="5"/>
                        <a:pt x="2" y="7"/>
                      </a:cubicBezTo>
                      <a:cubicBezTo>
                        <a:pt x="3" y="8"/>
                        <a:pt x="4" y="8"/>
                        <a:pt x="4" y="9"/>
                      </a:cubicBezTo>
                      <a:cubicBezTo>
                        <a:pt x="4" y="8"/>
                        <a:pt x="3" y="8"/>
                        <a:pt x="2" y="8"/>
                      </a:cubicBezTo>
                      <a:cubicBezTo>
                        <a:pt x="3" y="10"/>
                        <a:pt x="2" y="11"/>
                        <a:pt x="1" y="12"/>
                      </a:cubicBezTo>
                      <a:cubicBezTo>
                        <a:pt x="0" y="12"/>
                        <a:pt x="2" y="16"/>
                        <a:pt x="2" y="17"/>
                      </a:cubicBezTo>
                      <a:cubicBezTo>
                        <a:pt x="4" y="19"/>
                        <a:pt x="7" y="22"/>
                        <a:pt x="9" y="25"/>
                      </a:cubicBezTo>
                      <a:cubicBezTo>
                        <a:pt x="10" y="24"/>
                        <a:pt x="12" y="23"/>
                        <a:pt x="12" y="22"/>
                      </a:cubicBezTo>
                      <a:cubicBezTo>
                        <a:pt x="12" y="20"/>
                        <a:pt x="11" y="19"/>
                        <a:pt x="13" y="18"/>
                      </a:cubicBezTo>
                      <a:cubicBezTo>
                        <a:pt x="15" y="17"/>
                        <a:pt x="15" y="16"/>
                        <a:pt x="17" y="17"/>
                      </a:cubicBezTo>
                      <a:cubicBezTo>
                        <a:pt x="18" y="17"/>
                        <a:pt x="21" y="20"/>
                        <a:pt x="21" y="18"/>
                      </a:cubicBezTo>
                      <a:cubicBezTo>
                        <a:pt x="21" y="16"/>
                        <a:pt x="20" y="9"/>
                        <a:pt x="21" y="7"/>
                      </a:cubicBezTo>
                      <a:cubicBezTo>
                        <a:pt x="23" y="4"/>
                        <a:pt x="19" y="1"/>
                        <a:pt x="18" y="5"/>
                      </a:cubicBezTo>
                      <a:cubicBezTo>
                        <a:pt x="17" y="4"/>
                        <a:pt x="18" y="2"/>
                        <a:pt x="18"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4" name="Freeform 259"/>
                <p:cNvSpPr>
                  <a:spLocks noEditPoints="1" noChangeArrowheads="1"/>
                </p:cNvSpPr>
                <p:nvPr/>
              </p:nvSpPr>
              <p:spPr bwMode="auto">
                <a:xfrm>
                  <a:off x="909" y="760"/>
                  <a:ext cx="44" cy="46"/>
                </a:xfrm>
                <a:custGeom>
                  <a:avLst/>
                  <a:gdLst>
                    <a:gd name="T0" fmla="*/ 11 w 25"/>
                    <a:gd name="T1" fmla="*/ 26 h 27"/>
                    <a:gd name="T2" fmla="*/ 3 w 25"/>
                    <a:gd name="T3" fmla="*/ 18 h 27"/>
                    <a:gd name="T4" fmla="*/ 3 w 25"/>
                    <a:gd name="T5" fmla="*/ 9 h 27"/>
                    <a:gd name="T6" fmla="*/ 4 w 25"/>
                    <a:gd name="T7" fmla="*/ 8 h 27"/>
                    <a:gd name="T8" fmla="*/ 9 w 25"/>
                    <a:gd name="T9" fmla="*/ 5 h 27"/>
                    <a:gd name="T10" fmla="*/ 11 w 25"/>
                    <a:gd name="T11" fmla="*/ 3 h 27"/>
                    <a:gd name="T12" fmla="*/ 11 w 25"/>
                    <a:gd name="T13" fmla="*/ 0 h 27"/>
                    <a:gd name="T14" fmla="*/ 20 w 25"/>
                    <a:gd name="T15" fmla="*/ 1 h 27"/>
                    <a:gd name="T16" fmla="*/ 21 w 25"/>
                    <a:gd name="T17" fmla="*/ 2 h 27"/>
                    <a:gd name="T18" fmla="*/ 22 w 25"/>
                    <a:gd name="T19" fmla="*/ 3 h 27"/>
                    <a:gd name="T20" fmla="*/ 24 w 25"/>
                    <a:gd name="T21" fmla="*/ 9 h 27"/>
                    <a:gd name="T22" fmla="*/ 24 w 25"/>
                    <a:gd name="T23" fmla="*/ 19 h 27"/>
                    <a:gd name="T24" fmla="*/ 19 w 25"/>
                    <a:gd name="T25" fmla="*/ 19 h 27"/>
                    <a:gd name="T26" fmla="*/ 17 w 25"/>
                    <a:gd name="T27" fmla="*/ 18 h 27"/>
                    <a:gd name="T28" fmla="*/ 16 w 25"/>
                    <a:gd name="T29" fmla="*/ 20 h 27"/>
                    <a:gd name="T30" fmla="*/ 15 w 25"/>
                    <a:gd name="T31" fmla="*/ 23 h 27"/>
                    <a:gd name="T32" fmla="*/ 12 w 25"/>
                    <a:gd name="T33" fmla="*/ 26 h 27"/>
                    <a:gd name="T34" fmla="*/ 3 w 25"/>
                    <a:gd name="T35" fmla="*/ 13 h 27"/>
                    <a:gd name="T36" fmla="*/ 10 w 25"/>
                    <a:gd name="T37" fmla="*/ 22 h 27"/>
                    <a:gd name="T38" fmla="*/ 12 w 25"/>
                    <a:gd name="T39" fmla="*/ 23 h 27"/>
                    <a:gd name="T40" fmla="*/ 13 w 25"/>
                    <a:gd name="T41" fmla="*/ 22 h 27"/>
                    <a:gd name="T42" fmla="*/ 15 w 25"/>
                    <a:gd name="T43" fmla="*/ 18 h 27"/>
                    <a:gd name="T44" fmla="*/ 20 w 25"/>
                    <a:gd name="T45" fmla="*/ 17 h 27"/>
                    <a:gd name="T46" fmla="*/ 22 w 25"/>
                    <a:gd name="T47" fmla="*/ 15 h 27"/>
                    <a:gd name="T48" fmla="*/ 22 w 25"/>
                    <a:gd name="T49" fmla="*/ 5 h 27"/>
                    <a:gd name="T50" fmla="*/ 20 w 25"/>
                    <a:gd name="T51" fmla="*/ 8 h 27"/>
                    <a:gd name="T52" fmla="*/ 19 w 25"/>
                    <a:gd name="T53" fmla="*/ 3 h 27"/>
                    <a:gd name="T54" fmla="*/ 13 w 25"/>
                    <a:gd name="T55" fmla="*/ 2 h 27"/>
                    <a:gd name="T56" fmla="*/ 13 w 25"/>
                    <a:gd name="T57" fmla="*/ 6 h 27"/>
                    <a:gd name="T58" fmla="*/ 8 w 25"/>
                    <a:gd name="T59" fmla="*/ 7 h 27"/>
                    <a:gd name="T60" fmla="*/ 6 w 25"/>
                    <a:gd name="T61" fmla="*/ 8 h 27"/>
                    <a:gd name="T62" fmla="*/ 6 w 25"/>
                    <a:gd name="T63" fmla="*/ 11 h 27"/>
                    <a:gd name="T64" fmla="*/ 5 w 25"/>
                    <a:gd name="T65" fmla="*/ 10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27"/>
                    <a:gd name="T101" fmla="*/ 25 w 25"/>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27">
                      <a:moveTo>
                        <a:pt x="12" y="27"/>
                      </a:moveTo>
                      <a:cubicBezTo>
                        <a:pt x="11" y="26"/>
                        <a:pt x="11" y="26"/>
                        <a:pt x="11" y="26"/>
                      </a:cubicBezTo>
                      <a:cubicBezTo>
                        <a:pt x="10" y="25"/>
                        <a:pt x="9" y="25"/>
                        <a:pt x="8" y="24"/>
                      </a:cubicBezTo>
                      <a:cubicBezTo>
                        <a:pt x="7" y="22"/>
                        <a:pt x="5" y="20"/>
                        <a:pt x="3" y="18"/>
                      </a:cubicBezTo>
                      <a:cubicBezTo>
                        <a:pt x="3" y="17"/>
                        <a:pt x="0" y="13"/>
                        <a:pt x="2" y="12"/>
                      </a:cubicBezTo>
                      <a:cubicBezTo>
                        <a:pt x="3" y="11"/>
                        <a:pt x="4" y="11"/>
                        <a:pt x="3" y="9"/>
                      </a:cubicBezTo>
                      <a:cubicBezTo>
                        <a:pt x="3" y="7"/>
                        <a:pt x="3" y="7"/>
                        <a:pt x="3" y="7"/>
                      </a:cubicBezTo>
                      <a:cubicBezTo>
                        <a:pt x="4" y="8"/>
                        <a:pt x="4" y="8"/>
                        <a:pt x="4" y="8"/>
                      </a:cubicBezTo>
                      <a:cubicBezTo>
                        <a:pt x="4" y="5"/>
                        <a:pt x="6" y="5"/>
                        <a:pt x="8" y="5"/>
                      </a:cubicBezTo>
                      <a:cubicBezTo>
                        <a:pt x="8" y="5"/>
                        <a:pt x="9" y="5"/>
                        <a:pt x="9" y="5"/>
                      </a:cubicBezTo>
                      <a:cubicBezTo>
                        <a:pt x="11" y="5"/>
                        <a:pt x="11" y="5"/>
                        <a:pt x="11" y="5"/>
                      </a:cubicBezTo>
                      <a:cubicBezTo>
                        <a:pt x="11" y="5"/>
                        <a:pt x="11" y="4"/>
                        <a:pt x="11" y="3"/>
                      </a:cubicBezTo>
                      <a:cubicBezTo>
                        <a:pt x="11" y="3"/>
                        <a:pt x="11" y="2"/>
                        <a:pt x="11" y="1"/>
                      </a:cubicBezTo>
                      <a:cubicBezTo>
                        <a:pt x="11" y="0"/>
                        <a:pt x="11" y="0"/>
                        <a:pt x="11" y="0"/>
                      </a:cubicBezTo>
                      <a:cubicBezTo>
                        <a:pt x="15" y="0"/>
                        <a:pt x="15" y="0"/>
                        <a:pt x="15" y="0"/>
                      </a:cubicBezTo>
                      <a:cubicBezTo>
                        <a:pt x="16" y="1"/>
                        <a:pt x="18" y="1"/>
                        <a:pt x="20" y="1"/>
                      </a:cubicBezTo>
                      <a:cubicBezTo>
                        <a:pt x="21" y="1"/>
                        <a:pt x="21" y="1"/>
                        <a:pt x="21" y="1"/>
                      </a:cubicBezTo>
                      <a:cubicBezTo>
                        <a:pt x="21" y="2"/>
                        <a:pt x="21" y="2"/>
                        <a:pt x="21" y="2"/>
                      </a:cubicBezTo>
                      <a:cubicBezTo>
                        <a:pt x="21" y="2"/>
                        <a:pt x="21" y="3"/>
                        <a:pt x="21" y="3"/>
                      </a:cubicBezTo>
                      <a:cubicBezTo>
                        <a:pt x="21" y="3"/>
                        <a:pt x="21" y="3"/>
                        <a:pt x="22" y="3"/>
                      </a:cubicBezTo>
                      <a:cubicBezTo>
                        <a:pt x="23" y="3"/>
                        <a:pt x="24" y="4"/>
                        <a:pt x="24" y="4"/>
                      </a:cubicBezTo>
                      <a:cubicBezTo>
                        <a:pt x="25" y="6"/>
                        <a:pt x="25" y="7"/>
                        <a:pt x="24" y="9"/>
                      </a:cubicBezTo>
                      <a:cubicBezTo>
                        <a:pt x="24" y="10"/>
                        <a:pt x="24" y="13"/>
                        <a:pt x="24" y="15"/>
                      </a:cubicBezTo>
                      <a:cubicBezTo>
                        <a:pt x="24" y="16"/>
                        <a:pt x="24" y="18"/>
                        <a:pt x="24" y="19"/>
                      </a:cubicBezTo>
                      <a:cubicBezTo>
                        <a:pt x="24" y="20"/>
                        <a:pt x="23" y="21"/>
                        <a:pt x="22" y="21"/>
                      </a:cubicBezTo>
                      <a:cubicBezTo>
                        <a:pt x="21" y="21"/>
                        <a:pt x="20" y="20"/>
                        <a:pt x="19" y="19"/>
                      </a:cubicBezTo>
                      <a:cubicBezTo>
                        <a:pt x="18" y="19"/>
                        <a:pt x="18" y="19"/>
                        <a:pt x="18" y="19"/>
                      </a:cubicBezTo>
                      <a:cubicBezTo>
                        <a:pt x="18" y="19"/>
                        <a:pt x="17" y="18"/>
                        <a:pt x="17" y="18"/>
                      </a:cubicBezTo>
                      <a:cubicBezTo>
                        <a:pt x="17" y="18"/>
                        <a:pt x="17" y="19"/>
                        <a:pt x="16" y="19"/>
                      </a:cubicBezTo>
                      <a:cubicBezTo>
                        <a:pt x="16" y="19"/>
                        <a:pt x="16" y="20"/>
                        <a:pt x="16" y="20"/>
                      </a:cubicBezTo>
                      <a:cubicBezTo>
                        <a:pt x="15" y="21"/>
                        <a:pt x="15" y="21"/>
                        <a:pt x="15" y="22"/>
                      </a:cubicBezTo>
                      <a:cubicBezTo>
                        <a:pt x="15" y="22"/>
                        <a:pt x="15" y="23"/>
                        <a:pt x="15" y="23"/>
                      </a:cubicBezTo>
                      <a:cubicBezTo>
                        <a:pt x="15" y="24"/>
                        <a:pt x="14" y="24"/>
                        <a:pt x="13" y="25"/>
                      </a:cubicBezTo>
                      <a:cubicBezTo>
                        <a:pt x="13" y="25"/>
                        <a:pt x="12" y="26"/>
                        <a:pt x="12" y="26"/>
                      </a:cubicBezTo>
                      <a:lnTo>
                        <a:pt x="12" y="27"/>
                      </a:lnTo>
                      <a:close/>
                      <a:moveTo>
                        <a:pt x="3" y="13"/>
                      </a:moveTo>
                      <a:cubicBezTo>
                        <a:pt x="3" y="14"/>
                        <a:pt x="4" y="16"/>
                        <a:pt x="5" y="17"/>
                      </a:cubicBezTo>
                      <a:cubicBezTo>
                        <a:pt x="6" y="19"/>
                        <a:pt x="8" y="21"/>
                        <a:pt x="10" y="22"/>
                      </a:cubicBezTo>
                      <a:cubicBezTo>
                        <a:pt x="10" y="23"/>
                        <a:pt x="11" y="23"/>
                        <a:pt x="11" y="24"/>
                      </a:cubicBezTo>
                      <a:cubicBezTo>
                        <a:pt x="12" y="24"/>
                        <a:pt x="12" y="24"/>
                        <a:pt x="12" y="23"/>
                      </a:cubicBezTo>
                      <a:cubicBezTo>
                        <a:pt x="12" y="23"/>
                        <a:pt x="13" y="23"/>
                        <a:pt x="13" y="23"/>
                      </a:cubicBezTo>
                      <a:cubicBezTo>
                        <a:pt x="13" y="23"/>
                        <a:pt x="13" y="22"/>
                        <a:pt x="13" y="22"/>
                      </a:cubicBezTo>
                      <a:cubicBezTo>
                        <a:pt x="13" y="20"/>
                        <a:pt x="13" y="20"/>
                        <a:pt x="14" y="18"/>
                      </a:cubicBezTo>
                      <a:cubicBezTo>
                        <a:pt x="15" y="18"/>
                        <a:pt x="15" y="18"/>
                        <a:pt x="15" y="18"/>
                      </a:cubicBezTo>
                      <a:cubicBezTo>
                        <a:pt x="16" y="17"/>
                        <a:pt x="17" y="16"/>
                        <a:pt x="19" y="17"/>
                      </a:cubicBezTo>
                      <a:cubicBezTo>
                        <a:pt x="20" y="17"/>
                        <a:pt x="20" y="17"/>
                        <a:pt x="20" y="17"/>
                      </a:cubicBezTo>
                      <a:cubicBezTo>
                        <a:pt x="20" y="18"/>
                        <a:pt x="21" y="19"/>
                        <a:pt x="22" y="19"/>
                      </a:cubicBezTo>
                      <a:cubicBezTo>
                        <a:pt x="22" y="18"/>
                        <a:pt x="22" y="16"/>
                        <a:pt x="22" y="15"/>
                      </a:cubicBezTo>
                      <a:cubicBezTo>
                        <a:pt x="22" y="11"/>
                        <a:pt x="22" y="9"/>
                        <a:pt x="22" y="8"/>
                      </a:cubicBezTo>
                      <a:cubicBezTo>
                        <a:pt x="23" y="7"/>
                        <a:pt x="23" y="6"/>
                        <a:pt x="22" y="5"/>
                      </a:cubicBezTo>
                      <a:cubicBezTo>
                        <a:pt x="22" y="5"/>
                        <a:pt x="21" y="5"/>
                        <a:pt x="21" y="6"/>
                      </a:cubicBezTo>
                      <a:cubicBezTo>
                        <a:pt x="20" y="8"/>
                        <a:pt x="20" y="8"/>
                        <a:pt x="20" y="8"/>
                      </a:cubicBezTo>
                      <a:cubicBezTo>
                        <a:pt x="19" y="6"/>
                        <a:pt x="19" y="6"/>
                        <a:pt x="19" y="6"/>
                      </a:cubicBezTo>
                      <a:cubicBezTo>
                        <a:pt x="18" y="5"/>
                        <a:pt x="18" y="4"/>
                        <a:pt x="19" y="3"/>
                      </a:cubicBezTo>
                      <a:cubicBezTo>
                        <a:pt x="17" y="3"/>
                        <a:pt x="16" y="2"/>
                        <a:pt x="14" y="2"/>
                      </a:cubicBezTo>
                      <a:cubicBezTo>
                        <a:pt x="13" y="2"/>
                        <a:pt x="13" y="2"/>
                        <a:pt x="13" y="2"/>
                      </a:cubicBezTo>
                      <a:cubicBezTo>
                        <a:pt x="13" y="3"/>
                        <a:pt x="13" y="3"/>
                        <a:pt x="13" y="3"/>
                      </a:cubicBezTo>
                      <a:cubicBezTo>
                        <a:pt x="13" y="4"/>
                        <a:pt x="13" y="5"/>
                        <a:pt x="13" y="6"/>
                      </a:cubicBezTo>
                      <a:cubicBezTo>
                        <a:pt x="12" y="7"/>
                        <a:pt x="11" y="7"/>
                        <a:pt x="9" y="7"/>
                      </a:cubicBezTo>
                      <a:cubicBezTo>
                        <a:pt x="9" y="7"/>
                        <a:pt x="9" y="7"/>
                        <a:pt x="8" y="7"/>
                      </a:cubicBezTo>
                      <a:cubicBezTo>
                        <a:pt x="7" y="7"/>
                        <a:pt x="6" y="7"/>
                        <a:pt x="6" y="8"/>
                      </a:cubicBezTo>
                      <a:cubicBezTo>
                        <a:pt x="6" y="8"/>
                        <a:pt x="6" y="8"/>
                        <a:pt x="6" y="8"/>
                      </a:cubicBezTo>
                      <a:cubicBezTo>
                        <a:pt x="6" y="8"/>
                        <a:pt x="6" y="9"/>
                        <a:pt x="7" y="9"/>
                      </a:cubicBezTo>
                      <a:cubicBezTo>
                        <a:pt x="6" y="11"/>
                        <a:pt x="6" y="11"/>
                        <a:pt x="6" y="11"/>
                      </a:cubicBezTo>
                      <a:cubicBezTo>
                        <a:pt x="6" y="10"/>
                        <a:pt x="6" y="10"/>
                        <a:pt x="6" y="10"/>
                      </a:cubicBezTo>
                      <a:cubicBezTo>
                        <a:pt x="6" y="10"/>
                        <a:pt x="6" y="10"/>
                        <a:pt x="5" y="10"/>
                      </a:cubicBezTo>
                      <a:cubicBezTo>
                        <a:pt x="5" y="12"/>
                        <a:pt x="5" y="13"/>
                        <a:pt x="3"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5" name="Freeform 260"/>
                <p:cNvSpPr>
                  <a:spLocks noChangeArrowheads="1"/>
                </p:cNvSpPr>
                <p:nvPr/>
              </p:nvSpPr>
              <p:spPr bwMode="auto">
                <a:xfrm>
                  <a:off x="741" y="682"/>
                  <a:ext cx="20" cy="7"/>
                </a:xfrm>
                <a:custGeom>
                  <a:avLst/>
                  <a:gdLst>
                    <a:gd name="T0" fmla="*/ 1 w 12"/>
                    <a:gd name="T1" fmla="*/ 1 h 4"/>
                    <a:gd name="T2" fmla="*/ 0 w 12"/>
                    <a:gd name="T3" fmla="*/ 3 h 4"/>
                    <a:gd name="T4" fmla="*/ 7 w 12"/>
                    <a:gd name="T5" fmla="*/ 1 h 4"/>
                    <a:gd name="T6" fmla="*/ 12 w 12"/>
                    <a:gd name="T7" fmla="*/ 1 h 4"/>
                    <a:gd name="T8" fmla="*/ 7 w 12"/>
                    <a:gd name="T9" fmla="*/ 0 h 4"/>
                    <a:gd name="T10" fmla="*/ 1 w 12"/>
                    <a:gd name="T11" fmla="*/ 1 h 4"/>
                    <a:gd name="T12" fmla="*/ 0 60000 65536"/>
                    <a:gd name="T13" fmla="*/ 0 60000 65536"/>
                    <a:gd name="T14" fmla="*/ 0 60000 65536"/>
                    <a:gd name="T15" fmla="*/ 0 60000 65536"/>
                    <a:gd name="T16" fmla="*/ 0 60000 65536"/>
                    <a:gd name="T17" fmla="*/ 0 60000 65536"/>
                    <a:gd name="T18" fmla="*/ 0 w 12"/>
                    <a:gd name="T19" fmla="*/ 0 h 4"/>
                    <a:gd name="T20" fmla="*/ 12 w 12"/>
                    <a:gd name="T21" fmla="*/ 4 h 4"/>
                  </a:gdLst>
                  <a:ahLst/>
                  <a:cxnLst>
                    <a:cxn ang="T12">
                      <a:pos x="T0" y="T1"/>
                    </a:cxn>
                    <a:cxn ang="T13">
                      <a:pos x="T2" y="T3"/>
                    </a:cxn>
                    <a:cxn ang="T14">
                      <a:pos x="T4" y="T5"/>
                    </a:cxn>
                    <a:cxn ang="T15">
                      <a:pos x="T6" y="T7"/>
                    </a:cxn>
                    <a:cxn ang="T16">
                      <a:pos x="T8" y="T9"/>
                    </a:cxn>
                    <a:cxn ang="T17">
                      <a:pos x="T10" y="T11"/>
                    </a:cxn>
                  </a:cxnLst>
                  <a:rect l="T18" t="T19" r="T20" b="T21"/>
                  <a:pathLst>
                    <a:path w="12" h="4">
                      <a:moveTo>
                        <a:pt x="1" y="1"/>
                      </a:moveTo>
                      <a:cubicBezTo>
                        <a:pt x="0" y="2"/>
                        <a:pt x="0" y="2"/>
                        <a:pt x="0" y="3"/>
                      </a:cubicBezTo>
                      <a:cubicBezTo>
                        <a:pt x="2" y="3"/>
                        <a:pt x="5" y="2"/>
                        <a:pt x="7" y="1"/>
                      </a:cubicBezTo>
                      <a:cubicBezTo>
                        <a:pt x="9" y="1"/>
                        <a:pt x="11" y="4"/>
                        <a:pt x="12" y="1"/>
                      </a:cubicBezTo>
                      <a:cubicBezTo>
                        <a:pt x="9" y="3"/>
                        <a:pt x="9" y="0"/>
                        <a:pt x="7" y="0"/>
                      </a:cubicBezTo>
                      <a:cubicBezTo>
                        <a:pt x="5" y="0"/>
                        <a:pt x="3"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6" name="Freeform 261"/>
                <p:cNvSpPr>
                  <a:spLocks noChangeArrowheads="1"/>
                </p:cNvSpPr>
                <p:nvPr/>
              </p:nvSpPr>
              <p:spPr bwMode="auto">
                <a:xfrm>
                  <a:off x="739" y="681"/>
                  <a:ext cx="26" cy="10"/>
                </a:xfrm>
                <a:custGeom>
                  <a:avLst/>
                  <a:gdLst>
                    <a:gd name="T0" fmla="*/ 0 w 15"/>
                    <a:gd name="T1" fmla="*/ 6 h 6"/>
                    <a:gd name="T2" fmla="*/ 0 w 15"/>
                    <a:gd name="T3" fmla="*/ 5 h 6"/>
                    <a:gd name="T4" fmla="*/ 1 w 15"/>
                    <a:gd name="T5" fmla="*/ 2 h 6"/>
                    <a:gd name="T6" fmla="*/ 1 w 15"/>
                    <a:gd name="T7" fmla="*/ 1 h 6"/>
                    <a:gd name="T8" fmla="*/ 2 w 15"/>
                    <a:gd name="T9" fmla="*/ 1 h 6"/>
                    <a:gd name="T10" fmla="*/ 5 w 15"/>
                    <a:gd name="T11" fmla="*/ 1 h 6"/>
                    <a:gd name="T12" fmla="*/ 8 w 15"/>
                    <a:gd name="T13" fmla="*/ 0 h 6"/>
                    <a:gd name="T14" fmla="*/ 8 w 15"/>
                    <a:gd name="T15" fmla="*/ 0 h 6"/>
                    <a:gd name="T16" fmla="*/ 10 w 15"/>
                    <a:gd name="T17" fmla="*/ 1 h 6"/>
                    <a:gd name="T18" fmla="*/ 12 w 15"/>
                    <a:gd name="T19" fmla="*/ 2 h 6"/>
                    <a:gd name="T20" fmla="*/ 15 w 15"/>
                    <a:gd name="T21" fmla="*/ 1 h 6"/>
                    <a:gd name="T22" fmla="*/ 14 w 15"/>
                    <a:gd name="T23" fmla="*/ 3 h 6"/>
                    <a:gd name="T24" fmla="*/ 12 w 15"/>
                    <a:gd name="T25" fmla="*/ 5 h 6"/>
                    <a:gd name="T26" fmla="*/ 9 w 15"/>
                    <a:gd name="T27" fmla="*/ 4 h 6"/>
                    <a:gd name="T28" fmla="*/ 8 w 15"/>
                    <a:gd name="T29" fmla="*/ 3 h 6"/>
                    <a:gd name="T30" fmla="*/ 5 w 15"/>
                    <a:gd name="T31" fmla="*/ 4 h 6"/>
                    <a:gd name="T32" fmla="*/ 1 w 15"/>
                    <a:gd name="T33" fmla="*/ 5 h 6"/>
                    <a:gd name="T34" fmla="*/ 0 w 15"/>
                    <a:gd name="T35" fmla="*/ 6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6"/>
                    <a:gd name="T56" fmla="*/ 15 w 15"/>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6">
                      <a:moveTo>
                        <a:pt x="0" y="6"/>
                      </a:moveTo>
                      <a:cubicBezTo>
                        <a:pt x="0" y="5"/>
                        <a:pt x="0" y="5"/>
                        <a:pt x="0" y="5"/>
                      </a:cubicBezTo>
                      <a:cubicBezTo>
                        <a:pt x="0" y="3"/>
                        <a:pt x="0" y="3"/>
                        <a:pt x="1" y="2"/>
                      </a:cubicBezTo>
                      <a:cubicBezTo>
                        <a:pt x="1" y="1"/>
                        <a:pt x="1" y="1"/>
                        <a:pt x="1" y="1"/>
                      </a:cubicBezTo>
                      <a:cubicBezTo>
                        <a:pt x="2" y="1"/>
                        <a:pt x="2" y="1"/>
                        <a:pt x="2" y="1"/>
                      </a:cubicBezTo>
                      <a:cubicBezTo>
                        <a:pt x="3" y="1"/>
                        <a:pt x="4" y="1"/>
                        <a:pt x="5" y="1"/>
                      </a:cubicBezTo>
                      <a:cubicBezTo>
                        <a:pt x="6" y="1"/>
                        <a:pt x="7" y="0"/>
                        <a:pt x="8" y="0"/>
                      </a:cubicBezTo>
                      <a:cubicBezTo>
                        <a:pt x="8" y="0"/>
                        <a:pt x="8" y="0"/>
                        <a:pt x="8" y="0"/>
                      </a:cubicBezTo>
                      <a:cubicBezTo>
                        <a:pt x="9" y="0"/>
                        <a:pt x="10" y="1"/>
                        <a:pt x="10" y="1"/>
                      </a:cubicBezTo>
                      <a:cubicBezTo>
                        <a:pt x="11" y="2"/>
                        <a:pt x="12" y="2"/>
                        <a:pt x="12" y="2"/>
                      </a:cubicBezTo>
                      <a:cubicBezTo>
                        <a:pt x="15" y="1"/>
                        <a:pt x="15" y="1"/>
                        <a:pt x="15" y="1"/>
                      </a:cubicBezTo>
                      <a:cubicBezTo>
                        <a:pt x="14" y="3"/>
                        <a:pt x="14" y="3"/>
                        <a:pt x="14" y="3"/>
                      </a:cubicBezTo>
                      <a:cubicBezTo>
                        <a:pt x="13" y="4"/>
                        <a:pt x="12" y="5"/>
                        <a:pt x="12" y="5"/>
                      </a:cubicBezTo>
                      <a:cubicBezTo>
                        <a:pt x="11" y="5"/>
                        <a:pt x="10" y="4"/>
                        <a:pt x="9" y="4"/>
                      </a:cubicBezTo>
                      <a:cubicBezTo>
                        <a:pt x="9" y="4"/>
                        <a:pt x="8" y="3"/>
                        <a:pt x="8" y="3"/>
                      </a:cubicBezTo>
                      <a:cubicBezTo>
                        <a:pt x="7" y="3"/>
                        <a:pt x="6" y="4"/>
                        <a:pt x="5" y="4"/>
                      </a:cubicBezTo>
                      <a:cubicBezTo>
                        <a:pt x="4" y="5"/>
                        <a:pt x="2" y="5"/>
                        <a:pt x="1" y="5"/>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7" name="Freeform 262"/>
                <p:cNvSpPr>
                  <a:spLocks noChangeArrowheads="1"/>
                </p:cNvSpPr>
                <p:nvPr/>
              </p:nvSpPr>
              <p:spPr bwMode="auto">
                <a:xfrm>
                  <a:off x="832" y="700"/>
                  <a:ext cx="31" cy="46"/>
                </a:xfrm>
                <a:custGeom>
                  <a:avLst/>
                  <a:gdLst>
                    <a:gd name="T0" fmla="*/ 18 w 18"/>
                    <a:gd name="T1" fmla="*/ 21 h 27"/>
                    <a:gd name="T2" fmla="*/ 10 w 18"/>
                    <a:gd name="T3" fmla="*/ 25 h 27"/>
                    <a:gd name="T4" fmla="*/ 1 w 18"/>
                    <a:gd name="T5" fmla="*/ 25 h 27"/>
                    <a:gd name="T6" fmla="*/ 1 w 18"/>
                    <a:gd name="T7" fmla="*/ 21 h 27"/>
                    <a:gd name="T8" fmla="*/ 2 w 18"/>
                    <a:gd name="T9" fmla="*/ 14 h 27"/>
                    <a:gd name="T10" fmla="*/ 3 w 18"/>
                    <a:gd name="T11" fmla="*/ 11 h 27"/>
                    <a:gd name="T12" fmla="*/ 2 w 18"/>
                    <a:gd name="T13" fmla="*/ 8 h 27"/>
                    <a:gd name="T14" fmla="*/ 3 w 18"/>
                    <a:gd name="T15" fmla="*/ 2 h 27"/>
                    <a:gd name="T16" fmla="*/ 14 w 18"/>
                    <a:gd name="T17" fmla="*/ 6 h 27"/>
                    <a:gd name="T18" fmla="*/ 18 w 18"/>
                    <a:gd name="T19" fmla="*/ 21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27"/>
                    <a:gd name="T32" fmla="*/ 18 w 18"/>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27">
                      <a:moveTo>
                        <a:pt x="18" y="21"/>
                      </a:moveTo>
                      <a:cubicBezTo>
                        <a:pt x="17" y="23"/>
                        <a:pt x="12" y="24"/>
                        <a:pt x="10" y="25"/>
                      </a:cubicBezTo>
                      <a:cubicBezTo>
                        <a:pt x="6" y="27"/>
                        <a:pt x="5" y="27"/>
                        <a:pt x="1" y="25"/>
                      </a:cubicBezTo>
                      <a:cubicBezTo>
                        <a:pt x="4" y="26"/>
                        <a:pt x="1" y="22"/>
                        <a:pt x="1" y="21"/>
                      </a:cubicBezTo>
                      <a:cubicBezTo>
                        <a:pt x="0" y="18"/>
                        <a:pt x="2" y="16"/>
                        <a:pt x="2" y="14"/>
                      </a:cubicBezTo>
                      <a:cubicBezTo>
                        <a:pt x="3" y="12"/>
                        <a:pt x="4" y="14"/>
                        <a:pt x="3" y="11"/>
                      </a:cubicBezTo>
                      <a:cubicBezTo>
                        <a:pt x="2" y="10"/>
                        <a:pt x="3" y="9"/>
                        <a:pt x="2" y="8"/>
                      </a:cubicBezTo>
                      <a:cubicBezTo>
                        <a:pt x="2" y="6"/>
                        <a:pt x="0" y="2"/>
                        <a:pt x="3" y="2"/>
                      </a:cubicBezTo>
                      <a:cubicBezTo>
                        <a:pt x="8" y="2"/>
                        <a:pt x="13" y="0"/>
                        <a:pt x="14" y="6"/>
                      </a:cubicBezTo>
                      <a:cubicBezTo>
                        <a:pt x="15" y="11"/>
                        <a:pt x="14" y="17"/>
                        <a:pt x="18"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8" name="Freeform 263"/>
                <p:cNvSpPr>
                  <a:spLocks noEditPoints="1" noChangeArrowheads="1"/>
                </p:cNvSpPr>
                <p:nvPr/>
              </p:nvSpPr>
              <p:spPr bwMode="auto">
                <a:xfrm>
                  <a:off x="820" y="701"/>
                  <a:ext cx="45" cy="45"/>
                </a:xfrm>
                <a:custGeom>
                  <a:avLst/>
                  <a:gdLst>
                    <a:gd name="T0" fmla="*/ 12 w 26"/>
                    <a:gd name="T1" fmla="*/ 26 h 26"/>
                    <a:gd name="T2" fmla="*/ 7 w 26"/>
                    <a:gd name="T3" fmla="*/ 25 h 26"/>
                    <a:gd name="T4" fmla="*/ 0 w 26"/>
                    <a:gd name="T5" fmla="*/ 22 h 26"/>
                    <a:gd name="T6" fmla="*/ 8 w 26"/>
                    <a:gd name="T7" fmla="*/ 23 h 26"/>
                    <a:gd name="T8" fmla="*/ 8 w 26"/>
                    <a:gd name="T9" fmla="*/ 23 h 26"/>
                    <a:gd name="T10" fmla="*/ 8 w 26"/>
                    <a:gd name="T11" fmla="*/ 22 h 26"/>
                    <a:gd name="T12" fmla="*/ 7 w 26"/>
                    <a:gd name="T13" fmla="*/ 20 h 26"/>
                    <a:gd name="T14" fmla="*/ 8 w 26"/>
                    <a:gd name="T15" fmla="*/ 15 h 26"/>
                    <a:gd name="T16" fmla="*/ 8 w 26"/>
                    <a:gd name="T17" fmla="*/ 13 h 26"/>
                    <a:gd name="T18" fmla="*/ 9 w 26"/>
                    <a:gd name="T19" fmla="*/ 11 h 26"/>
                    <a:gd name="T20" fmla="*/ 9 w 26"/>
                    <a:gd name="T21" fmla="*/ 10 h 26"/>
                    <a:gd name="T22" fmla="*/ 9 w 26"/>
                    <a:gd name="T23" fmla="*/ 8 h 26"/>
                    <a:gd name="T24" fmla="*/ 9 w 26"/>
                    <a:gd name="T25" fmla="*/ 7 h 26"/>
                    <a:gd name="T26" fmla="*/ 8 w 26"/>
                    <a:gd name="T27" fmla="*/ 6 h 26"/>
                    <a:gd name="T28" fmla="*/ 8 w 26"/>
                    <a:gd name="T29" fmla="*/ 1 h 26"/>
                    <a:gd name="T30" fmla="*/ 10 w 26"/>
                    <a:gd name="T31" fmla="*/ 0 h 26"/>
                    <a:gd name="T32" fmla="*/ 10 w 26"/>
                    <a:gd name="T33" fmla="*/ 0 h 26"/>
                    <a:gd name="T34" fmla="*/ 13 w 26"/>
                    <a:gd name="T35" fmla="*/ 0 h 26"/>
                    <a:gd name="T36" fmla="*/ 16 w 26"/>
                    <a:gd name="T37" fmla="*/ 0 h 26"/>
                    <a:gd name="T38" fmla="*/ 22 w 26"/>
                    <a:gd name="T39" fmla="*/ 4 h 26"/>
                    <a:gd name="T40" fmla="*/ 23 w 26"/>
                    <a:gd name="T41" fmla="*/ 9 h 26"/>
                    <a:gd name="T42" fmla="*/ 26 w 26"/>
                    <a:gd name="T43" fmla="*/ 20 h 26"/>
                    <a:gd name="T44" fmla="*/ 26 w 26"/>
                    <a:gd name="T45" fmla="*/ 20 h 26"/>
                    <a:gd name="T46" fmla="*/ 26 w 26"/>
                    <a:gd name="T47" fmla="*/ 21 h 26"/>
                    <a:gd name="T48" fmla="*/ 20 w 26"/>
                    <a:gd name="T49" fmla="*/ 24 h 26"/>
                    <a:gd name="T50" fmla="*/ 18 w 26"/>
                    <a:gd name="T51" fmla="*/ 24 h 26"/>
                    <a:gd name="T52" fmla="*/ 12 w 26"/>
                    <a:gd name="T53" fmla="*/ 26 h 26"/>
                    <a:gd name="T54" fmla="*/ 10 w 26"/>
                    <a:gd name="T55" fmla="*/ 24 h 26"/>
                    <a:gd name="T56" fmla="*/ 17 w 26"/>
                    <a:gd name="T57" fmla="*/ 23 h 26"/>
                    <a:gd name="T58" fmla="*/ 20 w 26"/>
                    <a:gd name="T59" fmla="*/ 22 h 26"/>
                    <a:gd name="T60" fmla="*/ 24 w 26"/>
                    <a:gd name="T61" fmla="*/ 20 h 26"/>
                    <a:gd name="T62" fmla="*/ 21 w 26"/>
                    <a:gd name="T63" fmla="*/ 10 h 26"/>
                    <a:gd name="T64" fmla="*/ 20 w 26"/>
                    <a:gd name="T65" fmla="*/ 5 h 26"/>
                    <a:gd name="T66" fmla="*/ 16 w 26"/>
                    <a:gd name="T67" fmla="*/ 2 h 26"/>
                    <a:gd name="T68" fmla="*/ 14 w 26"/>
                    <a:gd name="T69" fmla="*/ 2 h 26"/>
                    <a:gd name="T70" fmla="*/ 10 w 26"/>
                    <a:gd name="T71" fmla="*/ 2 h 26"/>
                    <a:gd name="T72" fmla="*/ 10 w 26"/>
                    <a:gd name="T73" fmla="*/ 2 h 26"/>
                    <a:gd name="T74" fmla="*/ 10 w 26"/>
                    <a:gd name="T75" fmla="*/ 2 h 26"/>
                    <a:gd name="T76" fmla="*/ 10 w 26"/>
                    <a:gd name="T77" fmla="*/ 5 h 26"/>
                    <a:gd name="T78" fmla="*/ 10 w 26"/>
                    <a:gd name="T79" fmla="*/ 7 h 26"/>
                    <a:gd name="T80" fmla="*/ 11 w 26"/>
                    <a:gd name="T81" fmla="*/ 8 h 26"/>
                    <a:gd name="T82" fmla="*/ 11 w 26"/>
                    <a:gd name="T83" fmla="*/ 10 h 26"/>
                    <a:gd name="T84" fmla="*/ 10 w 26"/>
                    <a:gd name="T85" fmla="*/ 13 h 26"/>
                    <a:gd name="T86" fmla="*/ 10 w 26"/>
                    <a:gd name="T87" fmla="*/ 13 h 26"/>
                    <a:gd name="T88" fmla="*/ 9 w 26"/>
                    <a:gd name="T89" fmla="*/ 15 h 26"/>
                    <a:gd name="T90" fmla="*/ 9 w 26"/>
                    <a:gd name="T91" fmla="*/ 20 h 26"/>
                    <a:gd name="T92" fmla="*/ 9 w 26"/>
                    <a:gd name="T93" fmla="*/ 21 h 26"/>
                    <a:gd name="T94" fmla="*/ 10 w 26"/>
                    <a:gd name="T95" fmla="*/ 24 h 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
                    <a:gd name="T145" fmla="*/ 0 h 26"/>
                    <a:gd name="T146" fmla="*/ 26 w 26"/>
                    <a:gd name="T147" fmla="*/ 26 h 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 h="26">
                      <a:moveTo>
                        <a:pt x="12" y="26"/>
                      </a:moveTo>
                      <a:cubicBezTo>
                        <a:pt x="11" y="26"/>
                        <a:pt x="10" y="26"/>
                        <a:pt x="7" y="25"/>
                      </a:cubicBezTo>
                      <a:cubicBezTo>
                        <a:pt x="0" y="22"/>
                        <a:pt x="0" y="22"/>
                        <a:pt x="0" y="22"/>
                      </a:cubicBezTo>
                      <a:cubicBezTo>
                        <a:pt x="8" y="23"/>
                        <a:pt x="8" y="23"/>
                        <a:pt x="8" y="23"/>
                      </a:cubicBezTo>
                      <a:cubicBezTo>
                        <a:pt x="8" y="23"/>
                        <a:pt x="8" y="23"/>
                        <a:pt x="8" y="23"/>
                      </a:cubicBezTo>
                      <a:cubicBezTo>
                        <a:pt x="8" y="23"/>
                        <a:pt x="8" y="22"/>
                        <a:pt x="8" y="22"/>
                      </a:cubicBezTo>
                      <a:cubicBezTo>
                        <a:pt x="7" y="21"/>
                        <a:pt x="7" y="21"/>
                        <a:pt x="7" y="20"/>
                      </a:cubicBezTo>
                      <a:cubicBezTo>
                        <a:pt x="6" y="18"/>
                        <a:pt x="7" y="16"/>
                        <a:pt x="8" y="15"/>
                      </a:cubicBezTo>
                      <a:cubicBezTo>
                        <a:pt x="8" y="14"/>
                        <a:pt x="8" y="13"/>
                        <a:pt x="8" y="13"/>
                      </a:cubicBezTo>
                      <a:cubicBezTo>
                        <a:pt x="8" y="12"/>
                        <a:pt x="9" y="11"/>
                        <a:pt x="9" y="11"/>
                      </a:cubicBezTo>
                      <a:cubicBezTo>
                        <a:pt x="9" y="11"/>
                        <a:pt x="9" y="11"/>
                        <a:pt x="9" y="10"/>
                      </a:cubicBezTo>
                      <a:cubicBezTo>
                        <a:pt x="9" y="9"/>
                        <a:pt x="9" y="9"/>
                        <a:pt x="9" y="8"/>
                      </a:cubicBezTo>
                      <a:cubicBezTo>
                        <a:pt x="9" y="8"/>
                        <a:pt x="9" y="7"/>
                        <a:pt x="9" y="7"/>
                      </a:cubicBezTo>
                      <a:cubicBezTo>
                        <a:pt x="8" y="7"/>
                        <a:pt x="8" y="6"/>
                        <a:pt x="8" y="6"/>
                      </a:cubicBezTo>
                      <a:cubicBezTo>
                        <a:pt x="8" y="4"/>
                        <a:pt x="7" y="2"/>
                        <a:pt x="8" y="1"/>
                      </a:cubicBezTo>
                      <a:cubicBezTo>
                        <a:pt x="8" y="0"/>
                        <a:pt x="9" y="0"/>
                        <a:pt x="10" y="0"/>
                      </a:cubicBezTo>
                      <a:cubicBezTo>
                        <a:pt x="10" y="0"/>
                        <a:pt x="10" y="0"/>
                        <a:pt x="10" y="0"/>
                      </a:cubicBezTo>
                      <a:cubicBezTo>
                        <a:pt x="11" y="0"/>
                        <a:pt x="12" y="0"/>
                        <a:pt x="13" y="0"/>
                      </a:cubicBezTo>
                      <a:cubicBezTo>
                        <a:pt x="14" y="0"/>
                        <a:pt x="15" y="0"/>
                        <a:pt x="16" y="0"/>
                      </a:cubicBezTo>
                      <a:cubicBezTo>
                        <a:pt x="19" y="0"/>
                        <a:pt x="22" y="0"/>
                        <a:pt x="22" y="4"/>
                      </a:cubicBezTo>
                      <a:cubicBezTo>
                        <a:pt x="23" y="6"/>
                        <a:pt x="23" y="8"/>
                        <a:pt x="23" y="9"/>
                      </a:cubicBezTo>
                      <a:cubicBezTo>
                        <a:pt x="23" y="13"/>
                        <a:pt x="23" y="17"/>
                        <a:pt x="26" y="20"/>
                      </a:cubicBezTo>
                      <a:cubicBezTo>
                        <a:pt x="26" y="20"/>
                        <a:pt x="26" y="20"/>
                        <a:pt x="26" y="20"/>
                      </a:cubicBezTo>
                      <a:cubicBezTo>
                        <a:pt x="26" y="21"/>
                        <a:pt x="26" y="21"/>
                        <a:pt x="26" y="21"/>
                      </a:cubicBezTo>
                      <a:cubicBezTo>
                        <a:pt x="25" y="22"/>
                        <a:pt x="23" y="23"/>
                        <a:pt x="20" y="24"/>
                      </a:cubicBezTo>
                      <a:cubicBezTo>
                        <a:pt x="19" y="24"/>
                        <a:pt x="18" y="24"/>
                        <a:pt x="18" y="24"/>
                      </a:cubicBezTo>
                      <a:cubicBezTo>
                        <a:pt x="15" y="26"/>
                        <a:pt x="14" y="26"/>
                        <a:pt x="12" y="26"/>
                      </a:cubicBezTo>
                      <a:close/>
                      <a:moveTo>
                        <a:pt x="10" y="24"/>
                      </a:moveTo>
                      <a:cubicBezTo>
                        <a:pt x="13" y="25"/>
                        <a:pt x="13" y="24"/>
                        <a:pt x="17" y="23"/>
                      </a:cubicBezTo>
                      <a:cubicBezTo>
                        <a:pt x="18" y="22"/>
                        <a:pt x="19" y="22"/>
                        <a:pt x="20" y="22"/>
                      </a:cubicBezTo>
                      <a:cubicBezTo>
                        <a:pt x="21" y="21"/>
                        <a:pt x="23" y="21"/>
                        <a:pt x="24" y="20"/>
                      </a:cubicBezTo>
                      <a:cubicBezTo>
                        <a:pt x="21" y="17"/>
                        <a:pt x="21" y="13"/>
                        <a:pt x="21" y="10"/>
                      </a:cubicBezTo>
                      <a:cubicBezTo>
                        <a:pt x="21" y="8"/>
                        <a:pt x="21" y="6"/>
                        <a:pt x="20" y="5"/>
                      </a:cubicBezTo>
                      <a:cubicBezTo>
                        <a:pt x="20" y="2"/>
                        <a:pt x="19" y="2"/>
                        <a:pt x="16" y="2"/>
                      </a:cubicBezTo>
                      <a:cubicBezTo>
                        <a:pt x="15" y="2"/>
                        <a:pt x="15" y="2"/>
                        <a:pt x="14" y="2"/>
                      </a:cubicBezTo>
                      <a:cubicBezTo>
                        <a:pt x="13" y="2"/>
                        <a:pt x="11" y="2"/>
                        <a:pt x="10" y="2"/>
                      </a:cubicBezTo>
                      <a:cubicBezTo>
                        <a:pt x="10" y="2"/>
                        <a:pt x="10" y="2"/>
                        <a:pt x="10" y="2"/>
                      </a:cubicBezTo>
                      <a:cubicBezTo>
                        <a:pt x="10" y="2"/>
                        <a:pt x="10" y="2"/>
                        <a:pt x="10" y="2"/>
                      </a:cubicBezTo>
                      <a:cubicBezTo>
                        <a:pt x="9" y="2"/>
                        <a:pt x="10" y="4"/>
                        <a:pt x="10" y="5"/>
                      </a:cubicBezTo>
                      <a:cubicBezTo>
                        <a:pt x="10" y="6"/>
                        <a:pt x="10" y="6"/>
                        <a:pt x="10" y="7"/>
                      </a:cubicBezTo>
                      <a:cubicBezTo>
                        <a:pt x="11" y="7"/>
                        <a:pt x="11" y="8"/>
                        <a:pt x="11" y="8"/>
                      </a:cubicBezTo>
                      <a:cubicBezTo>
                        <a:pt x="11" y="9"/>
                        <a:pt x="11" y="9"/>
                        <a:pt x="11" y="10"/>
                      </a:cubicBezTo>
                      <a:cubicBezTo>
                        <a:pt x="11" y="11"/>
                        <a:pt x="12" y="12"/>
                        <a:pt x="10" y="13"/>
                      </a:cubicBezTo>
                      <a:cubicBezTo>
                        <a:pt x="10" y="13"/>
                        <a:pt x="10" y="13"/>
                        <a:pt x="10" y="13"/>
                      </a:cubicBezTo>
                      <a:cubicBezTo>
                        <a:pt x="10" y="14"/>
                        <a:pt x="10" y="15"/>
                        <a:pt x="9" y="15"/>
                      </a:cubicBezTo>
                      <a:cubicBezTo>
                        <a:pt x="9" y="17"/>
                        <a:pt x="8" y="18"/>
                        <a:pt x="9" y="20"/>
                      </a:cubicBezTo>
                      <a:cubicBezTo>
                        <a:pt x="9" y="20"/>
                        <a:pt x="9" y="20"/>
                        <a:pt x="9" y="21"/>
                      </a:cubicBezTo>
                      <a:cubicBezTo>
                        <a:pt x="10" y="22"/>
                        <a:pt x="11" y="23"/>
                        <a:pt x="10" y="2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9" name="Freeform 264"/>
                <p:cNvSpPr>
                  <a:spLocks noChangeArrowheads="1"/>
                </p:cNvSpPr>
                <p:nvPr/>
              </p:nvSpPr>
              <p:spPr bwMode="auto">
                <a:xfrm>
                  <a:off x="753" y="691"/>
                  <a:ext cx="51" cy="38"/>
                </a:xfrm>
                <a:custGeom>
                  <a:avLst/>
                  <a:gdLst>
                    <a:gd name="T0" fmla="*/ 0 w 30"/>
                    <a:gd name="T1" fmla="*/ 7 h 22"/>
                    <a:gd name="T2" fmla="*/ 0 w 30"/>
                    <a:gd name="T3" fmla="*/ 8 h 22"/>
                    <a:gd name="T4" fmla="*/ 1 w 30"/>
                    <a:gd name="T5" fmla="*/ 7 h 22"/>
                    <a:gd name="T6" fmla="*/ 9 w 30"/>
                    <a:gd name="T7" fmla="*/ 13 h 22"/>
                    <a:gd name="T8" fmla="*/ 17 w 30"/>
                    <a:gd name="T9" fmla="*/ 17 h 22"/>
                    <a:gd name="T10" fmla="*/ 22 w 30"/>
                    <a:gd name="T11" fmla="*/ 21 h 22"/>
                    <a:gd name="T12" fmla="*/ 26 w 30"/>
                    <a:gd name="T13" fmla="*/ 20 h 22"/>
                    <a:gd name="T14" fmla="*/ 27 w 30"/>
                    <a:gd name="T15" fmla="*/ 17 h 22"/>
                    <a:gd name="T16" fmla="*/ 29 w 30"/>
                    <a:gd name="T17" fmla="*/ 17 h 22"/>
                    <a:gd name="T18" fmla="*/ 28 w 30"/>
                    <a:gd name="T19" fmla="*/ 16 h 22"/>
                    <a:gd name="T20" fmla="*/ 27 w 30"/>
                    <a:gd name="T21" fmla="*/ 12 h 22"/>
                    <a:gd name="T22" fmla="*/ 28 w 30"/>
                    <a:gd name="T23" fmla="*/ 10 h 22"/>
                    <a:gd name="T24" fmla="*/ 26 w 30"/>
                    <a:gd name="T25" fmla="*/ 6 h 22"/>
                    <a:gd name="T26" fmla="*/ 25 w 30"/>
                    <a:gd name="T27" fmla="*/ 7 h 22"/>
                    <a:gd name="T28" fmla="*/ 26 w 30"/>
                    <a:gd name="T29" fmla="*/ 5 h 22"/>
                    <a:gd name="T30" fmla="*/ 22 w 30"/>
                    <a:gd name="T31" fmla="*/ 1 h 22"/>
                    <a:gd name="T32" fmla="*/ 14 w 30"/>
                    <a:gd name="T33" fmla="*/ 2 h 22"/>
                    <a:gd name="T34" fmla="*/ 15 w 30"/>
                    <a:gd name="T35" fmla="*/ 1 h 22"/>
                    <a:gd name="T36" fmla="*/ 5 w 30"/>
                    <a:gd name="T37" fmla="*/ 0 h 22"/>
                    <a:gd name="T38" fmla="*/ 5 w 30"/>
                    <a:gd name="T39" fmla="*/ 4 h 22"/>
                    <a:gd name="T40" fmla="*/ 0 w 30"/>
                    <a:gd name="T41" fmla="*/ 7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2"/>
                    <a:gd name="T65" fmla="*/ 30 w 30"/>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2">
                      <a:moveTo>
                        <a:pt x="0" y="7"/>
                      </a:moveTo>
                      <a:cubicBezTo>
                        <a:pt x="0" y="7"/>
                        <a:pt x="0" y="8"/>
                        <a:pt x="0" y="8"/>
                      </a:cubicBezTo>
                      <a:cubicBezTo>
                        <a:pt x="1" y="8"/>
                        <a:pt x="1" y="7"/>
                        <a:pt x="1" y="7"/>
                      </a:cubicBezTo>
                      <a:cubicBezTo>
                        <a:pt x="2" y="10"/>
                        <a:pt x="7" y="16"/>
                        <a:pt x="9" y="13"/>
                      </a:cubicBezTo>
                      <a:cubicBezTo>
                        <a:pt x="12" y="9"/>
                        <a:pt x="20" y="13"/>
                        <a:pt x="17" y="17"/>
                      </a:cubicBezTo>
                      <a:cubicBezTo>
                        <a:pt x="19" y="17"/>
                        <a:pt x="24" y="16"/>
                        <a:pt x="22" y="21"/>
                      </a:cubicBezTo>
                      <a:cubicBezTo>
                        <a:pt x="24" y="22"/>
                        <a:pt x="24" y="20"/>
                        <a:pt x="26" y="20"/>
                      </a:cubicBezTo>
                      <a:cubicBezTo>
                        <a:pt x="28" y="20"/>
                        <a:pt x="27" y="18"/>
                        <a:pt x="27" y="17"/>
                      </a:cubicBezTo>
                      <a:cubicBezTo>
                        <a:pt x="27" y="17"/>
                        <a:pt x="28" y="17"/>
                        <a:pt x="29" y="17"/>
                      </a:cubicBezTo>
                      <a:cubicBezTo>
                        <a:pt x="28" y="16"/>
                        <a:pt x="28" y="16"/>
                        <a:pt x="28" y="16"/>
                      </a:cubicBezTo>
                      <a:cubicBezTo>
                        <a:pt x="30" y="14"/>
                        <a:pt x="27" y="14"/>
                        <a:pt x="27" y="12"/>
                      </a:cubicBezTo>
                      <a:cubicBezTo>
                        <a:pt x="27" y="11"/>
                        <a:pt x="28" y="10"/>
                        <a:pt x="28" y="10"/>
                      </a:cubicBezTo>
                      <a:cubicBezTo>
                        <a:pt x="27" y="9"/>
                        <a:pt x="26" y="8"/>
                        <a:pt x="26" y="6"/>
                      </a:cubicBezTo>
                      <a:cubicBezTo>
                        <a:pt x="26" y="7"/>
                        <a:pt x="25" y="7"/>
                        <a:pt x="25" y="7"/>
                      </a:cubicBezTo>
                      <a:cubicBezTo>
                        <a:pt x="25" y="7"/>
                        <a:pt x="26" y="6"/>
                        <a:pt x="26" y="5"/>
                      </a:cubicBezTo>
                      <a:cubicBezTo>
                        <a:pt x="24" y="4"/>
                        <a:pt x="24" y="0"/>
                        <a:pt x="22" y="1"/>
                      </a:cubicBezTo>
                      <a:cubicBezTo>
                        <a:pt x="20" y="3"/>
                        <a:pt x="17" y="2"/>
                        <a:pt x="14" y="2"/>
                      </a:cubicBezTo>
                      <a:cubicBezTo>
                        <a:pt x="14" y="2"/>
                        <a:pt x="15" y="2"/>
                        <a:pt x="15" y="1"/>
                      </a:cubicBezTo>
                      <a:cubicBezTo>
                        <a:pt x="11" y="1"/>
                        <a:pt x="9" y="1"/>
                        <a:pt x="5" y="0"/>
                      </a:cubicBezTo>
                      <a:cubicBezTo>
                        <a:pt x="5" y="2"/>
                        <a:pt x="4" y="2"/>
                        <a:pt x="5" y="4"/>
                      </a:cubicBezTo>
                      <a:cubicBezTo>
                        <a:pt x="3" y="4"/>
                        <a:pt x="1" y="5"/>
                        <a:pt x="0"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0" name="Freeform 265"/>
                <p:cNvSpPr>
                  <a:spLocks noEditPoints="1" noChangeArrowheads="1"/>
                </p:cNvSpPr>
                <p:nvPr/>
              </p:nvSpPr>
              <p:spPr bwMode="auto">
                <a:xfrm>
                  <a:off x="749" y="689"/>
                  <a:ext cx="57" cy="42"/>
                </a:xfrm>
                <a:custGeom>
                  <a:avLst/>
                  <a:gdLst>
                    <a:gd name="T0" fmla="*/ 23 w 33"/>
                    <a:gd name="T1" fmla="*/ 23 h 24"/>
                    <a:gd name="T2" fmla="*/ 23 w 33"/>
                    <a:gd name="T3" fmla="*/ 22 h 24"/>
                    <a:gd name="T4" fmla="*/ 19 w 33"/>
                    <a:gd name="T5" fmla="*/ 19 h 24"/>
                    <a:gd name="T6" fmla="*/ 18 w 33"/>
                    <a:gd name="T7" fmla="*/ 18 h 24"/>
                    <a:gd name="T8" fmla="*/ 15 w 33"/>
                    <a:gd name="T9" fmla="*/ 13 h 24"/>
                    <a:gd name="T10" fmla="*/ 9 w 33"/>
                    <a:gd name="T11" fmla="*/ 16 h 24"/>
                    <a:gd name="T12" fmla="*/ 2 w 33"/>
                    <a:gd name="T13" fmla="*/ 10 h 24"/>
                    <a:gd name="T14" fmla="*/ 1 w 33"/>
                    <a:gd name="T15" fmla="*/ 8 h 24"/>
                    <a:gd name="T16" fmla="*/ 6 w 33"/>
                    <a:gd name="T17" fmla="*/ 2 h 24"/>
                    <a:gd name="T18" fmla="*/ 6 w 33"/>
                    <a:gd name="T19" fmla="*/ 0 h 24"/>
                    <a:gd name="T20" fmla="*/ 17 w 33"/>
                    <a:gd name="T21" fmla="*/ 1 h 24"/>
                    <a:gd name="T22" fmla="*/ 18 w 33"/>
                    <a:gd name="T23" fmla="*/ 2 h 24"/>
                    <a:gd name="T24" fmla="*/ 20 w 33"/>
                    <a:gd name="T25" fmla="*/ 3 h 24"/>
                    <a:gd name="T26" fmla="*/ 25 w 33"/>
                    <a:gd name="T27" fmla="*/ 1 h 24"/>
                    <a:gd name="T28" fmla="*/ 29 w 33"/>
                    <a:gd name="T29" fmla="*/ 5 h 24"/>
                    <a:gd name="T30" fmla="*/ 30 w 33"/>
                    <a:gd name="T31" fmla="*/ 6 h 24"/>
                    <a:gd name="T32" fmla="*/ 30 w 33"/>
                    <a:gd name="T33" fmla="*/ 9 h 24"/>
                    <a:gd name="T34" fmla="*/ 30 w 33"/>
                    <a:gd name="T35" fmla="*/ 12 h 24"/>
                    <a:gd name="T36" fmla="*/ 30 w 33"/>
                    <a:gd name="T37" fmla="*/ 14 h 24"/>
                    <a:gd name="T38" fmla="*/ 31 w 33"/>
                    <a:gd name="T39" fmla="*/ 17 h 24"/>
                    <a:gd name="T40" fmla="*/ 33 w 33"/>
                    <a:gd name="T41" fmla="*/ 20 h 24"/>
                    <a:gd name="T42" fmla="*/ 30 w 33"/>
                    <a:gd name="T43" fmla="*/ 19 h 24"/>
                    <a:gd name="T44" fmla="*/ 28 w 33"/>
                    <a:gd name="T45" fmla="*/ 22 h 24"/>
                    <a:gd name="T46" fmla="*/ 25 w 33"/>
                    <a:gd name="T47" fmla="*/ 24 h 24"/>
                    <a:gd name="T48" fmla="*/ 25 w 33"/>
                    <a:gd name="T49" fmla="*/ 18 h 24"/>
                    <a:gd name="T50" fmla="*/ 26 w 33"/>
                    <a:gd name="T51" fmla="*/ 21 h 24"/>
                    <a:gd name="T52" fmla="*/ 28 w 33"/>
                    <a:gd name="T53" fmla="*/ 19 h 24"/>
                    <a:gd name="T54" fmla="*/ 28 w 33"/>
                    <a:gd name="T55" fmla="*/ 17 h 24"/>
                    <a:gd name="T56" fmla="*/ 29 w 33"/>
                    <a:gd name="T57" fmla="*/ 15 h 24"/>
                    <a:gd name="T58" fmla="*/ 28 w 33"/>
                    <a:gd name="T59" fmla="*/ 13 h 24"/>
                    <a:gd name="T60" fmla="*/ 29 w 33"/>
                    <a:gd name="T61" fmla="*/ 11 h 24"/>
                    <a:gd name="T62" fmla="*/ 27 w 33"/>
                    <a:gd name="T63" fmla="*/ 9 h 24"/>
                    <a:gd name="T64" fmla="*/ 20 w 33"/>
                    <a:gd name="T65" fmla="*/ 12 h 24"/>
                    <a:gd name="T66" fmla="*/ 27 w 33"/>
                    <a:gd name="T67" fmla="*/ 7 h 24"/>
                    <a:gd name="T68" fmla="*/ 25 w 33"/>
                    <a:gd name="T69" fmla="*/ 4 h 24"/>
                    <a:gd name="T70" fmla="*/ 20 w 33"/>
                    <a:gd name="T71" fmla="*/ 5 h 24"/>
                    <a:gd name="T72" fmla="*/ 17 w 33"/>
                    <a:gd name="T73" fmla="*/ 4 h 24"/>
                    <a:gd name="T74" fmla="*/ 15 w 33"/>
                    <a:gd name="T75" fmla="*/ 3 h 24"/>
                    <a:gd name="T76" fmla="*/ 8 w 33"/>
                    <a:gd name="T77" fmla="*/ 3 h 24"/>
                    <a:gd name="T78" fmla="*/ 8 w 33"/>
                    <a:gd name="T79" fmla="*/ 6 h 24"/>
                    <a:gd name="T80" fmla="*/ 4 w 33"/>
                    <a:gd name="T81" fmla="*/ 7 h 24"/>
                    <a:gd name="T82" fmla="*/ 9 w 33"/>
                    <a:gd name="T83" fmla="*/ 14 h 24"/>
                    <a:gd name="T84" fmla="*/ 15 w 33"/>
                    <a:gd name="T85" fmla="*/ 11 h 24"/>
                    <a:gd name="T86" fmla="*/ 20 w 33"/>
                    <a:gd name="T87" fmla="*/ 17 h 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3"/>
                    <a:gd name="T133" fmla="*/ 0 h 24"/>
                    <a:gd name="T134" fmla="*/ 33 w 33"/>
                    <a:gd name="T135" fmla="*/ 24 h 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3" h="24">
                      <a:moveTo>
                        <a:pt x="25" y="24"/>
                      </a:moveTo>
                      <a:cubicBezTo>
                        <a:pt x="24" y="24"/>
                        <a:pt x="24" y="23"/>
                        <a:pt x="23" y="23"/>
                      </a:cubicBezTo>
                      <a:cubicBezTo>
                        <a:pt x="22" y="23"/>
                        <a:pt x="22" y="23"/>
                        <a:pt x="22" y="23"/>
                      </a:cubicBezTo>
                      <a:cubicBezTo>
                        <a:pt x="23" y="22"/>
                        <a:pt x="23" y="22"/>
                        <a:pt x="23" y="22"/>
                      </a:cubicBezTo>
                      <a:cubicBezTo>
                        <a:pt x="24" y="20"/>
                        <a:pt x="23" y="20"/>
                        <a:pt x="23" y="19"/>
                      </a:cubicBezTo>
                      <a:cubicBezTo>
                        <a:pt x="23" y="19"/>
                        <a:pt x="20" y="19"/>
                        <a:pt x="19" y="19"/>
                      </a:cubicBezTo>
                      <a:cubicBezTo>
                        <a:pt x="17" y="20"/>
                        <a:pt x="17" y="20"/>
                        <a:pt x="17" y="20"/>
                      </a:cubicBezTo>
                      <a:cubicBezTo>
                        <a:pt x="18" y="18"/>
                        <a:pt x="18" y="18"/>
                        <a:pt x="18" y="18"/>
                      </a:cubicBezTo>
                      <a:cubicBezTo>
                        <a:pt x="19" y="17"/>
                        <a:pt x="19" y="16"/>
                        <a:pt x="18" y="15"/>
                      </a:cubicBezTo>
                      <a:cubicBezTo>
                        <a:pt x="18" y="14"/>
                        <a:pt x="16" y="13"/>
                        <a:pt x="15" y="13"/>
                      </a:cubicBezTo>
                      <a:cubicBezTo>
                        <a:pt x="14" y="13"/>
                        <a:pt x="13" y="13"/>
                        <a:pt x="12" y="14"/>
                      </a:cubicBezTo>
                      <a:cubicBezTo>
                        <a:pt x="11" y="15"/>
                        <a:pt x="10" y="16"/>
                        <a:pt x="9" y="16"/>
                      </a:cubicBezTo>
                      <a:cubicBezTo>
                        <a:pt x="7" y="16"/>
                        <a:pt x="4" y="12"/>
                        <a:pt x="3" y="10"/>
                      </a:cubicBezTo>
                      <a:cubicBezTo>
                        <a:pt x="2" y="10"/>
                        <a:pt x="2" y="10"/>
                        <a:pt x="2" y="10"/>
                      </a:cubicBezTo>
                      <a:cubicBezTo>
                        <a:pt x="0" y="8"/>
                        <a:pt x="0" y="8"/>
                        <a:pt x="0" y="8"/>
                      </a:cubicBezTo>
                      <a:cubicBezTo>
                        <a:pt x="1" y="8"/>
                        <a:pt x="1" y="8"/>
                        <a:pt x="1" y="8"/>
                      </a:cubicBezTo>
                      <a:cubicBezTo>
                        <a:pt x="2" y="6"/>
                        <a:pt x="4" y="5"/>
                        <a:pt x="6" y="4"/>
                      </a:cubicBezTo>
                      <a:cubicBezTo>
                        <a:pt x="6" y="3"/>
                        <a:pt x="6" y="3"/>
                        <a:pt x="6" y="2"/>
                      </a:cubicBezTo>
                      <a:cubicBezTo>
                        <a:pt x="6" y="2"/>
                        <a:pt x="6" y="2"/>
                        <a:pt x="6" y="1"/>
                      </a:cubicBezTo>
                      <a:cubicBezTo>
                        <a:pt x="6" y="0"/>
                        <a:pt x="6" y="0"/>
                        <a:pt x="6" y="0"/>
                      </a:cubicBezTo>
                      <a:cubicBezTo>
                        <a:pt x="7" y="0"/>
                        <a:pt x="7" y="0"/>
                        <a:pt x="7" y="0"/>
                      </a:cubicBezTo>
                      <a:cubicBezTo>
                        <a:pt x="11" y="1"/>
                        <a:pt x="13" y="1"/>
                        <a:pt x="17" y="1"/>
                      </a:cubicBezTo>
                      <a:cubicBezTo>
                        <a:pt x="18" y="1"/>
                        <a:pt x="18" y="1"/>
                        <a:pt x="18" y="1"/>
                      </a:cubicBezTo>
                      <a:cubicBezTo>
                        <a:pt x="18" y="2"/>
                        <a:pt x="18" y="2"/>
                        <a:pt x="18" y="2"/>
                      </a:cubicBezTo>
                      <a:cubicBezTo>
                        <a:pt x="18" y="2"/>
                        <a:pt x="18" y="2"/>
                        <a:pt x="19" y="2"/>
                      </a:cubicBezTo>
                      <a:cubicBezTo>
                        <a:pt x="19" y="3"/>
                        <a:pt x="20" y="3"/>
                        <a:pt x="20" y="3"/>
                      </a:cubicBezTo>
                      <a:cubicBezTo>
                        <a:pt x="22" y="3"/>
                        <a:pt x="23" y="2"/>
                        <a:pt x="23" y="2"/>
                      </a:cubicBezTo>
                      <a:cubicBezTo>
                        <a:pt x="24" y="1"/>
                        <a:pt x="24" y="1"/>
                        <a:pt x="25" y="1"/>
                      </a:cubicBezTo>
                      <a:cubicBezTo>
                        <a:pt x="26" y="1"/>
                        <a:pt x="26" y="2"/>
                        <a:pt x="27" y="3"/>
                      </a:cubicBezTo>
                      <a:cubicBezTo>
                        <a:pt x="27" y="4"/>
                        <a:pt x="28" y="5"/>
                        <a:pt x="29" y="5"/>
                      </a:cubicBezTo>
                      <a:cubicBezTo>
                        <a:pt x="30" y="6"/>
                        <a:pt x="30" y="6"/>
                        <a:pt x="30" y="6"/>
                      </a:cubicBezTo>
                      <a:cubicBezTo>
                        <a:pt x="30" y="6"/>
                        <a:pt x="30" y="6"/>
                        <a:pt x="30" y="6"/>
                      </a:cubicBezTo>
                      <a:cubicBezTo>
                        <a:pt x="29" y="8"/>
                        <a:pt x="29" y="8"/>
                        <a:pt x="29" y="8"/>
                      </a:cubicBezTo>
                      <a:cubicBezTo>
                        <a:pt x="29" y="8"/>
                        <a:pt x="29" y="9"/>
                        <a:pt x="30" y="9"/>
                      </a:cubicBezTo>
                      <a:cubicBezTo>
                        <a:pt x="30" y="10"/>
                        <a:pt x="30" y="10"/>
                        <a:pt x="31" y="11"/>
                      </a:cubicBezTo>
                      <a:cubicBezTo>
                        <a:pt x="31" y="11"/>
                        <a:pt x="30" y="12"/>
                        <a:pt x="30" y="12"/>
                      </a:cubicBezTo>
                      <a:cubicBezTo>
                        <a:pt x="30" y="12"/>
                        <a:pt x="30" y="13"/>
                        <a:pt x="30" y="13"/>
                      </a:cubicBezTo>
                      <a:cubicBezTo>
                        <a:pt x="30" y="13"/>
                        <a:pt x="30" y="13"/>
                        <a:pt x="30" y="14"/>
                      </a:cubicBezTo>
                      <a:cubicBezTo>
                        <a:pt x="31" y="14"/>
                        <a:pt x="32" y="15"/>
                        <a:pt x="31" y="17"/>
                      </a:cubicBezTo>
                      <a:cubicBezTo>
                        <a:pt x="31" y="17"/>
                        <a:pt x="31" y="17"/>
                        <a:pt x="31" y="17"/>
                      </a:cubicBezTo>
                      <a:cubicBezTo>
                        <a:pt x="31" y="17"/>
                        <a:pt x="31" y="18"/>
                        <a:pt x="32" y="18"/>
                      </a:cubicBezTo>
                      <a:cubicBezTo>
                        <a:pt x="33" y="20"/>
                        <a:pt x="33" y="20"/>
                        <a:pt x="33" y="20"/>
                      </a:cubicBezTo>
                      <a:cubicBezTo>
                        <a:pt x="30" y="19"/>
                        <a:pt x="30" y="19"/>
                        <a:pt x="30" y="19"/>
                      </a:cubicBezTo>
                      <a:cubicBezTo>
                        <a:pt x="30" y="19"/>
                        <a:pt x="30" y="19"/>
                        <a:pt x="30" y="19"/>
                      </a:cubicBezTo>
                      <a:cubicBezTo>
                        <a:pt x="30" y="20"/>
                        <a:pt x="30" y="21"/>
                        <a:pt x="30" y="21"/>
                      </a:cubicBezTo>
                      <a:cubicBezTo>
                        <a:pt x="30" y="22"/>
                        <a:pt x="29" y="22"/>
                        <a:pt x="28" y="22"/>
                      </a:cubicBezTo>
                      <a:cubicBezTo>
                        <a:pt x="28" y="22"/>
                        <a:pt x="27" y="23"/>
                        <a:pt x="27" y="23"/>
                      </a:cubicBezTo>
                      <a:cubicBezTo>
                        <a:pt x="26" y="23"/>
                        <a:pt x="26" y="24"/>
                        <a:pt x="25" y="24"/>
                      </a:cubicBezTo>
                      <a:close/>
                      <a:moveTo>
                        <a:pt x="22" y="17"/>
                      </a:moveTo>
                      <a:cubicBezTo>
                        <a:pt x="23" y="17"/>
                        <a:pt x="24" y="17"/>
                        <a:pt x="25" y="18"/>
                      </a:cubicBezTo>
                      <a:cubicBezTo>
                        <a:pt x="25" y="19"/>
                        <a:pt x="25" y="20"/>
                        <a:pt x="25" y="22"/>
                      </a:cubicBezTo>
                      <a:cubicBezTo>
                        <a:pt x="25" y="22"/>
                        <a:pt x="25" y="21"/>
                        <a:pt x="26" y="21"/>
                      </a:cubicBezTo>
                      <a:cubicBezTo>
                        <a:pt x="26" y="21"/>
                        <a:pt x="27" y="20"/>
                        <a:pt x="28" y="20"/>
                      </a:cubicBezTo>
                      <a:cubicBezTo>
                        <a:pt x="28" y="20"/>
                        <a:pt x="28" y="19"/>
                        <a:pt x="28" y="19"/>
                      </a:cubicBezTo>
                      <a:cubicBezTo>
                        <a:pt x="25" y="15"/>
                        <a:pt x="25" y="15"/>
                        <a:pt x="25" y="15"/>
                      </a:cubicBezTo>
                      <a:cubicBezTo>
                        <a:pt x="28" y="17"/>
                        <a:pt x="28" y="17"/>
                        <a:pt x="28" y="17"/>
                      </a:cubicBezTo>
                      <a:cubicBezTo>
                        <a:pt x="29" y="16"/>
                        <a:pt x="29" y="16"/>
                        <a:pt x="29" y="16"/>
                      </a:cubicBezTo>
                      <a:cubicBezTo>
                        <a:pt x="29" y="16"/>
                        <a:pt x="29" y="15"/>
                        <a:pt x="29" y="15"/>
                      </a:cubicBezTo>
                      <a:cubicBezTo>
                        <a:pt x="29" y="15"/>
                        <a:pt x="29" y="15"/>
                        <a:pt x="29" y="15"/>
                      </a:cubicBezTo>
                      <a:cubicBezTo>
                        <a:pt x="29" y="15"/>
                        <a:pt x="28" y="14"/>
                        <a:pt x="28" y="13"/>
                      </a:cubicBezTo>
                      <a:cubicBezTo>
                        <a:pt x="28" y="12"/>
                        <a:pt x="28" y="12"/>
                        <a:pt x="28" y="11"/>
                      </a:cubicBezTo>
                      <a:cubicBezTo>
                        <a:pt x="28" y="11"/>
                        <a:pt x="28" y="11"/>
                        <a:pt x="29" y="11"/>
                      </a:cubicBezTo>
                      <a:cubicBezTo>
                        <a:pt x="28" y="11"/>
                        <a:pt x="28" y="10"/>
                        <a:pt x="28" y="10"/>
                      </a:cubicBezTo>
                      <a:cubicBezTo>
                        <a:pt x="28" y="10"/>
                        <a:pt x="28" y="9"/>
                        <a:pt x="27" y="9"/>
                      </a:cubicBezTo>
                      <a:cubicBezTo>
                        <a:pt x="27" y="9"/>
                        <a:pt x="27" y="9"/>
                        <a:pt x="27" y="9"/>
                      </a:cubicBezTo>
                      <a:cubicBezTo>
                        <a:pt x="20" y="12"/>
                        <a:pt x="20" y="12"/>
                        <a:pt x="20" y="12"/>
                      </a:cubicBezTo>
                      <a:cubicBezTo>
                        <a:pt x="26" y="7"/>
                        <a:pt x="26" y="7"/>
                        <a:pt x="26" y="7"/>
                      </a:cubicBezTo>
                      <a:cubicBezTo>
                        <a:pt x="26" y="7"/>
                        <a:pt x="27" y="7"/>
                        <a:pt x="27" y="7"/>
                      </a:cubicBezTo>
                      <a:cubicBezTo>
                        <a:pt x="27" y="6"/>
                        <a:pt x="27" y="6"/>
                        <a:pt x="27" y="6"/>
                      </a:cubicBezTo>
                      <a:cubicBezTo>
                        <a:pt x="26" y="6"/>
                        <a:pt x="26" y="5"/>
                        <a:pt x="25" y="4"/>
                      </a:cubicBezTo>
                      <a:cubicBezTo>
                        <a:pt x="25" y="4"/>
                        <a:pt x="25" y="3"/>
                        <a:pt x="25" y="3"/>
                      </a:cubicBezTo>
                      <a:cubicBezTo>
                        <a:pt x="23" y="4"/>
                        <a:pt x="22" y="5"/>
                        <a:pt x="20" y="5"/>
                      </a:cubicBezTo>
                      <a:cubicBezTo>
                        <a:pt x="20" y="5"/>
                        <a:pt x="19" y="4"/>
                        <a:pt x="19" y="4"/>
                      </a:cubicBezTo>
                      <a:cubicBezTo>
                        <a:pt x="18" y="4"/>
                        <a:pt x="17" y="4"/>
                        <a:pt x="17" y="4"/>
                      </a:cubicBezTo>
                      <a:cubicBezTo>
                        <a:pt x="15" y="5"/>
                        <a:pt x="15" y="5"/>
                        <a:pt x="15" y="5"/>
                      </a:cubicBezTo>
                      <a:cubicBezTo>
                        <a:pt x="15" y="3"/>
                        <a:pt x="15" y="3"/>
                        <a:pt x="15" y="3"/>
                      </a:cubicBezTo>
                      <a:cubicBezTo>
                        <a:pt x="13" y="3"/>
                        <a:pt x="11" y="3"/>
                        <a:pt x="8" y="2"/>
                      </a:cubicBezTo>
                      <a:cubicBezTo>
                        <a:pt x="8" y="2"/>
                        <a:pt x="8" y="3"/>
                        <a:pt x="8" y="3"/>
                      </a:cubicBezTo>
                      <a:cubicBezTo>
                        <a:pt x="8" y="3"/>
                        <a:pt x="8" y="4"/>
                        <a:pt x="8" y="5"/>
                      </a:cubicBezTo>
                      <a:cubicBezTo>
                        <a:pt x="8" y="6"/>
                        <a:pt x="8" y="6"/>
                        <a:pt x="8" y="6"/>
                      </a:cubicBezTo>
                      <a:cubicBezTo>
                        <a:pt x="7" y="6"/>
                        <a:pt x="7" y="6"/>
                        <a:pt x="7" y="6"/>
                      </a:cubicBezTo>
                      <a:cubicBezTo>
                        <a:pt x="6" y="6"/>
                        <a:pt x="5" y="6"/>
                        <a:pt x="4" y="7"/>
                      </a:cubicBezTo>
                      <a:cubicBezTo>
                        <a:pt x="4" y="8"/>
                        <a:pt x="4" y="8"/>
                        <a:pt x="4" y="8"/>
                      </a:cubicBezTo>
                      <a:cubicBezTo>
                        <a:pt x="5" y="10"/>
                        <a:pt x="7" y="14"/>
                        <a:pt x="9" y="14"/>
                      </a:cubicBezTo>
                      <a:cubicBezTo>
                        <a:pt x="10" y="14"/>
                        <a:pt x="10" y="14"/>
                        <a:pt x="10" y="13"/>
                      </a:cubicBezTo>
                      <a:cubicBezTo>
                        <a:pt x="11" y="12"/>
                        <a:pt x="13" y="11"/>
                        <a:pt x="15" y="11"/>
                      </a:cubicBezTo>
                      <a:cubicBezTo>
                        <a:pt x="17" y="11"/>
                        <a:pt x="19" y="12"/>
                        <a:pt x="20" y="14"/>
                      </a:cubicBezTo>
                      <a:cubicBezTo>
                        <a:pt x="20" y="15"/>
                        <a:pt x="21" y="16"/>
                        <a:pt x="20" y="17"/>
                      </a:cubicBezTo>
                      <a:cubicBezTo>
                        <a:pt x="21" y="17"/>
                        <a:pt x="21" y="17"/>
                        <a:pt x="22"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1" name="Freeform 266"/>
                <p:cNvSpPr>
                  <a:spLocks noChangeArrowheads="1"/>
                </p:cNvSpPr>
                <p:nvPr/>
              </p:nvSpPr>
              <p:spPr bwMode="auto">
                <a:xfrm>
                  <a:off x="796" y="703"/>
                  <a:ext cx="43" cy="45"/>
                </a:xfrm>
                <a:custGeom>
                  <a:avLst/>
                  <a:gdLst>
                    <a:gd name="T0" fmla="*/ 4 w 25"/>
                    <a:gd name="T1" fmla="*/ 26 h 26"/>
                    <a:gd name="T2" fmla="*/ 14 w 25"/>
                    <a:gd name="T3" fmla="*/ 23 h 26"/>
                    <a:gd name="T4" fmla="*/ 23 w 25"/>
                    <a:gd name="T5" fmla="*/ 23 h 26"/>
                    <a:gd name="T6" fmla="*/ 22 w 25"/>
                    <a:gd name="T7" fmla="*/ 20 h 26"/>
                    <a:gd name="T8" fmla="*/ 22 w 25"/>
                    <a:gd name="T9" fmla="*/ 14 h 26"/>
                    <a:gd name="T10" fmla="*/ 24 w 25"/>
                    <a:gd name="T11" fmla="*/ 11 h 26"/>
                    <a:gd name="T12" fmla="*/ 23 w 25"/>
                    <a:gd name="T13" fmla="*/ 6 h 26"/>
                    <a:gd name="T14" fmla="*/ 21 w 25"/>
                    <a:gd name="T15" fmla="*/ 4 h 26"/>
                    <a:gd name="T16" fmla="*/ 17 w 25"/>
                    <a:gd name="T17" fmla="*/ 5 h 26"/>
                    <a:gd name="T18" fmla="*/ 10 w 25"/>
                    <a:gd name="T19" fmla="*/ 3 h 26"/>
                    <a:gd name="T20" fmla="*/ 9 w 25"/>
                    <a:gd name="T21" fmla="*/ 1 h 26"/>
                    <a:gd name="T22" fmla="*/ 7 w 25"/>
                    <a:gd name="T23" fmla="*/ 3 h 26"/>
                    <a:gd name="T24" fmla="*/ 3 w 25"/>
                    <a:gd name="T25" fmla="*/ 3 h 26"/>
                    <a:gd name="T26" fmla="*/ 3 w 25"/>
                    <a:gd name="T27" fmla="*/ 9 h 26"/>
                    <a:gd name="T28" fmla="*/ 4 w 25"/>
                    <a:gd name="T29" fmla="*/ 10 h 26"/>
                    <a:gd name="T30" fmla="*/ 2 w 25"/>
                    <a:gd name="T31" fmla="*/ 10 h 26"/>
                    <a:gd name="T32" fmla="*/ 1 w 25"/>
                    <a:gd name="T33" fmla="*/ 13 h 26"/>
                    <a:gd name="T34" fmla="*/ 0 w 25"/>
                    <a:gd name="T35" fmla="*/ 18 h 26"/>
                    <a:gd name="T36" fmla="*/ 4 w 25"/>
                    <a:gd name="T37" fmla="*/ 26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
                    <a:gd name="T58" fmla="*/ 0 h 26"/>
                    <a:gd name="T59" fmla="*/ 25 w 25"/>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 h="26">
                      <a:moveTo>
                        <a:pt x="4" y="26"/>
                      </a:moveTo>
                      <a:cubicBezTo>
                        <a:pt x="7" y="26"/>
                        <a:pt x="11" y="24"/>
                        <a:pt x="14" y="23"/>
                      </a:cubicBezTo>
                      <a:cubicBezTo>
                        <a:pt x="16" y="23"/>
                        <a:pt x="22" y="24"/>
                        <a:pt x="23" y="23"/>
                      </a:cubicBezTo>
                      <a:cubicBezTo>
                        <a:pt x="24" y="22"/>
                        <a:pt x="22" y="21"/>
                        <a:pt x="22" y="20"/>
                      </a:cubicBezTo>
                      <a:cubicBezTo>
                        <a:pt x="22" y="17"/>
                        <a:pt x="22" y="17"/>
                        <a:pt x="22" y="14"/>
                      </a:cubicBezTo>
                      <a:cubicBezTo>
                        <a:pt x="23" y="14"/>
                        <a:pt x="24" y="11"/>
                        <a:pt x="24" y="11"/>
                      </a:cubicBezTo>
                      <a:cubicBezTo>
                        <a:pt x="25" y="9"/>
                        <a:pt x="23" y="8"/>
                        <a:pt x="23" y="6"/>
                      </a:cubicBezTo>
                      <a:cubicBezTo>
                        <a:pt x="23" y="5"/>
                        <a:pt x="22" y="4"/>
                        <a:pt x="21" y="4"/>
                      </a:cubicBezTo>
                      <a:cubicBezTo>
                        <a:pt x="19" y="3"/>
                        <a:pt x="18" y="6"/>
                        <a:pt x="17" y="5"/>
                      </a:cubicBezTo>
                      <a:cubicBezTo>
                        <a:pt x="14" y="5"/>
                        <a:pt x="13" y="0"/>
                        <a:pt x="10" y="3"/>
                      </a:cubicBezTo>
                      <a:cubicBezTo>
                        <a:pt x="9" y="2"/>
                        <a:pt x="9" y="1"/>
                        <a:pt x="9" y="1"/>
                      </a:cubicBezTo>
                      <a:cubicBezTo>
                        <a:pt x="8" y="1"/>
                        <a:pt x="8" y="2"/>
                        <a:pt x="7" y="3"/>
                      </a:cubicBezTo>
                      <a:cubicBezTo>
                        <a:pt x="6" y="4"/>
                        <a:pt x="5" y="1"/>
                        <a:pt x="3" y="3"/>
                      </a:cubicBezTo>
                      <a:cubicBezTo>
                        <a:pt x="0" y="5"/>
                        <a:pt x="5" y="6"/>
                        <a:pt x="3" y="9"/>
                      </a:cubicBezTo>
                      <a:cubicBezTo>
                        <a:pt x="3" y="9"/>
                        <a:pt x="3" y="9"/>
                        <a:pt x="4" y="10"/>
                      </a:cubicBezTo>
                      <a:cubicBezTo>
                        <a:pt x="3" y="10"/>
                        <a:pt x="2" y="10"/>
                        <a:pt x="2" y="10"/>
                      </a:cubicBezTo>
                      <a:cubicBezTo>
                        <a:pt x="3" y="11"/>
                        <a:pt x="3" y="13"/>
                        <a:pt x="1" y="13"/>
                      </a:cubicBezTo>
                      <a:cubicBezTo>
                        <a:pt x="2" y="15"/>
                        <a:pt x="2" y="16"/>
                        <a:pt x="0" y="18"/>
                      </a:cubicBezTo>
                      <a:cubicBezTo>
                        <a:pt x="5" y="18"/>
                        <a:pt x="5" y="22"/>
                        <a:pt x="4"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2" name="Freeform 267"/>
                <p:cNvSpPr>
                  <a:spLocks noEditPoints="1" noChangeArrowheads="1"/>
                </p:cNvSpPr>
                <p:nvPr/>
              </p:nvSpPr>
              <p:spPr bwMode="auto">
                <a:xfrm>
                  <a:off x="792" y="701"/>
                  <a:ext cx="49" cy="49"/>
                </a:xfrm>
                <a:custGeom>
                  <a:avLst/>
                  <a:gdLst>
                    <a:gd name="T0" fmla="*/ 6 w 28"/>
                    <a:gd name="T1" fmla="*/ 28 h 28"/>
                    <a:gd name="T2" fmla="*/ 5 w 28"/>
                    <a:gd name="T3" fmla="*/ 26 h 28"/>
                    <a:gd name="T4" fmla="*/ 2 w 28"/>
                    <a:gd name="T5" fmla="*/ 20 h 28"/>
                    <a:gd name="T6" fmla="*/ 2 w 28"/>
                    <a:gd name="T7" fmla="*/ 18 h 28"/>
                    <a:gd name="T8" fmla="*/ 0 w 28"/>
                    <a:gd name="T9" fmla="*/ 14 h 28"/>
                    <a:gd name="T10" fmla="*/ 3 w 28"/>
                    <a:gd name="T11" fmla="*/ 13 h 28"/>
                    <a:gd name="T12" fmla="*/ 0 w 28"/>
                    <a:gd name="T13" fmla="*/ 8 h 28"/>
                    <a:gd name="T14" fmla="*/ 4 w 28"/>
                    <a:gd name="T15" fmla="*/ 9 h 28"/>
                    <a:gd name="T16" fmla="*/ 3 w 28"/>
                    <a:gd name="T17" fmla="*/ 5 h 28"/>
                    <a:gd name="T18" fmla="*/ 8 w 28"/>
                    <a:gd name="T19" fmla="*/ 3 h 28"/>
                    <a:gd name="T20" fmla="*/ 9 w 28"/>
                    <a:gd name="T21" fmla="*/ 2 h 28"/>
                    <a:gd name="T22" fmla="*/ 12 w 28"/>
                    <a:gd name="T23" fmla="*/ 0 h 28"/>
                    <a:gd name="T24" fmla="*/ 17 w 28"/>
                    <a:gd name="T25" fmla="*/ 4 h 28"/>
                    <a:gd name="T26" fmla="*/ 19 w 28"/>
                    <a:gd name="T27" fmla="*/ 5 h 28"/>
                    <a:gd name="T28" fmla="*/ 24 w 28"/>
                    <a:gd name="T29" fmla="*/ 4 h 28"/>
                    <a:gd name="T30" fmla="*/ 26 w 28"/>
                    <a:gd name="T31" fmla="*/ 6 h 28"/>
                    <a:gd name="T32" fmla="*/ 26 w 28"/>
                    <a:gd name="T33" fmla="*/ 7 h 28"/>
                    <a:gd name="T34" fmla="*/ 27 w 28"/>
                    <a:gd name="T35" fmla="*/ 12 h 28"/>
                    <a:gd name="T36" fmla="*/ 25 w 28"/>
                    <a:gd name="T37" fmla="*/ 16 h 28"/>
                    <a:gd name="T38" fmla="*/ 26 w 28"/>
                    <a:gd name="T39" fmla="*/ 21 h 28"/>
                    <a:gd name="T40" fmla="*/ 23 w 28"/>
                    <a:gd name="T41" fmla="*/ 26 h 28"/>
                    <a:gd name="T42" fmla="*/ 16 w 28"/>
                    <a:gd name="T43" fmla="*/ 25 h 28"/>
                    <a:gd name="T44" fmla="*/ 7 w 28"/>
                    <a:gd name="T45" fmla="*/ 28 h 28"/>
                    <a:gd name="T46" fmla="*/ 6 w 28"/>
                    <a:gd name="T47" fmla="*/ 19 h 28"/>
                    <a:gd name="T48" fmla="*/ 12 w 28"/>
                    <a:gd name="T49" fmla="*/ 25 h 28"/>
                    <a:gd name="T50" fmla="*/ 20 w 28"/>
                    <a:gd name="T51" fmla="*/ 23 h 28"/>
                    <a:gd name="T52" fmla="*/ 25 w 28"/>
                    <a:gd name="T53" fmla="*/ 23 h 28"/>
                    <a:gd name="T54" fmla="*/ 23 w 28"/>
                    <a:gd name="T55" fmla="*/ 21 h 28"/>
                    <a:gd name="T56" fmla="*/ 25 w 28"/>
                    <a:gd name="T57" fmla="*/ 13 h 28"/>
                    <a:gd name="T58" fmla="*/ 25 w 28"/>
                    <a:gd name="T59" fmla="*/ 10 h 28"/>
                    <a:gd name="T60" fmla="*/ 24 w 28"/>
                    <a:gd name="T61" fmla="*/ 7 h 28"/>
                    <a:gd name="T62" fmla="*/ 21 w 28"/>
                    <a:gd name="T63" fmla="*/ 6 h 28"/>
                    <a:gd name="T64" fmla="*/ 15 w 28"/>
                    <a:gd name="T65" fmla="*/ 5 h 28"/>
                    <a:gd name="T66" fmla="*/ 11 w 28"/>
                    <a:gd name="T67" fmla="*/ 6 h 28"/>
                    <a:gd name="T68" fmla="*/ 9 w 28"/>
                    <a:gd name="T69" fmla="*/ 4 h 28"/>
                    <a:gd name="T70" fmla="*/ 6 w 28"/>
                    <a:gd name="T71" fmla="*/ 5 h 28"/>
                    <a:gd name="T72" fmla="*/ 5 w 28"/>
                    <a:gd name="T73" fmla="*/ 6 h 28"/>
                    <a:gd name="T74" fmla="*/ 6 w 28"/>
                    <a:gd name="T75" fmla="*/ 10 h 28"/>
                    <a:gd name="T76" fmla="*/ 8 w 28"/>
                    <a:gd name="T77" fmla="*/ 13 h 28"/>
                    <a:gd name="T78" fmla="*/ 5 w 28"/>
                    <a:gd name="T79" fmla="*/ 12 h 28"/>
                    <a:gd name="T80" fmla="*/ 4 w 28"/>
                    <a:gd name="T81" fmla="*/ 15 h 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
                    <a:gd name="T124" fmla="*/ 0 h 28"/>
                    <a:gd name="T125" fmla="*/ 28 w 28"/>
                    <a:gd name="T126" fmla="*/ 28 h 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 h="28">
                      <a:moveTo>
                        <a:pt x="7" y="28"/>
                      </a:moveTo>
                      <a:cubicBezTo>
                        <a:pt x="7" y="28"/>
                        <a:pt x="6" y="28"/>
                        <a:pt x="6" y="28"/>
                      </a:cubicBezTo>
                      <a:cubicBezTo>
                        <a:pt x="5" y="28"/>
                        <a:pt x="5" y="28"/>
                        <a:pt x="5" y="28"/>
                      </a:cubicBezTo>
                      <a:cubicBezTo>
                        <a:pt x="5" y="26"/>
                        <a:pt x="5" y="26"/>
                        <a:pt x="5" y="26"/>
                      </a:cubicBezTo>
                      <a:cubicBezTo>
                        <a:pt x="6" y="24"/>
                        <a:pt x="6" y="22"/>
                        <a:pt x="5" y="21"/>
                      </a:cubicBezTo>
                      <a:cubicBezTo>
                        <a:pt x="4" y="20"/>
                        <a:pt x="3" y="20"/>
                        <a:pt x="2" y="20"/>
                      </a:cubicBezTo>
                      <a:cubicBezTo>
                        <a:pt x="0" y="20"/>
                        <a:pt x="0" y="20"/>
                        <a:pt x="0" y="20"/>
                      </a:cubicBezTo>
                      <a:cubicBezTo>
                        <a:pt x="2" y="18"/>
                        <a:pt x="2" y="18"/>
                        <a:pt x="2" y="18"/>
                      </a:cubicBezTo>
                      <a:cubicBezTo>
                        <a:pt x="2" y="17"/>
                        <a:pt x="3" y="16"/>
                        <a:pt x="2" y="15"/>
                      </a:cubicBezTo>
                      <a:cubicBezTo>
                        <a:pt x="0" y="14"/>
                        <a:pt x="0" y="14"/>
                        <a:pt x="0" y="14"/>
                      </a:cubicBezTo>
                      <a:cubicBezTo>
                        <a:pt x="2" y="13"/>
                        <a:pt x="2" y="13"/>
                        <a:pt x="2" y="13"/>
                      </a:cubicBezTo>
                      <a:cubicBezTo>
                        <a:pt x="3" y="13"/>
                        <a:pt x="3" y="13"/>
                        <a:pt x="3" y="13"/>
                      </a:cubicBezTo>
                      <a:cubicBezTo>
                        <a:pt x="3" y="13"/>
                        <a:pt x="3" y="12"/>
                        <a:pt x="3" y="12"/>
                      </a:cubicBezTo>
                      <a:cubicBezTo>
                        <a:pt x="0" y="8"/>
                        <a:pt x="0" y="8"/>
                        <a:pt x="0" y="8"/>
                      </a:cubicBezTo>
                      <a:cubicBezTo>
                        <a:pt x="3" y="10"/>
                        <a:pt x="3" y="10"/>
                        <a:pt x="3" y="10"/>
                      </a:cubicBezTo>
                      <a:cubicBezTo>
                        <a:pt x="4" y="9"/>
                        <a:pt x="4" y="9"/>
                        <a:pt x="4" y="9"/>
                      </a:cubicBezTo>
                      <a:cubicBezTo>
                        <a:pt x="4" y="9"/>
                        <a:pt x="4" y="8"/>
                        <a:pt x="4" y="7"/>
                      </a:cubicBezTo>
                      <a:cubicBezTo>
                        <a:pt x="3" y="7"/>
                        <a:pt x="3" y="6"/>
                        <a:pt x="3" y="5"/>
                      </a:cubicBezTo>
                      <a:cubicBezTo>
                        <a:pt x="3" y="4"/>
                        <a:pt x="4" y="4"/>
                        <a:pt x="4" y="3"/>
                      </a:cubicBezTo>
                      <a:cubicBezTo>
                        <a:pt x="6" y="2"/>
                        <a:pt x="7" y="2"/>
                        <a:pt x="8" y="3"/>
                      </a:cubicBezTo>
                      <a:cubicBezTo>
                        <a:pt x="8" y="3"/>
                        <a:pt x="8" y="3"/>
                        <a:pt x="8" y="3"/>
                      </a:cubicBezTo>
                      <a:cubicBezTo>
                        <a:pt x="9" y="3"/>
                        <a:pt x="9" y="2"/>
                        <a:pt x="9" y="2"/>
                      </a:cubicBezTo>
                      <a:cubicBezTo>
                        <a:pt x="9" y="2"/>
                        <a:pt x="10" y="1"/>
                        <a:pt x="11" y="1"/>
                      </a:cubicBezTo>
                      <a:cubicBezTo>
                        <a:pt x="12" y="0"/>
                        <a:pt x="12" y="0"/>
                        <a:pt x="12" y="0"/>
                      </a:cubicBezTo>
                      <a:cubicBezTo>
                        <a:pt x="12" y="2"/>
                        <a:pt x="12" y="2"/>
                        <a:pt x="12" y="2"/>
                      </a:cubicBezTo>
                      <a:cubicBezTo>
                        <a:pt x="14" y="2"/>
                        <a:pt x="16" y="3"/>
                        <a:pt x="17" y="4"/>
                      </a:cubicBezTo>
                      <a:cubicBezTo>
                        <a:pt x="17" y="4"/>
                        <a:pt x="18" y="5"/>
                        <a:pt x="19" y="5"/>
                      </a:cubicBezTo>
                      <a:cubicBezTo>
                        <a:pt x="19" y="5"/>
                        <a:pt x="19" y="5"/>
                        <a:pt x="19" y="5"/>
                      </a:cubicBezTo>
                      <a:cubicBezTo>
                        <a:pt x="19" y="5"/>
                        <a:pt x="20" y="5"/>
                        <a:pt x="20" y="5"/>
                      </a:cubicBezTo>
                      <a:cubicBezTo>
                        <a:pt x="21" y="4"/>
                        <a:pt x="22" y="4"/>
                        <a:pt x="24" y="4"/>
                      </a:cubicBezTo>
                      <a:cubicBezTo>
                        <a:pt x="24" y="4"/>
                        <a:pt x="25" y="5"/>
                        <a:pt x="25" y="5"/>
                      </a:cubicBezTo>
                      <a:cubicBezTo>
                        <a:pt x="25" y="6"/>
                        <a:pt x="26" y="6"/>
                        <a:pt x="26" y="6"/>
                      </a:cubicBezTo>
                      <a:cubicBezTo>
                        <a:pt x="27" y="6"/>
                        <a:pt x="27" y="6"/>
                        <a:pt x="27" y="6"/>
                      </a:cubicBezTo>
                      <a:cubicBezTo>
                        <a:pt x="26" y="7"/>
                        <a:pt x="26" y="7"/>
                        <a:pt x="26" y="7"/>
                      </a:cubicBezTo>
                      <a:cubicBezTo>
                        <a:pt x="26" y="8"/>
                        <a:pt x="27" y="8"/>
                        <a:pt x="27" y="9"/>
                      </a:cubicBezTo>
                      <a:cubicBezTo>
                        <a:pt x="27" y="10"/>
                        <a:pt x="28" y="11"/>
                        <a:pt x="27" y="12"/>
                      </a:cubicBezTo>
                      <a:cubicBezTo>
                        <a:pt x="27" y="12"/>
                        <a:pt x="27" y="12"/>
                        <a:pt x="26" y="14"/>
                      </a:cubicBezTo>
                      <a:cubicBezTo>
                        <a:pt x="26" y="15"/>
                        <a:pt x="25" y="16"/>
                        <a:pt x="25" y="16"/>
                      </a:cubicBezTo>
                      <a:cubicBezTo>
                        <a:pt x="25" y="18"/>
                        <a:pt x="25" y="18"/>
                        <a:pt x="25" y="21"/>
                      </a:cubicBezTo>
                      <a:cubicBezTo>
                        <a:pt x="25" y="21"/>
                        <a:pt x="25" y="21"/>
                        <a:pt x="26" y="21"/>
                      </a:cubicBezTo>
                      <a:cubicBezTo>
                        <a:pt x="26" y="22"/>
                        <a:pt x="27" y="23"/>
                        <a:pt x="26" y="25"/>
                      </a:cubicBezTo>
                      <a:cubicBezTo>
                        <a:pt x="26" y="25"/>
                        <a:pt x="25" y="26"/>
                        <a:pt x="23" y="26"/>
                      </a:cubicBezTo>
                      <a:cubicBezTo>
                        <a:pt x="22" y="26"/>
                        <a:pt x="21" y="25"/>
                        <a:pt x="20" y="25"/>
                      </a:cubicBezTo>
                      <a:cubicBezTo>
                        <a:pt x="18" y="25"/>
                        <a:pt x="16" y="25"/>
                        <a:pt x="16" y="25"/>
                      </a:cubicBezTo>
                      <a:cubicBezTo>
                        <a:pt x="15" y="25"/>
                        <a:pt x="14" y="26"/>
                        <a:pt x="13" y="26"/>
                      </a:cubicBezTo>
                      <a:cubicBezTo>
                        <a:pt x="11" y="27"/>
                        <a:pt x="9" y="28"/>
                        <a:pt x="7" y="28"/>
                      </a:cubicBezTo>
                      <a:close/>
                      <a:moveTo>
                        <a:pt x="4" y="18"/>
                      </a:moveTo>
                      <a:cubicBezTo>
                        <a:pt x="5" y="18"/>
                        <a:pt x="6" y="19"/>
                        <a:pt x="6" y="19"/>
                      </a:cubicBezTo>
                      <a:cubicBezTo>
                        <a:pt x="8" y="21"/>
                        <a:pt x="8" y="24"/>
                        <a:pt x="7" y="26"/>
                      </a:cubicBezTo>
                      <a:cubicBezTo>
                        <a:pt x="9" y="26"/>
                        <a:pt x="10" y="25"/>
                        <a:pt x="12" y="25"/>
                      </a:cubicBezTo>
                      <a:cubicBezTo>
                        <a:pt x="13" y="24"/>
                        <a:pt x="15" y="24"/>
                        <a:pt x="16" y="23"/>
                      </a:cubicBezTo>
                      <a:cubicBezTo>
                        <a:pt x="17" y="23"/>
                        <a:pt x="18" y="23"/>
                        <a:pt x="20" y="23"/>
                      </a:cubicBezTo>
                      <a:cubicBezTo>
                        <a:pt x="21" y="23"/>
                        <a:pt x="22" y="24"/>
                        <a:pt x="23" y="24"/>
                      </a:cubicBezTo>
                      <a:cubicBezTo>
                        <a:pt x="24" y="24"/>
                        <a:pt x="25" y="23"/>
                        <a:pt x="25" y="23"/>
                      </a:cubicBezTo>
                      <a:cubicBezTo>
                        <a:pt x="25" y="23"/>
                        <a:pt x="24" y="23"/>
                        <a:pt x="24" y="22"/>
                      </a:cubicBezTo>
                      <a:cubicBezTo>
                        <a:pt x="24" y="22"/>
                        <a:pt x="23" y="22"/>
                        <a:pt x="23" y="21"/>
                      </a:cubicBezTo>
                      <a:cubicBezTo>
                        <a:pt x="23" y="19"/>
                        <a:pt x="23" y="18"/>
                        <a:pt x="23" y="15"/>
                      </a:cubicBezTo>
                      <a:cubicBezTo>
                        <a:pt x="24" y="15"/>
                        <a:pt x="24" y="14"/>
                        <a:pt x="25" y="13"/>
                      </a:cubicBezTo>
                      <a:cubicBezTo>
                        <a:pt x="25" y="12"/>
                        <a:pt x="25" y="12"/>
                        <a:pt x="26" y="11"/>
                      </a:cubicBezTo>
                      <a:cubicBezTo>
                        <a:pt x="26" y="11"/>
                        <a:pt x="25" y="11"/>
                        <a:pt x="25" y="10"/>
                      </a:cubicBezTo>
                      <a:cubicBezTo>
                        <a:pt x="25" y="9"/>
                        <a:pt x="24" y="8"/>
                        <a:pt x="24" y="7"/>
                      </a:cubicBezTo>
                      <a:cubicBezTo>
                        <a:pt x="24" y="7"/>
                        <a:pt x="24" y="7"/>
                        <a:pt x="24" y="7"/>
                      </a:cubicBezTo>
                      <a:cubicBezTo>
                        <a:pt x="24" y="6"/>
                        <a:pt x="23" y="6"/>
                        <a:pt x="23" y="6"/>
                      </a:cubicBezTo>
                      <a:cubicBezTo>
                        <a:pt x="23" y="6"/>
                        <a:pt x="22" y="6"/>
                        <a:pt x="21" y="6"/>
                      </a:cubicBezTo>
                      <a:cubicBezTo>
                        <a:pt x="20" y="7"/>
                        <a:pt x="20" y="7"/>
                        <a:pt x="19" y="7"/>
                      </a:cubicBezTo>
                      <a:cubicBezTo>
                        <a:pt x="17" y="7"/>
                        <a:pt x="16" y="6"/>
                        <a:pt x="15" y="5"/>
                      </a:cubicBezTo>
                      <a:cubicBezTo>
                        <a:pt x="14" y="4"/>
                        <a:pt x="14" y="4"/>
                        <a:pt x="12" y="5"/>
                      </a:cubicBezTo>
                      <a:cubicBezTo>
                        <a:pt x="11" y="6"/>
                        <a:pt x="11" y="6"/>
                        <a:pt x="11" y="6"/>
                      </a:cubicBezTo>
                      <a:cubicBezTo>
                        <a:pt x="11" y="4"/>
                        <a:pt x="11" y="4"/>
                        <a:pt x="11" y="4"/>
                      </a:cubicBezTo>
                      <a:cubicBezTo>
                        <a:pt x="10" y="4"/>
                        <a:pt x="10" y="4"/>
                        <a:pt x="9" y="4"/>
                      </a:cubicBezTo>
                      <a:cubicBezTo>
                        <a:pt x="9" y="5"/>
                        <a:pt x="8" y="5"/>
                        <a:pt x="7" y="5"/>
                      </a:cubicBezTo>
                      <a:cubicBezTo>
                        <a:pt x="6" y="4"/>
                        <a:pt x="6" y="4"/>
                        <a:pt x="6" y="5"/>
                      </a:cubicBezTo>
                      <a:cubicBezTo>
                        <a:pt x="5" y="5"/>
                        <a:pt x="5" y="5"/>
                        <a:pt x="5" y="5"/>
                      </a:cubicBezTo>
                      <a:cubicBezTo>
                        <a:pt x="5" y="5"/>
                        <a:pt x="5" y="6"/>
                        <a:pt x="5" y="6"/>
                      </a:cubicBezTo>
                      <a:cubicBezTo>
                        <a:pt x="6" y="7"/>
                        <a:pt x="7" y="8"/>
                        <a:pt x="6" y="10"/>
                      </a:cubicBezTo>
                      <a:cubicBezTo>
                        <a:pt x="6" y="10"/>
                        <a:pt x="6" y="10"/>
                        <a:pt x="6" y="10"/>
                      </a:cubicBezTo>
                      <a:cubicBezTo>
                        <a:pt x="6" y="10"/>
                        <a:pt x="6" y="11"/>
                        <a:pt x="7" y="11"/>
                      </a:cubicBezTo>
                      <a:cubicBezTo>
                        <a:pt x="8" y="13"/>
                        <a:pt x="8" y="13"/>
                        <a:pt x="8" y="13"/>
                      </a:cubicBezTo>
                      <a:cubicBezTo>
                        <a:pt x="5" y="12"/>
                        <a:pt x="5" y="12"/>
                        <a:pt x="5" y="12"/>
                      </a:cubicBezTo>
                      <a:cubicBezTo>
                        <a:pt x="5" y="12"/>
                        <a:pt x="5" y="12"/>
                        <a:pt x="5" y="12"/>
                      </a:cubicBezTo>
                      <a:cubicBezTo>
                        <a:pt x="5" y="13"/>
                        <a:pt x="5" y="13"/>
                        <a:pt x="5" y="14"/>
                      </a:cubicBezTo>
                      <a:cubicBezTo>
                        <a:pt x="5" y="14"/>
                        <a:pt x="5" y="15"/>
                        <a:pt x="4" y="15"/>
                      </a:cubicBezTo>
                      <a:cubicBezTo>
                        <a:pt x="4" y="16"/>
                        <a:pt x="4" y="17"/>
                        <a:pt x="4"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3" name="Freeform 268"/>
                <p:cNvSpPr>
                  <a:spLocks noChangeArrowheads="1"/>
                </p:cNvSpPr>
                <p:nvPr/>
              </p:nvSpPr>
              <p:spPr bwMode="auto">
                <a:xfrm>
                  <a:off x="1035" y="972"/>
                  <a:ext cx="17" cy="24"/>
                </a:xfrm>
                <a:custGeom>
                  <a:avLst/>
                  <a:gdLst>
                    <a:gd name="T0" fmla="*/ 10 w 10"/>
                    <a:gd name="T1" fmla="*/ 7 h 14"/>
                    <a:gd name="T2" fmla="*/ 1 w 10"/>
                    <a:gd name="T3" fmla="*/ 9 h 14"/>
                    <a:gd name="T4" fmla="*/ 10 w 10"/>
                    <a:gd name="T5" fmla="*/ 7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10" y="7"/>
                      </a:moveTo>
                      <a:cubicBezTo>
                        <a:pt x="9" y="12"/>
                        <a:pt x="4" y="14"/>
                        <a:pt x="1" y="9"/>
                      </a:cubicBezTo>
                      <a:cubicBezTo>
                        <a:pt x="0" y="6"/>
                        <a:pt x="8" y="0"/>
                        <a:pt x="10"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4" name="Freeform 269"/>
                <p:cNvSpPr>
                  <a:spLocks noEditPoints="1" noChangeArrowheads="1"/>
                </p:cNvSpPr>
                <p:nvPr/>
              </p:nvSpPr>
              <p:spPr bwMode="auto">
                <a:xfrm>
                  <a:off x="1035" y="977"/>
                  <a:ext cx="19" cy="17"/>
                </a:xfrm>
                <a:custGeom>
                  <a:avLst/>
                  <a:gdLst>
                    <a:gd name="T0" fmla="*/ 5 w 11"/>
                    <a:gd name="T1" fmla="*/ 10 h 10"/>
                    <a:gd name="T2" fmla="*/ 1 w 11"/>
                    <a:gd name="T3" fmla="*/ 6 h 10"/>
                    <a:gd name="T4" fmla="*/ 1 w 11"/>
                    <a:gd name="T5" fmla="*/ 3 h 10"/>
                    <a:gd name="T6" fmla="*/ 7 w 11"/>
                    <a:gd name="T7" fmla="*/ 0 h 10"/>
                    <a:gd name="T8" fmla="*/ 11 w 11"/>
                    <a:gd name="T9" fmla="*/ 3 h 10"/>
                    <a:gd name="T10" fmla="*/ 11 w 11"/>
                    <a:gd name="T11" fmla="*/ 4 h 10"/>
                    <a:gd name="T12" fmla="*/ 11 w 11"/>
                    <a:gd name="T13" fmla="*/ 4 h 10"/>
                    <a:gd name="T14" fmla="*/ 5 w 11"/>
                    <a:gd name="T15" fmla="*/ 10 h 10"/>
                    <a:gd name="T16" fmla="*/ 7 w 11"/>
                    <a:gd name="T17" fmla="*/ 2 h 10"/>
                    <a:gd name="T18" fmla="*/ 2 w 11"/>
                    <a:gd name="T19" fmla="*/ 4 h 10"/>
                    <a:gd name="T20" fmla="*/ 2 w 11"/>
                    <a:gd name="T21" fmla="*/ 5 h 10"/>
                    <a:gd name="T22" fmla="*/ 5 w 11"/>
                    <a:gd name="T23" fmla="*/ 8 h 10"/>
                    <a:gd name="T24" fmla="*/ 9 w 11"/>
                    <a:gd name="T25" fmla="*/ 4 h 10"/>
                    <a:gd name="T26" fmla="*/ 7 w 11"/>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10"/>
                    <a:gd name="T44" fmla="*/ 11 w 11"/>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10">
                      <a:moveTo>
                        <a:pt x="5" y="10"/>
                      </a:moveTo>
                      <a:cubicBezTo>
                        <a:pt x="4" y="10"/>
                        <a:pt x="2" y="8"/>
                        <a:pt x="1" y="6"/>
                      </a:cubicBezTo>
                      <a:cubicBezTo>
                        <a:pt x="0" y="5"/>
                        <a:pt x="0" y="4"/>
                        <a:pt x="1" y="3"/>
                      </a:cubicBezTo>
                      <a:cubicBezTo>
                        <a:pt x="2" y="1"/>
                        <a:pt x="4" y="0"/>
                        <a:pt x="7" y="0"/>
                      </a:cubicBezTo>
                      <a:cubicBezTo>
                        <a:pt x="8" y="0"/>
                        <a:pt x="10" y="0"/>
                        <a:pt x="11" y="3"/>
                      </a:cubicBezTo>
                      <a:cubicBezTo>
                        <a:pt x="11" y="4"/>
                        <a:pt x="11" y="4"/>
                        <a:pt x="11" y="4"/>
                      </a:cubicBezTo>
                      <a:cubicBezTo>
                        <a:pt x="11" y="4"/>
                        <a:pt x="11" y="4"/>
                        <a:pt x="11" y="4"/>
                      </a:cubicBezTo>
                      <a:cubicBezTo>
                        <a:pt x="10" y="8"/>
                        <a:pt x="8" y="10"/>
                        <a:pt x="5" y="10"/>
                      </a:cubicBezTo>
                      <a:close/>
                      <a:moveTo>
                        <a:pt x="7" y="2"/>
                      </a:moveTo>
                      <a:cubicBezTo>
                        <a:pt x="5" y="2"/>
                        <a:pt x="3" y="3"/>
                        <a:pt x="2" y="4"/>
                      </a:cubicBezTo>
                      <a:cubicBezTo>
                        <a:pt x="2" y="5"/>
                        <a:pt x="2" y="5"/>
                        <a:pt x="2" y="5"/>
                      </a:cubicBezTo>
                      <a:cubicBezTo>
                        <a:pt x="3" y="7"/>
                        <a:pt x="4" y="8"/>
                        <a:pt x="5" y="8"/>
                      </a:cubicBezTo>
                      <a:cubicBezTo>
                        <a:pt x="7" y="8"/>
                        <a:pt x="8" y="6"/>
                        <a:pt x="9" y="4"/>
                      </a:cubicBezTo>
                      <a:cubicBezTo>
                        <a:pt x="9" y="2"/>
                        <a:pt x="8" y="2"/>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5" name="Freeform 270"/>
                <p:cNvSpPr>
                  <a:spLocks noChangeArrowheads="1"/>
                </p:cNvSpPr>
                <p:nvPr/>
              </p:nvSpPr>
              <p:spPr bwMode="auto">
                <a:xfrm>
                  <a:off x="777" y="719"/>
                  <a:ext cx="27" cy="29"/>
                </a:xfrm>
                <a:custGeom>
                  <a:avLst/>
                  <a:gdLst>
                    <a:gd name="T0" fmla="*/ 0 w 16"/>
                    <a:gd name="T1" fmla="*/ 7 h 17"/>
                    <a:gd name="T2" fmla="*/ 15 w 16"/>
                    <a:gd name="T3" fmla="*/ 17 h 17"/>
                    <a:gd name="T4" fmla="*/ 11 w 16"/>
                    <a:gd name="T5" fmla="*/ 9 h 17"/>
                    <a:gd name="T6" fmla="*/ 11 w 16"/>
                    <a:gd name="T7" fmla="*/ 4 h 17"/>
                    <a:gd name="T8" fmla="*/ 8 w 16"/>
                    <a:gd name="T9" fmla="*/ 5 h 17"/>
                    <a:gd name="T10" fmla="*/ 4 w 16"/>
                    <a:gd name="T11" fmla="*/ 2 h 17"/>
                    <a:gd name="T12" fmla="*/ 0 w 16"/>
                    <a:gd name="T13" fmla="*/ 7 h 17"/>
                    <a:gd name="T14" fmla="*/ 0 60000 65536"/>
                    <a:gd name="T15" fmla="*/ 0 60000 65536"/>
                    <a:gd name="T16" fmla="*/ 0 60000 65536"/>
                    <a:gd name="T17" fmla="*/ 0 60000 65536"/>
                    <a:gd name="T18" fmla="*/ 0 60000 65536"/>
                    <a:gd name="T19" fmla="*/ 0 60000 65536"/>
                    <a:gd name="T20" fmla="*/ 0 60000 65536"/>
                    <a:gd name="T21" fmla="*/ 0 w 16"/>
                    <a:gd name="T22" fmla="*/ 0 h 17"/>
                    <a:gd name="T23" fmla="*/ 16 w 16"/>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7">
                      <a:moveTo>
                        <a:pt x="0" y="7"/>
                      </a:moveTo>
                      <a:cubicBezTo>
                        <a:pt x="5" y="11"/>
                        <a:pt x="9" y="14"/>
                        <a:pt x="15" y="17"/>
                      </a:cubicBezTo>
                      <a:cubicBezTo>
                        <a:pt x="16" y="13"/>
                        <a:pt x="16" y="9"/>
                        <a:pt x="11" y="9"/>
                      </a:cubicBezTo>
                      <a:cubicBezTo>
                        <a:pt x="13" y="7"/>
                        <a:pt x="13" y="5"/>
                        <a:pt x="11" y="4"/>
                      </a:cubicBezTo>
                      <a:cubicBezTo>
                        <a:pt x="10" y="4"/>
                        <a:pt x="10" y="7"/>
                        <a:pt x="8" y="5"/>
                      </a:cubicBezTo>
                      <a:cubicBezTo>
                        <a:pt x="10" y="0"/>
                        <a:pt x="4" y="1"/>
                        <a:pt x="4" y="2"/>
                      </a:cubicBezTo>
                      <a:cubicBezTo>
                        <a:pt x="5" y="3"/>
                        <a:pt x="1" y="6"/>
                        <a:pt x="0"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6" name="Freeform 271"/>
                <p:cNvSpPr>
                  <a:spLocks noEditPoints="1" noChangeArrowheads="1"/>
                </p:cNvSpPr>
                <p:nvPr/>
              </p:nvSpPr>
              <p:spPr bwMode="auto">
                <a:xfrm>
                  <a:off x="773" y="719"/>
                  <a:ext cx="33" cy="31"/>
                </a:xfrm>
                <a:custGeom>
                  <a:avLst/>
                  <a:gdLst>
                    <a:gd name="T0" fmla="*/ 18 w 19"/>
                    <a:gd name="T1" fmla="*/ 18 h 18"/>
                    <a:gd name="T2" fmla="*/ 17 w 19"/>
                    <a:gd name="T3" fmla="*/ 18 h 18"/>
                    <a:gd name="T4" fmla="*/ 1 w 19"/>
                    <a:gd name="T5" fmla="*/ 8 h 18"/>
                    <a:gd name="T6" fmla="*/ 0 w 19"/>
                    <a:gd name="T7" fmla="*/ 7 h 18"/>
                    <a:gd name="T8" fmla="*/ 1 w 19"/>
                    <a:gd name="T9" fmla="*/ 6 h 18"/>
                    <a:gd name="T10" fmla="*/ 6 w 19"/>
                    <a:gd name="T11" fmla="*/ 2 h 18"/>
                    <a:gd name="T12" fmla="*/ 6 w 19"/>
                    <a:gd name="T13" fmla="*/ 1 h 18"/>
                    <a:gd name="T14" fmla="*/ 8 w 19"/>
                    <a:gd name="T15" fmla="*/ 0 h 18"/>
                    <a:gd name="T16" fmla="*/ 11 w 19"/>
                    <a:gd name="T17" fmla="*/ 2 h 18"/>
                    <a:gd name="T18" fmla="*/ 11 w 19"/>
                    <a:gd name="T19" fmla="*/ 4 h 18"/>
                    <a:gd name="T20" fmla="*/ 11 w 19"/>
                    <a:gd name="T21" fmla="*/ 4 h 18"/>
                    <a:gd name="T22" fmla="*/ 14 w 19"/>
                    <a:gd name="T23" fmla="*/ 3 h 18"/>
                    <a:gd name="T24" fmla="*/ 15 w 19"/>
                    <a:gd name="T25" fmla="*/ 5 h 18"/>
                    <a:gd name="T26" fmla="*/ 15 w 19"/>
                    <a:gd name="T27" fmla="*/ 8 h 18"/>
                    <a:gd name="T28" fmla="*/ 17 w 19"/>
                    <a:gd name="T29" fmla="*/ 9 h 18"/>
                    <a:gd name="T30" fmla="*/ 18 w 19"/>
                    <a:gd name="T31" fmla="*/ 16 h 18"/>
                    <a:gd name="T32" fmla="*/ 18 w 19"/>
                    <a:gd name="T33" fmla="*/ 18 h 18"/>
                    <a:gd name="T34" fmla="*/ 3 w 19"/>
                    <a:gd name="T35" fmla="*/ 7 h 18"/>
                    <a:gd name="T36" fmla="*/ 16 w 19"/>
                    <a:gd name="T37" fmla="*/ 15 h 18"/>
                    <a:gd name="T38" fmla="*/ 16 w 19"/>
                    <a:gd name="T39" fmla="*/ 11 h 18"/>
                    <a:gd name="T40" fmla="*/ 13 w 19"/>
                    <a:gd name="T41" fmla="*/ 10 h 18"/>
                    <a:gd name="T42" fmla="*/ 11 w 19"/>
                    <a:gd name="T43" fmla="*/ 10 h 18"/>
                    <a:gd name="T44" fmla="*/ 13 w 19"/>
                    <a:gd name="T45" fmla="*/ 8 h 18"/>
                    <a:gd name="T46" fmla="*/ 13 w 19"/>
                    <a:gd name="T47" fmla="*/ 6 h 18"/>
                    <a:gd name="T48" fmla="*/ 13 w 19"/>
                    <a:gd name="T49" fmla="*/ 5 h 18"/>
                    <a:gd name="T50" fmla="*/ 13 w 19"/>
                    <a:gd name="T51" fmla="*/ 5 h 18"/>
                    <a:gd name="T52" fmla="*/ 11 w 19"/>
                    <a:gd name="T53" fmla="*/ 7 h 18"/>
                    <a:gd name="T54" fmla="*/ 9 w 19"/>
                    <a:gd name="T55" fmla="*/ 6 h 18"/>
                    <a:gd name="T56" fmla="*/ 8 w 19"/>
                    <a:gd name="T57" fmla="*/ 6 h 18"/>
                    <a:gd name="T58" fmla="*/ 9 w 19"/>
                    <a:gd name="T59" fmla="*/ 5 h 18"/>
                    <a:gd name="T60" fmla="*/ 9 w 19"/>
                    <a:gd name="T61" fmla="*/ 3 h 18"/>
                    <a:gd name="T62" fmla="*/ 7 w 19"/>
                    <a:gd name="T63" fmla="*/ 2 h 18"/>
                    <a:gd name="T64" fmla="*/ 3 w 19"/>
                    <a:gd name="T65" fmla="*/ 7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
                    <a:gd name="T100" fmla="*/ 0 h 18"/>
                    <a:gd name="T101" fmla="*/ 19 w 19"/>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 h="18">
                      <a:moveTo>
                        <a:pt x="18" y="18"/>
                      </a:moveTo>
                      <a:cubicBezTo>
                        <a:pt x="17" y="18"/>
                        <a:pt x="17" y="18"/>
                        <a:pt x="17" y="18"/>
                      </a:cubicBezTo>
                      <a:cubicBezTo>
                        <a:pt x="10" y="15"/>
                        <a:pt x="6" y="12"/>
                        <a:pt x="1" y="8"/>
                      </a:cubicBezTo>
                      <a:cubicBezTo>
                        <a:pt x="0" y="7"/>
                        <a:pt x="0" y="7"/>
                        <a:pt x="0" y="7"/>
                      </a:cubicBezTo>
                      <a:cubicBezTo>
                        <a:pt x="1" y="6"/>
                        <a:pt x="1" y="6"/>
                        <a:pt x="1" y="6"/>
                      </a:cubicBezTo>
                      <a:cubicBezTo>
                        <a:pt x="5" y="3"/>
                        <a:pt x="5" y="2"/>
                        <a:pt x="6" y="2"/>
                      </a:cubicBezTo>
                      <a:cubicBezTo>
                        <a:pt x="5" y="1"/>
                        <a:pt x="6" y="1"/>
                        <a:pt x="6" y="1"/>
                      </a:cubicBezTo>
                      <a:cubicBezTo>
                        <a:pt x="6" y="0"/>
                        <a:pt x="7" y="0"/>
                        <a:pt x="8" y="0"/>
                      </a:cubicBezTo>
                      <a:cubicBezTo>
                        <a:pt x="9" y="0"/>
                        <a:pt x="10" y="0"/>
                        <a:pt x="11" y="2"/>
                      </a:cubicBezTo>
                      <a:cubicBezTo>
                        <a:pt x="11" y="2"/>
                        <a:pt x="11" y="3"/>
                        <a:pt x="11" y="4"/>
                      </a:cubicBezTo>
                      <a:cubicBezTo>
                        <a:pt x="11" y="4"/>
                        <a:pt x="11" y="4"/>
                        <a:pt x="11" y="4"/>
                      </a:cubicBezTo>
                      <a:cubicBezTo>
                        <a:pt x="12" y="4"/>
                        <a:pt x="13" y="3"/>
                        <a:pt x="14" y="3"/>
                      </a:cubicBezTo>
                      <a:cubicBezTo>
                        <a:pt x="15" y="4"/>
                        <a:pt x="15" y="4"/>
                        <a:pt x="15" y="5"/>
                      </a:cubicBezTo>
                      <a:cubicBezTo>
                        <a:pt x="15" y="6"/>
                        <a:pt x="15" y="7"/>
                        <a:pt x="15" y="8"/>
                      </a:cubicBezTo>
                      <a:cubicBezTo>
                        <a:pt x="16" y="8"/>
                        <a:pt x="17" y="9"/>
                        <a:pt x="17" y="9"/>
                      </a:cubicBezTo>
                      <a:cubicBezTo>
                        <a:pt x="19" y="11"/>
                        <a:pt x="19" y="14"/>
                        <a:pt x="18" y="16"/>
                      </a:cubicBezTo>
                      <a:lnTo>
                        <a:pt x="18" y="18"/>
                      </a:lnTo>
                      <a:close/>
                      <a:moveTo>
                        <a:pt x="3" y="7"/>
                      </a:moveTo>
                      <a:cubicBezTo>
                        <a:pt x="8" y="10"/>
                        <a:pt x="11" y="13"/>
                        <a:pt x="16" y="15"/>
                      </a:cubicBezTo>
                      <a:cubicBezTo>
                        <a:pt x="17" y="14"/>
                        <a:pt x="17" y="12"/>
                        <a:pt x="16" y="11"/>
                      </a:cubicBezTo>
                      <a:cubicBezTo>
                        <a:pt x="15" y="10"/>
                        <a:pt x="14" y="10"/>
                        <a:pt x="13" y="10"/>
                      </a:cubicBezTo>
                      <a:cubicBezTo>
                        <a:pt x="11" y="10"/>
                        <a:pt x="11" y="10"/>
                        <a:pt x="11" y="10"/>
                      </a:cubicBezTo>
                      <a:cubicBezTo>
                        <a:pt x="13" y="8"/>
                        <a:pt x="13" y="8"/>
                        <a:pt x="13" y="8"/>
                      </a:cubicBezTo>
                      <a:cubicBezTo>
                        <a:pt x="13" y="7"/>
                        <a:pt x="14" y="7"/>
                        <a:pt x="13" y="6"/>
                      </a:cubicBezTo>
                      <a:cubicBezTo>
                        <a:pt x="13" y="6"/>
                        <a:pt x="13" y="5"/>
                        <a:pt x="13" y="5"/>
                      </a:cubicBezTo>
                      <a:cubicBezTo>
                        <a:pt x="13" y="5"/>
                        <a:pt x="13" y="5"/>
                        <a:pt x="13" y="5"/>
                      </a:cubicBezTo>
                      <a:cubicBezTo>
                        <a:pt x="13" y="6"/>
                        <a:pt x="12" y="7"/>
                        <a:pt x="11" y="7"/>
                      </a:cubicBezTo>
                      <a:cubicBezTo>
                        <a:pt x="10" y="7"/>
                        <a:pt x="10" y="6"/>
                        <a:pt x="9" y="6"/>
                      </a:cubicBezTo>
                      <a:cubicBezTo>
                        <a:pt x="8" y="6"/>
                        <a:pt x="8" y="6"/>
                        <a:pt x="8" y="6"/>
                      </a:cubicBezTo>
                      <a:cubicBezTo>
                        <a:pt x="9" y="5"/>
                        <a:pt x="9" y="5"/>
                        <a:pt x="9" y="5"/>
                      </a:cubicBezTo>
                      <a:cubicBezTo>
                        <a:pt x="9" y="4"/>
                        <a:pt x="9" y="3"/>
                        <a:pt x="9" y="3"/>
                      </a:cubicBezTo>
                      <a:cubicBezTo>
                        <a:pt x="9" y="2"/>
                        <a:pt x="8" y="2"/>
                        <a:pt x="7" y="2"/>
                      </a:cubicBezTo>
                      <a:cubicBezTo>
                        <a:pt x="7" y="3"/>
                        <a:pt x="6" y="4"/>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7" name="Freeform 272"/>
                <p:cNvSpPr>
                  <a:spLocks noChangeArrowheads="1"/>
                </p:cNvSpPr>
                <p:nvPr/>
              </p:nvSpPr>
              <p:spPr bwMode="auto">
                <a:xfrm>
                  <a:off x="916" y="541"/>
                  <a:ext cx="109" cy="102"/>
                </a:xfrm>
                <a:custGeom>
                  <a:avLst/>
                  <a:gdLst>
                    <a:gd name="T0" fmla="*/ 62 w 63"/>
                    <a:gd name="T1" fmla="*/ 7 h 59"/>
                    <a:gd name="T2" fmla="*/ 62 w 63"/>
                    <a:gd name="T3" fmla="*/ 18 h 59"/>
                    <a:gd name="T4" fmla="*/ 62 w 63"/>
                    <a:gd name="T5" fmla="*/ 34 h 59"/>
                    <a:gd name="T6" fmla="*/ 62 w 63"/>
                    <a:gd name="T7" fmla="*/ 49 h 59"/>
                    <a:gd name="T8" fmla="*/ 62 w 63"/>
                    <a:gd name="T9" fmla="*/ 57 h 59"/>
                    <a:gd name="T10" fmla="*/ 58 w 63"/>
                    <a:gd name="T11" fmla="*/ 59 h 59"/>
                    <a:gd name="T12" fmla="*/ 30 w 63"/>
                    <a:gd name="T13" fmla="*/ 45 h 59"/>
                    <a:gd name="T14" fmla="*/ 20 w 63"/>
                    <a:gd name="T15" fmla="*/ 44 h 59"/>
                    <a:gd name="T16" fmla="*/ 9 w 63"/>
                    <a:gd name="T17" fmla="*/ 40 h 59"/>
                    <a:gd name="T18" fmla="*/ 4 w 63"/>
                    <a:gd name="T19" fmla="*/ 37 h 59"/>
                    <a:gd name="T20" fmla="*/ 1 w 63"/>
                    <a:gd name="T21" fmla="*/ 32 h 59"/>
                    <a:gd name="T22" fmla="*/ 2 w 63"/>
                    <a:gd name="T23" fmla="*/ 20 h 59"/>
                    <a:gd name="T24" fmla="*/ 0 w 63"/>
                    <a:gd name="T25" fmla="*/ 15 h 59"/>
                    <a:gd name="T26" fmla="*/ 3 w 63"/>
                    <a:gd name="T27" fmla="*/ 11 h 59"/>
                    <a:gd name="T28" fmla="*/ 6 w 63"/>
                    <a:gd name="T29" fmla="*/ 5 h 59"/>
                    <a:gd name="T30" fmla="*/ 8 w 63"/>
                    <a:gd name="T31" fmla="*/ 0 h 59"/>
                    <a:gd name="T32" fmla="*/ 23 w 63"/>
                    <a:gd name="T33" fmla="*/ 4 h 59"/>
                    <a:gd name="T34" fmla="*/ 30 w 63"/>
                    <a:gd name="T35" fmla="*/ 9 h 59"/>
                    <a:gd name="T36" fmla="*/ 38 w 63"/>
                    <a:gd name="T37" fmla="*/ 13 h 59"/>
                    <a:gd name="T38" fmla="*/ 42 w 63"/>
                    <a:gd name="T39" fmla="*/ 11 h 59"/>
                    <a:gd name="T40" fmla="*/ 41 w 63"/>
                    <a:gd name="T41" fmla="*/ 7 h 59"/>
                    <a:gd name="T42" fmla="*/ 47 w 63"/>
                    <a:gd name="T43" fmla="*/ 1 h 59"/>
                    <a:gd name="T44" fmla="*/ 54 w 63"/>
                    <a:gd name="T45" fmla="*/ 3 h 59"/>
                    <a:gd name="T46" fmla="*/ 62 w 63"/>
                    <a:gd name="T47" fmla="*/ 7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
                    <a:gd name="T73" fmla="*/ 0 h 59"/>
                    <a:gd name="T74" fmla="*/ 63 w 63"/>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 h="59">
                      <a:moveTo>
                        <a:pt x="62" y="7"/>
                      </a:moveTo>
                      <a:cubicBezTo>
                        <a:pt x="59" y="10"/>
                        <a:pt x="61" y="15"/>
                        <a:pt x="62" y="18"/>
                      </a:cubicBezTo>
                      <a:cubicBezTo>
                        <a:pt x="63" y="23"/>
                        <a:pt x="62" y="29"/>
                        <a:pt x="62" y="34"/>
                      </a:cubicBezTo>
                      <a:cubicBezTo>
                        <a:pt x="62" y="39"/>
                        <a:pt x="62" y="44"/>
                        <a:pt x="62" y="49"/>
                      </a:cubicBezTo>
                      <a:cubicBezTo>
                        <a:pt x="62" y="52"/>
                        <a:pt x="62" y="54"/>
                        <a:pt x="62" y="57"/>
                      </a:cubicBezTo>
                      <a:cubicBezTo>
                        <a:pt x="62" y="58"/>
                        <a:pt x="57" y="55"/>
                        <a:pt x="58" y="59"/>
                      </a:cubicBezTo>
                      <a:cubicBezTo>
                        <a:pt x="49" y="54"/>
                        <a:pt x="39" y="50"/>
                        <a:pt x="30" y="45"/>
                      </a:cubicBezTo>
                      <a:cubicBezTo>
                        <a:pt x="26" y="43"/>
                        <a:pt x="23" y="46"/>
                        <a:pt x="20" y="44"/>
                      </a:cubicBezTo>
                      <a:cubicBezTo>
                        <a:pt x="16" y="41"/>
                        <a:pt x="11" y="45"/>
                        <a:pt x="9" y="40"/>
                      </a:cubicBezTo>
                      <a:cubicBezTo>
                        <a:pt x="8" y="38"/>
                        <a:pt x="5" y="39"/>
                        <a:pt x="4" y="37"/>
                      </a:cubicBezTo>
                      <a:cubicBezTo>
                        <a:pt x="3" y="37"/>
                        <a:pt x="2" y="34"/>
                        <a:pt x="1" y="32"/>
                      </a:cubicBezTo>
                      <a:cubicBezTo>
                        <a:pt x="0" y="31"/>
                        <a:pt x="2" y="23"/>
                        <a:pt x="2" y="20"/>
                      </a:cubicBezTo>
                      <a:cubicBezTo>
                        <a:pt x="2" y="19"/>
                        <a:pt x="0" y="15"/>
                        <a:pt x="0" y="15"/>
                      </a:cubicBezTo>
                      <a:cubicBezTo>
                        <a:pt x="0" y="13"/>
                        <a:pt x="3" y="12"/>
                        <a:pt x="3" y="11"/>
                      </a:cubicBezTo>
                      <a:cubicBezTo>
                        <a:pt x="5" y="8"/>
                        <a:pt x="2" y="8"/>
                        <a:pt x="6" y="5"/>
                      </a:cubicBezTo>
                      <a:cubicBezTo>
                        <a:pt x="8" y="3"/>
                        <a:pt x="8" y="3"/>
                        <a:pt x="8" y="0"/>
                      </a:cubicBezTo>
                      <a:cubicBezTo>
                        <a:pt x="12" y="1"/>
                        <a:pt x="21" y="0"/>
                        <a:pt x="23" y="4"/>
                      </a:cubicBezTo>
                      <a:cubicBezTo>
                        <a:pt x="25" y="8"/>
                        <a:pt x="26" y="8"/>
                        <a:pt x="30" y="9"/>
                      </a:cubicBezTo>
                      <a:cubicBezTo>
                        <a:pt x="32" y="10"/>
                        <a:pt x="37" y="13"/>
                        <a:pt x="38" y="13"/>
                      </a:cubicBezTo>
                      <a:cubicBezTo>
                        <a:pt x="39" y="12"/>
                        <a:pt x="41" y="12"/>
                        <a:pt x="42" y="11"/>
                      </a:cubicBezTo>
                      <a:cubicBezTo>
                        <a:pt x="42" y="9"/>
                        <a:pt x="41" y="8"/>
                        <a:pt x="41" y="7"/>
                      </a:cubicBezTo>
                      <a:cubicBezTo>
                        <a:pt x="42" y="4"/>
                        <a:pt x="44" y="2"/>
                        <a:pt x="47" y="1"/>
                      </a:cubicBezTo>
                      <a:cubicBezTo>
                        <a:pt x="50" y="1"/>
                        <a:pt x="53" y="1"/>
                        <a:pt x="54" y="3"/>
                      </a:cubicBezTo>
                      <a:cubicBezTo>
                        <a:pt x="56" y="6"/>
                        <a:pt x="61" y="4"/>
                        <a:pt x="62"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8" name="Freeform 273"/>
                <p:cNvSpPr>
                  <a:spLocks noEditPoints="1" noChangeArrowheads="1"/>
                </p:cNvSpPr>
                <p:nvPr/>
              </p:nvSpPr>
              <p:spPr bwMode="auto">
                <a:xfrm>
                  <a:off x="915" y="538"/>
                  <a:ext cx="112" cy="108"/>
                </a:xfrm>
                <a:custGeom>
                  <a:avLst/>
                  <a:gdLst>
                    <a:gd name="T0" fmla="*/ 30 w 65"/>
                    <a:gd name="T1" fmla="*/ 47 h 63"/>
                    <a:gd name="T2" fmla="*/ 20 w 65"/>
                    <a:gd name="T3" fmla="*/ 47 h 63"/>
                    <a:gd name="T4" fmla="*/ 9 w 65"/>
                    <a:gd name="T5" fmla="*/ 42 h 63"/>
                    <a:gd name="T6" fmla="*/ 4 w 65"/>
                    <a:gd name="T7" fmla="*/ 40 h 63"/>
                    <a:gd name="T8" fmla="*/ 1 w 65"/>
                    <a:gd name="T9" fmla="*/ 35 h 63"/>
                    <a:gd name="T10" fmla="*/ 2 w 65"/>
                    <a:gd name="T11" fmla="*/ 22 h 63"/>
                    <a:gd name="T12" fmla="*/ 0 w 65"/>
                    <a:gd name="T13" fmla="*/ 16 h 63"/>
                    <a:gd name="T14" fmla="*/ 4 w 65"/>
                    <a:gd name="T15" fmla="*/ 12 h 63"/>
                    <a:gd name="T16" fmla="*/ 6 w 65"/>
                    <a:gd name="T17" fmla="*/ 6 h 63"/>
                    <a:gd name="T18" fmla="*/ 8 w 65"/>
                    <a:gd name="T19" fmla="*/ 0 h 63"/>
                    <a:gd name="T20" fmla="*/ 15 w 65"/>
                    <a:gd name="T21" fmla="*/ 2 h 63"/>
                    <a:gd name="T22" fmla="*/ 31 w 65"/>
                    <a:gd name="T23" fmla="*/ 10 h 63"/>
                    <a:gd name="T24" fmla="*/ 35 w 65"/>
                    <a:gd name="T25" fmla="*/ 12 h 63"/>
                    <a:gd name="T26" fmla="*/ 40 w 65"/>
                    <a:gd name="T27" fmla="*/ 13 h 63"/>
                    <a:gd name="T28" fmla="*/ 42 w 65"/>
                    <a:gd name="T29" fmla="*/ 11 h 63"/>
                    <a:gd name="T30" fmla="*/ 48 w 65"/>
                    <a:gd name="T31" fmla="*/ 2 h 63"/>
                    <a:gd name="T32" fmla="*/ 56 w 65"/>
                    <a:gd name="T33" fmla="*/ 5 h 63"/>
                    <a:gd name="T34" fmla="*/ 64 w 65"/>
                    <a:gd name="T35" fmla="*/ 8 h 63"/>
                    <a:gd name="T36" fmla="*/ 64 w 65"/>
                    <a:gd name="T37" fmla="*/ 10 h 63"/>
                    <a:gd name="T38" fmla="*/ 64 w 65"/>
                    <a:gd name="T39" fmla="*/ 20 h 63"/>
                    <a:gd name="T40" fmla="*/ 64 w 65"/>
                    <a:gd name="T41" fmla="*/ 36 h 63"/>
                    <a:gd name="T42" fmla="*/ 64 w 65"/>
                    <a:gd name="T43" fmla="*/ 56 h 63"/>
                    <a:gd name="T44" fmla="*/ 62 w 65"/>
                    <a:gd name="T45" fmla="*/ 60 h 63"/>
                    <a:gd name="T46" fmla="*/ 61 w 65"/>
                    <a:gd name="T47" fmla="*/ 60 h 63"/>
                    <a:gd name="T48" fmla="*/ 60 w 65"/>
                    <a:gd name="T49" fmla="*/ 61 h 63"/>
                    <a:gd name="T50" fmla="*/ 28 w 65"/>
                    <a:gd name="T51" fmla="*/ 45 h 63"/>
                    <a:gd name="T52" fmla="*/ 58 w 65"/>
                    <a:gd name="T53" fmla="*/ 60 h 63"/>
                    <a:gd name="T54" fmla="*/ 61 w 65"/>
                    <a:gd name="T55" fmla="*/ 58 h 63"/>
                    <a:gd name="T56" fmla="*/ 62 w 65"/>
                    <a:gd name="T57" fmla="*/ 58 h 63"/>
                    <a:gd name="T58" fmla="*/ 62 w 65"/>
                    <a:gd name="T59" fmla="*/ 51 h 63"/>
                    <a:gd name="T60" fmla="*/ 62 w 65"/>
                    <a:gd name="T61" fmla="*/ 31 h 63"/>
                    <a:gd name="T62" fmla="*/ 62 w 65"/>
                    <a:gd name="T63" fmla="*/ 19 h 63"/>
                    <a:gd name="T64" fmla="*/ 59 w 65"/>
                    <a:gd name="T65" fmla="*/ 8 h 63"/>
                    <a:gd name="T66" fmla="*/ 51 w 65"/>
                    <a:gd name="T67" fmla="*/ 4 h 63"/>
                    <a:gd name="T68" fmla="*/ 43 w 65"/>
                    <a:gd name="T69" fmla="*/ 9 h 63"/>
                    <a:gd name="T70" fmla="*/ 43 w 65"/>
                    <a:gd name="T71" fmla="*/ 13 h 63"/>
                    <a:gd name="T72" fmla="*/ 39 w 65"/>
                    <a:gd name="T73" fmla="*/ 15 h 63"/>
                    <a:gd name="T74" fmla="*/ 31 w 65"/>
                    <a:gd name="T75" fmla="*/ 12 h 63"/>
                    <a:gd name="T76" fmla="*/ 23 w 65"/>
                    <a:gd name="T77" fmla="*/ 7 h 63"/>
                    <a:gd name="T78" fmla="*/ 10 w 65"/>
                    <a:gd name="T79" fmla="*/ 3 h 63"/>
                    <a:gd name="T80" fmla="*/ 6 w 65"/>
                    <a:gd name="T81" fmla="*/ 10 h 63"/>
                    <a:gd name="T82" fmla="*/ 3 w 65"/>
                    <a:gd name="T83" fmla="*/ 15 h 63"/>
                    <a:gd name="T84" fmla="*/ 2 w 65"/>
                    <a:gd name="T85" fmla="*/ 18 h 63"/>
                    <a:gd name="T86" fmla="*/ 3 w 65"/>
                    <a:gd name="T87" fmla="*/ 28 h 63"/>
                    <a:gd name="T88" fmla="*/ 4 w 65"/>
                    <a:gd name="T89" fmla="*/ 36 h 63"/>
                    <a:gd name="T90" fmla="*/ 7 w 65"/>
                    <a:gd name="T91" fmla="*/ 39 h 63"/>
                    <a:gd name="T92" fmla="*/ 15 w 65"/>
                    <a:gd name="T93" fmla="*/ 44 h 63"/>
                    <a:gd name="T94" fmla="*/ 25 w 65"/>
                    <a:gd name="T95" fmla="*/ 45 h 6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
                    <a:gd name="T145" fmla="*/ 0 h 63"/>
                    <a:gd name="T146" fmla="*/ 65 w 65"/>
                    <a:gd name="T147" fmla="*/ 63 h 6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 h="63">
                      <a:moveTo>
                        <a:pt x="61" y="63"/>
                      </a:moveTo>
                      <a:cubicBezTo>
                        <a:pt x="30" y="47"/>
                        <a:pt x="30" y="47"/>
                        <a:pt x="30" y="47"/>
                      </a:cubicBezTo>
                      <a:cubicBezTo>
                        <a:pt x="29" y="47"/>
                        <a:pt x="27" y="47"/>
                        <a:pt x="26" y="47"/>
                      </a:cubicBezTo>
                      <a:cubicBezTo>
                        <a:pt x="24" y="48"/>
                        <a:pt x="22" y="48"/>
                        <a:pt x="20" y="47"/>
                      </a:cubicBezTo>
                      <a:cubicBezTo>
                        <a:pt x="19" y="45"/>
                        <a:pt x="17" y="45"/>
                        <a:pt x="15" y="46"/>
                      </a:cubicBezTo>
                      <a:cubicBezTo>
                        <a:pt x="13" y="46"/>
                        <a:pt x="10" y="46"/>
                        <a:pt x="9" y="42"/>
                      </a:cubicBezTo>
                      <a:cubicBezTo>
                        <a:pt x="8" y="42"/>
                        <a:pt x="8" y="41"/>
                        <a:pt x="7" y="41"/>
                      </a:cubicBezTo>
                      <a:cubicBezTo>
                        <a:pt x="6" y="41"/>
                        <a:pt x="5" y="41"/>
                        <a:pt x="4" y="40"/>
                      </a:cubicBezTo>
                      <a:cubicBezTo>
                        <a:pt x="3" y="40"/>
                        <a:pt x="3" y="38"/>
                        <a:pt x="2" y="37"/>
                      </a:cubicBezTo>
                      <a:cubicBezTo>
                        <a:pt x="2" y="36"/>
                        <a:pt x="1" y="35"/>
                        <a:pt x="1" y="35"/>
                      </a:cubicBezTo>
                      <a:cubicBezTo>
                        <a:pt x="1" y="34"/>
                        <a:pt x="1" y="32"/>
                        <a:pt x="1" y="28"/>
                      </a:cubicBezTo>
                      <a:cubicBezTo>
                        <a:pt x="2" y="26"/>
                        <a:pt x="2" y="23"/>
                        <a:pt x="2" y="22"/>
                      </a:cubicBezTo>
                      <a:cubicBezTo>
                        <a:pt x="2" y="21"/>
                        <a:pt x="1" y="20"/>
                        <a:pt x="0" y="19"/>
                      </a:cubicBezTo>
                      <a:cubicBezTo>
                        <a:pt x="0" y="17"/>
                        <a:pt x="0" y="17"/>
                        <a:pt x="0" y="16"/>
                      </a:cubicBezTo>
                      <a:cubicBezTo>
                        <a:pt x="0" y="15"/>
                        <a:pt x="1" y="14"/>
                        <a:pt x="2" y="13"/>
                      </a:cubicBezTo>
                      <a:cubicBezTo>
                        <a:pt x="3" y="13"/>
                        <a:pt x="3" y="13"/>
                        <a:pt x="4" y="12"/>
                      </a:cubicBezTo>
                      <a:cubicBezTo>
                        <a:pt x="4" y="11"/>
                        <a:pt x="4" y="11"/>
                        <a:pt x="4" y="10"/>
                      </a:cubicBezTo>
                      <a:cubicBezTo>
                        <a:pt x="4" y="9"/>
                        <a:pt x="4" y="8"/>
                        <a:pt x="6" y="6"/>
                      </a:cubicBezTo>
                      <a:cubicBezTo>
                        <a:pt x="8" y="5"/>
                        <a:pt x="8" y="5"/>
                        <a:pt x="8" y="2"/>
                      </a:cubicBezTo>
                      <a:cubicBezTo>
                        <a:pt x="8" y="0"/>
                        <a:pt x="8" y="0"/>
                        <a:pt x="8" y="0"/>
                      </a:cubicBezTo>
                      <a:cubicBezTo>
                        <a:pt x="10" y="1"/>
                        <a:pt x="10" y="1"/>
                        <a:pt x="10" y="1"/>
                      </a:cubicBezTo>
                      <a:cubicBezTo>
                        <a:pt x="11" y="1"/>
                        <a:pt x="13" y="2"/>
                        <a:pt x="15" y="2"/>
                      </a:cubicBezTo>
                      <a:cubicBezTo>
                        <a:pt x="19" y="2"/>
                        <a:pt x="24" y="3"/>
                        <a:pt x="25" y="6"/>
                      </a:cubicBezTo>
                      <a:cubicBezTo>
                        <a:pt x="27" y="9"/>
                        <a:pt x="27" y="9"/>
                        <a:pt x="31" y="10"/>
                      </a:cubicBezTo>
                      <a:cubicBezTo>
                        <a:pt x="32" y="10"/>
                        <a:pt x="32" y="10"/>
                        <a:pt x="32" y="10"/>
                      </a:cubicBezTo>
                      <a:cubicBezTo>
                        <a:pt x="33" y="11"/>
                        <a:pt x="34" y="11"/>
                        <a:pt x="35" y="12"/>
                      </a:cubicBezTo>
                      <a:cubicBezTo>
                        <a:pt x="36" y="13"/>
                        <a:pt x="38" y="14"/>
                        <a:pt x="39" y="14"/>
                      </a:cubicBezTo>
                      <a:cubicBezTo>
                        <a:pt x="39" y="14"/>
                        <a:pt x="39" y="13"/>
                        <a:pt x="40" y="13"/>
                      </a:cubicBezTo>
                      <a:cubicBezTo>
                        <a:pt x="40" y="13"/>
                        <a:pt x="41" y="13"/>
                        <a:pt x="42" y="12"/>
                      </a:cubicBezTo>
                      <a:cubicBezTo>
                        <a:pt x="42" y="12"/>
                        <a:pt x="42" y="11"/>
                        <a:pt x="42" y="11"/>
                      </a:cubicBezTo>
                      <a:cubicBezTo>
                        <a:pt x="41" y="10"/>
                        <a:pt x="41" y="10"/>
                        <a:pt x="42" y="9"/>
                      </a:cubicBezTo>
                      <a:cubicBezTo>
                        <a:pt x="42" y="5"/>
                        <a:pt x="45" y="3"/>
                        <a:pt x="48" y="2"/>
                      </a:cubicBezTo>
                      <a:cubicBezTo>
                        <a:pt x="49" y="2"/>
                        <a:pt x="50" y="2"/>
                        <a:pt x="51" y="2"/>
                      </a:cubicBezTo>
                      <a:cubicBezTo>
                        <a:pt x="52" y="2"/>
                        <a:pt x="54" y="2"/>
                        <a:pt x="56" y="5"/>
                      </a:cubicBezTo>
                      <a:cubicBezTo>
                        <a:pt x="57" y="6"/>
                        <a:pt x="58" y="6"/>
                        <a:pt x="59" y="6"/>
                      </a:cubicBezTo>
                      <a:cubicBezTo>
                        <a:pt x="61" y="6"/>
                        <a:pt x="63" y="6"/>
                        <a:pt x="64" y="8"/>
                      </a:cubicBezTo>
                      <a:cubicBezTo>
                        <a:pt x="64" y="9"/>
                        <a:pt x="64" y="9"/>
                        <a:pt x="64" y="9"/>
                      </a:cubicBezTo>
                      <a:cubicBezTo>
                        <a:pt x="64" y="10"/>
                        <a:pt x="64" y="10"/>
                        <a:pt x="64" y="10"/>
                      </a:cubicBezTo>
                      <a:cubicBezTo>
                        <a:pt x="62" y="11"/>
                        <a:pt x="63" y="15"/>
                        <a:pt x="63" y="18"/>
                      </a:cubicBezTo>
                      <a:cubicBezTo>
                        <a:pt x="64" y="19"/>
                        <a:pt x="64" y="20"/>
                        <a:pt x="64" y="20"/>
                      </a:cubicBezTo>
                      <a:cubicBezTo>
                        <a:pt x="65" y="23"/>
                        <a:pt x="64" y="27"/>
                        <a:pt x="64" y="31"/>
                      </a:cubicBezTo>
                      <a:cubicBezTo>
                        <a:pt x="64" y="32"/>
                        <a:pt x="64" y="34"/>
                        <a:pt x="64" y="36"/>
                      </a:cubicBezTo>
                      <a:cubicBezTo>
                        <a:pt x="64" y="41"/>
                        <a:pt x="64" y="46"/>
                        <a:pt x="64" y="51"/>
                      </a:cubicBezTo>
                      <a:cubicBezTo>
                        <a:pt x="64" y="53"/>
                        <a:pt x="64" y="54"/>
                        <a:pt x="64" y="56"/>
                      </a:cubicBezTo>
                      <a:cubicBezTo>
                        <a:pt x="64" y="59"/>
                        <a:pt x="64" y="59"/>
                        <a:pt x="64" y="59"/>
                      </a:cubicBezTo>
                      <a:cubicBezTo>
                        <a:pt x="64" y="59"/>
                        <a:pt x="64" y="60"/>
                        <a:pt x="62" y="60"/>
                      </a:cubicBezTo>
                      <a:cubicBezTo>
                        <a:pt x="62" y="60"/>
                        <a:pt x="62" y="60"/>
                        <a:pt x="61" y="60"/>
                      </a:cubicBezTo>
                      <a:cubicBezTo>
                        <a:pt x="61" y="60"/>
                        <a:pt x="61" y="60"/>
                        <a:pt x="61" y="60"/>
                      </a:cubicBezTo>
                      <a:cubicBezTo>
                        <a:pt x="60" y="60"/>
                        <a:pt x="60" y="60"/>
                        <a:pt x="60" y="60"/>
                      </a:cubicBezTo>
                      <a:cubicBezTo>
                        <a:pt x="60" y="60"/>
                        <a:pt x="60" y="60"/>
                        <a:pt x="60" y="61"/>
                      </a:cubicBezTo>
                      <a:lnTo>
                        <a:pt x="61" y="63"/>
                      </a:lnTo>
                      <a:close/>
                      <a:moveTo>
                        <a:pt x="28" y="45"/>
                      </a:moveTo>
                      <a:cubicBezTo>
                        <a:pt x="29" y="45"/>
                        <a:pt x="30" y="45"/>
                        <a:pt x="31" y="46"/>
                      </a:cubicBezTo>
                      <a:cubicBezTo>
                        <a:pt x="58" y="60"/>
                        <a:pt x="58" y="60"/>
                        <a:pt x="58" y="60"/>
                      </a:cubicBezTo>
                      <a:cubicBezTo>
                        <a:pt x="58" y="59"/>
                        <a:pt x="58" y="59"/>
                        <a:pt x="58" y="59"/>
                      </a:cubicBezTo>
                      <a:cubicBezTo>
                        <a:pt x="59" y="58"/>
                        <a:pt x="60" y="58"/>
                        <a:pt x="61" y="58"/>
                      </a:cubicBezTo>
                      <a:cubicBezTo>
                        <a:pt x="61" y="58"/>
                        <a:pt x="61" y="58"/>
                        <a:pt x="62" y="58"/>
                      </a:cubicBezTo>
                      <a:cubicBezTo>
                        <a:pt x="62" y="58"/>
                        <a:pt x="62" y="58"/>
                        <a:pt x="62" y="58"/>
                      </a:cubicBezTo>
                      <a:cubicBezTo>
                        <a:pt x="62" y="56"/>
                        <a:pt x="62" y="56"/>
                        <a:pt x="62" y="56"/>
                      </a:cubicBezTo>
                      <a:cubicBezTo>
                        <a:pt x="62" y="54"/>
                        <a:pt x="62" y="53"/>
                        <a:pt x="62" y="51"/>
                      </a:cubicBezTo>
                      <a:cubicBezTo>
                        <a:pt x="62" y="46"/>
                        <a:pt x="62" y="41"/>
                        <a:pt x="62" y="36"/>
                      </a:cubicBezTo>
                      <a:cubicBezTo>
                        <a:pt x="62" y="34"/>
                        <a:pt x="62" y="32"/>
                        <a:pt x="62" y="31"/>
                      </a:cubicBezTo>
                      <a:cubicBezTo>
                        <a:pt x="62" y="27"/>
                        <a:pt x="63" y="24"/>
                        <a:pt x="62" y="21"/>
                      </a:cubicBezTo>
                      <a:cubicBezTo>
                        <a:pt x="62" y="20"/>
                        <a:pt x="62" y="19"/>
                        <a:pt x="62" y="19"/>
                      </a:cubicBezTo>
                      <a:cubicBezTo>
                        <a:pt x="61" y="16"/>
                        <a:pt x="60" y="11"/>
                        <a:pt x="62" y="9"/>
                      </a:cubicBezTo>
                      <a:cubicBezTo>
                        <a:pt x="61" y="8"/>
                        <a:pt x="60" y="8"/>
                        <a:pt x="59" y="8"/>
                      </a:cubicBezTo>
                      <a:cubicBezTo>
                        <a:pt x="57" y="8"/>
                        <a:pt x="55" y="8"/>
                        <a:pt x="54" y="6"/>
                      </a:cubicBezTo>
                      <a:cubicBezTo>
                        <a:pt x="54" y="5"/>
                        <a:pt x="52" y="4"/>
                        <a:pt x="51" y="4"/>
                      </a:cubicBezTo>
                      <a:cubicBezTo>
                        <a:pt x="50" y="4"/>
                        <a:pt x="49" y="4"/>
                        <a:pt x="48" y="4"/>
                      </a:cubicBezTo>
                      <a:cubicBezTo>
                        <a:pt x="46" y="5"/>
                        <a:pt x="44" y="7"/>
                        <a:pt x="43" y="9"/>
                      </a:cubicBezTo>
                      <a:cubicBezTo>
                        <a:pt x="43" y="9"/>
                        <a:pt x="43" y="10"/>
                        <a:pt x="44" y="10"/>
                      </a:cubicBezTo>
                      <a:cubicBezTo>
                        <a:pt x="44" y="11"/>
                        <a:pt x="44" y="12"/>
                        <a:pt x="43" y="13"/>
                      </a:cubicBezTo>
                      <a:cubicBezTo>
                        <a:pt x="43" y="14"/>
                        <a:pt x="41" y="15"/>
                        <a:pt x="40" y="15"/>
                      </a:cubicBezTo>
                      <a:cubicBezTo>
                        <a:pt x="40" y="15"/>
                        <a:pt x="40" y="15"/>
                        <a:pt x="39" y="15"/>
                      </a:cubicBezTo>
                      <a:cubicBezTo>
                        <a:pt x="38" y="16"/>
                        <a:pt x="36" y="15"/>
                        <a:pt x="34" y="14"/>
                      </a:cubicBezTo>
                      <a:cubicBezTo>
                        <a:pt x="33" y="13"/>
                        <a:pt x="32" y="12"/>
                        <a:pt x="31" y="12"/>
                      </a:cubicBezTo>
                      <a:cubicBezTo>
                        <a:pt x="31" y="12"/>
                        <a:pt x="31" y="12"/>
                        <a:pt x="31" y="12"/>
                      </a:cubicBezTo>
                      <a:cubicBezTo>
                        <a:pt x="26" y="11"/>
                        <a:pt x="26" y="11"/>
                        <a:pt x="23" y="7"/>
                      </a:cubicBezTo>
                      <a:cubicBezTo>
                        <a:pt x="22" y="5"/>
                        <a:pt x="18" y="4"/>
                        <a:pt x="15" y="4"/>
                      </a:cubicBezTo>
                      <a:cubicBezTo>
                        <a:pt x="13" y="4"/>
                        <a:pt x="11" y="3"/>
                        <a:pt x="10" y="3"/>
                      </a:cubicBezTo>
                      <a:cubicBezTo>
                        <a:pt x="10" y="5"/>
                        <a:pt x="10" y="6"/>
                        <a:pt x="7" y="8"/>
                      </a:cubicBezTo>
                      <a:cubicBezTo>
                        <a:pt x="6" y="9"/>
                        <a:pt x="6" y="9"/>
                        <a:pt x="6" y="10"/>
                      </a:cubicBezTo>
                      <a:cubicBezTo>
                        <a:pt x="6" y="11"/>
                        <a:pt x="6" y="12"/>
                        <a:pt x="5" y="13"/>
                      </a:cubicBezTo>
                      <a:cubicBezTo>
                        <a:pt x="5" y="14"/>
                        <a:pt x="4" y="15"/>
                        <a:pt x="3" y="15"/>
                      </a:cubicBezTo>
                      <a:cubicBezTo>
                        <a:pt x="2" y="16"/>
                        <a:pt x="2" y="16"/>
                        <a:pt x="2" y="17"/>
                      </a:cubicBezTo>
                      <a:cubicBezTo>
                        <a:pt x="2" y="17"/>
                        <a:pt x="2" y="17"/>
                        <a:pt x="2" y="18"/>
                      </a:cubicBezTo>
                      <a:cubicBezTo>
                        <a:pt x="3" y="20"/>
                        <a:pt x="4" y="21"/>
                        <a:pt x="4" y="22"/>
                      </a:cubicBezTo>
                      <a:cubicBezTo>
                        <a:pt x="4" y="23"/>
                        <a:pt x="4" y="26"/>
                        <a:pt x="3" y="28"/>
                      </a:cubicBezTo>
                      <a:cubicBezTo>
                        <a:pt x="3" y="30"/>
                        <a:pt x="3" y="33"/>
                        <a:pt x="3" y="34"/>
                      </a:cubicBezTo>
                      <a:cubicBezTo>
                        <a:pt x="3" y="34"/>
                        <a:pt x="4" y="35"/>
                        <a:pt x="4" y="36"/>
                      </a:cubicBezTo>
                      <a:cubicBezTo>
                        <a:pt x="4" y="37"/>
                        <a:pt x="5" y="38"/>
                        <a:pt x="5" y="39"/>
                      </a:cubicBezTo>
                      <a:cubicBezTo>
                        <a:pt x="6" y="39"/>
                        <a:pt x="6" y="39"/>
                        <a:pt x="7" y="39"/>
                      </a:cubicBezTo>
                      <a:cubicBezTo>
                        <a:pt x="8" y="40"/>
                        <a:pt x="10" y="40"/>
                        <a:pt x="10" y="41"/>
                      </a:cubicBezTo>
                      <a:cubicBezTo>
                        <a:pt x="12" y="44"/>
                        <a:pt x="13" y="44"/>
                        <a:pt x="15" y="44"/>
                      </a:cubicBezTo>
                      <a:cubicBezTo>
                        <a:pt x="17" y="44"/>
                        <a:pt x="19" y="43"/>
                        <a:pt x="22" y="45"/>
                      </a:cubicBezTo>
                      <a:cubicBezTo>
                        <a:pt x="23" y="46"/>
                        <a:pt x="24" y="46"/>
                        <a:pt x="25" y="45"/>
                      </a:cubicBezTo>
                      <a:cubicBezTo>
                        <a:pt x="26" y="45"/>
                        <a:pt x="27" y="45"/>
                        <a:pt x="28" y="4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9" name="Freeform 274"/>
                <p:cNvSpPr>
                  <a:spLocks noChangeArrowheads="1"/>
                </p:cNvSpPr>
                <p:nvPr/>
              </p:nvSpPr>
              <p:spPr bwMode="auto">
                <a:xfrm>
                  <a:off x="1144" y="860"/>
                  <a:ext cx="53" cy="98"/>
                </a:xfrm>
                <a:custGeom>
                  <a:avLst/>
                  <a:gdLst>
                    <a:gd name="T0" fmla="*/ 6 w 31"/>
                    <a:gd name="T1" fmla="*/ 17 h 57"/>
                    <a:gd name="T2" fmla="*/ 14 w 31"/>
                    <a:gd name="T3" fmla="*/ 16 h 57"/>
                    <a:gd name="T4" fmla="*/ 15 w 31"/>
                    <a:gd name="T5" fmla="*/ 12 h 57"/>
                    <a:gd name="T6" fmla="*/ 17 w 31"/>
                    <a:gd name="T7" fmla="*/ 13 h 57"/>
                    <a:gd name="T8" fmla="*/ 18 w 31"/>
                    <a:gd name="T9" fmla="*/ 10 h 57"/>
                    <a:gd name="T10" fmla="*/ 18 w 31"/>
                    <a:gd name="T11" fmla="*/ 11 h 57"/>
                    <a:gd name="T12" fmla="*/ 20 w 31"/>
                    <a:gd name="T13" fmla="*/ 10 h 57"/>
                    <a:gd name="T14" fmla="*/ 20 w 31"/>
                    <a:gd name="T15" fmla="*/ 8 h 57"/>
                    <a:gd name="T16" fmla="*/ 19 w 31"/>
                    <a:gd name="T17" fmla="*/ 6 h 57"/>
                    <a:gd name="T18" fmla="*/ 21 w 31"/>
                    <a:gd name="T19" fmla="*/ 7 h 57"/>
                    <a:gd name="T20" fmla="*/ 23 w 31"/>
                    <a:gd name="T21" fmla="*/ 4 h 57"/>
                    <a:gd name="T22" fmla="*/ 24 w 31"/>
                    <a:gd name="T23" fmla="*/ 0 h 57"/>
                    <a:gd name="T24" fmla="*/ 28 w 31"/>
                    <a:gd name="T25" fmla="*/ 15 h 57"/>
                    <a:gd name="T26" fmla="*/ 27 w 31"/>
                    <a:gd name="T27" fmla="*/ 13 h 57"/>
                    <a:gd name="T28" fmla="*/ 22 w 31"/>
                    <a:gd name="T29" fmla="*/ 34 h 57"/>
                    <a:gd name="T30" fmla="*/ 18 w 31"/>
                    <a:gd name="T31" fmla="*/ 50 h 57"/>
                    <a:gd name="T32" fmla="*/ 11 w 31"/>
                    <a:gd name="T33" fmla="*/ 55 h 57"/>
                    <a:gd name="T34" fmla="*/ 3 w 31"/>
                    <a:gd name="T35" fmla="*/ 48 h 57"/>
                    <a:gd name="T36" fmla="*/ 2 w 31"/>
                    <a:gd name="T37" fmla="*/ 39 h 57"/>
                    <a:gd name="T38" fmla="*/ 5 w 31"/>
                    <a:gd name="T39" fmla="*/ 28 h 57"/>
                    <a:gd name="T40" fmla="*/ 4 w 31"/>
                    <a:gd name="T41" fmla="*/ 22 h 57"/>
                    <a:gd name="T42" fmla="*/ 6 w 31"/>
                    <a:gd name="T43" fmla="*/ 17 h 5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
                    <a:gd name="T67" fmla="*/ 0 h 57"/>
                    <a:gd name="T68" fmla="*/ 31 w 31"/>
                    <a:gd name="T69" fmla="*/ 57 h 5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 h="57">
                      <a:moveTo>
                        <a:pt x="6" y="17"/>
                      </a:moveTo>
                      <a:cubicBezTo>
                        <a:pt x="8" y="15"/>
                        <a:pt x="13" y="14"/>
                        <a:pt x="14" y="16"/>
                      </a:cubicBezTo>
                      <a:cubicBezTo>
                        <a:pt x="13" y="14"/>
                        <a:pt x="14" y="13"/>
                        <a:pt x="15" y="12"/>
                      </a:cubicBezTo>
                      <a:cubicBezTo>
                        <a:pt x="16" y="14"/>
                        <a:pt x="16" y="13"/>
                        <a:pt x="17" y="13"/>
                      </a:cubicBezTo>
                      <a:cubicBezTo>
                        <a:pt x="16" y="12"/>
                        <a:pt x="16" y="11"/>
                        <a:pt x="18" y="10"/>
                      </a:cubicBezTo>
                      <a:cubicBezTo>
                        <a:pt x="18" y="10"/>
                        <a:pt x="18" y="11"/>
                        <a:pt x="18" y="11"/>
                      </a:cubicBezTo>
                      <a:cubicBezTo>
                        <a:pt x="18" y="11"/>
                        <a:pt x="19" y="10"/>
                        <a:pt x="20" y="10"/>
                      </a:cubicBezTo>
                      <a:cubicBezTo>
                        <a:pt x="19" y="8"/>
                        <a:pt x="19" y="8"/>
                        <a:pt x="20" y="8"/>
                      </a:cubicBezTo>
                      <a:cubicBezTo>
                        <a:pt x="20" y="7"/>
                        <a:pt x="20" y="6"/>
                        <a:pt x="19" y="6"/>
                      </a:cubicBezTo>
                      <a:cubicBezTo>
                        <a:pt x="20" y="6"/>
                        <a:pt x="20" y="6"/>
                        <a:pt x="21" y="7"/>
                      </a:cubicBezTo>
                      <a:cubicBezTo>
                        <a:pt x="21" y="5"/>
                        <a:pt x="23" y="5"/>
                        <a:pt x="23" y="4"/>
                      </a:cubicBezTo>
                      <a:cubicBezTo>
                        <a:pt x="24" y="2"/>
                        <a:pt x="22" y="1"/>
                        <a:pt x="24" y="0"/>
                      </a:cubicBezTo>
                      <a:cubicBezTo>
                        <a:pt x="27" y="3"/>
                        <a:pt x="31" y="12"/>
                        <a:pt x="28" y="15"/>
                      </a:cubicBezTo>
                      <a:cubicBezTo>
                        <a:pt x="28" y="14"/>
                        <a:pt x="27" y="14"/>
                        <a:pt x="27" y="13"/>
                      </a:cubicBezTo>
                      <a:cubicBezTo>
                        <a:pt x="27" y="20"/>
                        <a:pt x="25" y="27"/>
                        <a:pt x="22" y="34"/>
                      </a:cubicBezTo>
                      <a:cubicBezTo>
                        <a:pt x="21" y="39"/>
                        <a:pt x="19" y="44"/>
                        <a:pt x="18" y="50"/>
                      </a:cubicBezTo>
                      <a:cubicBezTo>
                        <a:pt x="16" y="54"/>
                        <a:pt x="14" y="53"/>
                        <a:pt x="11" y="55"/>
                      </a:cubicBezTo>
                      <a:cubicBezTo>
                        <a:pt x="7" y="57"/>
                        <a:pt x="4" y="52"/>
                        <a:pt x="3" y="48"/>
                      </a:cubicBezTo>
                      <a:cubicBezTo>
                        <a:pt x="3" y="45"/>
                        <a:pt x="0" y="42"/>
                        <a:pt x="2" y="39"/>
                      </a:cubicBezTo>
                      <a:cubicBezTo>
                        <a:pt x="4" y="35"/>
                        <a:pt x="7" y="32"/>
                        <a:pt x="5" y="28"/>
                      </a:cubicBezTo>
                      <a:cubicBezTo>
                        <a:pt x="5" y="26"/>
                        <a:pt x="4" y="23"/>
                        <a:pt x="4" y="22"/>
                      </a:cubicBezTo>
                      <a:cubicBezTo>
                        <a:pt x="4" y="20"/>
                        <a:pt x="6" y="18"/>
                        <a:pt x="6"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0" name="Freeform 275"/>
                <p:cNvSpPr>
                  <a:spLocks noEditPoints="1" noChangeArrowheads="1"/>
                </p:cNvSpPr>
                <p:nvPr/>
              </p:nvSpPr>
              <p:spPr bwMode="auto">
                <a:xfrm>
                  <a:off x="1142" y="858"/>
                  <a:ext cx="59" cy="98"/>
                </a:xfrm>
                <a:custGeom>
                  <a:avLst/>
                  <a:gdLst>
                    <a:gd name="T0" fmla="*/ 3 w 34"/>
                    <a:gd name="T1" fmla="*/ 49 h 57"/>
                    <a:gd name="T2" fmla="*/ 2 w 34"/>
                    <a:gd name="T3" fmla="*/ 39 h 57"/>
                    <a:gd name="T4" fmla="*/ 5 w 34"/>
                    <a:gd name="T5" fmla="*/ 29 h 57"/>
                    <a:gd name="T6" fmla="*/ 4 w 34"/>
                    <a:gd name="T7" fmla="*/ 22 h 57"/>
                    <a:gd name="T8" fmla="*/ 6 w 34"/>
                    <a:gd name="T9" fmla="*/ 18 h 57"/>
                    <a:gd name="T10" fmla="*/ 6 w 34"/>
                    <a:gd name="T11" fmla="*/ 17 h 57"/>
                    <a:gd name="T12" fmla="*/ 14 w 34"/>
                    <a:gd name="T13" fmla="*/ 14 h 57"/>
                    <a:gd name="T14" fmla="*/ 16 w 34"/>
                    <a:gd name="T15" fmla="*/ 12 h 57"/>
                    <a:gd name="T16" fmla="*/ 19 w 34"/>
                    <a:gd name="T17" fmla="*/ 10 h 57"/>
                    <a:gd name="T18" fmla="*/ 20 w 34"/>
                    <a:gd name="T19" fmla="*/ 8 h 57"/>
                    <a:gd name="T20" fmla="*/ 19 w 34"/>
                    <a:gd name="T21" fmla="*/ 7 h 57"/>
                    <a:gd name="T22" fmla="*/ 21 w 34"/>
                    <a:gd name="T23" fmla="*/ 6 h 57"/>
                    <a:gd name="T24" fmla="*/ 23 w 34"/>
                    <a:gd name="T25" fmla="*/ 5 h 57"/>
                    <a:gd name="T26" fmla="*/ 23 w 34"/>
                    <a:gd name="T27" fmla="*/ 3 h 57"/>
                    <a:gd name="T28" fmla="*/ 26 w 34"/>
                    <a:gd name="T29" fmla="*/ 0 h 57"/>
                    <a:gd name="T30" fmla="*/ 30 w 34"/>
                    <a:gd name="T31" fmla="*/ 17 h 57"/>
                    <a:gd name="T32" fmla="*/ 29 w 34"/>
                    <a:gd name="T33" fmla="*/ 17 h 57"/>
                    <a:gd name="T34" fmla="*/ 24 w 34"/>
                    <a:gd name="T35" fmla="*/ 35 h 57"/>
                    <a:gd name="T36" fmla="*/ 19 w 34"/>
                    <a:gd name="T37" fmla="*/ 51 h 57"/>
                    <a:gd name="T38" fmla="*/ 12 w 34"/>
                    <a:gd name="T39" fmla="*/ 57 h 57"/>
                    <a:gd name="T40" fmla="*/ 8 w 34"/>
                    <a:gd name="T41" fmla="*/ 18 h 57"/>
                    <a:gd name="T42" fmla="*/ 6 w 34"/>
                    <a:gd name="T43" fmla="*/ 23 h 57"/>
                    <a:gd name="T44" fmla="*/ 7 w 34"/>
                    <a:gd name="T45" fmla="*/ 28 h 57"/>
                    <a:gd name="T46" fmla="*/ 3 w 34"/>
                    <a:gd name="T47" fmla="*/ 40 h 57"/>
                    <a:gd name="T48" fmla="*/ 5 w 34"/>
                    <a:gd name="T49" fmla="*/ 49 h 57"/>
                    <a:gd name="T50" fmla="*/ 11 w 34"/>
                    <a:gd name="T51" fmla="*/ 55 h 57"/>
                    <a:gd name="T52" fmla="*/ 18 w 34"/>
                    <a:gd name="T53" fmla="*/ 50 h 57"/>
                    <a:gd name="T54" fmla="*/ 23 w 34"/>
                    <a:gd name="T55" fmla="*/ 34 h 57"/>
                    <a:gd name="T56" fmla="*/ 27 w 34"/>
                    <a:gd name="T57" fmla="*/ 14 h 57"/>
                    <a:gd name="T58" fmla="*/ 29 w 34"/>
                    <a:gd name="T59" fmla="*/ 13 h 57"/>
                    <a:gd name="T60" fmla="*/ 29 w 34"/>
                    <a:gd name="T61" fmla="*/ 14 h 57"/>
                    <a:gd name="T62" fmla="*/ 25 w 34"/>
                    <a:gd name="T63" fmla="*/ 3 h 57"/>
                    <a:gd name="T64" fmla="*/ 24 w 34"/>
                    <a:gd name="T65" fmla="*/ 7 h 57"/>
                    <a:gd name="T66" fmla="*/ 22 w 34"/>
                    <a:gd name="T67" fmla="*/ 9 h 57"/>
                    <a:gd name="T68" fmla="*/ 21 w 34"/>
                    <a:gd name="T69" fmla="*/ 10 h 57"/>
                    <a:gd name="T70" fmla="*/ 22 w 34"/>
                    <a:gd name="T71" fmla="*/ 11 h 57"/>
                    <a:gd name="T72" fmla="*/ 19 w 34"/>
                    <a:gd name="T73" fmla="*/ 13 h 57"/>
                    <a:gd name="T74" fmla="*/ 19 w 34"/>
                    <a:gd name="T75" fmla="*/ 14 h 57"/>
                    <a:gd name="T76" fmla="*/ 17 w 34"/>
                    <a:gd name="T77" fmla="*/ 15 h 57"/>
                    <a:gd name="T78" fmla="*/ 16 w 34"/>
                    <a:gd name="T79" fmla="*/ 15 h 57"/>
                    <a:gd name="T80" fmla="*/ 20 w 34"/>
                    <a:gd name="T81" fmla="*/ 21 h 57"/>
                    <a:gd name="T82" fmla="*/ 8 w 34"/>
                    <a:gd name="T83" fmla="*/ 18 h 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
                    <a:gd name="T127" fmla="*/ 0 h 57"/>
                    <a:gd name="T128" fmla="*/ 34 w 34"/>
                    <a:gd name="T129" fmla="*/ 57 h 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 h="57">
                      <a:moveTo>
                        <a:pt x="10" y="57"/>
                      </a:moveTo>
                      <a:cubicBezTo>
                        <a:pt x="6" y="57"/>
                        <a:pt x="4" y="53"/>
                        <a:pt x="3" y="49"/>
                      </a:cubicBezTo>
                      <a:cubicBezTo>
                        <a:pt x="3" y="48"/>
                        <a:pt x="3" y="47"/>
                        <a:pt x="2" y="46"/>
                      </a:cubicBezTo>
                      <a:cubicBezTo>
                        <a:pt x="1" y="44"/>
                        <a:pt x="0" y="42"/>
                        <a:pt x="2" y="39"/>
                      </a:cubicBezTo>
                      <a:cubicBezTo>
                        <a:pt x="2" y="38"/>
                        <a:pt x="3" y="38"/>
                        <a:pt x="3" y="37"/>
                      </a:cubicBezTo>
                      <a:cubicBezTo>
                        <a:pt x="5" y="34"/>
                        <a:pt x="6" y="32"/>
                        <a:pt x="5" y="29"/>
                      </a:cubicBezTo>
                      <a:cubicBezTo>
                        <a:pt x="5" y="28"/>
                        <a:pt x="5" y="28"/>
                        <a:pt x="5" y="27"/>
                      </a:cubicBezTo>
                      <a:cubicBezTo>
                        <a:pt x="4" y="26"/>
                        <a:pt x="4" y="24"/>
                        <a:pt x="4" y="22"/>
                      </a:cubicBezTo>
                      <a:cubicBezTo>
                        <a:pt x="4" y="21"/>
                        <a:pt x="5" y="21"/>
                        <a:pt x="5" y="20"/>
                      </a:cubicBezTo>
                      <a:cubicBezTo>
                        <a:pt x="5" y="19"/>
                        <a:pt x="6" y="18"/>
                        <a:pt x="6" y="18"/>
                      </a:cubicBezTo>
                      <a:cubicBezTo>
                        <a:pt x="6" y="17"/>
                        <a:pt x="6" y="17"/>
                        <a:pt x="6" y="17"/>
                      </a:cubicBezTo>
                      <a:cubicBezTo>
                        <a:pt x="6" y="17"/>
                        <a:pt x="6" y="17"/>
                        <a:pt x="6" y="17"/>
                      </a:cubicBezTo>
                      <a:cubicBezTo>
                        <a:pt x="8" y="15"/>
                        <a:pt x="11" y="15"/>
                        <a:pt x="14" y="15"/>
                      </a:cubicBezTo>
                      <a:cubicBezTo>
                        <a:pt x="14" y="15"/>
                        <a:pt x="14" y="15"/>
                        <a:pt x="14" y="14"/>
                      </a:cubicBezTo>
                      <a:cubicBezTo>
                        <a:pt x="14" y="14"/>
                        <a:pt x="15" y="13"/>
                        <a:pt x="16" y="12"/>
                      </a:cubicBezTo>
                      <a:cubicBezTo>
                        <a:pt x="16" y="12"/>
                        <a:pt x="16" y="12"/>
                        <a:pt x="16" y="12"/>
                      </a:cubicBezTo>
                      <a:cubicBezTo>
                        <a:pt x="17" y="12"/>
                        <a:pt x="17" y="11"/>
                        <a:pt x="18" y="10"/>
                      </a:cubicBezTo>
                      <a:cubicBezTo>
                        <a:pt x="19" y="10"/>
                        <a:pt x="19" y="10"/>
                        <a:pt x="19" y="10"/>
                      </a:cubicBezTo>
                      <a:cubicBezTo>
                        <a:pt x="19" y="9"/>
                        <a:pt x="19" y="9"/>
                        <a:pt x="19" y="9"/>
                      </a:cubicBezTo>
                      <a:cubicBezTo>
                        <a:pt x="19" y="9"/>
                        <a:pt x="19" y="8"/>
                        <a:pt x="20" y="8"/>
                      </a:cubicBezTo>
                      <a:cubicBezTo>
                        <a:pt x="20" y="8"/>
                        <a:pt x="20" y="8"/>
                        <a:pt x="20" y="8"/>
                      </a:cubicBezTo>
                      <a:cubicBezTo>
                        <a:pt x="20" y="8"/>
                        <a:pt x="20" y="7"/>
                        <a:pt x="19" y="7"/>
                      </a:cubicBezTo>
                      <a:cubicBezTo>
                        <a:pt x="18" y="4"/>
                        <a:pt x="18" y="4"/>
                        <a:pt x="18" y="4"/>
                      </a:cubicBezTo>
                      <a:cubicBezTo>
                        <a:pt x="21" y="6"/>
                        <a:pt x="21" y="6"/>
                        <a:pt x="21" y="6"/>
                      </a:cubicBezTo>
                      <a:cubicBezTo>
                        <a:pt x="21" y="6"/>
                        <a:pt x="21" y="6"/>
                        <a:pt x="21" y="6"/>
                      </a:cubicBezTo>
                      <a:cubicBezTo>
                        <a:pt x="22" y="6"/>
                        <a:pt x="22" y="5"/>
                        <a:pt x="23" y="5"/>
                      </a:cubicBezTo>
                      <a:cubicBezTo>
                        <a:pt x="23" y="5"/>
                        <a:pt x="23" y="5"/>
                        <a:pt x="23" y="5"/>
                      </a:cubicBezTo>
                      <a:cubicBezTo>
                        <a:pt x="23" y="4"/>
                        <a:pt x="23" y="4"/>
                        <a:pt x="23" y="3"/>
                      </a:cubicBezTo>
                      <a:cubicBezTo>
                        <a:pt x="23" y="3"/>
                        <a:pt x="23" y="1"/>
                        <a:pt x="25" y="0"/>
                      </a:cubicBezTo>
                      <a:cubicBezTo>
                        <a:pt x="26" y="0"/>
                        <a:pt x="26" y="0"/>
                        <a:pt x="26" y="0"/>
                      </a:cubicBezTo>
                      <a:cubicBezTo>
                        <a:pt x="26" y="0"/>
                        <a:pt x="26" y="0"/>
                        <a:pt x="26" y="0"/>
                      </a:cubicBezTo>
                      <a:cubicBezTo>
                        <a:pt x="28" y="3"/>
                        <a:pt x="34" y="13"/>
                        <a:pt x="30" y="17"/>
                      </a:cubicBezTo>
                      <a:cubicBezTo>
                        <a:pt x="29" y="18"/>
                        <a:pt x="29" y="18"/>
                        <a:pt x="29" y="18"/>
                      </a:cubicBezTo>
                      <a:cubicBezTo>
                        <a:pt x="29" y="17"/>
                        <a:pt x="29" y="17"/>
                        <a:pt x="29" y="17"/>
                      </a:cubicBezTo>
                      <a:cubicBezTo>
                        <a:pt x="28" y="22"/>
                        <a:pt x="27" y="28"/>
                        <a:pt x="25" y="33"/>
                      </a:cubicBezTo>
                      <a:cubicBezTo>
                        <a:pt x="24" y="35"/>
                        <a:pt x="24" y="35"/>
                        <a:pt x="24" y="35"/>
                      </a:cubicBezTo>
                      <a:cubicBezTo>
                        <a:pt x="23" y="39"/>
                        <a:pt x="22" y="43"/>
                        <a:pt x="21" y="47"/>
                      </a:cubicBezTo>
                      <a:cubicBezTo>
                        <a:pt x="19" y="51"/>
                        <a:pt x="19" y="51"/>
                        <a:pt x="19" y="51"/>
                      </a:cubicBezTo>
                      <a:cubicBezTo>
                        <a:pt x="18" y="54"/>
                        <a:pt x="16" y="55"/>
                        <a:pt x="14" y="56"/>
                      </a:cubicBezTo>
                      <a:cubicBezTo>
                        <a:pt x="14" y="56"/>
                        <a:pt x="13" y="56"/>
                        <a:pt x="12" y="57"/>
                      </a:cubicBezTo>
                      <a:cubicBezTo>
                        <a:pt x="11" y="57"/>
                        <a:pt x="10" y="57"/>
                        <a:pt x="10" y="57"/>
                      </a:cubicBezTo>
                      <a:close/>
                      <a:moveTo>
                        <a:pt x="8" y="18"/>
                      </a:moveTo>
                      <a:cubicBezTo>
                        <a:pt x="8" y="19"/>
                        <a:pt x="7" y="20"/>
                        <a:pt x="7" y="21"/>
                      </a:cubicBezTo>
                      <a:cubicBezTo>
                        <a:pt x="6" y="21"/>
                        <a:pt x="6" y="22"/>
                        <a:pt x="6" y="23"/>
                      </a:cubicBezTo>
                      <a:cubicBezTo>
                        <a:pt x="6" y="24"/>
                        <a:pt x="6" y="25"/>
                        <a:pt x="7" y="27"/>
                      </a:cubicBezTo>
                      <a:cubicBezTo>
                        <a:pt x="7" y="27"/>
                        <a:pt x="7" y="28"/>
                        <a:pt x="7" y="28"/>
                      </a:cubicBezTo>
                      <a:cubicBezTo>
                        <a:pt x="8" y="33"/>
                        <a:pt x="7" y="35"/>
                        <a:pt x="5" y="38"/>
                      </a:cubicBezTo>
                      <a:cubicBezTo>
                        <a:pt x="4" y="39"/>
                        <a:pt x="4" y="39"/>
                        <a:pt x="3" y="40"/>
                      </a:cubicBezTo>
                      <a:cubicBezTo>
                        <a:pt x="3" y="42"/>
                        <a:pt x="3" y="44"/>
                        <a:pt x="4" y="46"/>
                      </a:cubicBezTo>
                      <a:cubicBezTo>
                        <a:pt x="5" y="47"/>
                        <a:pt x="5" y="48"/>
                        <a:pt x="5" y="49"/>
                      </a:cubicBezTo>
                      <a:cubicBezTo>
                        <a:pt x="6" y="52"/>
                        <a:pt x="7" y="55"/>
                        <a:pt x="10" y="55"/>
                      </a:cubicBezTo>
                      <a:cubicBezTo>
                        <a:pt x="10" y="55"/>
                        <a:pt x="11" y="55"/>
                        <a:pt x="11" y="55"/>
                      </a:cubicBezTo>
                      <a:cubicBezTo>
                        <a:pt x="12" y="54"/>
                        <a:pt x="13" y="54"/>
                        <a:pt x="14" y="54"/>
                      </a:cubicBezTo>
                      <a:cubicBezTo>
                        <a:pt x="16" y="53"/>
                        <a:pt x="17" y="53"/>
                        <a:pt x="18" y="50"/>
                      </a:cubicBezTo>
                      <a:cubicBezTo>
                        <a:pt x="19" y="46"/>
                        <a:pt x="19" y="46"/>
                        <a:pt x="19" y="46"/>
                      </a:cubicBezTo>
                      <a:cubicBezTo>
                        <a:pt x="20" y="42"/>
                        <a:pt x="21" y="38"/>
                        <a:pt x="23" y="34"/>
                      </a:cubicBezTo>
                      <a:cubicBezTo>
                        <a:pt x="23" y="33"/>
                        <a:pt x="23" y="33"/>
                        <a:pt x="23" y="33"/>
                      </a:cubicBezTo>
                      <a:cubicBezTo>
                        <a:pt x="25" y="26"/>
                        <a:pt x="27" y="20"/>
                        <a:pt x="27" y="14"/>
                      </a:cubicBezTo>
                      <a:cubicBezTo>
                        <a:pt x="27" y="11"/>
                        <a:pt x="27" y="11"/>
                        <a:pt x="27" y="11"/>
                      </a:cubicBezTo>
                      <a:cubicBezTo>
                        <a:pt x="29" y="13"/>
                        <a:pt x="29" y="13"/>
                        <a:pt x="29" y="13"/>
                      </a:cubicBezTo>
                      <a:cubicBezTo>
                        <a:pt x="29" y="13"/>
                        <a:pt x="29" y="14"/>
                        <a:pt x="29" y="14"/>
                      </a:cubicBezTo>
                      <a:cubicBezTo>
                        <a:pt x="29" y="14"/>
                        <a:pt x="29" y="14"/>
                        <a:pt x="29" y="14"/>
                      </a:cubicBezTo>
                      <a:cubicBezTo>
                        <a:pt x="30" y="11"/>
                        <a:pt x="27" y="5"/>
                        <a:pt x="25" y="2"/>
                      </a:cubicBezTo>
                      <a:cubicBezTo>
                        <a:pt x="25" y="2"/>
                        <a:pt x="25" y="3"/>
                        <a:pt x="25" y="3"/>
                      </a:cubicBezTo>
                      <a:cubicBezTo>
                        <a:pt x="25" y="4"/>
                        <a:pt x="25" y="5"/>
                        <a:pt x="25" y="6"/>
                      </a:cubicBezTo>
                      <a:cubicBezTo>
                        <a:pt x="24" y="6"/>
                        <a:pt x="24" y="6"/>
                        <a:pt x="24" y="7"/>
                      </a:cubicBezTo>
                      <a:cubicBezTo>
                        <a:pt x="23" y="7"/>
                        <a:pt x="23" y="7"/>
                        <a:pt x="23" y="8"/>
                      </a:cubicBezTo>
                      <a:cubicBezTo>
                        <a:pt x="22" y="9"/>
                        <a:pt x="22" y="9"/>
                        <a:pt x="22" y="9"/>
                      </a:cubicBezTo>
                      <a:cubicBezTo>
                        <a:pt x="22" y="10"/>
                        <a:pt x="22" y="10"/>
                        <a:pt x="22" y="10"/>
                      </a:cubicBezTo>
                      <a:cubicBezTo>
                        <a:pt x="21" y="10"/>
                        <a:pt x="21" y="10"/>
                        <a:pt x="21" y="10"/>
                      </a:cubicBezTo>
                      <a:cubicBezTo>
                        <a:pt x="21" y="10"/>
                        <a:pt x="21" y="10"/>
                        <a:pt x="22" y="10"/>
                      </a:cubicBezTo>
                      <a:cubicBezTo>
                        <a:pt x="22" y="11"/>
                        <a:pt x="22" y="11"/>
                        <a:pt x="22" y="11"/>
                      </a:cubicBezTo>
                      <a:cubicBezTo>
                        <a:pt x="21" y="12"/>
                        <a:pt x="21" y="12"/>
                        <a:pt x="21" y="12"/>
                      </a:cubicBezTo>
                      <a:cubicBezTo>
                        <a:pt x="21" y="12"/>
                        <a:pt x="20" y="13"/>
                        <a:pt x="19" y="13"/>
                      </a:cubicBezTo>
                      <a:cubicBezTo>
                        <a:pt x="19" y="14"/>
                        <a:pt x="19" y="14"/>
                        <a:pt x="19" y="14"/>
                      </a:cubicBezTo>
                      <a:cubicBezTo>
                        <a:pt x="19" y="14"/>
                        <a:pt x="19" y="14"/>
                        <a:pt x="19" y="14"/>
                      </a:cubicBezTo>
                      <a:cubicBezTo>
                        <a:pt x="21" y="18"/>
                        <a:pt x="21" y="18"/>
                        <a:pt x="21" y="18"/>
                      </a:cubicBezTo>
                      <a:cubicBezTo>
                        <a:pt x="17" y="15"/>
                        <a:pt x="17" y="15"/>
                        <a:pt x="17" y="15"/>
                      </a:cubicBezTo>
                      <a:cubicBezTo>
                        <a:pt x="17" y="15"/>
                        <a:pt x="16" y="15"/>
                        <a:pt x="16" y="15"/>
                      </a:cubicBezTo>
                      <a:cubicBezTo>
                        <a:pt x="16" y="15"/>
                        <a:pt x="16" y="15"/>
                        <a:pt x="16" y="15"/>
                      </a:cubicBezTo>
                      <a:cubicBezTo>
                        <a:pt x="16" y="15"/>
                        <a:pt x="16" y="15"/>
                        <a:pt x="16" y="16"/>
                      </a:cubicBezTo>
                      <a:cubicBezTo>
                        <a:pt x="20" y="21"/>
                        <a:pt x="20" y="21"/>
                        <a:pt x="20" y="21"/>
                      </a:cubicBezTo>
                      <a:cubicBezTo>
                        <a:pt x="15" y="17"/>
                        <a:pt x="15" y="17"/>
                        <a:pt x="15" y="17"/>
                      </a:cubicBezTo>
                      <a:cubicBezTo>
                        <a:pt x="14" y="17"/>
                        <a:pt x="10" y="17"/>
                        <a:pt x="8"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1" name="Freeform 276"/>
                <p:cNvSpPr>
                  <a:spLocks noChangeArrowheads="1"/>
                </p:cNvSpPr>
                <p:nvPr/>
              </p:nvSpPr>
              <p:spPr bwMode="auto">
                <a:xfrm>
                  <a:off x="772" y="603"/>
                  <a:ext cx="112" cy="107"/>
                </a:xfrm>
                <a:custGeom>
                  <a:avLst/>
                  <a:gdLst>
                    <a:gd name="T0" fmla="*/ 29 w 65"/>
                    <a:gd name="T1" fmla="*/ 0 h 62"/>
                    <a:gd name="T2" fmla="*/ 51 w 65"/>
                    <a:gd name="T3" fmla="*/ 16 h 62"/>
                    <a:gd name="T4" fmla="*/ 58 w 65"/>
                    <a:gd name="T5" fmla="*/ 21 h 62"/>
                    <a:gd name="T6" fmla="*/ 64 w 65"/>
                    <a:gd name="T7" fmla="*/ 25 h 62"/>
                    <a:gd name="T8" fmla="*/ 63 w 65"/>
                    <a:gd name="T9" fmla="*/ 39 h 62"/>
                    <a:gd name="T10" fmla="*/ 55 w 65"/>
                    <a:gd name="T11" fmla="*/ 40 h 62"/>
                    <a:gd name="T12" fmla="*/ 49 w 65"/>
                    <a:gd name="T13" fmla="*/ 42 h 62"/>
                    <a:gd name="T14" fmla="*/ 35 w 65"/>
                    <a:gd name="T15" fmla="*/ 48 h 62"/>
                    <a:gd name="T16" fmla="*/ 28 w 65"/>
                    <a:gd name="T17" fmla="*/ 60 h 62"/>
                    <a:gd name="T18" fmla="*/ 24 w 65"/>
                    <a:gd name="T19" fmla="*/ 61 h 62"/>
                    <a:gd name="T20" fmla="*/ 23 w 65"/>
                    <a:gd name="T21" fmla="*/ 59 h 62"/>
                    <a:gd name="T22" fmla="*/ 19 w 65"/>
                    <a:gd name="T23" fmla="*/ 60 h 62"/>
                    <a:gd name="T24" fmla="*/ 15 w 65"/>
                    <a:gd name="T25" fmla="*/ 57 h 62"/>
                    <a:gd name="T26" fmla="*/ 14 w 65"/>
                    <a:gd name="T27" fmla="*/ 58 h 62"/>
                    <a:gd name="T28" fmla="*/ 15 w 65"/>
                    <a:gd name="T29" fmla="*/ 56 h 62"/>
                    <a:gd name="T30" fmla="*/ 11 w 65"/>
                    <a:gd name="T31" fmla="*/ 52 h 62"/>
                    <a:gd name="T32" fmla="*/ 3 w 65"/>
                    <a:gd name="T33" fmla="*/ 53 h 62"/>
                    <a:gd name="T34" fmla="*/ 1 w 65"/>
                    <a:gd name="T35" fmla="*/ 47 h 62"/>
                    <a:gd name="T36" fmla="*/ 0 w 65"/>
                    <a:gd name="T37" fmla="*/ 42 h 62"/>
                    <a:gd name="T38" fmla="*/ 3 w 65"/>
                    <a:gd name="T39" fmla="*/ 38 h 62"/>
                    <a:gd name="T40" fmla="*/ 7 w 65"/>
                    <a:gd name="T41" fmla="*/ 41 h 62"/>
                    <a:gd name="T42" fmla="*/ 14 w 65"/>
                    <a:gd name="T43" fmla="*/ 40 h 62"/>
                    <a:gd name="T44" fmla="*/ 25 w 65"/>
                    <a:gd name="T45" fmla="*/ 40 h 62"/>
                    <a:gd name="T46" fmla="*/ 26 w 65"/>
                    <a:gd name="T47" fmla="*/ 39 h 62"/>
                    <a:gd name="T48" fmla="*/ 26 w 65"/>
                    <a:gd name="T49" fmla="*/ 36 h 62"/>
                    <a:gd name="T50" fmla="*/ 22 w 65"/>
                    <a:gd name="T51" fmla="*/ 0 h 62"/>
                    <a:gd name="T52" fmla="*/ 29 w 65"/>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62"/>
                    <a:gd name="T83" fmla="*/ 65 w 65"/>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62">
                      <a:moveTo>
                        <a:pt x="29" y="0"/>
                      </a:moveTo>
                      <a:cubicBezTo>
                        <a:pt x="36" y="5"/>
                        <a:pt x="44" y="11"/>
                        <a:pt x="51" y="16"/>
                      </a:cubicBezTo>
                      <a:cubicBezTo>
                        <a:pt x="54" y="17"/>
                        <a:pt x="55" y="20"/>
                        <a:pt x="58" y="21"/>
                      </a:cubicBezTo>
                      <a:cubicBezTo>
                        <a:pt x="62" y="22"/>
                        <a:pt x="59" y="27"/>
                        <a:pt x="64" y="25"/>
                      </a:cubicBezTo>
                      <a:cubicBezTo>
                        <a:pt x="64" y="29"/>
                        <a:pt x="65" y="35"/>
                        <a:pt x="63" y="39"/>
                      </a:cubicBezTo>
                      <a:cubicBezTo>
                        <a:pt x="61" y="41"/>
                        <a:pt x="58" y="40"/>
                        <a:pt x="55" y="40"/>
                      </a:cubicBezTo>
                      <a:cubicBezTo>
                        <a:pt x="53" y="40"/>
                        <a:pt x="52" y="42"/>
                        <a:pt x="49" y="42"/>
                      </a:cubicBezTo>
                      <a:cubicBezTo>
                        <a:pt x="43" y="42"/>
                        <a:pt x="41" y="46"/>
                        <a:pt x="35" y="48"/>
                      </a:cubicBezTo>
                      <a:cubicBezTo>
                        <a:pt x="31" y="50"/>
                        <a:pt x="28" y="56"/>
                        <a:pt x="28" y="60"/>
                      </a:cubicBezTo>
                      <a:cubicBezTo>
                        <a:pt x="26" y="60"/>
                        <a:pt x="25" y="60"/>
                        <a:pt x="24" y="61"/>
                      </a:cubicBezTo>
                      <a:cubicBezTo>
                        <a:pt x="23" y="60"/>
                        <a:pt x="23" y="59"/>
                        <a:pt x="23" y="59"/>
                      </a:cubicBezTo>
                      <a:cubicBezTo>
                        <a:pt x="21" y="60"/>
                        <a:pt x="21" y="62"/>
                        <a:pt x="19" y="60"/>
                      </a:cubicBezTo>
                      <a:cubicBezTo>
                        <a:pt x="18" y="59"/>
                        <a:pt x="15" y="62"/>
                        <a:pt x="15" y="57"/>
                      </a:cubicBezTo>
                      <a:cubicBezTo>
                        <a:pt x="15" y="58"/>
                        <a:pt x="14" y="58"/>
                        <a:pt x="14" y="58"/>
                      </a:cubicBezTo>
                      <a:cubicBezTo>
                        <a:pt x="14" y="58"/>
                        <a:pt x="15" y="57"/>
                        <a:pt x="15" y="56"/>
                      </a:cubicBezTo>
                      <a:cubicBezTo>
                        <a:pt x="13" y="55"/>
                        <a:pt x="13" y="51"/>
                        <a:pt x="11" y="52"/>
                      </a:cubicBezTo>
                      <a:cubicBezTo>
                        <a:pt x="9" y="54"/>
                        <a:pt x="6" y="53"/>
                        <a:pt x="3" y="53"/>
                      </a:cubicBezTo>
                      <a:cubicBezTo>
                        <a:pt x="4" y="51"/>
                        <a:pt x="1" y="48"/>
                        <a:pt x="1" y="47"/>
                      </a:cubicBezTo>
                      <a:cubicBezTo>
                        <a:pt x="2" y="45"/>
                        <a:pt x="0" y="44"/>
                        <a:pt x="0" y="42"/>
                      </a:cubicBezTo>
                      <a:cubicBezTo>
                        <a:pt x="1" y="41"/>
                        <a:pt x="3" y="40"/>
                        <a:pt x="3" y="38"/>
                      </a:cubicBezTo>
                      <a:cubicBezTo>
                        <a:pt x="4" y="39"/>
                        <a:pt x="5" y="42"/>
                        <a:pt x="7" y="41"/>
                      </a:cubicBezTo>
                      <a:cubicBezTo>
                        <a:pt x="9" y="39"/>
                        <a:pt x="12" y="40"/>
                        <a:pt x="14" y="40"/>
                      </a:cubicBezTo>
                      <a:cubicBezTo>
                        <a:pt x="18" y="40"/>
                        <a:pt x="21" y="40"/>
                        <a:pt x="25" y="40"/>
                      </a:cubicBezTo>
                      <a:cubicBezTo>
                        <a:pt x="26" y="40"/>
                        <a:pt x="26" y="40"/>
                        <a:pt x="26" y="39"/>
                      </a:cubicBezTo>
                      <a:cubicBezTo>
                        <a:pt x="27" y="36"/>
                        <a:pt x="26" y="37"/>
                        <a:pt x="26" y="36"/>
                      </a:cubicBezTo>
                      <a:cubicBezTo>
                        <a:pt x="23" y="24"/>
                        <a:pt x="23" y="12"/>
                        <a:pt x="22" y="0"/>
                      </a:cubicBezTo>
                      <a:cubicBezTo>
                        <a:pt x="24" y="0"/>
                        <a:pt x="26" y="0"/>
                        <a:pt x="29"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2" name="Freeform 277"/>
                <p:cNvSpPr>
                  <a:spLocks noEditPoints="1" noChangeArrowheads="1"/>
                </p:cNvSpPr>
                <p:nvPr/>
              </p:nvSpPr>
              <p:spPr bwMode="auto">
                <a:xfrm>
                  <a:off x="770" y="601"/>
                  <a:ext cx="115" cy="111"/>
                </a:xfrm>
                <a:custGeom>
                  <a:avLst/>
                  <a:gdLst>
                    <a:gd name="T0" fmla="*/ 23 w 67"/>
                    <a:gd name="T1" fmla="*/ 61 h 64"/>
                    <a:gd name="T2" fmla="*/ 19 w 67"/>
                    <a:gd name="T3" fmla="*/ 62 h 64"/>
                    <a:gd name="T4" fmla="*/ 16 w 67"/>
                    <a:gd name="T5" fmla="*/ 62 h 64"/>
                    <a:gd name="T6" fmla="*/ 15 w 67"/>
                    <a:gd name="T7" fmla="*/ 60 h 64"/>
                    <a:gd name="T8" fmla="*/ 14 w 67"/>
                    <a:gd name="T9" fmla="*/ 58 h 64"/>
                    <a:gd name="T10" fmla="*/ 15 w 67"/>
                    <a:gd name="T11" fmla="*/ 57 h 64"/>
                    <a:gd name="T12" fmla="*/ 13 w 67"/>
                    <a:gd name="T13" fmla="*/ 54 h 64"/>
                    <a:gd name="T14" fmla="*/ 7 w 67"/>
                    <a:gd name="T15" fmla="*/ 55 h 64"/>
                    <a:gd name="T16" fmla="*/ 3 w 67"/>
                    <a:gd name="T17" fmla="*/ 56 h 64"/>
                    <a:gd name="T18" fmla="*/ 2 w 67"/>
                    <a:gd name="T19" fmla="*/ 50 h 64"/>
                    <a:gd name="T20" fmla="*/ 1 w 67"/>
                    <a:gd name="T21" fmla="*/ 46 h 64"/>
                    <a:gd name="T22" fmla="*/ 2 w 67"/>
                    <a:gd name="T23" fmla="*/ 41 h 64"/>
                    <a:gd name="T24" fmla="*/ 4 w 67"/>
                    <a:gd name="T25" fmla="*/ 37 h 64"/>
                    <a:gd name="T26" fmla="*/ 6 w 67"/>
                    <a:gd name="T27" fmla="*/ 40 h 64"/>
                    <a:gd name="T28" fmla="*/ 7 w 67"/>
                    <a:gd name="T29" fmla="*/ 41 h 64"/>
                    <a:gd name="T30" fmla="*/ 14 w 67"/>
                    <a:gd name="T31" fmla="*/ 40 h 64"/>
                    <a:gd name="T32" fmla="*/ 18 w 67"/>
                    <a:gd name="T33" fmla="*/ 40 h 64"/>
                    <a:gd name="T34" fmla="*/ 27 w 67"/>
                    <a:gd name="T35" fmla="*/ 40 h 64"/>
                    <a:gd name="T36" fmla="*/ 26 w 67"/>
                    <a:gd name="T37" fmla="*/ 37 h 64"/>
                    <a:gd name="T38" fmla="*/ 22 w 67"/>
                    <a:gd name="T39" fmla="*/ 1 h 64"/>
                    <a:gd name="T40" fmla="*/ 30 w 67"/>
                    <a:gd name="T41" fmla="*/ 0 h 64"/>
                    <a:gd name="T42" fmla="*/ 55 w 67"/>
                    <a:gd name="T43" fmla="*/ 18 h 64"/>
                    <a:gd name="T44" fmla="*/ 62 w 67"/>
                    <a:gd name="T45" fmla="*/ 24 h 64"/>
                    <a:gd name="T46" fmla="*/ 63 w 67"/>
                    <a:gd name="T47" fmla="*/ 25 h 64"/>
                    <a:gd name="T48" fmla="*/ 66 w 67"/>
                    <a:gd name="T49" fmla="*/ 24 h 64"/>
                    <a:gd name="T50" fmla="*/ 66 w 67"/>
                    <a:gd name="T51" fmla="*/ 29 h 64"/>
                    <a:gd name="T52" fmla="*/ 60 w 67"/>
                    <a:gd name="T53" fmla="*/ 42 h 64"/>
                    <a:gd name="T54" fmla="*/ 56 w 67"/>
                    <a:gd name="T55" fmla="*/ 42 h 64"/>
                    <a:gd name="T56" fmla="*/ 50 w 67"/>
                    <a:gd name="T57" fmla="*/ 44 h 64"/>
                    <a:gd name="T58" fmla="*/ 37 w 67"/>
                    <a:gd name="T59" fmla="*/ 50 h 64"/>
                    <a:gd name="T60" fmla="*/ 29 w 67"/>
                    <a:gd name="T61" fmla="*/ 63 h 64"/>
                    <a:gd name="T62" fmla="*/ 25 w 67"/>
                    <a:gd name="T63" fmla="*/ 63 h 64"/>
                    <a:gd name="T64" fmla="*/ 19 w 67"/>
                    <a:gd name="T65" fmla="*/ 60 h 64"/>
                    <a:gd name="T66" fmla="*/ 21 w 67"/>
                    <a:gd name="T67" fmla="*/ 61 h 64"/>
                    <a:gd name="T68" fmla="*/ 24 w 67"/>
                    <a:gd name="T69" fmla="*/ 59 h 64"/>
                    <a:gd name="T70" fmla="*/ 25 w 67"/>
                    <a:gd name="T71" fmla="*/ 60 h 64"/>
                    <a:gd name="T72" fmla="*/ 36 w 67"/>
                    <a:gd name="T73" fmla="*/ 48 h 64"/>
                    <a:gd name="T74" fmla="*/ 50 w 67"/>
                    <a:gd name="T75" fmla="*/ 42 h 64"/>
                    <a:gd name="T76" fmla="*/ 56 w 67"/>
                    <a:gd name="T77" fmla="*/ 40 h 64"/>
                    <a:gd name="T78" fmla="*/ 63 w 67"/>
                    <a:gd name="T79" fmla="*/ 39 h 64"/>
                    <a:gd name="T80" fmla="*/ 64 w 67"/>
                    <a:gd name="T81" fmla="*/ 27 h 64"/>
                    <a:gd name="T82" fmla="*/ 63 w 67"/>
                    <a:gd name="T83" fmla="*/ 27 h 64"/>
                    <a:gd name="T84" fmla="*/ 58 w 67"/>
                    <a:gd name="T85" fmla="*/ 23 h 64"/>
                    <a:gd name="T86" fmla="*/ 52 w 67"/>
                    <a:gd name="T87" fmla="*/ 18 h 64"/>
                    <a:gd name="T88" fmla="*/ 24 w 67"/>
                    <a:gd name="T89" fmla="*/ 2 h 64"/>
                    <a:gd name="T90" fmla="*/ 27 w 67"/>
                    <a:gd name="T91" fmla="*/ 37 h 64"/>
                    <a:gd name="T92" fmla="*/ 27 w 67"/>
                    <a:gd name="T93" fmla="*/ 42 h 64"/>
                    <a:gd name="T94" fmla="*/ 26 w 67"/>
                    <a:gd name="T95" fmla="*/ 42 h 64"/>
                    <a:gd name="T96" fmla="*/ 15 w 67"/>
                    <a:gd name="T97" fmla="*/ 42 h 64"/>
                    <a:gd name="T98" fmla="*/ 12 w 67"/>
                    <a:gd name="T99" fmla="*/ 41 h 64"/>
                    <a:gd name="T100" fmla="*/ 7 w 67"/>
                    <a:gd name="T101" fmla="*/ 43 h 64"/>
                    <a:gd name="T102" fmla="*/ 4 w 67"/>
                    <a:gd name="T103" fmla="*/ 42 h 64"/>
                    <a:gd name="T104" fmla="*/ 3 w 67"/>
                    <a:gd name="T105" fmla="*/ 45 h 64"/>
                    <a:gd name="T106" fmla="*/ 4 w 67"/>
                    <a:gd name="T107" fmla="*/ 49 h 64"/>
                    <a:gd name="T108" fmla="*/ 7 w 67"/>
                    <a:gd name="T109" fmla="*/ 53 h 64"/>
                    <a:gd name="T110" fmla="*/ 11 w 67"/>
                    <a:gd name="T111" fmla="*/ 53 h 64"/>
                    <a:gd name="T112" fmla="*/ 15 w 67"/>
                    <a:gd name="T113" fmla="*/ 54 h 64"/>
                    <a:gd name="T114" fmla="*/ 18 w 67"/>
                    <a:gd name="T115" fmla="*/ 57 h 64"/>
                    <a:gd name="T116" fmla="*/ 17 w 67"/>
                    <a:gd name="T117" fmla="*/ 59 h 64"/>
                    <a:gd name="T118" fmla="*/ 18 w 67"/>
                    <a:gd name="T119" fmla="*/ 60 h 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7"/>
                    <a:gd name="T181" fmla="*/ 0 h 64"/>
                    <a:gd name="T182" fmla="*/ 67 w 67"/>
                    <a:gd name="T183" fmla="*/ 64 h 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7" h="64">
                      <a:moveTo>
                        <a:pt x="24" y="64"/>
                      </a:moveTo>
                      <a:cubicBezTo>
                        <a:pt x="23" y="61"/>
                        <a:pt x="23" y="61"/>
                        <a:pt x="23" y="61"/>
                      </a:cubicBezTo>
                      <a:cubicBezTo>
                        <a:pt x="23" y="62"/>
                        <a:pt x="23" y="62"/>
                        <a:pt x="23" y="62"/>
                      </a:cubicBezTo>
                      <a:cubicBezTo>
                        <a:pt x="23" y="62"/>
                        <a:pt x="21" y="63"/>
                        <a:pt x="19" y="62"/>
                      </a:cubicBezTo>
                      <a:cubicBezTo>
                        <a:pt x="19" y="62"/>
                        <a:pt x="19" y="62"/>
                        <a:pt x="18" y="62"/>
                      </a:cubicBezTo>
                      <a:cubicBezTo>
                        <a:pt x="17" y="62"/>
                        <a:pt x="16" y="62"/>
                        <a:pt x="16" y="62"/>
                      </a:cubicBezTo>
                      <a:cubicBezTo>
                        <a:pt x="15" y="61"/>
                        <a:pt x="15" y="61"/>
                        <a:pt x="15" y="60"/>
                      </a:cubicBezTo>
                      <a:cubicBezTo>
                        <a:pt x="15" y="60"/>
                        <a:pt x="15" y="60"/>
                        <a:pt x="15" y="60"/>
                      </a:cubicBezTo>
                      <a:cubicBezTo>
                        <a:pt x="8" y="63"/>
                        <a:pt x="8" y="63"/>
                        <a:pt x="8" y="63"/>
                      </a:cubicBezTo>
                      <a:cubicBezTo>
                        <a:pt x="14" y="58"/>
                        <a:pt x="14" y="58"/>
                        <a:pt x="14" y="58"/>
                      </a:cubicBezTo>
                      <a:cubicBezTo>
                        <a:pt x="14" y="58"/>
                        <a:pt x="15" y="58"/>
                        <a:pt x="15" y="58"/>
                      </a:cubicBezTo>
                      <a:cubicBezTo>
                        <a:pt x="15" y="57"/>
                        <a:pt x="15" y="57"/>
                        <a:pt x="15" y="57"/>
                      </a:cubicBezTo>
                      <a:cubicBezTo>
                        <a:pt x="14" y="57"/>
                        <a:pt x="14" y="56"/>
                        <a:pt x="13" y="55"/>
                      </a:cubicBezTo>
                      <a:cubicBezTo>
                        <a:pt x="13" y="55"/>
                        <a:pt x="13" y="54"/>
                        <a:pt x="13" y="54"/>
                      </a:cubicBezTo>
                      <a:cubicBezTo>
                        <a:pt x="11" y="55"/>
                        <a:pt x="10" y="56"/>
                        <a:pt x="8" y="56"/>
                      </a:cubicBezTo>
                      <a:cubicBezTo>
                        <a:pt x="8" y="56"/>
                        <a:pt x="7" y="55"/>
                        <a:pt x="7" y="55"/>
                      </a:cubicBezTo>
                      <a:cubicBezTo>
                        <a:pt x="6" y="55"/>
                        <a:pt x="5" y="55"/>
                        <a:pt x="5" y="55"/>
                      </a:cubicBezTo>
                      <a:cubicBezTo>
                        <a:pt x="3" y="56"/>
                        <a:pt x="3" y="56"/>
                        <a:pt x="3" y="56"/>
                      </a:cubicBezTo>
                      <a:cubicBezTo>
                        <a:pt x="3" y="54"/>
                        <a:pt x="3" y="54"/>
                        <a:pt x="3" y="54"/>
                      </a:cubicBezTo>
                      <a:cubicBezTo>
                        <a:pt x="4" y="53"/>
                        <a:pt x="3" y="52"/>
                        <a:pt x="2" y="50"/>
                      </a:cubicBezTo>
                      <a:cubicBezTo>
                        <a:pt x="1" y="49"/>
                        <a:pt x="1" y="48"/>
                        <a:pt x="1" y="47"/>
                      </a:cubicBezTo>
                      <a:cubicBezTo>
                        <a:pt x="1" y="47"/>
                        <a:pt x="1" y="46"/>
                        <a:pt x="1" y="46"/>
                      </a:cubicBezTo>
                      <a:cubicBezTo>
                        <a:pt x="1" y="45"/>
                        <a:pt x="0" y="44"/>
                        <a:pt x="0" y="43"/>
                      </a:cubicBezTo>
                      <a:cubicBezTo>
                        <a:pt x="1" y="42"/>
                        <a:pt x="1" y="42"/>
                        <a:pt x="2" y="41"/>
                      </a:cubicBezTo>
                      <a:cubicBezTo>
                        <a:pt x="3" y="40"/>
                        <a:pt x="3" y="39"/>
                        <a:pt x="3" y="39"/>
                      </a:cubicBezTo>
                      <a:cubicBezTo>
                        <a:pt x="4" y="37"/>
                        <a:pt x="4" y="37"/>
                        <a:pt x="4" y="37"/>
                      </a:cubicBezTo>
                      <a:cubicBezTo>
                        <a:pt x="5" y="38"/>
                        <a:pt x="5" y="38"/>
                        <a:pt x="5" y="38"/>
                      </a:cubicBezTo>
                      <a:cubicBezTo>
                        <a:pt x="5" y="39"/>
                        <a:pt x="5" y="39"/>
                        <a:pt x="6" y="40"/>
                      </a:cubicBezTo>
                      <a:cubicBezTo>
                        <a:pt x="6" y="40"/>
                        <a:pt x="7" y="41"/>
                        <a:pt x="7" y="41"/>
                      </a:cubicBezTo>
                      <a:cubicBezTo>
                        <a:pt x="7" y="41"/>
                        <a:pt x="7" y="41"/>
                        <a:pt x="7" y="41"/>
                      </a:cubicBezTo>
                      <a:cubicBezTo>
                        <a:pt x="9" y="40"/>
                        <a:pt x="11" y="39"/>
                        <a:pt x="12" y="39"/>
                      </a:cubicBezTo>
                      <a:cubicBezTo>
                        <a:pt x="12" y="39"/>
                        <a:pt x="13" y="40"/>
                        <a:pt x="14" y="40"/>
                      </a:cubicBezTo>
                      <a:cubicBezTo>
                        <a:pt x="14" y="40"/>
                        <a:pt x="15" y="40"/>
                        <a:pt x="15" y="40"/>
                      </a:cubicBezTo>
                      <a:cubicBezTo>
                        <a:pt x="18" y="40"/>
                        <a:pt x="18" y="40"/>
                        <a:pt x="18" y="40"/>
                      </a:cubicBezTo>
                      <a:cubicBezTo>
                        <a:pt x="20" y="40"/>
                        <a:pt x="23" y="40"/>
                        <a:pt x="26" y="40"/>
                      </a:cubicBezTo>
                      <a:cubicBezTo>
                        <a:pt x="26" y="40"/>
                        <a:pt x="26" y="40"/>
                        <a:pt x="27" y="40"/>
                      </a:cubicBezTo>
                      <a:cubicBezTo>
                        <a:pt x="27" y="39"/>
                        <a:pt x="27" y="39"/>
                        <a:pt x="27" y="39"/>
                      </a:cubicBezTo>
                      <a:cubicBezTo>
                        <a:pt x="26" y="39"/>
                        <a:pt x="26" y="38"/>
                        <a:pt x="26" y="37"/>
                      </a:cubicBezTo>
                      <a:cubicBezTo>
                        <a:pt x="24" y="29"/>
                        <a:pt x="23" y="21"/>
                        <a:pt x="23" y="13"/>
                      </a:cubicBezTo>
                      <a:cubicBezTo>
                        <a:pt x="22" y="9"/>
                        <a:pt x="22" y="5"/>
                        <a:pt x="22" y="1"/>
                      </a:cubicBezTo>
                      <a:cubicBezTo>
                        <a:pt x="22" y="0"/>
                        <a:pt x="22" y="0"/>
                        <a:pt x="22" y="0"/>
                      </a:cubicBezTo>
                      <a:cubicBezTo>
                        <a:pt x="30" y="0"/>
                        <a:pt x="30" y="0"/>
                        <a:pt x="30" y="0"/>
                      </a:cubicBezTo>
                      <a:cubicBezTo>
                        <a:pt x="53" y="16"/>
                        <a:pt x="53" y="16"/>
                        <a:pt x="53" y="16"/>
                      </a:cubicBezTo>
                      <a:cubicBezTo>
                        <a:pt x="54" y="17"/>
                        <a:pt x="55" y="17"/>
                        <a:pt x="55" y="18"/>
                      </a:cubicBezTo>
                      <a:cubicBezTo>
                        <a:pt x="56" y="19"/>
                        <a:pt x="57" y="20"/>
                        <a:pt x="59" y="21"/>
                      </a:cubicBezTo>
                      <a:cubicBezTo>
                        <a:pt x="61" y="22"/>
                        <a:pt x="62" y="23"/>
                        <a:pt x="62" y="24"/>
                      </a:cubicBezTo>
                      <a:cubicBezTo>
                        <a:pt x="63" y="25"/>
                        <a:pt x="63" y="25"/>
                        <a:pt x="63" y="25"/>
                      </a:cubicBezTo>
                      <a:cubicBezTo>
                        <a:pt x="63" y="25"/>
                        <a:pt x="63" y="25"/>
                        <a:pt x="63" y="25"/>
                      </a:cubicBezTo>
                      <a:cubicBezTo>
                        <a:pt x="63" y="25"/>
                        <a:pt x="64" y="25"/>
                        <a:pt x="65" y="25"/>
                      </a:cubicBezTo>
                      <a:cubicBezTo>
                        <a:pt x="66" y="24"/>
                        <a:pt x="66" y="24"/>
                        <a:pt x="66" y="24"/>
                      </a:cubicBezTo>
                      <a:cubicBezTo>
                        <a:pt x="66" y="26"/>
                        <a:pt x="66" y="26"/>
                        <a:pt x="66" y="26"/>
                      </a:cubicBezTo>
                      <a:cubicBezTo>
                        <a:pt x="66" y="27"/>
                        <a:pt x="66" y="28"/>
                        <a:pt x="66" y="29"/>
                      </a:cubicBezTo>
                      <a:cubicBezTo>
                        <a:pt x="67" y="33"/>
                        <a:pt x="67" y="37"/>
                        <a:pt x="64" y="40"/>
                      </a:cubicBezTo>
                      <a:cubicBezTo>
                        <a:pt x="63" y="42"/>
                        <a:pt x="61" y="42"/>
                        <a:pt x="60" y="42"/>
                      </a:cubicBezTo>
                      <a:cubicBezTo>
                        <a:pt x="59" y="42"/>
                        <a:pt x="59" y="42"/>
                        <a:pt x="58" y="42"/>
                      </a:cubicBezTo>
                      <a:cubicBezTo>
                        <a:pt x="57" y="42"/>
                        <a:pt x="57" y="42"/>
                        <a:pt x="56" y="42"/>
                      </a:cubicBezTo>
                      <a:cubicBezTo>
                        <a:pt x="55" y="42"/>
                        <a:pt x="54" y="43"/>
                        <a:pt x="54" y="43"/>
                      </a:cubicBezTo>
                      <a:cubicBezTo>
                        <a:pt x="53" y="43"/>
                        <a:pt x="52" y="44"/>
                        <a:pt x="50" y="44"/>
                      </a:cubicBezTo>
                      <a:cubicBezTo>
                        <a:pt x="47" y="44"/>
                        <a:pt x="45" y="45"/>
                        <a:pt x="43" y="47"/>
                      </a:cubicBezTo>
                      <a:cubicBezTo>
                        <a:pt x="41" y="48"/>
                        <a:pt x="39" y="49"/>
                        <a:pt x="37" y="50"/>
                      </a:cubicBezTo>
                      <a:cubicBezTo>
                        <a:pt x="33" y="51"/>
                        <a:pt x="30" y="58"/>
                        <a:pt x="29" y="62"/>
                      </a:cubicBezTo>
                      <a:cubicBezTo>
                        <a:pt x="29" y="63"/>
                        <a:pt x="29" y="63"/>
                        <a:pt x="29" y="63"/>
                      </a:cubicBezTo>
                      <a:cubicBezTo>
                        <a:pt x="28" y="62"/>
                        <a:pt x="28" y="62"/>
                        <a:pt x="28" y="62"/>
                      </a:cubicBezTo>
                      <a:cubicBezTo>
                        <a:pt x="27" y="62"/>
                        <a:pt x="26" y="62"/>
                        <a:pt x="25" y="63"/>
                      </a:cubicBezTo>
                      <a:lnTo>
                        <a:pt x="24" y="64"/>
                      </a:lnTo>
                      <a:close/>
                      <a:moveTo>
                        <a:pt x="19" y="60"/>
                      </a:moveTo>
                      <a:cubicBezTo>
                        <a:pt x="20" y="60"/>
                        <a:pt x="20" y="60"/>
                        <a:pt x="20" y="60"/>
                      </a:cubicBezTo>
                      <a:cubicBezTo>
                        <a:pt x="21" y="61"/>
                        <a:pt x="21" y="61"/>
                        <a:pt x="21" y="61"/>
                      </a:cubicBezTo>
                      <a:cubicBezTo>
                        <a:pt x="21" y="61"/>
                        <a:pt x="22" y="61"/>
                        <a:pt x="22" y="60"/>
                      </a:cubicBezTo>
                      <a:cubicBezTo>
                        <a:pt x="22" y="60"/>
                        <a:pt x="23" y="59"/>
                        <a:pt x="24" y="59"/>
                      </a:cubicBezTo>
                      <a:cubicBezTo>
                        <a:pt x="25" y="58"/>
                        <a:pt x="25" y="58"/>
                        <a:pt x="25" y="58"/>
                      </a:cubicBezTo>
                      <a:cubicBezTo>
                        <a:pt x="25" y="60"/>
                        <a:pt x="25" y="60"/>
                        <a:pt x="25" y="60"/>
                      </a:cubicBezTo>
                      <a:cubicBezTo>
                        <a:pt x="26" y="60"/>
                        <a:pt x="27" y="60"/>
                        <a:pt x="28" y="60"/>
                      </a:cubicBezTo>
                      <a:cubicBezTo>
                        <a:pt x="29" y="56"/>
                        <a:pt x="32" y="50"/>
                        <a:pt x="36" y="48"/>
                      </a:cubicBezTo>
                      <a:cubicBezTo>
                        <a:pt x="38" y="48"/>
                        <a:pt x="40" y="46"/>
                        <a:pt x="41" y="45"/>
                      </a:cubicBezTo>
                      <a:cubicBezTo>
                        <a:pt x="44" y="44"/>
                        <a:pt x="46" y="42"/>
                        <a:pt x="50" y="42"/>
                      </a:cubicBezTo>
                      <a:cubicBezTo>
                        <a:pt x="51" y="42"/>
                        <a:pt x="52" y="42"/>
                        <a:pt x="53" y="41"/>
                      </a:cubicBezTo>
                      <a:cubicBezTo>
                        <a:pt x="54" y="41"/>
                        <a:pt x="55" y="40"/>
                        <a:pt x="56" y="40"/>
                      </a:cubicBezTo>
                      <a:cubicBezTo>
                        <a:pt x="57" y="40"/>
                        <a:pt x="57" y="40"/>
                        <a:pt x="58" y="40"/>
                      </a:cubicBezTo>
                      <a:cubicBezTo>
                        <a:pt x="60" y="41"/>
                        <a:pt x="62" y="41"/>
                        <a:pt x="63" y="39"/>
                      </a:cubicBezTo>
                      <a:cubicBezTo>
                        <a:pt x="65" y="37"/>
                        <a:pt x="65" y="33"/>
                        <a:pt x="64" y="29"/>
                      </a:cubicBezTo>
                      <a:cubicBezTo>
                        <a:pt x="64" y="28"/>
                        <a:pt x="64" y="28"/>
                        <a:pt x="64" y="27"/>
                      </a:cubicBezTo>
                      <a:cubicBezTo>
                        <a:pt x="64" y="27"/>
                        <a:pt x="63" y="27"/>
                        <a:pt x="63" y="27"/>
                      </a:cubicBezTo>
                      <a:cubicBezTo>
                        <a:pt x="63" y="27"/>
                        <a:pt x="63" y="27"/>
                        <a:pt x="63" y="27"/>
                      </a:cubicBezTo>
                      <a:cubicBezTo>
                        <a:pt x="61" y="27"/>
                        <a:pt x="61" y="26"/>
                        <a:pt x="60" y="25"/>
                      </a:cubicBezTo>
                      <a:cubicBezTo>
                        <a:pt x="60" y="24"/>
                        <a:pt x="60" y="23"/>
                        <a:pt x="58" y="23"/>
                      </a:cubicBezTo>
                      <a:cubicBezTo>
                        <a:pt x="56" y="22"/>
                        <a:pt x="55" y="21"/>
                        <a:pt x="54" y="19"/>
                      </a:cubicBezTo>
                      <a:cubicBezTo>
                        <a:pt x="53" y="19"/>
                        <a:pt x="53" y="18"/>
                        <a:pt x="52" y="18"/>
                      </a:cubicBezTo>
                      <a:cubicBezTo>
                        <a:pt x="29" y="2"/>
                        <a:pt x="29" y="2"/>
                        <a:pt x="29" y="2"/>
                      </a:cubicBezTo>
                      <a:cubicBezTo>
                        <a:pt x="24" y="2"/>
                        <a:pt x="24" y="2"/>
                        <a:pt x="24" y="2"/>
                      </a:cubicBezTo>
                      <a:cubicBezTo>
                        <a:pt x="24" y="6"/>
                        <a:pt x="24" y="10"/>
                        <a:pt x="25" y="13"/>
                      </a:cubicBezTo>
                      <a:cubicBezTo>
                        <a:pt x="25" y="21"/>
                        <a:pt x="26" y="29"/>
                        <a:pt x="27" y="37"/>
                      </a:cubicBezTo>
                      <a:cubicBezTo>
                        <a:pt x="29" y="38"/>
                        <a:pt x="29" y="39"/>
                        <a:pt x="28" y="41"/>
                      </a:cubicBezTo>
                      <a:cubicBezTo>
                        <a:pt x="28" y="42"/>
                        <a:pt x="27" y="42"/>
                        <a:pt x="27" y="42"/>
                      </a:cubicBezTo>
                      <a:cubicBezTo>
                        <a:pt x="27" y="42"/>
                        <a:pt x="27" y="42"/>
                        <a:pt x="26" y="42"/>
                      </a:cubicBezTo>
                      <a:cubicBezTo>
                        <a:pt x="26" y="42"/>
                        <a:pt x="26" y="42"/>
                        <a:pt x="26" y="42"/>
                      </a:cubicBezTo>
                      <a:cubicBezTo>
                        <a:pt x="23" y="42"/>
                        <a:pt x="20" y="42"/>
                        <a:pt x="18" y="42"/>
                      </a:cubicBezTo>
                      <a:cubicBezTo>
                        <a:pt x="15" y="42"/>
                        <a:pt x="15" y="42"/>
                        <a:pt x="15" y="42"/>
                      </a:cubicBezTo>
                      <a:cubicBezTo>
                        <a:pt x="15" y="42"/>
                        <a:pt x="14" y="42"/>
                        <a:pt x="14" y="42"/>
                      </a:cubicBezTo>
                      <a:cubicBezTo>
                        <a:pt x="13" y="41"/>
                        <a:pt x="12" y="41"/>
                        <a:pt x="12" y="41"/>
                      </a:cubicBezTo>
                      <a:cubicBezTo>
                        <a:pt x="10" y="41"/>
                        <a:pt x="9" y="42"/>
                        <a:pt x="9" y="42"/>
                      </a:cubicBezTo>
                      <a:cubicBezTo>
                        <a:pt x="8" y="43"/>
                        <a:pt x="8" y="43"/>
                        <a:pt x="7" y="43"/>
                      </a:cubicBezTo>
                      <a:cubicBezTo>
                        <a:pt x="6" y="43"/>
                        <a:pt x="5" y="42"/>
                        <a:pt x="4" y="41"/>
                      </a:cubicBezTo>
                      <a:cubicBezTo>
                        <a:pt x="4" y="41"/>
                        <a:pt x="4" y="42"/>
                        <a:pt x="4" y="42"/>
                      </a:cubicBezTo>
                      <a:cubicBezTo>
                        <a:pt x="3" y="43"/>
                        <a:pt x="2" y="43"/>
                        <a:pt x="2" y="44"/>
                      </a:cubicBezTo>
                      <a:cubicBezTo>
                        <a:pt x="2" y="44"/>
                        <a:pt x="3" y="45"/>
                        <a:pt x="3" y="45"/>
                      </a:cubicBezTo>
                      <a:cubicBezTo>
                        <a:pt x="3" y="46"/>
                        <a:pt x="3" y="47"/>
                        <a:pt x="3" y="48"/>
                      </a:cubicBezTo>
                      <a:cubicBezTo>
                        <a:pt x="3" y="48"/>
                        <a:pt x="3" y="49"/>
                        <a:pt x="4" y="49"/>
                      </a:cubicBezTo>
                      <a:cubicBezTo>
                        <a:pt x="4" y="50"/>
                        <a:pt x="5" y="52"/>
                        <a:pt x="5" y="53"/>
                      </a:cubicBezTo>
                      <a:cubicBezTo>
                        <a:pt x="6" y="53"/>
                        <a:pt x="6" y="53"/>
                        <a:pt x="7" y="53"/>
                      </a:cubicBezTo>
                      <a:cubicBezTo>
                        <a:pt x="7" y="54"/>
                        <a:pt x="8" y="54"/>
                        <a:pt x="8" y="54"/>
                      </a:cubicBezTo>
                      <a:cubicBezTo>
                        <a:pt x="10" y="54"/>
                        <a:pt x="11" y="53"/>
                        <a:pt x="11" y="53"/>
                      </a:cubicBezTo>
                      <a:cubicBezTo>
                        <a:pt x="12" y="52"/>
                        <a:pt x="12" y="52"/>
                        <a:pt x="13" y="52"/>
                      </a:cubicBezTo>
                      <a:cubicBezTo>
                        <a:pt x="14" y="52"/>
                        <a:pt x="14" y="53"/>
                        <a:pt x="15" y="54"/>
                      </a:cubicBezTo>
                      <a:cubicBezTo>
                        <a:pt x="15" y="55"/>
                        <a:pt x="16" y="56"/>
                        <a:pt x="17" y="56"/>
                      </a:cubicBezTo>
                      <a:cubicBezTo>
                        <a:pt x="18" y="57"/>
                        <a:pt x="18" y="57"/>
                        <a:pt x="18" y="57"/>
                      </a:cubicBezTo>
                      <a:cubicBezTo>
                        <a:pt x="18" y="57"/>
                        <a:pt x="18" y="57"/>
                        <a:pt x="18" y="57"/>
                      </a:cubicBezTo>
                      <a:cubicBezTo>
                        <a:pt x="17" y="59"/>
                        <a:pt x="17" y="59"/>
                        <a:pt x="17" y="59"/>
                      </a:cubicBezTo>
                      <a:cubicBezTo>
                        <a:pt x="17" y="60"/>
                        <a:pt x="17" y="60"/>
                        <a:pt x="17" y="60"/>
                      </a:cubicBezTo>
                      <a:cubicBezTo>
                        <a:pt x="18" y="60"/>
                        <a:pt x="18" y="60"/>
                        <a:pt x="18" y="60"/>
                      </a:cubicBezTo>
                      <a:cubicBezTo>
                        <a:pt x="18" y="60"/>
                        <a:pt x="19" y="60"/>
                        <a:pt x="19" y="6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3" name="Freeform 278"/>
                <p:cNvSpPr>
                  <a:spLocks noChangeArrowheads="1"/>
                </p:cNvSpPr>
                <p:nvPr/>
              </p:nvSpPr>
              <p:spPr bwMode="auto">
                <a:xfrm>
                  <a:off x="741" y="586"/>
                  <a:ext cx="81" cy="98"/>
                </a:xfrm>
                <a:custGeom>
                  <a:avLst/>
                  <a:gdLst>
                    <a:gd name="T0" fmla="*/ 0 w 47"/>
                    <a:gd name="T1" fmla="*/ 27 h 57"/>
                    <a:gd name="T2" fmla="*/ 2 w 47"/>
                    <a:gd name="T3" fmla="*/ 35 h 57"/>
                    <a:gd name="T4" fmla="*/ 1 w 47"/>
                    <a:gd name="T5" fmla="*/ 47 h 57"/>
                    <a:gd name="T6" fmla="*/ 7 w 47"/>
                    <a:gd name="T7" fmla="*/ 45 h 57"/>
                    <a:gd name="T8" fmla="*/ 12 w 47"/>
                    <a:gd name="T9" fmla="*/ 47 h 57"/>
                    <a:gd name="T10" fmla="*/ 21 w 47"/>
                    <a:gd name="T11" fmla="*/ 48 h 57"/>
                    <a:gd name="T12" fmla="*/ 25 w 47"/>
                    <a:gd name="T13" fmla="*/ 51 h 57"/>
                    <a:gd name="T14" fmla="*/ 32 w 47"/>
                    <a:gd name="T15" fmla="*/ 50 h 57"/>
                    <a:gd name="T16" fmla="*/ 43 w 47"/>
                    <a:gd name="T17" fmla="*/ 50 h 57"/>
                    <a:gd name="T18" fmla="*/ 44 w 47"/>
                    <a:gd name="T19" fmla="*/ 49 h 57"/>
                    <a:gd name="T20" fmla="*/ 44 w 47"/>
                    <a:gd name="T21" fmla="*/ 46 h 57"/>
                    <a:gd name="T22" fmla="*/ 40 w 47"/>
                    <a:gd name="T23" fmla="*/ 10 h 57"/>
                    <a:gd name="T24" fmla="*/ 47 w 47"/>
                    <a:gd name="T25" fmla="*/ 10 h 57"/>
                    <a:gd name="T26" fmla="*/ 32 w 47"/>
                    <a:gd name="T27" fmla="*/ 0 h 57"/>
                    <a:gd name="T28" fmla="*/ 29 w 47"/>
                    <a:gd name="T29" fmla="*/ 6 h 57"/>
                    <a:gd name="T30" fmla="*/ 20 w 47"/>
                    <a:gd name="T31" fmla="*/ 6 h 57"/>
                    <a:gd name="T32" fmla="*/ 19 w 47"/>
                    <a:gd name="T33" fmla="*/ 17 h 57"/>
                    <a:gd name="T34" fmla="*/ 15 w 47"/>
                    <a:gd name="T35" fmla="*/ 25 h 57"/>
                    <a:gd name="T36" fmla="*/ 0 w 47"/>
                    <a:gd name="T37" fmla="*/ 27 h 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57"/>
                    <a:gd name="T59" fmla="*/ 47 w 47"/>
                    <a:gd name="T60" fmla="*/ 57 h 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57">
                      <a:moveTo>
                        <a:pt x="0" y="27"/>
                      </a:moveTo>
                      <a:cubicBezTo>
                        <a:pt x="3" y="26"/>
                        <a:pt x="1" y="34"/>
                        <a:pt x="2" y="35"/>
                      </a:cubicBezTo>
                      <a:cubicBezTo>
                        <a:pt x="4" y="40"/>
                        <a:pt x="2" y="43"/>
                        <a:pt x="1" y="47"/>
                      </a:cubicBezTo>
                      <a:cubicBezTo>
                        <a:pt x="2" y="45"/>
                        <a:pt x="5" y="45"/>
                        <a:pt x="7" y="45"/>
                      </a:cubicBezTo>
                      <a:cubicBezTo>
                        <a:pt x="10" y="45"/>
                        <a:pt x="10" y="47"/>
                        <a:pt x="12" y="47"/>
                      </a:cubicBezTo>
                      <a:cubicBezTo>
                        <a:pt x="16" y="47"/>
                        <a:pt x="18" y="57"/>
                        <a:pt x="21" y="48"/>
                      </a:cubicBezTo>
                      <a:cubicBezTo>
                        <a:pt x="22" y="49"/>
                        <a:pt x="23" y="52"/>
                        <a:pt x="25" y="51"/>
                      </a:cubicBezTo>
                      <a:cubicBezTo>
                        <a:pt x="27" y="49"/>
                        <a:pt x="30" y="50"/>
                        <a:pt x="32" y="50"/>
                      </a:cubicBezTo>
                      <a:cubicBezTo>
                        <a:pt x="36" y="50"/>
                        <a:pt x="39" y="50"/>
                        <a:pt x="43" y="50"/>
                      </a:cubicBezTo>
                      <a:cubicBezTo>
                        <a:pt x="44" y="50"/>
                        <a:pt x="44" y="50"/>
                        <a:pt x="44" y="49"/>
                      </a:cubicBezTo>
                      <a:cubicBezTo>
                        <a:pt x="45" y="46"/>
                        <a:pt x="44" y="47"/>
                        <a:pt x="44" y="46"/>
                      </a:cubicBezTo>
                      <a:cubicBezTo>
                        <a:pt x="41" y="34"/>
                        <a:pt x="41" y="22"/>
                        <a:pt x="40" y="10"/>
                      </a:cubicBezTo>
                      <a:cubicBezTo>
                        <a:pt x="42" y="10"/>
                        <a:pt x="44" y="10"/>
                        <a:pt x="47" y="10"/>
                      </a:cubicBezTo>
                      <a:cubicBezTo>
                        <a:pt x="42" y="7"/>
                        <a:pt x="37" y="4"/>
                        <a:pt x="32" y="0"/>
                      </a:cubicBezTo>
                      <a:cubicBezTo>
                        <a:pt x="32" y="5"/>
                        <a:pt x="33" y="6"/>
                        <a:pt x="29" y="6"/>
                      </a:cubicBezTo>
                      <a:cubicBezTo>
                        <a:pt x="27" y="6"/>
                        <a:pt x="20" y="4"/>
                        <a:pt x="20" y="6"/>
                      </a:cubicBezTo>
                      <a:cubicBezTo>
                        <a:pt x="20" y="8"/>
                        <a:pt x="20" y="16"/>
                        <a:pt x="19" y="17"/>
                      </a:cubicBezTo>
                      <a:cubicBezTo>
                        <a:pt x="14" y="18"/>
                        <a:pt x="15" y="20"/>
                        <a:pt x="15" y="25"/>
                      </a:cubicBezTo>
                      <a:cubicBezTo>
                        <a:pt x="12" y="25"/>
                        <a:pt x="1" y="23"/>
                        <a:pt x="0" y="2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4" name="Freeform 279"/>
                <p:cNvSpPr>
                  <a:spLocks noEditPoints="1" noChangeArrowheads="1"/>
                </p:cNvSpPr>
                <p:nvPr/>
              </p:nvSpPr>
              <p:spPr bwMode="auto">
                <a:xfrm>
                  <a:off x="737" y="584"/>
                  <a:ext cx="90" cy="93"/>
                </a:xfrm>
                <a:custGeom>
                  <a:avLst/>
                  <a:gdLst>
                    <a:gd name="T0" fmla="*/ 17 w 52"/>
                    <a:gd name="T1" fmla="*/ 51 h 54"/>
                    <a:gd name="T2" fmla="*/ 12 w 52"/>
                    <a:gd name="T3" fmla="*/ 48 h 54"/>
                    <a:gd name="T4" fmla="*/ 9 w 52"/>
                    <a:gd name="T5" fmla="*/ 47 h 54"/>
                    <a:gd name="T6" fmla="*/ 4 w 52"/>
                    <a:gd name="T7" fmla="*/ 48 h 54"/>
                    <a:gd name="T8" fmla="*/ 2 w 52"/>
                    <a:gd name="T9" fmla="*/ 46 h 54"/>
                    <a:gd name="T10" fmla="*/ 3 w 52"/>
                    <a:gd name="T11" fmla="*/ 34 h 54"/>
                    <a:gd name="T12" fmla="*/ 2 w 52"/>
                    <a:gd name="T13" fmla="*/ 29 h 54"/>
                    <a:gd name="T14" fmla="*/ 1 w 52"/>
                    <a:gd name="T15" fmla="*/ 28 h 54"/>
                    <a:gd name="T16" fmla="*/ 14 w 52"/>
                    <a:gd name="T17" fmla="*/ 25 h 54"/>
                    <a:gd name="T18" fmla="*/ 16 w 52"/>
                    <a:gd name="T19" fmla="*/ 25 h 54"/>
                    <a:gd name="T20" fmla="*/ 21 w 52"/>
                    <a:gd name="T21" fmla="*/ 9 h 54"/>
                    <a:gd name="T22" fmla="*/ 25 w 52"/>
                    <a:gd name="T23" fmla="*/ 5 h 54"/>
                    <a:gd name="T24" fmla="*/ 31 w 52"/>
                    <a:gd name="T25" fmla="*/ 6 h 54"/>
                    <a:gd name="T26" fmla="*/ 33 w 52"/>
                    <a:gd name="T27" fmla="*/ 4 h 54"/>
                    <a:gd name="T28" fmla="*/ 34 w 52"/>
                    <a:gd name="T29" fmla="*/ 0 h 54"/>
                    <a:gd name="T30" fmla="*/ 43 w 52"/>
                    <a:gd name="T31" fmla="*/ 12 h 54"/>
                    <a:gd name="T32" fmla="*/ 46 w 52"/>
                    <a:gd name="T33" fmla="*/ 47 h 54"/>
                    <a:gd name="T34" fmla="*/ 46 w 52"/>
                    <a:gd name="T35" fmla="*/ 52 h 54"/>
                    <a:gd name="T36" fmla="*/ 45 w 52"/>
                    <a:gd name="T37" fmla="*/ 52 h 54"/>
                    <a:gd name="T38" fmla="*/ 34 w 52"/>
                    <a:gd name="T39" fmla="*/ 52 h 54"/>
                    <a:gd name="T40" fmla="*/ 31 w 52"/>
                    <a:gd name="T41" fmla="*/ 51 h 54"/>
                    <a:gd name="T42" fmla="*/ 26 w 52"/>
                    <a:gd name="T43" fmla="*/ 53 h 54"/>
                    <a:gd name="T44" fmla="*/ 21 w 52"/>
                    <a:gd name="T45" fmla="*/ 54 h 54"/>
                    <a:gd name="T46" fmla="*/ 13 w 52"/>
                    <a:gd name="T47" fmla="*/ 46 h 54"/>
                    <a:gd name="T48" fmla="*/ 19 w 52"/>
                    <a:gd name="T49" fmla="*/ 50 h 54"/>
                    <a:gd name="T50" fmla="*/ 22 w 52"/>
                    <a:gd name="T51" fmla="*/ 49 h 54"/>
                    <a:gd name="T52" fmla="*/ 24 w 52"/>
                    <a:gd name="T53" fmla="*/ 48 h 54"/>
                    <a:gd name="T54" fmla="*/ 26 w 52"/>
                    <a:gd name="T55" fmla="*/ 51 h 54"/>
                    <a:gd name="T56" fmla="*/ 31 w 52"/>
                    <a:gd name="T57" fmla="*/ 49 h 54"/>
                    <a:gd name="T58" fmla="*/ 34 w 52"/>
                    <a:gd name="T59" fmla="*/ 50 h 54"/>
                    <a:gd name="T60" fmla="*/ 45 w 52"/>
                    <a:gd name="T61" fmla="*/ 50 h 54"/>
                    <a:gd name="T62" fmla="*/ 46 w 52"/>
                    <a:gd name="T63" fmla="*/ 49 h 54"/>
                    <a:gd name="T64" fmla="*/ 42 w 52"/>
                    <a:gd name="T65" fmla="*/ 23 h 54"/>
                    <a:gd name="T66" fmla="*/ 41 w 52"/>
                    <a:gd name="T67" fmla="*/ 10 h 54"/>
                    <a:gd name="T68" fmla="*/ 35 w 52"/>
                    <a:gd name="T69" fmla="*/ 3 h 54"/>
                    <a:gd name="T70" fmla="*/ 31 w 52"/>
                    <a:gd name="T71" fmla="*/ 8 h 54"/>
                    <a:gd name="T72" fmla="*/ 29 w 52"/>
                    <a:gd name="T73" fmla="*/ 8 h 54"/>
                    <a:gd name="T74" fmla="*/ 23 w 52"/>
                    <a:gd name="T75" fmla="*/ 8 h 54"/>
                    <a:gd name="T76" fmla="*/ 21 w 52"/>
                    <a:gd name="T77" fmla="*/ 19 h 54"/>
                    <a:gd name="T78" fmla="*/ 18 w 52"/>
                    <a:gd name="T79" fmla="*/ 26 h 54"/>
                    <a:gd name="T80" fmla="*/ 17 w 52"/>
                    <a:gd name="T81" fmla="*/ 27 h 54"/>
                    <a:gd name="T82" fmla="*/ 14 w 52"/>
                    <a:gd name="T83" fmla="*/ 27 h 54"/>
                    <a:gd name="T84" fmla="*/ 4 w 52"/>
                    <a:gd name="T85" fmla="*/ 27 h 54"/>
                    <a:gd name="T86" fmla="*/ 5 w 52"/>
                    <a:gd name="T87" fmla="*/ 34 h 54"/>
                    <a:gd name="T88" fmla="*/ 5 w 52"/>
                    <a:gd name="T89" fmla="*/ 45 h 54"/>
                    <a:gd name="T90" fmla="*/ 9 w 52"/>
                    <a:gd name="T91" fmla="*/ 45 h 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2"/>
                    <a:gd name="T139" fmla="*/ 0 h 54"/>
                    <a:gd name="T140" fmla="*/ 52 w 52"/>
                    <a:gd name="T141" fmla="*/ 54 h 5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2" h="54">
                      <a:moveTo>
                        <a:pt x="21" y="54"/>
                      </a:moveTo>
                      <a:cubicBezTo>
                        <a:pt x="19" y="54"/>
                        <a:pt x="18" y="53"/>
                        <a:pt x="17" y="51"/>
                      </a:cubicBezTo>
                      <a:cubicBezTo>
                        <a:pt x="16" y="50"/>
                        <a:pt x="15" y="49"/>
                        <a:pt x="14" y="49"/>
                      </a:cubicBezTo>
                      <a:cubicBezTo>
                        <a:pt x="13" y="49"/>
                        <a:pt x="12" y="48"/>
                        <a:pt x="12" y="48"/>
                      </a:cubicBezTo>
                      <a:cubicBezTo>
                        <a:pt x="11" y="47"/>
                        <a:pt x="10" y="47"/>
                        <a:pt x="9" y="47"/>
                      </a:cubicBezTo>
                      <a:cubicBezTo>
                        <a:pt x="9" y="47"/>
                        <a:pt x="9" y="47"/>
                        <a:pt x="9" y="47"/>
                      </a:cubicBezTo>
                      <a:cubicBezTo>
                        <a:pt x="9" y="47"/>
                        <a:pt x="8" y="47"/>
                        <a:pt x="8" y="47"/>
                      </a:cubicBezTo>
                      <a:cubicBezTo>
                        <a:pt x="5" y="47"/>
                        <a:pt x="4" y="47"/>
                        <a:pt x="4" y="48"/>
                      </a:cubicBezTo>
                      <a:cubicBezTo>
                        <a:pt x="2" y="48"/>
                        <a:pt x="2" y="48"/>
                        <a:pt x="2" y="48"/>
                      </a:cubicBezTo>
                      <a:cubicBezTo>
                        <a:pt x="2" y="46"/>
                        <a:pt x="2" y="46"/>
                        <a:pt x="2" y="46"/>
                      </a:cubicBezTo>
                      <a:cubicBezTo>
                        <a:pt x="4" y="43"/>
                        <a:pt x="5" y="40"/>
                        <a:pt x="3" y="37"/>
                      </a:cubicBezTo>
                      <a:cubicBezTo>
                        <a:pt x="3" y="36"/>
                        <a:pt x="3" y="35"/>
                        <a:pt x="3" y="34"/>
                      </a:cubicBezTo>
                      <a:cubicBezTo>
                        <a:pt x="3" y="32"/>
                        <a:pt x="3" y="30"/>
                        <a:pt x="2" y="29"/>
                      </a:cubicBezTo>
                      <a:cubicBezTo>
                        <a:pt x="2" y="29"/>
                        <a:pt x="2" y="29"/>
                        <a:pt x="2" y="29"/>
                      </a:cubicBezTo>
                      <a:cubicBezTo>
                        <a:pt x="0" y="29"/>
                        <a:pt x="0" y="29"/>
                        <a:pt x="0" y="29"/>
                      </a:cubicBezTo>
                      <a:cubicBezTo>
                        <a:pt x="1" y="28"/>
                        <a:pt x="1" y="28"/>
                        <a:pt x="1" y="28"/>
                      </a:cubicBezTo>
                      <a:cubicBezTo>
                        <a:pt x="2" y="25"/>
                        <a:pt x="6" y="25"/>
                        <a:pt x="9" y="25"/>
                      </a:cubicBezTo>
                      <a:cubicBezTo>
                        <a:pt x="11" y="25"/>
                        <a:pt x="13" y="25"/>
                        <a:pt x="14" y="25"/>
                      </a:cubicBezTo>
                      <a:cubicBezTo>
                        <a:pt x="15" y="25"/>
                        <a:pt x="16" y="25"/>
                        <a:pt x="16" y="25"/>
                      </a:cubicBezTo>
                      <a:cubicBezTo>
                        <a:pt x="16" y="25"/>
                        <a:pt x="16" y="25"/>
                        <a:pt x="16" y="25"/>
                      </a:cubicBezTo>
                      <a:cubicBezTo>
                        <a:pt x="16" y="21"/>
                        <a:pt x="15" y="18"/>
                        <a:pt x="20" y="17"/>
                      </a:cubicBezTo>
                      <a:cubicBezTo>
                        <a:pt x="21" y="16"/>
                        <a:pt x="21" y="11"/>
                        <a:pt x="21" y="9"/>
                      </a:cubicBezTo>
                      <a:cubicBezTo>
                        <a:pt x="21" y="8"/>
                        <a:pt x="21" y="8"/>
                        <a:pt x="21" y="7"/>
                      </a:cubicBezTo>
                      <a:cubicBezTo>
                        <a:pt x="21" y="5"/>
                        <a:pt x="24" y="5"/>
                        <a:pt x="25" y="5"/>
                      </a:cubicBezTo>
                      <a:cubicBezTo>
                        <a:pt x="26" y="5"/>
                        <a:pt x="28" y="5"/>
                        <a:pt x="29" y="6"/>
                      </a:cubicBezTo>
                      <a:cubicBezTo>
                        <a:pt x="30" y="6"/>
                        <a:pt x="30" y="6"/>
                        <a:pt x="31" y="6"/>
                      </a:cubicBezTo>
                      <a:cubicBezTo>
                        <a:pt x="31" y="6"/>
                        <a:pt x="31" y="6"/>
                        <a:pt x="31" y="6"/>
                      </a:cubicBezTo>
                      <a:cubicBezTo>
                        <a:pt x="33" y="6"/>
                        <a:pt x="33" y="6"/>
                        <a:pt x="33" y="4"/>
                      </a:cubicBezTo>
                      <a:cubicBezTo>
                        <a:pt x="33" y="3"/>
                        <a:pt x="33" y="2"/>
                        <a:pt x="33" y="1"/>
                      </a:cubicBezTo>
                      <a:cubicBezTo>
                        <a:pt x="34" y="0"/>
                        <a:pt x="34" y="0"/>
                        <a:pt x="34" y="0"/>
                      </a:cubicBezTo>
                      <a:cubicBezTo>
                        <a:pt x="52" y="12"/>
                        <a:pt x="52" y="12"/>
                        <a:pt x="52" y="12"/>
                      </a:cubicBezTo>
                      <a:cubicBezTo>
                        <a:pt x="43" y="12"/>
                        <a:pt x="43" y="12"/>
                        <a:pt x="43" y="12"/>
                      </a:cubicBezTo>
                      <a:cubicBezTo>
                        <a:pt x="43" y="16"/>
                        <a:pt x="43" y="20"/>
                        <a:pt x="44" y="23"/>
                      </a:cubicBezTo>
                      <a:cubicBezTo>
                        <a:pt x="44" y="31"/>
                        <a:pt x="45" y="39"/>
                        <a:pt x="46" y="47"/>
                      </a:cubicBezTo>
                      <a:cubicBezTo>
                        <a:pt x="48" y="48"/>
                        <a:pt x="48" y="49"/>
                        <a:pt x="47" y="51"/>
                      </a:cubicBezTo>
                      <a:cubicBezTo>
                        <a:pt x="47" y="52"/>
                        <a:pt x="46" y="52"/>
                        <a:pt x="46" y="52"/>
                      </a:cubicBezTo>
                      <a:cubicBezTo>
                        <a:pt x="46" y="52"/>
                        <a:pt x="46" y="52"/>
                        <a:pt x="45" y="52"/>
                      </a:cubicBezTo>
                      <a:cubicBezTo>
                        <a:pt x="45" y="52"/>
                        <a:pt x="45" y="52"/>
                        <a:pt x="45" y="52"/>
                      </a:cubicBezTo>
                      <a:cubicBezTo>
                        <a:pt x="42" y="52"/>
                        <a:pt x="39" y="52"/>
                        <a:pt x="37" y="52"/>
                      </a:cubicBezTo>
                      <a:cubicBezTo>
                        <a:pt x="34" y="52"/>
                        <a:pt x="34" y="52"/>
                        <a:pt x="34" y="52"/>
                      </a:cubicBezTo>
                      <a:cubicBezTo>
                        <a:pt x="34" y="52"/>
                        <a:pt x="33" y="52"/>
                        <a:pt x="33" y="52"/>
                      </a:cubicBezTo>
                      <a:cubicBezTo>
                        <a:pt x="32" y="51"/>
                        <a:pt x="31" y="51"/>
                        <a:pt x="31" y="51"/>
                      </a:cubicBezTo>
                      <a:cubicBezTo>
                        <a:pt x="29" y="51"/>
                        <a:pt x="28" y="52"/>
                        <a:pt x="28" y="52"/>
                      </a:cubicBezTo>
                      <a:cubicBezTo>
                        <a:pt x="27" y="53"/>
                        <a:pt x="27" y="53"/>
                        <a:pt x="26" y="53"/>
                      </a:cubicBezTo>
                      <a:cubicBezTo>
                        <a:pt x="25" y="53"/>
                        <a:pt x="24" y="52"/>
                        <a:pt x="23" y="51"/>
                      </a:cubicBezTo>
                      <a:cubicBezTo>
                        <a:pt x="23" y="53"/>
                        <a:pt x="22" y="54"/>
                        <a:pt x="21" y="54"/>
                      </a:cubicBezTo>
                      <a:close/>
                      <a:moveTo>
                        <a:pt x="9" y="45"/>
                      </a:moveTo>
                      <a:cubicBezTo>
                        <a:pt x="11" y="45"/>
                        <a:pt x="12" y="46"/>
                        <a:pt x="13" y="46"/>
                      </a:cubicBezTo>
                      <a:cubicBezTo>
                        <a:pt x="13" y="47"/>
                        <a:pt x="14" y="47"/>
                        <a:pt x="14" y="47"/>
                      </a:cubicBezTo>
                      <a:cubicBezTo>
                        <a:pt x="16" y="47"/>
                        <a:pt x="18" y="49"/>
                        <a:pt x="19" y="50"/>
                      </a:cubicBezTo>
                      <a:cubicBezTo>
                        <a:pt x="19" y="51"/>
                        <a:pt x="20" y="52"/>
                        <a:pt x="21" y="52"/>
                      </a:cubicBezTo>
                      <a:cubicBezTo>
                        <a:pt x="21" y="52"/>
                        <a:pt x="21" y="52"/>
                        <a:pt x="22" y="49"/>
                      </a:cubicBezTo>
                      <a:cubicBezTo>
                        <a:pt x="23" y="47"/>
                        <a:pt x="23" y="47"/>
                        <a:pt x="23" y="47"/>
                      </a:cubicBezTo>
                      <a:cubicBezTo>
                        <a:pt x="24" y="48"/>
                        <a:pt x="24" y="48"/>
                        <a:pt x="24" y="48"/>
                      </a:cubicBezTo>
                      <a:cubicBezTo>
                        <a:pt x="24" y="49"/>
                        <a:pt x="24" y="49"/>
                        <a:pt x="25" y="50"/>
                      </a:cubicBezTo>
                      <a:cubicBezTo>
                        <a:pt x="25" y="50"/>
                        <a:pt x="26" y="51"/>
                        <a:pt x="26" y="51"/>
                      </a:cubicBezTo>
                      <a:cubicBezTo>
                        <a:pt x="26" y="51"/>
                        <a:pt x="26" y="51"/>
                        <a:pt x="26" y="51"/>
                      </a:cubicBezTo>
                      <a:cubicBezTo>
                        <a:pt x="28" y="50"/>
                        <a:pt x="30" y="49"/>
                        <a:pt x="31" y="49"/>
                      </a:cubicBezTo>
                      <a:cubicBezTo>
                        <a:pt x="31" y="49"/>
                        <a:pt x="32" y="50"/>
                        <a:pt x="33" y="50"/>
                      </a:cubicBezTo>
                      <a:cubicBezTo>
                        <a:pt x="33" y="50"/>
                        <a:pt x="34" y="50"/>
                        <a:pt x="34" y="50"/>
                      </a:cubicBezTo>
                      <a:cubicBezTo>
                        <a:pt x="37" y="50"/>
                        <a:pt x="37" y="50"/>
                        <a:pt x="37" y="50"/>
                      </a:cubicBezTo>
                      <a:cubicBezTo>
                        <a:pt x="39" y="50"/>
                        <a:pt x="42" y="50"/>
                        <a:pt x="45" y="50"/>
                      </a:cubicBezTo>
                      <a:cubicBezTo>
                        <a:pt x="45" y="50"/>
                        <a:pt x="45" y="50"/>
                        <a:pt x="46" y="50"/>
                      </a:cubicBezTo>
                      <a:cubicBezTo>
                        <a:pt x="46" y="49"/>
                        <a:pt x="46" y="49"/>
                        <a:pt x="46" y="49"/>
                      </a:cubicBezTo>
                      <a:cubicBezTo>
                        <a:pt x="45" y="49"/>
                        <a:pt x="45" y="48"/>
                        <a:pt x="45" y="47"/>
                      </a:cubicBezTo>
                      <a:cubicBezTo>
                        <a:pt x="43" y="39"/>
                        <a:pt x="42" y="31"/>
                        <a:pt x="42" y="23"/>
                      </a:cubicBezTo>
                      <a:cubicBezTo>
                        <a:pt x="42" y="19"/>
                        <a:pt x="41" y="15"/>
                        <a:pt x="41" y="11"/>
                      </a:cubicBezTo>
                      <a:cubicBezTo>
                        <a:pt x="41" y="10"/>
                        <a:pt x="41" y="10"/>
                        <a:pt x="41" y="10"/>
                      </a:cubicBezTo>
                      <a:cubicBezTo>
                        <a:pt x="46" y="10"/>
                        <a:pt x="46" y="10"/>
                        <a:pt x="46" y="10"/>
                      </a:cubicBezTo>
                      <a:cubicBezTo>
                        <a:pt x="35" y="3"/>
                        <a:pt x="35" y="3"/>
                        <a:pt x="35" y="3"/>
                      </a:cubicBezTo>
                      <a:cubicBezTo>
                        <a:pt x="35" y="3"/>
                        <a:pt x="35" y="3"/>
                        <a:pt x="35" y="4"/>
                      </a:cubicBezTo>
                      <a:cubicBezTo>
                        <a:pt x="35" y="6"/>
                        <a:pt x="35" y="8"/>
                        <a:pt x="31" y="8"/>
                      </a:cubicBezTo>
                      <a:cubicBezTo>
                        <a:pt x="31" y="8"/>
                        <a:pt x="31" y="8"/>
                        <a:pt x="31" y="8"/>
                      </a:cubicBezTo>
                      <a:cubicBezTo>
                        <a:pt x="30" y="8"/>
                        <a:pt x="30" y="8"/>
                        <a:pt x="29" y="8"/>
                      </a:cubicBezTo>
                      <a:cubicBezTo>
                        <a:pt x="28" y="7"/>
                        <a:pt x="26" y="7"/>
                        <a:pt x="25" y="7"/>
                      </a:cubicBezTo>
                      <a:cubicBezTo>
                        <a:pt x="23" y="7"/>
                        <a:pt x="23" y="8"/>
                        <a:pt x="23" y="8"/>
                      </a:cubicBezTo>
                      <a:cubicBezTo>
                        <a:pt x="23" y="8"/>
                        <a:pt x="23" y="8"/>
                        <a:pt x="23" y="9"/>
                      </a:cubicBezTo>
                      <a:cubicBezTo>
                        <a:pt x="23" y="15"/>
                        <a:pt x="23" y="18"/>
                        <a:pt x="21" y="19"/>
                      </a:cubicBezTo>
                      <a:cubicBezTo>
                        <a:pt x="17" y="20"/>
                        <a:pt x="18" y="21"/>
                        <a:pt x="18" y="24"/>
                      </a:cubicBezTo>
                      <a:cubicBezTo>
                        <a:pt x="18" y="25"/>
                        <a:pt x="18" y="25"/>
                        <a:pt x="18" y="26"/>
                      </a:cubicBezTo>
                      <a:cubicBezTo>
                        <a:pt x="19" y="27"/>
                        <a:pt x="19" y="27"/>
                        <a:pt x="19" y="27"/>
                      </a:cubicBezTo>
                      <a:cubicBezTo>
                        <a:pt x="17" y="27"/>
                        <a:pt x="17" y="27"/>
                        <a:pt x="17" y="27"/>
                      </a:cubicBezTo>
                      <a:cubicBezTo>
                        <a:pt x="17" y="27"/>
                        <a:pt x="17" y="27"/>
                        <a:pt x="17" y="27"/>
                      </a:cubicBezTo>
                      <a:cubicBezTo>
                        <a:pt x="17" y="27"/>
                        <a:pt x="15" y="27"/>
                        <a:pt x="14" y="27"/>
                      </a:cubicBezTo>
                      <a:cubicBezTo>
                        <a:pt x="12" y="27"/>
                        <a:pt x="10" y="27"/>
                        <a:pt x="9" y="27"/>
                      </a:cubicBezTo>
                      <a:cubicBezTo>
                        <a:pt x="6" y="27"/>
                        <a:pt x="4" y="27"/>
                        <a:pt x="4" y="27"/>
                      </a:cubicBezTo>
                      <a:cubicBezTo>
                        <a:pt x="4" y="28"/>
                        <a:pt x="4" y="28"/>
                        <a:pt x="4" y="28"/>
                      </a:cubicBezTo>
                      <a:cubicBezTo>
                        <a:pt x="5" y="29"/>
                        <a:pt x="5" y="32"/>
                        <a:pt x="5" y="34"/>
                      </a:cubicBezTo>
                      <a:cubicBezTo>
                        <a:pt x="5" y="35"/>
                        <a:pt x="5" y="36"/>
                        <a:pt x="5" y="36"/>
                      </a:cubicBezTo>
                      <a:cubicBezTo>
                        <a:pt x="6" y="39"/>
                        <a:pt x="6" y="42"/>
                        <a:pt x="5" y="45"/>
                      </a:cubicBezTo>
                      <a:cubicBezTo>
                        <a:pt x="6" y="45"/>
                        <a:pt x="8" y="45"/>
                        <a:pt x="9" y="45"/>
                      </a:cubicBezTo>
                      <a:cubicBezTo>
                        <a:pt x="9" y="45"/>
                        <a:pt x="9" y="45"/>
                        <a:pt x="9" y="4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5" name="Freeform 280"/>
                <p:cNvSpPr>
                  <a:spLocks noChangeArrowheads="1"/>
                </p:cNvSpPr>
                <p:nvPr/>
              </p:nvSpPr>
              <p:spPr bwMode="auto">
                <a:xfrm>
                  <a:off x="766" y="515"/>
                  <a:ext cx="81" cy="67"/>
                </a:xfrm>
                <a:custGeom>
                  <a:avLst/>
                  <a:gdLst>
                    <a:gd name="T0" fmla="*/ 0 w 47"/>
                    <a:gd name="T1" fmla="*/ 39 h 39"/>
                    <a:gd name="T2" fmla="*/ 6 w 47"/>
                    <a:gd name="T3" fmla="*/ 37 h 39"/>
                    <a:gd name="T4" fmla="*/ 12 w 47"/>
                    <a:gd name="T5" fmla="*/ 31 h 39"/>
                    <a:gd name="T6" fmla="*/ 13 w 47"/>
                    <a:gd name="T7" fmla="*/ 23 h 39"/>
                    <a:gd name="T8" fmla="*/ 16 w 47"/>
                    <a:gd name="T9" fmla="*/ 16 h 39"/>
                    <a:gd name="T10" fmla="*/ 24 w 47"/>
                    <a:gd name="T11" fmla="*/ 11 h 39"/>
                    <a:gd name="T12" fmla="*/ 28 w 47"/>
                    <a:gd name="T13" fmla="*/ 3 h 39"/>
                    <a:gd name="T14" fmla="*/ 33 w 47"/>
                    <a:gd name="T15" fmla="*/ 5 h 39"/>
                    <a:gd name="T16" fmla="*/ 43 w 47"/>
                    <a:gd name="T17" fmla="*/ 5 h 39"/>
                    <a:gd name="T18" fmla="*/ 42 w 47"/>
                    <a:gd name="T19" fmla="*/ 5 h 39"/>
                    <a:gd name="T20" fmla="*/ 45 w 47"/>
                    <a:gd name="T21" fmla="*/ 14 h 39"/>
                    <a:gd name="T22" fmla="*/ 46 w 47"/>
                    <a:gd name="T23" fmla="*/ 19 h 39"/>
                    <a:gd name="T24" fmla="*/ 37 w 47"/>
                    <a:gd name="T25" fmla="*/ 25 h 39"/>
                    <a:gd name="T26" fmla="*/ 27 w 47"/>
                    <a:gd name="T27" fmla="*/ 30 h 39"/>
                    <a:gd name="T28" fmla="*/ 19 w 47"/>
                    <a:gd name="T29" fmla="*/ 33 h 39"/>
                    <a:gd name="T30" fmla="*/ 14 w 47"/>
                    <a:gd name="T31" fmla="*/ 39 h 39"/>
                    <a:gd name="T32" fmla="*/ 0 w 47"/>
                    <a:gd name="T33" fmla="*/ 39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39"/>
                    <a:gd name="T53" fmla="*/ 47 w 47"/>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39">
                      <a:moveTo>
                        <a:pt x="0" y="39"/>
                      </a:moveTo>
                      <a:cubicBezTo>
                        <a:pt x="1" y="37"/>
                        <a:pt x="4" y="38"/>
                        <a:pt x="6" y="37"/>
                      </a:cubicBezTo>
                      <a:cubicBezTo>
                        <a:pt x="8" y="35"/>
                        <a:pt x="11" y="33"/>
                        <a:pt x="12" y="31"/>
                      </a:cubicBezTo>
                      <a:cubicBezTo>
                        <a:pt x="13" y="28"/>
                        <a:pt x="12" y="26"/>
                        <a:pt x="13" y="23"/>
                      </a:cubicBezTo>
                      <a:cubicBezTo>
                        <a:pt x="13" y="22"/>
                        <a:pt x="15" y="18"/>
                        <a:pt x="16" y="16"/>
                      </a:cubicBezTo>
                      <a:cubicBezTo>
                        <a:pt x="19" y="14"/>
                        <a:pt x="21" y="13"/>
                        <a:pt x="24" y="11"/>
                      </a:cubicBezTo>
                      <a:cubicBezTo>
                        <a:pt x="26" y="10"/>
                        <a:pt x="27" y="6"/>
                        <a:pt x="28" y="3"/>
                      </a:cubicBezTo>
                      <a:cubicBezTo>
                        <a:pt x="29" y="0"/>
                        <a:pt x="31" y="4"/>
                        <a:pt x="33" y="5"/>
                      </a:cubicBezTo>
                      <a:cubicBezTo>
                        <a:pt x="36" y="6"/>
                        <a:pt x="40" y="5"/>
                        <a:pt x="43" y="5"/>
                      </a:cubicBezTo>
                      <a:cubicBezTo>
                        <a:pt x="43" y="5"/>
                        <a:pt x="43" y="5"/>
                        <a:pt x="42" y="5"/>
                      </a:cubicBezTo>
                      <a:cubicBezTo>
                        <a:pt x="45" y="7"/>
                        <a:pt x="45" y="11"/>
                        <a:pt x="45" y="14"/>
                      </a:cubicBezTo>
                      <a:cubicBezTo>
                        <a:pt x="45" y="16"/>
                        <a:pt x="47" y="17"/>
                        <a:pt x="46" y="19"/>
                      </a:cubicBezTo>
                      <a:cubicBezTo>
                        <a:pt x="44" y="19"/>
                        <a:pt x="33" y="20"/>
                        <a:pt x="37" y="25"/>
                      </a:cubicBezTo>
                      <a:cubicBezTo>
                        <a:pt x="34" y="26"/>
                        <a:pt x="30" y="29"/>
                        <a:pt x="27" y="30"/>
                      </a:cubicBezTo>
                      <a:cubicBezTo>
                        <a:pt x="25" y="30"/>
                        <a:pt x="21" y="31"/>
                        <a:pt x="19" y="33"/>
                      </a:cubicBezTo>
                      <a:cubicBezTo>
                        <a:pt x="15" y="37"/>
                        <a:pt x="20" y="39"/>
                        <a:pt x="14" y="39"/>
                      </a:cubicBezTo>
                      <a:cubicBezTo>
                        <a:pt x="9" y="39"/>
                        <a:pt x="5" y="39"/>
                        <a:pt x="0" y="3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6" name="Freeform 281"/>
                <p:cNvSpPr>
                  <a:spLocks noEditPoints="1" noChangeArrowheads="1"/>
                </p:cNvSpPr>
                <p:nvPr/>
              </p:nvSpPr>
              <p:spPr bwMode="auto">
                <a:xfrm>
                  <a:off x="763" y="517"/>
                  <a:ext cx="91" cy="67"/>
                </a:xfrm>
                <a:custGeom>
                  <a:avLst/>
                  <a:gdLst>
                    <a:gd name="T0" fmla="*/ 0 w 53"/>
                    <a:gd name="T1" fmla="*/ 39 h 39"/>
                    <a:gd name="T2" fmla="*/ 5 w 53"/>
                    <a:gd name="T3" fmla="*/ 36 h 39"/>
                    <a:gd name="T4" fmla="*/ 9 w 53"/>
                    <a:gd name="T5" fmla="*/ 34 h 39"/>
                    <a:gd name="T6" fmla="*/ 14 w 53"/>
                    <a:gd name="T7" fmla="*/ 25 h 39"/>
                    <a:gd name="T8" fmla="*/ 18 w 53"/>
                    <a:gd name="T9" fmla="*/ 15 h 39"/>
                    <a:gd name="T10" fmla="*/ 25 w 53"/>
                    <a:gd name="T11" fmla="*/ 9 h 39"/>
                    <a:gd name="T12" fmla="*/ 29 w 53"/>
                    <a:gd name="T13" fmla="*/ 2 h 39"/>
                    <a:gd name="T14" fmla="*/ 34 w 53"/>
                    <a:gd name="T15" fmla="*/ 2 h 39"/>
                    <a:gd name="T16" fmla="*/ 39 w 53"/>
                    <a:gd name="T17" fmla="*/ 3 h 39"/>
                    <a:gd name="T18" fmla="*/ 42 w 53"/>
                    <a:gd name="T19" fmla="*/ 3 h 39"/>
                    <a:gd name="T20" fmla="*/ 53 w 53"/>
                    <a:gd name="T21" fmla="*/ 5 h 39"/>
                    <a:gd name="T22" fmla="*/ 48 w 53"/>
                    <a:gd name="T23" fmla="*/ 11 h 39"/>
                    <a:gd name="T24" fmla="*/ 49 w 53"/>
                    <a:gd name="T25" fmla="*/ 15 h 39"/>
                    <a:gd name="T26" fmla="*/ 49 w 53"/>
                    <a:gd name="T27" fmla="*/ 19 h 39"/>
                    <a:gd name="T28" fmla="*/ 39 w 53"/>
                    <a:gd name="T29" fmla="*/ 21 h 39"/>
                    <a:gd name="T30" fmla="*/ 40 w 53"/>
                    <a:gd name="T31" fmla="*/ 24 h 39"/>
                    <a:gd name="T32" fmla="*/ 36 w 53"/>
                    <a:gd name="T33" fmla="*/ 27 h 39"/>
                    <a:gd name="T34" fmla="*/ 21 w 53"/>
                    <a:gd name="T35" fmla="*/ 33 h 39"/>
                    <a:gd name="T36" fmla="*/ 20 w 53"/>
                    <a:gd name="T37" fmla="*/ 38 h 39"/>
                    <a:gd name="T38" fmla="*/ 7 w 53"/>
                    <a:gd name="T39" fmla="*/ 37 h 39"/>
                    <a:gd name="T40" fmla="*/ 18 w 53"/>
                    <a:gd name="T41" fmla="*/ 37 h 39"/>
                    <a:gd name="T42" fmla="*/ 20 w 53"/>
                    <a:gd name="T43" fmla="*/ 31 h 39"/>
                    <a:gd name="T44" fmla="*/ 34 w 53"/>
                    <a:gd name="T45" fmla="*/ 25 h 39"/>
                    <a:gd name="T46" fmla="*/ 37 w 53"/>
                    <a:gd name="T47" fmla="*/ 21 h 39"/>
                    <a:gd name="T48" fmla="*/ 47 w 53"/>
                    <a:gd name="T49" fmla="*/ 16 h 39"/>
                    <a:gd name="T50" fmla="*/ 46 w 53"/>
                    <a:gd name="T51" fmla="*/ 11 h 39"/>
                    <a:gd name="T52" fmla="*/ 44 w 53"/>
                    <a:gd name="T53" fmla="*/ 5 h 39"/>
                    <a:gd name="T54" fmla="*/ 39 w 53"/>
                    <a:gd name="T55" fmla="*/ 5 h 39"/>
                    <a:gd name="T56" fmla="*/ 33 w 53"/>
                    <a:gd name="T57" fmla="*/ 3 h 39"/>
                    <a:gd name="T58" fmla="*/ 31 w 53"/>
                    <a:gd name="T59" fmla="*/ 3 h 39"/>
                    <a:gd name="T60" fmla="*/ 26 w 53"/>
                    <a:gd name="T61" fmla="*/ 11 h 39"/>
                    <a:gd name="T62" fmla="*/ 19 w 53"/>
                    <a:gd name="T63" fmla="*/ 16 h 39"/>
                    <a:gd name="T64" fmla="*/ 16 w 53"/>
                    <a:gd name="T65" fmla="*/ 25 h 39"/>
                    <a:gd name="T66" fmla="*/ 10 w 53"/>
                    <a:gd name="T67" fmla="*/ 35 h 39"/>
                    <a:gd name="T68" fmla="*/ 7 w 53"/>
                    <a:gd name="T69" fmla="*/ 37 h 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39"/>
                    <a:gd name="T107" fmla="*/ 53 w 53"/>
                    <a:gd name="T108" fmla="*/ 39 h 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39">
                      <a:moveTo>
                        <a:pt x="16" y="39"/>
                      </a:moveTo>
                      <a:cubicBezTo>
                        <a:pt x="0" y="39"/>
                        <a:pt x="0" y="39"/>
                        <a:pt x="0" y="39"/>
                      </a:cubicBezTo>
                      <a:cubicBezTo>
                        <a:pt x="1" y="38"/>
                        <a:pt x="1" y="38"/>
                        <a:pt x="1" y="38"/>
                      </a:cubicBezTo>
                      <a:cubicBezTo>
                        <a:pt x="2" y="36"/>
                        <a:pt x="4" y="36"/>
                        <a:pt x="5" y="36"/>
                      </a:cubicBezTo>
                      <a:cubicBezTo>
                        <a:pt x="6" y="36"/>
                        <a:pt x="7" y="35"/>
                        <a:pt x="7" y="35"/>
                      </a:cubicBezTo>
                      <a:cubicBezTo>
                        <a:pt x="8" y="35"/>
                        <a:pt x="8" y="34"/>
                        <a:pt x="9" y="34"/>
                      </a:cubicBezTo>
                      <a:cubicBezTo>
                        <a:pt x="10" y="33"/>
                        <a:pt x="12" y="31"/>
                        <a:pt x="13" y="30"/>
                      </a:cubicBezTo>
                      <a:cubicBezTo>
                        <a:pt x="14" y="28"/>
                        <a:pt x="14" y="27"/>
                        <a:pt x="14" y="25"/>
                      </a:cubicBezTo>
                      <a:cubicBezTo>
                        <a:pt x="14" y="24"/>
                        <a:pt x="14" y="23"/>
                        <a:pt x="14" y="22"/>
                      </a:cubicBezTo>
                      <a:cubicBezTo>
                        <a:pt x="14" y="20"/>
                        <a:pt x="17" y="16"/>
                        <a:pt x="18" y="15"/>
                      </a:cubicBezTo>
                      <a:cubicBezTo>
                        <a:pt x="20" y="12"/>
                        <a:pt x="22" y="11"/>
                        <a:pt x="25" y="10"/>
                      </a:cubicBezTo>
                      <a:cubicBezTo>
                        <a:pt x="25" y="9"/>
                        <a:pt x="25" y="9"/>
                        <a:pt x="25" y="9"/>
                      </a:cubicBezTo>
                      <a:cubicBezTo>
                        <a:pt x="27" y="8"/>
                        <a:pt x="28" y="6"/>
                        <a:pt x="28" y="4"/>
                      </a:cubicBezTo>
                      <a:cubicBezTo>
                        <a:pt x="28" y="3"/>
                        <a:pt x="29" y="3"/>
                        <a:pt x="29" y="2"/>
                      </a:cubicBezTo>
                      <a:cubicBezTo>
                        <a:pt x="30" y="1"/>
                        <a:pt x="30" y="0"/>
                        <a:pt x="31" y="0"/>
                      </a:cubicBezTo>
                      <a:cubicBezTo>
                        <a:pt x="33" y="0"/>
                        <a:pt x="33" y="1"/>
                        <a:pt x="34" y="2"/>
                      </a:cubicBezTo>
                      <a:cubicBezTo>
                        <a:pt x="35" y="2"/>
                        <a:pt x="35" y="3"/>
                        <a:pt x="36" y="3"/>
                      </a:cubicBezTo>
                      <a:cubicBezTo>
                        <a:pt x="37" y="3"/>
                        <a:pt x="38" y="3"/>
                        <a:pt x="39" y="3"/>
                      </a:cubicBezTo>
                      <a:cubicBezTo>
                        <a:pt x="40" y="3"/>
                        <a:pt x="40" y="3"/>
                        <a:pt x="41" y="3"/>
                      </a:cubicBezTo>
                      <a:cubicBezTo>
                        <a:pt x="41" y="3"/>
                        <a:pt x="42" y="3"/>
                        <a:pt x="42" y="3"/>
                      </a:cubicBezTo>
                      <a:cubicBezTo>
                        <a:pt x="44" y="3"/>
                        <a:pt x="45" y="3"/>
                        <a:pt x="45" y="4"/>
                      </a:cubicBezTo>
                      <a:cubicBezTo>
                        <a:pt x="53" y="5"/>
                        <a:pt x="53" y="5"/>
                        <a:pt x="53" y="5"/>
                      </a:cubicBezTo>
                      <a:cubicBezTo>
                        <a:pt x="47" y="5"/>
                        <a:pt x="47" y="5"/>
                        <a:pt x="47" y="5"/>
                      </a:cubicBezTo>
                      <a:cubicBezTo>
                        <a:pt x="48" y="7"/>
                        <a:pt x="48" y="9"/>
                        <a:pt x="48" y="11"/>
                      </a:cubicBezTo>
                      <a:cubicBezTo>
                        <a:pt x="48" y="11"/>
                        <a:pt x="48" y="12"/>
                        <a:pt x="48" y="13"/>
                      </a:cubicBezTo>
                      <a:cubicBezTo>
                        <a:pt x="48" y="13"/>
                        <a:pt x="48" y="14"/>
                        <a:pt x="49" y="15"/>
                      </a:cubicBezTo>
                      <a:cubicBezTo>
                        <a:pt x="49" y="16"/>
                        <a:pt x="50" y="17"/>
                        <a:pt x="49" y="18"/>
                      </a:cubicBezTo>
                      <a:cubicBezTo>
                        <a:pt x="49" y="19"/>
                        <a:pt x="49" y="19"/>
                        <a:pt x="49" y="19"/>
                      </a:cubicBezTo>
                      <a:cubicBezTo>
                        <a:pt x="49" y="19"/>
                        <a:pt x="49" y="19"/>
                        <a:pt x="49" y="19"/>
                      </a:cubicBezTo>
                      <a:cubicBezTo>
                        <a:pt x="41" y="19"/>
                        <a:pt x="40" y="21"/>
                        <a:pt x="39" y="21"/>
                      </a:cubicBezTo>
                      <a:cubicBezTo>
                        <a:pt x="39" y="22"/>
                        <a:pt x="39" y="22"/>
                        <a:pt x="39" y="23"/>
                      </a:cubicBezTo>
                      <a:cubicBezTo>
                        <a:pt x="40" y="24"/>
                        <a:pt x="40" y="24"/>
                        <a:pt x="40" y="24"/>
                      </a:cubicBezTo>
                      <a:cubicBezTo>
                        <a:pt x="39" y="25"/>
                        <a:pt x="39" y="25"/>
                        <a:pt x="39" y="25"/>
                      </a:cubicBezTo>
                      <a:cubicBezTo>
                        <a:pt x="38" y="25"/>
                        <a:pt x="37" y="26"/>
                        <a:pt x="36" y="27"/>
                      </a:cubicBezTo>
                      <a:cubicBezTo>
                        <a:pt x="34" y="28"/>
                        <a:pt x="31" y="29"/>
                        <a:pt x="29" y="30"/>
                      </a:cubicBezTo>
                      <a:cubicBezTo>
                        <a:pt x="27" y="30"/>
                        <a:pt x="23" y="31"/>
                        <a:pt x="21" y="33"/>
                      </a:cubicBezTo>
                      <a:cubicBezTo>
                        <a:pt x="20" y="34"/>
                        <a:pt x="20" y="35"/>
                        <a:pt x="20" y="36"/>
                      </a:cubicBezTo>
                      <a:cubicBezTo>
                        <a:pt x="20" y="37"/>
                        <a:pt x="20" y="38"/>
                        <a:pt x="20" y="38"/>
                      </a:cubicBezTo>
                      <a:cubicBezTo>
                        <a:pt x="19" y="39"/>
                        <a:pt x="18" y="39"/>
                        <a:pt x="16" y="39"/>
                      </a:cubicBezTo>
                      <a:close/>
                      <a:moveTo>
                        <a:pt x="7" y="37"/>
                      </a:moveTo>
                      <a:cubicBezTo>
                        <a:pt x="16" y="37"/>
                        <a:pt x="16" y="37"/>
                        <a:pt x="16" y="37"/>
                      </a:cubicBezTo>
                      <a:cubicBezTo>
                        <a:pt x="18" y="37"/>
                        <a:pt x="18" y="37"/>
                        <a:pt x="18" y="37"/>
                      </a:cubicBezTo>
                      <a:cubicBezTo>
                        <a:pt x="18" y="37"/>
                        <a:pt x="18" y="36"/>
                        <a:pt x="18" y="36"/>
                      </a:cubicBezTo>
                      <a:cubicBezTo>
                        <a:pt x="18" y="35"/>
                        <a:pt x="18" y="33"/>
                        <a:pt x="20" y="31"/>
                      </a:cubicBezTo>
                      <a:cubicBezTo>
                        <a:pt x="22" y="29"/>
                        <a:pt x="27" y="28"/>
                        <a:pt x="29" y="28"/>
                      </a:cubicBezTo>
                      <a:cubicBezTo>
                        <a:pt x="31" y="27"/>
                        <a:pt x="33" y="26"/>
                        <a:pt x="34" y="25"/>
                      </a:cubicBezTo>
                      <a:cubicBezTo>
                        <a:pt x="35" y="24"/>
                        <a:pt x="36" y="24"/>
                        <a:pt x="37" y="23"/>
                      </a:cubicBezTo>
                      <a:cubicBezTo>
                        <a:pt x="37" y="22"/>
                        <a:pt x="37" y="21"/>
                        <a:pt x="37" y="21"/>
                      </a:cubicBezTo>
                      <a:cubicBezTo>
                        <a:pt x="39" y="18"/>
                        <a:pt x="43" y="17"/>
                        <a:pt x="48" y="17"/>
                      </a:cubicBezTo>
                      <a:cubicBezTo>
                        <a:pt x="48" y="17"/>
                        <a:pt x="47" y="16"/>
                        <a:pt x="47" y="16"/>
                      </a:cubicBezTo>
                      <a:cubicBezTo>
                        <a:pt x="46" y="15"/>
                        <a:pt x="46" y="14"/>
                        <a:pt x="46" y="13"/>
                      </a:cubicBezTo>
                      <a:cubicBezTo>
                        <a:pt x="46" y="12"/>
                        <a:pt x="46" y="12"/>
                        <a:pt x="46" y="11"/>
                      </a:cubicBezTo>
                      <a:cubicBezTo>
                        <a:pt x="46" y="8"/>
                        <a:pt x="46" y="6"/>
                        <a:pt x="44" y="5"/>
                      </a:cubicBezTo>
                      <a:cubicBezTo>
                        <a:pt x="44" y="5"/>
                        <a:pt x="44" y="5"/>
                        <a:pt x="44" y="5"/>
                      </a:cubicBezTo>
                      <a:cubicBezTo>
                        <a:pt x="42" y="5"/>
                        <a:pt x="42" y="5"/>
                        <a:pt x="41" y="5"/>
                      </a:cubicBezTo>
                      <a:cubicBezTo>
                        <a:pt x="40" y="5"/>
                        <a:pt x="40" y="5"/>
                        <a:pt x="39" y="5"/>
                      </a:cubicBezTo>
                      <a:cubicBezTo>
                        <a:pt x="38" y="5"/>
                        <a:pt x="36" y="5"/>
                        <a:pt x="35" y="5"/>
                      </a:cubicBezTo>
                      <a:cubicBezTo>
                        <a:pt x="34" y="4"/>
                        <a:pt x="34" y="4"/>
                        <a:pt x="33" y="3"/>
                      </a:cubicBezTo>
                      <a:cubicBezTo>
                        <a:pt x="33" y="3"/>
                        <a:pt x="32" y="2"/>
                        <a:pt x="31" y="2"/>
                      </a:cubicBezTo>
                      <a:cubicBezTo>
                        <a:pt x="31" y="2"/>
                        <a:pt x="31" y="2"/>
                        <a:pt x="31" y="3"/>
                      </a:cubicBezTo>
                      <a:cubicBezTo>
                        <a:pt x="31" y="3"/>
                        <a:pt x="30" y="4"/>
                        <a:pt x="30" y="5"/>
                      </a:cubicBezTo>
                      <a:cubicBezTo>
                        <a:pt x="29" y="7"/>
                        <a:pt x="28" y="10"/>
                        <a:pt x="26" y="11"/>
                      </a:cubicBezTo>
                      <a:cubicBezTo>
                        <a:pt x="26" y="11"/>
                        <a:pt x="26" y="11"/>
                        <a:pt x="26" y="11"/>
                      </a:cubicBezTo>
                      <a:cubicBezTo>
                        <a:pt x="23" y="13"/>
                        <a:pt x="21" y="14"/>
                        <a:pt x="19" y="16"/>
                      </a:cubicBezTo>
                      <a:cubicBezTo>
                        <a:pt x="18" y="17"/>
                        <a:pt x="16" y="21"/>
                        <a:pt x="16" y="22"/>
                      </a:cubicBezTo>
                      <a:cubicBezTo>
                        <a:pt x="15" y="23"/>
                        <a:pt x="16" y="24"/>
                        <a:pt x="16" y="25"/>
                      </a:cubicBezTo>
                      <a:cubicBezTo>
                        <a:pt x="16" y="27"/>
                        <a:pt x="16" y="28"/>
                        <a:pt x="15" y="30"/>
                      </a:cubicBezTo>
                      <a:cubicBezTo>
                        <a:pt x="14" y="33"/>
                        <a:pt x="12" y="34"/>
                        <a:pt x="10" y="35"/>
                      </a:cubicBezTo>
                      <a:cubicBezTo>
                        <a:pt x="9" y="36"/>
                        <a:pt x="9" y="36"/>
                        <a:pt x="8" y="36"/>
                      </a:cubicBezTo>
                      <a:cubicBezTo>
                        <a:pt x="8" y="37"/>
                        <a:pt x="7" y="37"/>
                        <a:pt x="7" y="3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7" name="Freeform 282"/>
                <p:cNvSpPr>
                  <a:spLocks noChangeArrowheads="1"/>
                </p:cNvSpPr>
                <p:nvPr/>
              </p:nvSpPr>
              <p:spPr bwMode="auto">
                <a:xfrm>
                  <a:off x="854" y="613"/>
                  <a:ext cx="109" cy="85"/>
                </a:xfrm>
                <a:custGeom>
                  <a:avLst/>
                  <a:gdLst>
                    <a:gd name="T0" fmla="*/ 59 w 63"/>
                    <a:gd name="T1" fmla="*/ 2 h 49"/>
                    <a:gd name="T2" fmla="*/ 54 w 63"/>
                    <a:gd name="T3" fmla="*/ 1 h 49"/>
                    <a:gd name="T4" fmla="*/ 47 w 63"/>
                    <a:gd name="T5" fmla="*/ 1 h 49"/>
                    <a:gd name="T6" fmla="*/ 36 w 63"/>
                    <a:gd name="T7" fmla="*/ 7 h 49"/>
                    <a:gd name="T8" fmla="*/ 26 w 63"/>
                    <a:gd name="T9" fmla="*/ 14 h 49"/>
                    <a:gd name="T10" fmla="*/ 16 w 63"/>
                    <a:gd name="T11" fmla="*/ 19 h 49"/>
                    <a:gd name="T12" fmla="*/ 15 w 63"/>
                    <a:gd name="T13" fmla="*/ 32 h 49"/>
                    <a:gd name="T14" fmla="*/ 5 w 63"/>
                    <a:gd name="T15" fmla="*/ 35 h 49"/>
                    <a:gd name="T16" fmla="*/ 0 w 63"/>
                    <a:gd name="T17" fmla="*/ 37 h 49"/>
                    <a:gd name="T18" fmla="*/ 3 w 63"/>
                    <a:gd name="T19" fmla="*/ 42 h 49"/>
                    <a:gd name="T20" fmla="*/ 5 w 63"/>
                    <a:gd name="T21" fmla="*/ 45 h 49"/>
                    <a:gd name="T22" fmla="*/ 8 w 63"/>
                    <a:gd name="T23" fmla="*/ 45 h 49"/>
                    <a:gd name="T24" fmla="*/ 10 w 63"/>
                    <a:gd name="T25" fmla="*/ 48 h 49"/>
                    <a:gd name="T26" fmla="*/ 9 w 63"/>
                    <a:gd name="T27" fmla="*/ 47 h 49"/>
                    <a:gd name="T28" fmla="*/ 14 w 63"/>
                    <a:gd name="T29" fmla="*/ 49 h 49"/>
                    <a:gd name="T30" fmla="*/ 21 w 63"/>
                    <a:gd name="T31" fmla="*/ 41 h 49"/>
                    <a:gd name="T32" fmla="*/ 27 w 63"/>
                    <a:gd name="T33" fmla="*/ 44 h 49"/>
                    <a:gd name="T34" fmla="*/ 32 w 63"/>
                    <a:gd name="T35" fmla="*/ 43 h 49"/>
                    <a:gd name="T36" fmla="*/ 38 w 63"/>
                    <a:gd name="T37" fmla="*/ 44 h 49"/>
                    <a:gd name="T38" fmla="*/ 45 w 63"/>
                    <a:gd name="T39" fmla="*/ 42 h 49"/>
                    <a:gd name="T40" fmla="*/ 51 w 63"/>
                    <a:gd name="T41" fmla="*/ 41 h 49"/>
                    <a:gd name="T42" fmla="*/ 53 w 63"/>
                    <a:gd name="T43" fmla="*/ 39 h 49"/>
                    <a:gd name="T44" fmla="*/ 57 w 63"/>
                    <a:gd name="T45" fmla="*/ 32 h 49"/>
                    <a:gd name="T46" fmla="*/ 61 w 63"/>
                    <a:gd name="T47" fmla="*/ 21 h 49"/>
                    <a:gd name="T48" fmla="*/ 61 w 63"/>
                    <a:gd name="T49" fmla="*/ 12 h 49"/>
                    <a:gd name="T50" fmla="*/ 59 w 63"/>
                    <a:gd name="T51" fmla="*/ 2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3"/>
                    <a:gd name="T79" fmla="*/ 0 h 49"/>
                    <a:gd name="T80" fmla="*/ 63 w 63"/>
                    <a:gd name="T81" fmla="*/ 49 h 4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3" h="49">
                      <a:moveTo>
                        <a:pt x="59" y="2"/>
                      </a:moveTo>
                      <a:cubicBezTo>
                        <a:pt x="57" y="4"/>
                        <a:pt x="57" y="1"/>
                        <a:pt x="54" y="1"/>
                      </a:cubicBezTo>
                      <a:cubicBezTo>
                        <a:pt x="52" y="0"/>
                        <a:pt x="49" y="1"/>
                        <a:pt x="47" y="1"/>
                      </a:cubicBezTo>
                      <a:cubicBezTo>
                        <a:pt x="44" y="1"/>
                        <a:pt x="39" y="5"/>
                        <a:pt x="36" y="7"/>
                      </a:cubicBezTo>
                      <a:cubicBezTo>
                        <a:pt x="33" y="10"/>
                        <a:pt x="29" y="12"/>
                        <a:pt x="26" y="14"/>
                      </a:cubicBezTo>
                      <a:cubicBezTo>
                        <a:pt x="24" y="16"/>
                        <a:pt x="16" y="19"/>
                        <a:pt x="16" y="19"/>
                      </a:cubicBezTo>
                      <a:cubicBezTo>
                        <a:pt x="16" y="23"/>
                        <a:pt x="17" y="29"/>
                        <a:pt x="15" y="32"/>
                      </a:cubicBezTo>
                      <a:cubicBezTo>
                        <a:pt x="12" y="36"/>
                        <a:pt x="8" y="32"/>
                        <a:pt x="5" y="35"/>
                      </a:cubicBezTo>
                      <a:cubicBezTo>
                        <a:pt x="3" y="36"/>
                        <a:pt x="0" y="36"/>
                        <a:pt x="0" y="37"/>
                      </a:cubicBezTo>
                      <a:cubicBezTo>
                        <a:pt x="0" y="39"/>
                        <a:pt x="2" y="40"/>
                        <a:pt x="3" y="42"/>
                      </a:cubicBezTo>
                      <a:cubicBezTo>
                        <a:pt x="4" y="43"/>
                        <a:pt x="4" y="44"/>
                        <a:pt x="5" y="45"/>
                      </a:cubicBezTo>
                      <a:cubicBezTo>
                        <a:pt x="6" y="45"/>
                        <a:pt x="7" y="44"/>
                        <a:pt x="8" y="45"/>
                      </a:cubicBezTo>
                      <a:cubicBezTo>
                        <a:pt x="9" y="46"/>
                        <a:pt x="8" y="47"/>
                        <a:pt x="10" y="48"/>
                      </a:cubicBezTo>
                      <a:cubicBezTo>
                        <a:pt x="9" y="48"/>
                        <a:pt x="9" y="47"/>
                        <a:pt x="9" y="47"/>
                      </a:cubicBezTo>
                      <a:cubicBezTo>
                        <a:pt x="11" y="46"/>
                        <a:pt x="12" y="48"/>
                        <a:pt x="14" y="49"/>
                      </a:cubicBezTo>
                      <a:cubicBezTo>
                        <a:pt x="13" y="45"/>
                        <a:pt x="17" y="41"/>
                        <a:pt x="21" y="41"/>
                      </a:cubicBezTo>
                      <a:cubicBezTo>
                        <a:pt x="23" y="40"/>
                        <a:pt x="25" y="42"/>
                        <a:pt x="27" y="44"/>
                      </a:cubicBezTo>
                      <a:cubicBezTo>
                        <a:pt x="28" y="45"/>
                        <a:pt x="30" y="42"/>
                        <a:pt x="32" y="43"/>
                      </a:cubicBezTo>
                      <a:cubicBezTo>
                        <a:pt x="34" y="45"/>
                        <a:pt x="36" y="45"/>
                        <a:pt x="38" y="44"/>
                      </a:cubicBezTo>
                      <a:cubicBezTo>
                        <a:pt x="40" y="42"/>
                        <a:pt x="42" y="42"/>
                        <a:pt x="45" y="42"/>
                      </a:cubicBezTo>
                      <a:cubicBezTo>
                        <a:pt x="48" y="42"/>
                        <a:pt x="49" y="44"/>
                        <a:pt x="51" y="41"/>
                      </a:cubicBezTo>
                      <a:cubicBezTo>
                        <a:pt x="52" y="40"/>
                        <a:pt x="50" y="38"/>
                        <a:pt x="53" y="39"/>
                      </a:cubicBezTo>
                      <a:cubicBezTo>
                        <a:pt x="51" y="37"/>
                        <a:pt x="56" y="33"/>
                        <a:pt x="57" y="32"/>
                      </a:cubicBezTo>
                      <a:cubicBezTo>
                        <a:pt x="60" y="28"/>
                        <a:pt x="60" y="26"/>
                        <a:pt x="61" y="21"/>
                      </a:cubicBezTo>
                      <a:cubicBezTo>
                        <a:pt x="61" y="18"/>
                        <a:pt x="63" y="14"/>
                        <a:pt x="61" y="12"/>
                      </a:cubicBezTo>
                      <a:cubicBezTo>
                        <a:pt x="58" y="10"/>
                        <a:pt x="59" y="6"/>
                        <a:pt x="59"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8" name="Freeform 283"/>
                <p:cNvSpPr>
                  <a:spLocks noEditPoints="1" noChangeArrowheads="1"/>
                </p:cNvSpPr>
                <p:nvPr/>
              </p:nvSpPr>
              <p:spPr bwMode="auto">
                <a:xfrm>
                  <a:off x="853" y="612"/>
                  <a:ext cx="112" cy="91"/>
                </a:xfrm>
                <a:custGeom>
                  <a:avLst/>
                  <a:gdLst>
                    <a:gd name="T0" fmla="*/ 14 w 65"/>
                    <a:gd name="T1" fmla="*/ 51 h 53"/>
                    <a:gd name="T2" fmla="*/ 11 w 65"/>
                    <a:gd name="T3" fmla="*/ 48 h 53"/>
                    <a:gd name="T4" fmla="*/ 12 w 65"/>
                    <a:gd name="T5" fmla="*/ 49 h 53"/>
                    <a:gd name="T6" fmla="*/ 10 w 65"/>
                    <a:gd name="T7" fmla="*/ 50 h 53"/>
                    <a:gd name="T8" fmla="*/ 9 w 65"/>
                    <a:gd name="T9" fmla="*/ 47 h 53"/>
                    <a:gd name="T10" fmla="*/ 5 w 65"/>
                    <a:gd name="T11" fmla="*/ 46 h 53"/>
                    <a:gd name="T12" fmla="*/ 0 w 65"/>
                    <a:gd name="T13" fmla="*/ 38 h 53"/>
                    <a:gd name="T14" fmla="*/ 5 w 65"/>
                    <a:gd name="T15" fmla="*/ 35 h 53"/>
                    <a:gd name="T16" fmla="*/ 10 w 65"/>
                    <a:gd name="T17" fmla="*/ 34 h 53"/>
                    <a:gd name="T18" fmla="*/ 15 w 65"/>
                    <a:gd name="T19" fmla="*/ 33 h 53"/>
                    <a:gd name="T20" fmla="*/ 16 w 65"/>
                    <a:gd name="T21" fmla="*/ 20 h 53"/>
                    <a:gd name="T22" fmla="*/ 26 w 65"/>
                    <a:gd name="T23" fmla="*/ 15 h 53"/>
                    <a:gd name="T24" fmla="*/ 39 w 65"/>
                    <a:gd name="T25" fmla="*/ 6 h 53"/>
                    <a:gd name="T26" fmla="*/ 50 w 65"/>
                    <a:gd name="T27" fmla="*/ 1 h 53"/>
                    <a:gd name="T28" fmla="*/ 58 w 65"/>
                    <a:gd name="T29" fmla="*/ 2 h 53"/>
                    <a:gd name="T30" fmla="*/ 61 w 65"/>
                    <a:gd name="T31" fmla="*/ 2 h 53"/>
                    <a:gd name="T32" fmla="*/ 61 w 65"/>
                    <a:gd name="T33" fmla="*/ 5 h 53"/>
                    <a:gd name="T34" fmla="*/ 63 w 65"/>
                    <a:gd name="T35" fmla="*/ 19 h 53"/>
                    <a:gd name="T36" fmla="*/ 63 w 65"/>
                    <a:gd name="T37" fmla="*/ 23 h 53"/>
                    <a:gd name="T38" fmla="*/ 58 w 65"/>
                    <a:gd name="T39" fmla="*/ 34 h 53"/>
                    <a:gd name="T40" fmla="*/ 59 w 65"/>
                    <a:gd name="T41" fmla="*/ 41 h 53"/>
                    <a:gd name="T42" fmla="*/ 53 w 65"/>
                    <a:gd name="T43" fmla="*/ 40 h 53"/>
                    <a:gd name="T44" fmla="*/ 53 w 65"/>
                    <a:gd name="T45" fmla="*/ 43 h 53"/>
                    <a:gd name="T46" fmla="*/ 47 w 65"/>
                    <a:gd name="T47" fmla="*/ 44 h 53"/>
                    <a:gd name="T48" fmla="*/ 39 w 65"/>
                    <a:gd name="T49" fmla="*/ 46 h 53"/>
                    <a:gd name="T50" fmla="*/ 33 w 65"/>
                    <a:gd name="T51" fmla="*/ 45 h 53"/>
                    <a:gd name="T52" fmla="*/ 27 w 65"/>
                    <a:gd name="T53" fmla="*/ 46 h 53"/>
                    <a:gd name="T54" fmla="*/ 22 w 65"/>
                    <a:gd name="T55" fmla="*/ 43 h 53"/>
                    <a:gd name="T56" fmla="*/ 16 w 65"/>
                    <a:gd name="T57" fmla="*/ 50 h 53"/>
                    <a:gd name="T58" fmla="*/ 11 w 65"/>
                    <a:gd name="T59" fmla="*/ 46 h 53"/>
                    <a:gd name="T60" fmla="*/ 15 w 65"/>
                    <a:gd name="T61" fmla="*/ 45 h 53"/>
                    <a:gd name="T62" fmla="*/ 27 w 65"/>
                    <a:gd name="T63" fmla="*/ 43 h 53"/>
                    <a:gd name="T64" fmla="*/ 30 w 65"/>
                    <a:gd name="T65" fmla="*/ 44 h 53"/>
                    <a:gd name="T66" fmla="*/ 38 w 65"/>
                    <a:gd name="T67" fmla="*/ 44 h 53"/>
                    <a:gd name="T68" fmla="*/ 46 w 65"/>
                    <a:gd name="T69" fmla="*/ 42 h 53"/>
                    <a:gd name="T70" fmla="*/ 49 w 65"/>
                    <a:gd name="T71" fmla="*/ 43 h 53"/>
                    <a:gd name="T72" fmla="*/ 51 w 65"/>
                    <a:gd name="T73" fmla="*/ 41 h 53"/>
                    <a:gd name="T74" fmla="*/ 53 w 65"/>
                    <a:gd name="T75" fmla="*/ 39 h 53"/>
                    <a:gd name="T76" fmla="*/ 57 w 65"/>
                    <a:gd name="T77" fmla="*/ 32 h 53"/>
                    <a:gd name="T78" fmla="*/ 61 w 65"/>
                    <a:gd name="T79" fmla="*/ 22 h 53"/>
                    <a:gd name="T80" fmla="*/ 62 w 65"/>
                    <a:gd name="T81" fmla="*/ 14 h 53"/>
                    <a:gd name="T82" fmla="*/ 59 w 65"/>
                    <a:gd name="T83" fmla="*/ 5 h 53"/>
                    <a:gd name="T84" fmla="*/ 55 w 65"/>
                    <a:gd name="T85" fmla="*/ 3 h 53"/>
                    <a:gd name="T86" fmla="*/ 48 w 65"/>
                    <a:gd name="T87" fmla="*/ 3 h 53"/>
                    <a:gd name="T88" fmla="*/ 38 w 65"/>
                    <a:gd name="T89" fmla="*/ 9 h 53"/>
                    <a:gd name="T90" fmla="*/ 22 w 65"/>
                    <a:gd name="T91" fmla="*/ 19 h 53"/>
                    <a:gd name="T92" fmla="*/ 18 w 65"/>
                    <a:gd name="T93" fmla="*/ 24 h 53"/>
                    <a:gd name="T94" fmla="*/ 12 w 65"/>
                    <a:gd name="T95" fmla="*/ 36 h 53"/>
                    <a:gd name="T96" fmla="*/ 8 w 65"/>
                    <a:gd name="T97" fmla="*/ 36 h 53"/>
                    <a:gd name="T98" fmla="*/ 3 w 65"/>
                    <a:gd name="T99" fmla="*/ 38 h 53"/>
                    <a:gd name="T100" fmla="*/ 4 w 65"/>
                    <a:gd name="T101" fmla="*/ 42 h 53"/>
                    <a:gd name="T102" fmla="*/ 8 w 65"/>
                    <a:gd name="T103" fmla="*/ 45 h 53"/>
                    <a:gd name="T104" fmla="*/ 11 w 65"/>
                    <a:gd name="T105" fmla="*/ 47 h 5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5"/>
                    <a:gd name="T160" fmla="*/ 0 h 53"/>
                    <a:gd name="T161" fmla="*/ 65 w 65"/>
                    <a:gd name="T162" fmla="*/ 53 h 5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5" h="53">
                      <a:moveTo>
                        <a:pt x="17" y="53"/>
                      </a:moveTo>
                      <a:cubicBezTo>
                        <a:pt x="14" y="51"/>
                        <a:pt x="14" y="51"/>
                        <a:pt x="14" y="51"/>
                      </a:cubicBezTo>
                      <a:cubicBezTo>
                        <a:pt x="14" y="50"/>
                        <a:pt x="13" y="50"/>
                        <a:pt x="13" y="50"/>
                      </a:cubicBezTo>
                      <a:cubicBezTo>
                        <a:pt x="13" y="49"/>
                        <a:pt x="12" y="48"/>
                        <a:pt x="11" y="48"/>
                      </a:cubicBezTo>
                      <a:cubicBezTo>
                        <a:pt x="11" y="48"/>
                        <a:pt x="11" y="48"/>
                        <a:pt x="11" y="48"/>
                      </a:cubicBezTo>
                      <a:cubicBezTo>
                        <a:pt x="11" y="48"/>
                        <a:pt x="11" y="48"/>
                        <a:pt x="12" y="49"/>
                      </a:cubicBezTo>
                      <a:cubicBezTo>
                        <a:pt x="12" y="50"/>
                        <a:pt x="12" y="50"/>
                        <a:pt x="12" y="50"/>
                      </a:cubicBezTo>
                      <a:cubicBezTo>
                        <a:pt x="10" y="50"/>
                        <a:pt x="10" y="50"/>
                        <a:pt x="10" y="50"/>
                      </a:cubicBezTo>
                      <a:cubicBezTo>
                        <a:pt x="8" y="49"/>
                        <a:pt x="9" y="48"/>
                        <a:pt x="9" y="47"/>
                      </a:cubicBezTo>
                      <a:cubicBezTo>
                        <a:pt x="9" y="47"/>
                        <a:pt x="9" y="47"/>
                        <a:pt x="9" y="47"/>
                      </a:cubicBezTo>
                      <a:cubicBezTo>
                        <a:pt x="8" y="47"/>
                        <a:pt x="8" y="47"/>
                        <a:pt x="8" y="47"/>
                      </a:cubicBezTo>
                      <a:cubicBezTo>
                        <a:pt x="7" y="47"/>
                        <a:pt x="6" y="47"/>
                        <a:pt x="5" y="46"/>
                      </a:cubicBezTo>
                      <a:cubicBezTo>
                        <a:pt x="3" y="43"/>
                        <a:pt x="3" y="43"/>
                        <a:pt x="3" y="43"/>
                      </a:cubicBezTo>
                      <a:cubicBezTo>
                        <a:pt x="2" y="42"/>
                        <a:pt x="0" y="40"/>
                        <a:pt x="0" y="38"/>
                      </a:cubicBezTo>
                      <a:cubicBezTo>
                        <a:pt x="0" y="36"/>
                        <a:pt x="2" y="36"/>
                        <a:pt x="3" y="36"/>
                      </a:cubicBezTo>
                      <a:cubicBezTo>
                        <a:pt x="4" y="36"/>
                        <a:pt x="4" y="35"/>
                        <a:pt x="5" y="35"/>
                      </a:cubicBezTo>
                      <a:cubicBezTo>
                        <a:pt x="6" y="34"/>
                        <a:pt x="7" y="34"/>
                        <a:pt x="8" y="34"/>
                      </a:cubicBezTo>
                      <a:cubicBezTo>
                        <a:pt x="9" y="34"/>
                        <a:pt x="10" y="34"/>
                        <a:pt x="10" y="34"/>
                      </a:cubicBezTo>
                      <a:cubicBezTo>
                        <a:pt x="11" y="34"/>
                        <a:pt x="12" y="34"/>
                        <a:pt x="12" y="34"/>
                      </a:cubicBezTo>
                      <a:cubicBezTo>
                        <a:pt x="14" y="34"/>
                        <a:pt x="15" y="34"/>
                        <a:pt x="15" y="33"/>
                      </a:cubicBezTo>
                      <a:cubicBezTo>
                        <a:pt x="17" y="31"/>
                        <a:pt x="16" y="27"/>
                        <a:pt x="16" y="24"/>
                      </a:cubicBezTo>
                      <a:cubicBezTo>
                        <a:pt x="16" y="22"/>
                        <a:pt x="16" y="21"/>
                        <a:pt x="16" y="20"/>
                      </a:cubicBezTo>
                      <a:cubicBezTo>
                        <a:pt x="16" y="20"/>
                        <a:pt x="16" y="19"/>
                        <a:pt x="21" y="17"/>
                      </a:cubicBezTo>
                      <a:cubicBezTo>
                        <a:pt x="23" y="16"/>
                        <a:pt x="26" y="15"/>
                        <a:pt x="26" y="15"/>
                      </a:cubicBezTo>
                      <a:cubicBezTo>
                        <a:pt x="30" y="12"/>
                        <a:pt x="33" y="10"/>
                        <a:pt x="36" y="7"/>
                      </a:cubicBezTo>
                      <a:cubicBezTo>
                        <a:pt x="37" y="7"/>
                        <a:pt x="38" y="6"/>
                        <a:pt x="39" y="6"/>
                      </a:cubicBezTo>
                      <a:cubicBezTo>
                        <a:pt x="42" y="3"/>
                        <a:pt x="45" y="1"/>
                        <a:pt x="48" y="1"/>
                      </a:cubicBezTo>
                      <a:cubicBezTo>
                        <a:pt x="49" y="1"/>
                        <a:pt x="49" y="1"/>
                        <a:pt x="50" y="1"/>
                      </a:cubicBezTo>
                      <a:cubicBezTo>
                        <a:pt x="52" y="0"/>
                        <a:pt x="54" y="0"/>
                        <a:pt x="56" y="1"/>
                      </a:cubicBezTo>
                      <a:cubicBezTo>
                        <a:pt x="57" y="1"/>
                        <a:pt x="57" y="2"/>
                        <a:pt x="58" y="2"/>
                      </a:cubicBezTo>
                      <a:cubicBezTo>
                        <a:pt x="59" y="3"/>
                        <a:pt x="59" y="3"/>
                        <a:pt x="60" y="3"/>
                      </a:cubicBezTo>
                      <a:cubicBezTo>
                        <a:pt x="61" y="2"/>
                        <a:pt x="61" y="2"/>
                        <a:pt x="61" y="2"/>
                      </a:cubicBezTo>
                      <a:cubicBezTo>
                        <a:pt x="61" y="3"/>
                        <a:pt x="61" y="3"/>
                        <a:pt x="61" y="3"/>
                      </a:cubicBezTo>
                      <a:cubicBezTo>
                        <a:pt x="61" y="4"/>
                        <a:pt x="61" y="5"/>
                        <a:pt x="61" y="5"/>
                      </a:cubicBezTo>
                      <a:cubicBezTo>
                        <a:pt x="61" y="8"/>
                        <a:pt x="61" y="11"/>
                        <a:pt x="63" y="13"/>
                      </a:cubicBezTo>
                      <a:cubicBezTo>
                        <a:pt x="65" y="14"/>
                        <a:pt x="64" y="17"/>
                        <a:pt x="63" y="19"/>
                      </a:cubicBezTo>
                      <a:cubicBezTo>
                        <a:pt x="63" y="20"/>
                        <a:pt x="63" y="21"/>
                        <a:pt x="63" y="22"/>
                      </a:cubicBezTo>
                      <a:cubicBezTo>
                        <a:pt x="63" y="23"/>
                        <a:pt x="63" y="23"/>
                        <a:pt x="63" y="23"/>
                      </a:cubicBezTo>
                      <a:cubicBezTo>
                        <a:pt x="62" y="28"/>
                        <a:pt x="62" y="29"/>
                        <a:pt x="59" y="33"/>
                      </a:cubicBezTo>
                      <a:cubicBezTo>
                        <a:pt x="58" y="33"/>
                        <a:pt x="58" y="34"/>
                        <a:pt x="58" y="34"/>
                      </a:cubicBezTo>
                      <a:cubicBezTo>
                        <a:pt x="57" y="35"/>
                        <a:pt x="54" y="37"/>
                        <a:pt x="55" y="39"/>
                      </a:cubicBezTo>
                      <a:cubicBezTo>
                        <a:pt x="59" y="41"/>
                        <a:pt x="59" y="41"/>
                        <a:pt x="59" y="41"/>
                      </a:cubicBezTo>
                      <a:cubicBezTo>
                        <a:pt x="54" y="40"/>
                        <a:pt x="54" y="40"/>
                        <a:pt x="54" y="40"/>
                      </a:cubicBezTo>
                      <a:cubicBezTo>
                        <a:pt x="54" y="40"/>
                        <a:pt x="54" y="40"/>
                        <a:pt x="53" y="40"/>
                      </a:cubicBezTo>
                      <a:cubicBezTo>
                        <a:pt x="53" y="40"/>
                        <a:pt x="53" y="41"/>
                        <a:pt x="53" y="41"/>
                      </a:cubicBezTo>
                      <a:cubicBezTo>
                        <a:pt x="53" y="41"/>
                        <a:pt x="54" y="42"/>
                        <a:pt x="53" y="43"/>
                      </a:cubicBezTo>
                      <a:cubicBezTo>
                        <a:pt x="51" y="45"/>
                        <a:pt x="50" y="45"/>
                        <a:pt x="48" y="44"/>
                      </a:cubicBezTo>
                      <a:cubicBezTo>
                        <a:pt x="48" y="44"/>
                        <a:pt x="47" y="44"/>
                        <a:pt x="47" y="44"/>
                      </a:cubicBezTo>
                      <a:cubicBezTo>
                        <a:pt x="46" y="44"/>
                        <a:pt x="46" y="44"/>
                        <a:pt x="46" y="44"/>
                      </a:cubicBezTo>
                      <a:cubicBezTo>
                        <a:pt x="43" y="44"/>
                        <a:pt x="42" y="44"/>
                        <a:pt x="39" y="46"/>
                      </a:cubicBezTo>
                      <a:cubicBezTo>
                        <a:pt x="38" y="46"/>
                        <a:pt x="38" y="47"/>
                        <a:pt x="37" y="47"/>
                      </a:cubicBezTo>
                      <a:cubicBezTo>
                        <a:pt x="35" y="47"/>
                        <a:pt x="34" y="46"/>
                        <a:pt x="33" y="45"/>
                      </a:cubicBezTo>
                      <a:cubicBezTo>
                        <a:pt x="32" y="45"/>
                        <a:pt x="31" y="45"/>
                        <a:pt x="30" y="45"/>
                      </a:cubicBezTo>
                      <a:cubicBezTo>
                        <a:pt x="29" y="46"/>
                        <a:pt x="28" y="46"/>
                        <a:pt x="27" y="46"/>
                      </a:cubicBezTo>
                      <a:cubicBezTo>
                        <a:pt x="27" y="45"/>
                        <a:pt x="26" y="45"/>
                        <a:pt x="26" y="45"/>
                      </a:cubicBezTo>
                      <a:cubicBezTo>
                        <a:pt x="24" y="43"/>
                        <a:pt x="23" y="42"/>
                        <a:pt x="22" y="43"/>
                      </a:cubicBezTo>
                      <a:cubicBezTo>
                        <a:pt x="20" y="43"/>
                        <a:pt x="18" y="44"/>
                        <a:pt x="16" y="46"/>
                      </a:cubicBezTo>
                      <a:cubicBezTo>
                        <a:pt x="16" y="47"/>
                        <a:pt x="15" y="48"/>
                        <a:pt x="16" y="50"/>
                      </a:cubicBezTo>
                      <a:lnTo>
                        <a:pt x="17" y="53"/>
                      </a:lnTo>
                      <a:close/>
                      <a:moveTo>
                        <a:pt x="11" y="46"/>
                      </a:moveTo>
                      <a:cubicBezTo>
                        <a:pt x="12" y="46"/>
                        <a:pt x="13" y="47"/>
                        <a:pt x="14" y="47"/>
                      </a:cubicBezTo>
                      <a:cubicBezTo>
                        <a:pt x="14" y="47"/>
                        <a:pt x="14" y="46"/>
                        <a:pt x="15" y="45"/>
                      </a:cubicBezTo>
                      <a:cubicBezTo>
                        <a:pt x="16" y="43"/>
                        <a:pt x="19" y="41"/>
                        <a:pt x="21" y="41"/>
                      </a:cubicBezTo>
                      <a:cubicBezTo>
                        <a:pt x="24" y="40"/>
                        <a:pt x="25" y="42"/>
                        <a:pt x="27" y="43"/>
                      </a:cubicBezTo>
                      <a:cubicBezTo>
                        <a:pt x="27" y="43"/>
                        <a:pt x="28" y="44"/>
                        <a:pt x="28" y="44"/>
                      </a:cubicBezTo>
                      <a:cubicBezTo>
                        <a:pt x="29" y="44"/>
                        <a:pt x="29" y="44"/>
                        <a:pt x="30" y="44"/>
                      </a:cubicBezTo>
                      <a:cubicBezTo>
                        <a:pt x="31" y="43"/>
                        <a:pt x="33" y="43"/>
                        <a:pt x="34" y="44"/>
                      </a:cubicBezTo>
                      <a:cubicBezTo>
                        <a:pt x="36" y="45"/>
                        <a:pt x="37" y="45"/>
                        <a:pt x="38" y="44"/>
                      </a:cubicBezTo>
                      <a:cubicBezTo>
                        <a:pt x="41" y="42"/>
                        <a:pt x="43" y="42"/>
                        <a:pt x="46" y="42"/>
                      </a:cubicBezTo>
                      <a:cubicBezTo>
                        <a:pt x="46" y="42"/>
                        <a:pt x="46" y="42"/>
                        <a:pt x="46" y="42"/>
                      </a:cubicBezTo>
                      <a:cubicBezTo>
                        <a:pt x="46" y="42"/>
                        <a:pt x="46" y="42"/>
                        <a:pt x="46" y="42"/>
                      </a:cubicBezTo>
                      <a:cubicBezTo>
                        <a:pt x="47" y="42"/>
                        <a:pt x="48" y="42"/>
                        <a:pt x="49" y="43"/>
                      </a:cubicBezTo>
                      <a:cubicBezTo>
                        <a:pt x="49" y="43"/>
                        <a:pt x="50" y="43"/>
                        <a:pt x="51" y="42"/>
                      </a:cubicBezTo>
                      <a:cubicBezTo>
                        <a:pt x="51" y="42"/>
                        <a:pt x="51" y="41"/>
                        <a:pt x="51" y="41"/>
                      </a:cubicBezTo>
                      <a:cubicBezTo>
                        <a:pt x="51" y="40"/>
                        <a:pt x="51" y="40"/>
                        <a:pt x="52" y="39"/>
                      </a:cubicBezTo>
                      <a:cubicBezTo>
                        <a:pt x="52" y="39"/>
                        <a:pt x="52" y="39"/>
                        <a:pt x="53" y="39"/>
                      </a:cubicBezTo>
                      <a:cubicBezTo>
                        <a:pt x="53" y="37"/>
                        <a:pt x="54" y="35"/>
                        <a:pt x="56" y="32"/>
                      </a:cubicBezTo>
                      <a:cubicBezTo>
                        <a:pt x="57" y="32"/>
                        <a:pt x="57" y="32"/>
                        <a:pt x="57" y="32"/>
                      </a:cubicBezTo>
                      <a:cubicBezTo>
                        <a:pt x="60" y="28"/>
                        <a:pt x="60" y="27"/>
                        <a:pt x="61" y="23"/>
                      </a:cubicBezTo>
                      <a:cubicBezTo>
                        <a:pt x="61" y="22"/>
                        <a:pt x="61" y="22"/>
                        <a:pt x="61" y="22"/>
                      </a:cubicBezTo>
                      <a:cubicBezTo>
                        <a:pt x="61" y="21"/>
                        <a:pt x="61" y="20"/>
                        <a:pt x="61" y="19"/>
                      </a:cubicBezTo>
                      <a:cubicBezTo>
                        <a:pt x="62" y="18"/>
                        <a:pt x="62" y="15"/>
                        <a:pt x="62" y="14"/>
                      </a:cubicBezTo>
                      <a:cubicBezTo>
                        <a:pt x="59" y="12"/>
                        <a:pt x="59" y="9"/>
                        <a:pt x="59" y="5"/>
                      </a:cubicBezTo>
                      <a:cubicBezTo>
                        <a:pt x="59" y="5"/>
                        <a:pt x="59" y="5"/>
                        <a:pt x="59" y="5"/>
                      </a:cubicBezTo>
                      <a:cubicBezTo>
                        <a:pt x="58" y="5"/>
                        <a:pt x="57" y="4"/>
                        <a:pt x="56" y="4"/>
                      </a:cubicBezTo>
                      <a:cubicBezTo>
                        <a:pt x="56" y="3"/>
                        <a:pt x="56" y="3"/>
                        <a:pt x="55" y="3"/>
                      </a:cubicBezTo>
                      <a:cubicBezTo>
                        <a:pt x="54" y="2"/>
                        <a:pt x="52" y="2"/>
                        <a:pt x="50" y="3"/>
                      </a:cubicBezTo>
                      <a:cubicBezTo>
                        <a:pt x="50" y="3"/>
                        <a:pt x="49" y="3"/>
                        <a:pt x="48" y="3"/>
                      </a:cubicBezTo>
                      <a:cubicBezTo>
                        <a:pt x="46" y="3"/>
                        <a:pt x="43" y="5"/>
                        <a:pt x="40" y="7"/>
                      </a:cubicBezTo>
                      <a:cubicBezTo>
                        <a:pt x="39" y="8"/>
                        <a:pt x="38" y="9"/>
                        <a:pt x="38" y="9"/>
                      </a:cubicBezTo>
                      <a:cubicBezTo>
                        <a:pt x="34" y="11"/>
                        <a:pt x="31" y="13"/>
                        <a:pt x="27" y="16"/>
                      </a:cubicBezTo>
                      <a:cubicBezTo>
                        <a:pt x="27" y="17"/>
                        <a:pt x="24" y="18"/>
                        <a:pt x="22" y="19"/>
                      </a:cubicBezTo>
                      <a:cubicBezTo>
                        <a:pt x="20" y="20"/>
                        <a:pt x="19" y="21"/>
                        <a:pt x="18" y="21"/>
                      </a:cubicBezTo>
                      <a:cubicBezTo>
                        <a:pt x="18" y="22"/>
                        <a:pt x="18" y="23"/>
                        <a:pt x="18" y="24"/>
                      </a:cubicBezTo>
                      <a:cubicBezTo>
                        <a:pt x="18" y="27"/>
                        <a:pt x="19" y="31"/>
                        <a:pt x="17" y="34"/>
                      </a:cubicBezTo>
                      <a:cubicBezTo>
                        <a:pt x="15" y="36"/>
                        <a:pt x="14" y="36"/>
                        <a:pt x="12" y="36"/>
                      </a:cubicBezTo>
                      <a:cubicBezTo>
                        <a:pt x="12" y="36"/>
                        <a:pt x="11" y="36"/>
                        <a:pt x="10" y="36"/>
                      </a:cubicBezTo>
                      <a:cubicBezTo>
                        <a:pt x="10" y="36"/>
                        <a:pt x="9" y="36"/>
                        <a:pt x="8" y="36"/>
                      </a:cubicBezTo>
                      <a:cubicBezTo>
                        <a:pt x="7" y="36"/>
                        <a:pt x="7" y="36"/>
                        <a:pt x="6" y="36"/>
                      </a:cubicBezTo>
                      <a:cubicBezTo>
                        <a:pt x="5" y="37"/>
                        <a:pt x="4" y="37"/>
                        <a:pt x="3" y="38"/>
                      </a:cubicBezTo>
                      <a:cubicBezTo>
                        <a:pt x="3" y="38"/>
                        <a:pt x="2" y="38"/>
                        <a:pt x="2" y="38"/>
                      </a:cubicBezTo>
                      <a:cubicBezTo>
                        <a:pt x="2" y="39"/>
                        <a:pt x="3" y="41"/>
                        <a:pt x="4" y="42"/>
                      </a:cubicBezTo>
                      <a:cubicBezTo>
                        <a:pt x="7" y="45"/>
                        <a:pt x="7" y="45"/>
                        <a:pt x="7" y="45"/>
                      </a:cubicBezTo>
                      <a:cubicBezTo>
                        <a:pt x="7" y="45"/>
                        <a:pt x="7" y="45"/>
                        <a:pt x="8" y="45"/>
                      </a:cubicBezTo>
                      <a:cubicBezTo>
                        <a:pt x="8" y="45"/>
                        <a:pt x="9" y="45"/>
                        <a:pt x="10" y="45"/>
                      </a:cubicBezTo>
                      <a:cubicBezTo>
                        <a:pt x="10" y="46"/>
                        <a:pt x="11" y="46"/>
                        <a:pt x="11" y="47"/>
                      </a:cubicBezTo>
                      <a:cubicBezTo>
                        <a:pt x="11" y="46"/>
                        <a:pt x="11" y="46"/>
                        <a:pt x="11" y="4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9" name="Freeform 284"/>
                <p:cNvSpPr>
                  <a:spLocks noChangeArrowheads="1"/>
                </p:cNvSpPr>
                <p:nvPr/>
              </p:nvSpPr>
              <p:spPr bwMode="auto">
                <a:xfrm>
                  <a:off x="872" y="682"/>
                  <a:ext cx="82" cy="69"/>
                </a:xfrm>
                <a:custGeom>
                  <a:avLst/>
                  <a:gdLst>
                    <a:gd name="T0" fmla="*/ 10 w 48"/>
                    <a:gd name="T1" fmla="*/ 32 h 40"/>
                    <a:gd name="T2" fmla="*/ 1 w 48"/>
                    <a:gd name="T3" fmla="*/ 30 h 40"/>
                    <a:gd name="T4" fmla="*/ 1 w 48"/>
                    <a:gd name="T5" fmla="*/ 21 h 40"/>
                    <a:gd name="T6" fmla="*/ 5 w 48"/>
                    <a:gd name="T7" fmla="*/ 14 h 40"/>
                    <a:gd name="T8" fmla="*/ 4 w 48"/>
                    <a:gd name="T9" fmla="*/ 6 h 40"/>
                    <a:gd name="T10" fmla="*/ 9 w 48"/>
                    <a:gd name="T11" fmla="*/ 1 h 40"/>
                    <a:gd name="T12" fmla="*/ 18 w 48"/>
                    <a:gd name="T13" fmla="*/ 4 h 40"/>
                    <a:gd name="T14" fmla="*/ 26 w 48"/>
                    <a:gd name="T15" fmla="*/ 5 h 40"/>
                    <a:gd name="T16" fmla="*/ 30 w 48"/>
                    <a:gd name="T17" fmla="*/ 3 h 40"/>
                    <a:gd name="T18" fmla="*/ 35 w 48"/>
                    <a:gd name="T19" fmla="*/ 2 h 40"/>
                    <a:gd name="T20" fmla="*/ 41 w 48"/>
                    <a:gd name="T21" fmla="*/ 0 h 40"/>
                    <a:gd name="T22" fmla="*/ 45 w 48"/>
                    <a:gd name="T23" fmla="*/ 10 h 40"/>
                    <a:gd name="T24" fmla="*/ 39 w 48"/>
                    <a:gd name="T25" fmla="*/ 22 h 40"/>
                    <a:gd name="T26" fmla="*/ 35 w 48"/>
                    <a:gd name="T27" fmla="*/ 28 h 40"/>
                    <a:gd name="T28" fmla="*/ 31 w 48"/>
                    <a:gd name="T29" fmla="*/ 28 h 40"/>
                    <a:gd name="T30" fmla="*/ 23 w 48"/>
                    <a:gd name="T31" fmla="*/ 37 h 40"/>
                    <a:gd name="T32" fmla="*/ 22 w 48"/>
                    <a:gd name="T33" fmla="*/ 36 h 40"/>
                    <a:gd name="T34" fmla="*/ 18 w 48"/>
                    <a:gd name="T35" fmla="*/ 37 h 40"/>
                    <a:gd name="T36" fmla="*/ 15 w 48"/>
                    <a:gd name="T37" fmla="*/ 39 h 40"/>
                    <a:gd name="T38" fmla="*/ 10 w 48"/>
                    <a:gd name="T39" fmla="*/ 32 h 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8"/>
                    <a:gd name="T61" fmla="*/ 0 h 40"/>
                    <a:gd name="T62" fmla="*/ 48 w 48"/>
                    <a:gd name="T63" fmla="*/ 40 h 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8" h="40">
                      <a:moveTo>
                        <a:pt x="10" y="32"/>
                      </a:moveTo>
                      <a:cubicBezTo>
                        <a:pt x="8" y="29"/>
                        <a:pt x="4" y="30"/>
                        <a:pt x="1" y="30"/>
                      </a:cubicBezTo>
                      <a:cubicBezTo>
                        <a:pt x="1" y="28"/>
                        <a:pt x="0" y="24"/>
                        <a:pt x="1" y="21"/>
                      </a:cubicBezTo>
                      <a:cubicBezTo>
                        <a:pt x="2" y="19"/>
                        <a:pt x="4" y="16"/>
                        <a:pt x="5" y="14"/>
                      </a:cubicBezTo>
                      <a:cubicBezTo>
                        <a:pt x="5" y="11"/>
                        <a:pt x="3" y="9"/>
                        <a:pt x="4" y="6"/>
                      </a:cubicBezTo>
                      <a:cubicBezTo>
                        <a:pt x="4" y="4"/>
                        <a:pt x="7" y="1"/>
                        <a:pt x="9" y="1"/>
                      </a:cubicBezTo>
                      <a:cubicBezTo>
                        <a:pt x="12" y="0"/>
                        <a:pt x="16" y="4"/>
                        <a:pt x="18" y="4"/>
                      </a:cubicBezTo>
                      <a:cubicBezTo>
                        <a:pt x="22" y="2"/>
                        <a:pt x="22" y="4"/>
                        <a:pt x="26" y="5"/>
                      </a:cubicBezTo>
                      <a:cubicBezTo>
                        <a:pt x="27" y="5"/>
                        <a:pt x="29" y="3"/>
                        <a:pt x="30" y="3"/>
                      </a:cubicBezTo>
                      <a:cubicBezTo>
                        <a:pt x="31" y="2"/>
                        <a:pt x="33" y="2"/>
                        <a:pt x="35" y="2"/>
                      </a:cubicBezTo>
                      <a:cubicBezTo>
                        <a:pt x="37" y="2"/>
                        <a:pt x="40" y="4"/>
                        <a:pt x="41" y="0"/>
                      </a:cubicBezTo>
                      <a:cubicBezTo>
                        <a:pt x="43" y="3"/>
                        <a:pt x="48" y="7"/>
                        <a:pt x="45" y="10"/>
                      </a:cubicBezTo>
                      <a:cubicBezTo>
                        <a:pt x="41" y="13"/>
                        <a:pt x="42" y="18"/>
                        <a:pt x="39" y="22"/>
                      </a:cubicBezTo>
                      <a:cubicBezTo>
                        <a:pt x="37" y="23"/>
                        <a:pt x="36" y="26"/>
                        <a:pt x="35" y="28"/>
                      </a:cubicBezTo>
                      <a:cubicBezTo>
                        <a:pt x="34" y="31"/>
                        <a:pt x="33" y="28"/>
                        <a:pt x="31" y="28"/>
                      </a:cubicBezTo>
                      <a:cubicBezTo>
                        <a:pt x="26" y="27"/>
                        <a:pt x="24" y="32"/>
                        <a:pt x="23" y="37"/>
                      </a:cubicBezTo>
                      <a:cubicBezTo>
                        <a:pt x="23" y="37"/>
                        <a:pt x="22" y="36"/>
                        <a:pt x="22" y="36"/>
                      </a:cubicBezTo>
                      <a:cubicBezTo>
                        <a:pt x="22" y="38"/>
                        <a:pt x="20" y="37"/>
                        <a:pt x="18" y="37"/>
                      </a:cubicBezTo>
                      <a:cubicBezTo>
                        <a:pt x="18" y="37"/>
                        <a:pt x="16" y="38"/>
                        <a:pt x="15" y="39"/>
                      </a:cubicBezTo>
                      <a:cubicBezTo>
                        <a:pt x="11" y="40"/>
                        <a:pt x="12" y="33"/>
                        <a:pt x="10" y="3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0" name="Freeform 285"/>
                <p:cNvSpPr>
                  <a:spLocks noEditPoints="1" noChangeArrowheads="1"/>
                </p:cNvSpPr>
                <p:nvPr/>
              </p:nvSpPr>
              <p:spPr bwMode="auto">
                <a:xfrm>
                  <a:off x="872" y="679"/>
                  <a:ext cx="81" cy="72"/>
                </a:xfrm>
                <a:custGeom>
                  <a:avLst/>
                  <a:gdLst>
                    <a:gd name="T0" fmla="*/ 10 w 47"/>
                    <a:gd name="T1" fmla="*/ 38 h 42"/>
                    <a:gd name="T2" fmla="*/ 9 w 47"/>
                    <a:gd name="T3" fmla="*/ 35 h 42"/>
                    <a:gd name="T4" fmla="*/ 5 w 47"/>
                    <a:gd name="T5" fmla="*/ 33 h 42"/>
                    <a:gd name="T6" fmla="*/ 1 w 47"/>
                    <a:gd name="T7" fmla="*/ 33 h 42"/>
                    <a:gd name="T8" fmla="*/ 0 w 47"/>
                    <a:gd name="T9" fmla="*/ 32 h 42"/>
                    <a:gd name="T10" fmla="*/ 0 w 47"/>
                    <a:gd name="T11" fmla="*/ 23 h 42"/>
                    <a:gd name="T12" fmla="*/ 4 w 47"/>
                    <a:gd name="T13" fmla="*/ 16 h 42"/>
                    <a:gd name="T14" fmla="*/ 3 w 47"/>
                    <a:gd name="T15" fmla="*/ 8 h 42"/>
                    <a:gd name="T16" fmla="*/ 15 w 47"/>
                    <a:gd name="T17" fmla="*/ 4 h 42"/>
                    <a:gd name="T18" fmla="*/ 23 w 47"/>
                    <a:gd name="T19" fmla="*/ 5 h 42"/>
                    <a:gd name="T20" fmla="*/ 28 w 47"/>
                    <a:gd name="T21" fmla="*/ 5 h 42"/>
                    <a:gd name="T22" fmla="*/ 34 w 47"/>
                    <a:gd name="T23" fmla="*/ 3 h 42"/>
                    <a:gd name="T24" fmla="*/ 35 w 47"/>
                    <a:gd name="T25" fmla="*/ 3 h 42"/>
                    <a:gd name="T26" fmla="*/ 38 w 47"/>
                    <a:gd name="T27" fmla="*/ 4 h 42"/>
                    <a:gd name="T28" fmla="*/ 41 w 47"/>
                    <a:gd name="T29" fmla="*/ 0 h 42"/>
                    <a:gd name="T30" fmla="*/ 44 w 47"/>
                    <a:gd name="T31" fmla="*/ 4 h 42"/>
                    <a:gd name="T32" fmla="*/ 46 w 47"/>
                    <a:gd name="T33" fmla="*/ 13 h 42"/>
                    <a:gd name="T34" fmla="*/ 39 w 47"/>
                    <a:gd name="T35" fmla="*/ 24 h 42"/>
                    <a:gd name="T36" fmla="*/ 36 w 47"/>
                    <a:gd name="T37" fmla="*/ 31 h 42"/>
                    <a:gd name="T38" fmla="*/ 32 w 47"/>
                    <a:gd name="T39" fmla="*/ 32 h 42"/>
                    <a:gd name="T40" fmla="*/ 24 w 47"/>
                    <a:gd name="T41" fmla="*/ 38 h 42"/>
                    <a:gd name="T42" fmla="*/ 23 w 47"/>
                    <a:gd name="T43" fmla="*/ 40 h 42"/>
                    <a:gd name="T44" fmla="*/ 18 w 47"/>
                    <a:gd name="T45" fmla="*/ 40 h 42"/>
                    <a:gd name="T46" fmla="*/ 15 w 47"/>
                    <a:gd name="T47" fmla="*/ 41 h 42"/>
                    <a:gd name="T48" fmla="*/ 10 w 47"/>
                    <a:gd name="T49" fmla="*/ 34 h 42"/>
                    <a:gd name="T50" fmla="*/ 15 w 47"/>
                    <a:gd name="T51" fmla="*/ 40 h 42"/>
                    <a:gd name="T52" fmla="*/ 18 w 47"/>
                    <a:gd name="T53" fmla="*/ 38 h 42"/>
                    <a:gd name="T54" fmla="*/ 20 w 47"/>
                    <a:gd name="T55" fmla="*/ 38 h 42"/>
                    <a:gd name="T56" fmla="*/ 21 w 47"/>
                    <a:gd name="T57" fmla="*/ 38 h 42"/>
                    <a:gd name="T58" fmla="*/ 22 w 47"/>
                    <a:gd name="T59" fmla="*/ 37 h 42"/>
                    <a:gd name="T60" fmla="*/ 33 w 47"/>
                    <a:gd name="T61" fmla="*/ 30 h 42"/>
                    <a:gd name="T62" fmla="*/ 34 w 47"/>
                    <a:gd name="T63" fmla="*/ 30 h 42"/>
                    <a:gd name="T64" fmla="*/ 38 w 47"/>
                    <a:gd name="T65" fmla="*/ 23 h 42"/>
                    <a:gd name="T66" fmla="*/ 44 w 47"/>
                    <a:gd name="T67" fmla="*/ 11 h 42"/>
                    <a:gd name="T68" fmla="*/ 42 w 47"/>
                    <a:gd name="T69" fmla="*/ 5 h 42"/>
                    <a:gd name="T70" fmla="*/ 37 w 47"/>
                    <a:gd name="T71" fmla="*/ 5 h 42"/>
                    <a:gd name="T72" fmla="*/ 35 w 47"/>
                    <a:gd name="T73" fmla="*/ 5 h 42"/>
                    <a:gd name="T74" fmla="*/ 32 w 47"/>
                    <a:gd name="T75" fmla="*/ 5 h 42"/>
                    <a:gd name="T76" fmla="*/ 30 w 47"/>
                    <a:gd name="T77" fmla="*/ 6 h 42"/>
                    <a:gd name="T78" fmla="*/ 22 w 47"/>
                    <a:gd name="T79" fmla="*/ 7 h 42"/>
                    <a:gd name="T80" fmla="*/ 14 w 47"/>
                    <a:gd name="T81" fmla="*/ 6 h 42"/>
                    <a:gd name="T82" fmla="*/ 10 w 47"/>
                    <a:gd name="T83" fmla="*/ 4 h 42"/>
                    <a:gd name="T84" fmla="*/ 5 w 47"/>
                    <a:gd name="T85" fmla="*/ 12 h 42"/>
                    <a:gd name="T86" fmla="*/ 4 w 47"/>
                    <a:gd name="T87" fmla="*/ 20 h 42"/>
                    <a:gd name="T88" fmla="*/ 2 w 47"/>
                    <a:gd name="T89" fmla="*/ 30 h 42"/>
                    <a:gd name="T90" fmla="*/ 2 w 47"/>
                    <a:gd name="T91" fmla="*/ 31 h 42"/>
                    <a:gd name="T92" fmla="*/ 10 w 47"/>
                    <a:gd name="T93" fmla="*/ 34 h 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7"/>
                    <a:gd name="T142" fmla="*/ 0 h 42"/>
                    <a:gd name="T143" fmla="*/ 47 w 47"/>
                    <a:gd name="T144" fmla="*/ 42 h 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7" h="42">
                      <a:moveTo>
                        <a:pt x="14" y="42"/>
                      </a:moveTo>
                      <a:cubicBezTo>
                        <a:pt x="12" y="42"/>
                        <a:pt x="11" y="39"/>
                        <a:pt x="10" y="38"/>
                      </a:cubicBezTo>
                      <a:cubicBezTo>
                        <a:pt x="10" y="37"/>
                        <a:pt x="10" y="35"/>
                        <a:pt x="9" y="35"/>
                      </a:cubicBezTo>
                      <a:cubicBezTo>
                        <a:pt x="9" y="35"/>
                        <a:pt x="9" y="35"/>
                        <a:pt x="9" y="35"/>
                      </a:cubicBezTo>
                      <a:cubicBezTo>
                        <a:pt x="9" y="35"/>
                        <a:pt x="9" y="35"/>
                        <a:pt x="9" y="35"/>
                      </a:cubicBezTo>
                      <a:cubicBezTo>
                        <a:pt x="8" y="34"/>
                        <a:pt x="7" y="33"/>
                        <a:pt x="5" y="33"/>
                      </a:cubicBezTo>
                      <a:cubicBezTo>
                        <a:pt x="4" y="33"/>
                        <a:pt x="3" y="33"/>
                        <a:pt x="3" y="33"/>
                      </a:cubicBezTo>
                      <a:cubicBezTo>
                        <a:pt x="2" y="33"/>
                        <a:pt x="1" y="33"/>
                        <a:pt x="1" y="33"/>
                      </a:cubicBezTo>
                      <a:cubicBezTo>
                        <a:pt x="0" y="33"/>
                        <a:pt x="0" y="33"/>
                        <a:pt x="0" y="33"/>
                      </a:cubicBezTo>
                      <a:cubicBezTo>
                        <a:pt x="0" y="32"/>
                        <a:pt x="0" y="32"/>
                        <a:pt x="0" y="32"/>
                      </a:cubicBezTo>
                      <a:cubicBezTo>
                        <a:pt x="0" y="32"/>
                        <a:pt x="0" y="31"/>
                        <a:pt x="0" y="30"/>
                      </a:cubicBezTo>
                      <a:cubicBezTo>
                        <a:pt x="0" y="27"/>
                        <a:pt x="0" y="25"/>
                        <a:pt x="0" y="23"/>
                      </a:cubicBezTo>
                      <a:cubicBezTo>
                        <a:pt x="1" y="22"/>
                        <a:pt x="1" y="21"/>
                        <a:pt x="2" y="19"/>
                      </a:cubicBezTo>
                      <a:cubicBezTo>
                        <a:pt x="3" y="18"/>
                        <a:pt x="3" y="17"/>
                        <a:pt x="4" y="16"/>
                      </a:cubicBezTo>
                      <a:cubicBezTo>
                        <a:pt x="4" y="15"/>
                        <a:pt x="3" y="14"/>
                        <a:pt x="3" y="13"/>
                      </a:cubicBezTo>
                      <a:cubicBezTo>
                        <a:pt x="3" y="11"/>
                        <a:pt x="2" y="10"/>
                        <a:pt x="3" y="8"/>
                      </a:cubicBezTo>
                      <a:cubicBezTo>
                        <a:pt x="4" y="5"/>
                        <a:pt x="6" y="2"/>
                        <a:pt x="9" y="2"/>
                      </a:cubicBezTo>
                      <a:cubicBezTo>
                        <a:pt x="11" y="2"/>
                        <a:pt x="13" y="3"/>
                        <a:pt x="15" y="4"/>
                      </a:cubicBezTo>
                      <a:cubicBezTo>
                        <a:pt x="16" y="4"/>
                        <a:pt x="17" y="5"/>
                        <a:pt x="17" y="5"/>
                      </a:cubicBezTo>
                      <a:cubicBezTo>
                        <a:pt x="20" y="4"/>
                        <a:pt x="22" y="4"/>
                        <a:pt x="23" y="5"/>
                      </a:cubicBezTo>
                      <a:cubicBezTo>
                        <a:pt x="24" y="5"/>
                        <a:pt x="25" y="5"/>
                        <a:pt x="26" y="6"/>
                      </a:cubicBezTo>
                      <a:cubicBezTo>
                        <a:pt x="27" y="6"/>
                        <a:pt x="28" y="5"/>
                        <a:pt x="28" y="5"/>
                      </a:cubicBezTo>
                      <a:cubicBezTo>
                        <a:pt x="29" y="4"/>
                        <a:pt x="29" y="4"/>
                        <a:pt x="29" y="4"/>
                      </a:cubicBezTo>
                      <a:cubicBezTo>
                        <a:pt x="31" y="3"/>
                        <a:pt x="32" y="3"/>
                        <a:pt x="34" y="3"/>
                      </a:cubicBezTo>
                      <a:cubicBezTo>
                        <a:pt x="34" y="3"/>
                        <a:pt x="34" y="3"/>
                        <a:pt x="35" y="3"/>
                      </a:cubicBezTo>
                      <a:cubicBezTo>
                        <a:pt x="35" y="3"/>
                        <a:pt x="35" y="3"/>
                        <a:pt x="35" y="3"/>
                      </a:cubicBezTo>
                      <a:cubicBezTo>
                        <a:pt x="36" y="3"/>
                        <a:pt x="36" y="3"/>
                        <a:pt x="37" y="3"/>
                      </a:cubicBezTo>
                      <a:cubicBezTo>
                        <a:pt x="38" y="4"/>
                        <a:pt x="38" y="4"/>
                        <a:pt x="38" y="4"/>
                      </a:cubicBezTo>
                      <a:cubicBezTo>
                        <a:pt x="39" y="4"/>
                        <a:pt x="40" y="4"/>
                        <a:pt x="40" y="2"/>
                      </a:cubicBezTo>
                      <a:cubicBezTo>
                        <a:pt x="41" y="0"/>
                        <a:pt x="41" y="0"/>
                        <a:pt x="41" y="0"/>
                      </a:cubicBezTo>
                      <a:cubicBezTo>
                        <a:pt x="42" y="2"/>
                        <a:pt x="42" y="2"/>
                        <a:pt x="42" y="2"/>
                      </a:cubicBezTo>
                      <a:cubicBezTo>
                        <a:pt x="43" y="2"/>
                        <a:pt x="43" y="3"/>
                        <a:pt x="44" y="4"/>
                      </a:cubicBezTo>
                      <a:cubicBezTo>
                        <a:pt x="45" y="6"/>
                        <a:pt x="47" y="8"/>
                        <a:pt x="47" y="10"/>
                      </a:cubicBezTo>
                      <a:cubicBezTo>
                        <a:pt x="47" y="11"/>
                        <a:pt x="47" y="12"/>
                        <a:pt x="46" y="13"/>
                      </a:cubicBezTo>
                      <a:cubicBezTo>
                        <a:pt x="44" y="14"/>
                        <a:pt x="43" y="16"/>
                        <a:pt x="43" y="18"/>
                      </a:cubicBezTo>
                      <a:cubicBezTo>
                        <a:pt x="42" y="20"/>
                        <a:pt x="41" y="23"/>
                        <a:pt x="39" y="24"/>
                      </a:cubicBezTo>
                      <a:cubicBezTo>
                        <a:pt x="38" y="25"/>
                        <a:pt x="38" y="27"/>
                        <a:pt x="37" y="29"/>
                      </a:cubicBezTo>
                      <a:cubicBezTo>
                        <a:pt x="37" y="29"/>
                        <a:pt x="36" y="30"/>
                        <a:pt x="36" y="31"/>
                      </a:cubicBezTo>
                      <a:cubicBezTo>
                        <a:pt x="36" y="31"/>
                        <a:pt x="35" y="33"/>
                        <a:pt x="34" y="33"/>
                      </a:cubicBezTo>
                      <a:cubicBezTo>
                        <a:pt x="33" y="33"/>
                        <a:pt x="33" y="32"/>
                        <a:pt x="32" y="32"/>
                      </a:cubicBezTo>
                      <a:cubicBezTo>
                        <a:pt x="32" y="31"/>
                        <a:pt x="31" y="31"/>
                        <a:pt x="31" y="31"/>
                      </a:cubicBezTo>
                      <a:cubicBezTo>
                        <a:pt x="27" y="30"/>
                        <a:pt x="26" y="33"/>
                        <a:pt x="24" y="38"/>
                      </a:cubicBezTo>
                      <a:cubicBezTo>
                        <a:pt x="23" y="41"/>
                        <a:pt x="23" y="41"/>
                        <a:pt x="23" y="41"/>
                      </a:cubicBezTo>
                      <a:cubicBezTo>
                        <a:pt x="23" y="40"/>
                        <a:pt x="23" y="40"/>
                        <a:pt x="23" y="40"/>
                      </a:cubicBezTo>
                      <a:cubicBezTo>
                        <a:pt x="22" y="41"/>
                        <a:pt x="21" y="41"/>
                        <a:pt x="19" y="40"/>
                      </a:cubicBezTo>
                      <a:cubicBezTo>
                        <a:pt x="19" y="40"/>
                        <a:pt x="19" y="40"/>
                        <a:pt x="18" y="40"/>
                      </a:cubicBezTo>
                      <a:cubicBezTo>
                        <a:pt x="18" y="40"/>
                        <a:pt x="17" y="40"/>
                        <a:pt x="17" y="41"/>
                      </a:cubicBezTo>
                      <a:cubicBezTo>
                        <a:pt x="16" y="41"/>
                        <a:pt x="16" y="41"/>
                        <a:pt x="15" y="41"/>
                      </a:cubicBezTo>
                      <a:cubicBezTo>
                        <a:pt x="15" y="42"/>
                        <a:pt x="15" y="42"/>
                        <a:pt x="14" y="42"/>
                      </a:cubicBezTo>
                      <a:close/>
                      <a:moveTo>
                        <a:pt x="10" y="34"/>
                      </a:moveTo>
                      <a:cubicBezTo>
                        <a:pt x="11" y="34"/>
                        <a:pt x="12" y="36"/>
                        <a:pt x="12" y="37"/>
                      </a:cubicBezTo>
                      <a:cubicBezTo>
                        <a:pt x="13" y="39"/>
                        <a:pt x="13" y="40"/>
                        <a:pt x="15" y="40"/>
                      </a:cubicBezTo>
                      <a:cubicBezTo>
                        <a:pt x="15" y="39"/>
                        <a:pt x="15" y="39"/>
                        <a:pt x="16" y="39"/>
                      </a:cubicBezTo>
                      <a:cubicBezTo>
                        <a:pt x="17" y="38"/>
                        <a:pt x="17" y="38"/>
                        <a:pt x="18" y="38"/>
                      </a:cubicBezTo>
                      <a:cubicBezTo>
                        <a:pt x="19" y="38"/>
                        <a:pt x="19" y="38"/>
                        <a:pt x="19" y="38"/>
                      </a:cubicBezTo>
                      <a:cubicBezTo>
                        <a:pt x="19" y="38"/>
                        <a:pt x="19" y="38"/>
                        <a:pt x="20" y="38"/>
                      </a:cubicBezTo>
                      <a:cubicBezTo>
                        <a:pt x="20" y="39"/>
                        <a:pt x="21" y="39"/>
                        <a:pt x="21" y="39"/>
                      </a:cubicBezTo>
                      <a:cubicBezTo>
                        <a:pt x="21" y="39"/>
                        <a:pt x="21" y="39"/>
                        <a:pt x="21" y="38"/>
                      </a:cubicBezTo>
                      <a:cubicBezTo>
                        <a:pt x="22" y="36"/>
                        <a:pt x="22" y="36"/>
                        <a:pt x="22" y="36"/>
                      </a:cubicBezTo>
                      <a:cubicBezTo>
                        <a:pt x="22" y="37"/>
                        <a:pt x="22" y="37"/>
                        <a:pt x="22" y="37"/>
                      </a:cubicBezTo>
                      <a:cubicBezTo>
                        <a:pt x="24" y="33"/>
                        <a:pt x="26" y="28"/>
                        <a:pt x="31" y="29"/>
                      </a:cubicBezTo>
                      <a:cubicBezTo>
                        <a:pt x="32" y="29"/>
                        <a:pt x="33" y="30"/>
                        <a:pt x="33" y="30"/>
                      </a:cubicBezTo>
                      <a:cubicBezTo>
                        <a:pt x="34" y="30"/>
                        <a:pt x="34" y="31"/>
                        <a:pt x="34" y="31"/>
                      </a:cubicBezTo>
                      <a:cubicBezTo>
                        <a:pt x="34" y="31"/>
                        <a:pt x="34" y="30"/>
                        <a:pt x="34" y="30"/>
                      </a:cubicBezTo>
                      <a:cubicBezTo>
                        <a:pt x="35" y="29"/>
                        <a:pt x="35" y="29"/>
                        <a:pt x="35" y="28"/>
                      </a:cubicBezTo>
                      <a:cubicBezTo>
                        <a:pt x="36" y="26"/>
                        <a:pt x="36" y="24"/>
                        <a:pt x="38" y="23"/>
                      </a:cubicBezTo>
                      <a:cubicBezTo>
                        <a:pt x="39" y="21"/>
                        <a:pt x="40" y="20"/>
                        <a:pt x="41" y="18"/>
                      </a:cubicBezTo>
                      <a:cubicBezTo>
                        <a:pt x="42" y="15"/>
                        <a:pt x="42" y="13"/>
                        <a:pt x="44" y="11"/>
                      </a:cubicBezTo>
                      <a:cubicBezTo>
                        <a:pt x="45" y="11"/>
                        <a:pt x="45" y="11"/>
                        <a:pt x="45" y="10"/>
                      </a:cubicBezTo>
                      <a:cubicBezTo>
                        <a:pt x="45" y="9"/>
                        <a:pt x="43" y="7"/>
                        <a:pt x="42" y="5"/>
                      </a:cubicBezTo>
                      <a:cubicBezTo>
                        <a:pt x="42" y="5"/>
                        <a:pt x="42" y="4"/>
                        <a:pt x="42" y="4"/>
                      </a:cubicBezTo>
                      <a:cubicBezTo>
                        <a:pt x="40" y="6"/>
                        <a:pt x="39" y="6"/>
                        <a:pt x="37" y="5"/>
                      </a:cubicBezTo>
                      <a:cubicBezTo>
                        <a:pt x="36" y="5"/>
                        <a:pt x="36" y="5"/>
                        <a:pt x="35" y="5"/>
                      </a:cubicBezTo>
                      <a:cubicBezTo>
                        <a:pt x="35" y="5"/>
                        <a:pt x="35" y="5"/>
                        <a:pt x="35" y="5"/>
                      </a:cubicBezTo>
                      <a:cubicBezTo>
                        <a:pt x="34" y="5"/>
                        <a:pt x="34" y="5"/>
                        <a:pt x="34" y="5"/>
                      </a:cubicBezTo>
                      <a:cubicBezTo>
                        <a:pt x="33" y="5"/>
                        <a:pt x="33" y="5"/>
                        <a:pt x="32" y="5"/>
                      </a:cubicBezTo>
                      <a:cubicBezTo>
                        <a:pt x="32" y="5"/>
                        <a:pt x="31" y="5"/>
                        <a:pt x="30" y="6"/>
                      </a:cubicBezTo>
                      <a:cubicBezTo>
                        <a:pt x="30" y="6"/>
                        <a:pt x="30" y="6"/>
                        <a:pt x="30" y="6"/>
                      </a:cubicBezTo>
                      <a:cubicBezTo>
                        <a:pt x="28" y="7"/>
                        <a:pt x="27" y="8"/>
                        <a:pt x="26" y="8"/>
                      </a:cubicBezTo>
                      <a:cubicBezTo>
                        <a:pt x="24" y="7"/>
                        <a:pt x="23" y="7"/>
                        <a:pt x="22" y="7"/>
                      </a:cubicBezTo>
                      <a:cubicBezTo>
                        <a:pt x="21" y="6"/>
                        <a:pt x="20" y="6"/>
                        <a:pt x="18" y="7"/>
                      </a:cubicBezTo>
                      <a:cubicBezTo>
                        <a:pt x="17" y="7"/>
                        <a:pt x="16" y="7"/>
                        <a:pt x="14" y="6"/>
                      </a:cubicBezTo>
                      <a:cubicBezTo>
                        <a:pt x="13" y="5"/>
                        <a:pt x="11" y="4"/>
                        <a:pt x="10" y="4"/>
                      </a:cubicBezTo>
                      <a:cubicBezTo>
                        <a:pt x="10" y="4"/>
                        <a:pt x="10" y="4"/>
                        <a:pt x="10" y="4"/>
                      </a:cubicBezTo>
                      <a:cubicBezTo>
                        <a:pt x="8" y="4"/>
                        <a:pt x="5" y="6"/>
                        <a:pt x="5" y="8"/>
                      </a:cubicBezTo>
                      <a:cubicBezTo>
                        <a:pt x="4" y="10"/>
                        <a:pt x="5" y="11"/>
                        <a:pt x="5" y="12"/>
                      </a:cubicBezTo>
                      <a:cubicBezTo>
                        <a:pt x="5" y="13"/>
                        <a:pt x="6" y="15"/>
                        <a:pt x="6" y="16"/>
                      </a:cubicBezTo>
                      <a:cubicBezTo>
                        <a:pt x="5" y="17"/>
                        <a:pt x="5" y="19"/>
                        <a:pt x="4" y="20"/>
                      </a:cubicBezTo>
                      <a:cubicBezTo>
                        <a:pt x="3" y="21"/>
                        <a:pt x="2" y="23"/>
                        <a:pt x="2" y="24"/>
                      </a:cubicBezTo>
                      <a:cubicBezTo>
                        <a:pt x="2" y="25"/>
                        <a:pt x="2" y="27"/>
                        <a:pt x="2" y="30"/>
                      </a:cubicBezTo>
                      <a:cubicBezTo>
                        <a:pt x="2" y="30"/>
                        <a:pt x="2" y="31"/>
                        <a:pt x="2" y="31"/>
                      </a:cubicBezTo>
                      <a:cubicBezTo>
                        <a:pt x="2" y="31"/>
                        <a:pt x="2" y="31"/>
                        <a:pt x="2" y="31"/>
                      </a:cubicBezTo>
                      <a:cubicBezTo>
                        <a:pt x="3" y="31"/>
                        <a:pt x="4" y="31"/>
                        <a:pt x="5" y="31"/>
                      </a:cubicBezTo>
                      <a:cubicBezTo>
                        <a:pt x="6" y="31"/>
                        <a:pt x="9" y="31"/>
                        <a:pt x="10" y="3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1" name="Freeform 286"/>
                <p:cNvSpPr>
                  <a:spLocks noChangeArrowheads="1"/>
                </p:cNvSpPr>
                <p:nvPr/>
              </p:nvSpPr>
              <p:spPr bwMode="auto">
                <a:xfrm>
                  <a:off x="741" y="691"/>
                  <a:ext cx="24" cy="12"/>
                </a:xfrm>
                <a:custGeom>
                  <a:avLst/>
                  <a:gdLst>
                    <a:gd name="T0" fmla="*/ 7 w 14"/>
                    <a:gd name="T1" fmla="*/ 7 h 7"/>
                    <a:gd name="T2" fmla="*/ 8 w 14"/>
                    <a:gd name="T3" fmla="*/ 3 h 7"/>
                    <a:gd name="T4" fmla="*/ 0 w 14"/>
                    <a:gd name="T5" fmla="*/ 1 h 7"/>
                    <a:gd name="T6" fmla="*/ 8 w 14"/>
                    <a:gd name="T7" fmla="*/ 0 h 7"/>
                    <a:gd name="T8" fmla="*/ 12 w 14"/>
                    <a:gd name="T9" fmla="*/ 4 h 7"/>
                    <a:gd name="T10" fmla="*/ 7 w 14"/>
                    <a:gd name="T11" fmla="*/ 7 h 7"/>
                    <a:gd name="T12" fmla="*/ 0 60000 65536"/>
                    <a:gd name="T13" fmla="*/ 0 60000 65536"/>
                    <a:gd name="T14" fmla="*/ 0 60000 65536"/>
                    <a:gd name="T15" fmla="*/ 0 60000 65536"/>
                    <a:gd name="T16" fmla="*/ 0 60000 65536"/>
                    <a:gd name="T17" fmla="*/ 0 60000 65536"/>
                    <a:gd name="T18" fmla="*/ 0 w 14"/>
                    <a:gd name="T19" fmla="*/ 0 h 7"/>
                    <a:gd name="T20" fmla="*/ 14 w 14"/>
                    <a:gd name="T21" fmla="*/ 7 h 7"/>
                  </a:gdLst>
                  <a:ahLst/>
                  <a:cxnLst>
                    <a:cxn ang="T12">
                      <a:pos x="T0" y="T1"/>
                    </a:cxn>
                    <a:cxn ang="T13">
                      <a:pos x="T2" y="T3"/>
                    </a:cxn>
                    <a:cxn ang="T14">
                      <a:pos x="T4" y="T5"/>
                    </a:cxn>
                    <a:cxn ang="T15">
                      <a:pos x="T6" y="T7"/>
                    </a:cxn>
                    <a:cxn ang="T16">
                      <a:pos x="T8" y="T9"/>
                    </a:cxn>
                    <a:cxn ang="T17">
                      <a:pos x="T10" y="T11"/>
                    </a:cxn>
                  </a:cxnLst>
                  <a:rect l="T18" t="T19" r="T20" b="T21"/>
                  <a:pathLst>
                    <a:path w="14" h="7">
                      <a:moveTo>
                        <a:pt x="7" y="7"/>
                      </a:moveTo>
                      <a:cubicBezTo>
                        <a:pt x="5" y="5"/>
                        <a:pt x="5" y="3"/>
                        <a:pt x="8" y="3"/>
                      </a:cubicBezTo>
                      <a:cubicBezTo>
                        <a:pt x="4" y="4"/>
                        <a:pt x="3" y="4"/>
                        <a:pt x="0" y="1"/>
                      </a:cubicBezTo>
                      <a:cubicBezTo>
                        <a:pt x="3" y="1"/>
                        <a:pt x="5" y="0"/>
                        <a:pt x="8" y="0"/>
                      </a:cubicBezTo>
                      <a:cubicBezTo>
                        <a:pt x="14" y="0"/>
                        <a:pt x="11" y="0"/>
                        <a:pt x="12" y="4"/>
                      </a:cubicBezTo>
                      <a:cubicBezTo>
                        <a:pt x="10" y="4"/>
                        <a:pt x="8" y="5"/>
                        <a:pt x="7"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2" name="Freeform 287"/>
                <p:cNvSpPr>
                  <a:spLocks noEditPoints="1" noChangeArrowheads="1"/>
                </p:cNvSpPr>
                <p:nvPr/>
              </p:nvSpPr>
              <p:spPr bwMode="auto">
                <a:xfrm>
                  <a:off x="735" y="689"/>
                  <a:ext cx="28" cy="18"/>
                </a:xfrm>
                <a:custGeom>
                  <a:avLst/>
                  <a:gdLst>
                    <a:gd name="T0" fmla="*/ 10 w 16"/>
                    <a:gd name="T1" fmla="*/ 10 h 10"/>
                    <a:gd name="T2" fmla="*/ 9 w 16"/>
                    <a:gd name="T3" fmla="*/ 9 h 10"/>
                    <a:gd name="T4" fmla="*/ 7 w 16"/>
                    <a:gd name="T5" fmla="*/ 6 h 10"/>
                    <a:gd name="T6" fmla="*/ 3 w 16"/>
                    <a:gd name="T7" fmla="*/ 3 h 10"/>
                    <a:gd name="T8" fmla="*/ 0 w 16"/>
                    <a:gd name="T9" fmla="*/ 1 h 10"/>
                    <a:gd name="T10" fmla="*/ 3 w 16"/>
                    <a:gd name="T11" fmla="*/ 1 h 10"/>
                    <a:gd name="T12" fmla="*/ 7 w 16"/>
                    <a:gd name="T13" fmla="*/ 1 h 10"/>
                    <a:gd name="T14" fmla="*/ 11 w 16"/>
                    <a:gd name="T15" fmla="*/ 0 h 10"/>
                    <a:gd name="T16" fmla="*/ 15 w 16"/>
                    <a:gd name="T17" fmla="*/ 1 h 10"/>
                    <a:gd name="T18" fmla="*/ 16 w 16"/>
                    <a:gd name="T19" fmla="*/ 2 h 10"/>
                    <a:gd name="T20" fmla="*/ 16 w 16"/>
                    <a:gd name="T21" fmla="*/ 5 h 10"/>
                    <a:gd name="T22" fmla="*/ 16 w 16"/>
                    <a:gd name="T23" fmla="*/ 6 h 10"/>
                    <a:gd name="T24" fmla="*/ 15 w 16"/>
                    <a:gd name="T25" fmla="*/ 6 h 10"/>
                    <a:gd name="T26" fmla="*/ 11 w 16"/>
                    <a:gd name="T27" fmla="*/ 9 h 10"/>
                    <a:gd name="T28" fmla="*/ 10 w 16"/>
                    <a:gd name="T29" fmla="*/ 10 h 10"/>
                    <a:gd name="T30" fmla="*/ 11 w 16"/>
                    <a:gd name="T31" fmla="*/ 3 h 10"/>
                    <a:gd name="T32" fmla="*/ 11 w 16"/>
                    <a:gd name="T33" fmla="*/ 5 h 10"/>
                    <a:gd name="T34" fmla="*/ 10 w 16"/>
                    <a:gd name="T35" fmla="*/ 5 h 10"/>
                    <a:gd name="T36" fmla="*/ 9 w 16"/>
                    <a:gd name="T37" fmla="*/ 6 h 10"/>
                    <a:gd name="T38" fmla="*/ 10 w 16"/>
                    <a:gd name="T39" fmla="*/ 6 h 10"/>
                    <a:gd name="T40" fmla="*/ 14 w 16"/>
                    <a:gd name="T41" fmla="*/ 4 h 10"/>
                    <a:gd name="T42" fmla="*/ 14 w 16"/>
                    <a:gd name="T43" fmla="*/ 2 h 10"/>
                    <a:gd name="T44" fmla="*/ 14 w 16"/>
                    <a:gd name="T45" fmla="*/ 2 h 10"/>
                    <a:gd name="T46" fmla="*/ 11 w 16"/>
                    <a:gd name="T47" fmla="*/ 2 h 10"/>
                    <a:gd name="T48" fmla="*/ 8 w 16"/>
                    <a:gd name="T49" fmla="*/ 2 h 10"/>
                    <a:gd name="T50" fmla="*/ 6 w 16"/>
                    <a:gd name="T51" fmla="*/ 3 h 10"/>
                    <a:gd name="T52" fmla="*/ 9 w 16"/>
                    <a:gd name="T53" fmla="*/ 3 h 10"/>
                    <a:gd name="T54" fmla="*/ 11 w 16"/>
                    <a:gd name="T55" fmla="*/ 3 h 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
                    <a:gd name="T85" fmla="*/ 0 h 10"/>
                    <a:gd name="T86" fmla="*/ 16 w 16"/>
                    <a:gd name="T87" fmla="*/ 10 h 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 h="10">
                      <a:moveTo>
                        <a:pt x="10" y="10"/>
                      </a:moveTo>
                      <a:cubicBezTo>
                        <a:pt x="9" y="9"/>
                        <a:pt x="9" y="9"/>
                        <a:pt x="9" y="9"/>
                      </a:cubicBezTo>
                      <a:cubicBezTo>
                        <a:pt x="8" y="8"/>
                        <a:pt x="7" y="7"/>
                        <a:pt x="7" y="6"/>
                      </a:cubicBezTo>
                      <a:cubicBezTo>
                        <a:pt x="6" y="6"/>
                        <a:pt x="5" y="5"/>
                        <a:pt x="3" y="3"/>
                      </a:cubicBezTo>
                      <a:cubicBezTo>
                        <a:pt x="0" y="1"/>
                        <a:pt x="0" y="1"/>
                        <a:pt x="0" y="1"/>
                      </a:cubicBezTo>
                      <a:cubicBezTo>
                        <a:pt x="3" y="1"/>
                        <a:pt x="3" y="1"/>
                        <a:pt x="3" y="1"/>
                      </a:cubicBezTo>
                      <a:cubicBezTo>
                        <a:pt x="5" y="1"/>
                        <a:pt x="6" y="1"/>
                        <a:pt x="7" y="1"/>
                      </a:cubicBezTo>
                      <a:cubicBezTo>
                        <a:pt x="8" y="0"/>
                        <a:pt x="10" y="0"/>
                        <a:pt x="11" y="0"/>
                      </a:cubicBezTo>
                      <a:cubicBezTo>
                        <a:pt x="14" y="0"/>
                        <a:pt x="15" y="0"/>
                        <a:pt x="15" y="1"/>
                      </a:cubicBezTo>
                      <a:cubicBezTo>
                        <a:pt x="16" y="1"/>
                        <a:pt x="16" y="2"/>
                        <a:pt x="16" y="2"/>
                      </a:cubicBezTo>
                      <a:cubicBezTo>
                        <a:pt x="16" y="3"/>
                        <a:pt x="16" y="4"/>
                        <a:pt x="16" y="5"/>
                      </a:cubicBezTo>
                      <a:cubicBezTo>
                        <a:pt x="16" y="6"/>
                        <a:pt x="16" y="6"/>
                        <a:pt x="16" y="6"/>
                      </a:cubicBezTo>
                      <a:cubicBezTo>
                        <a:pt x="15" y="6"/>
                        <a:pt x="15" y="6"/>
                        <a:pt x="15" y="6"/>
                      </a:cubicBezTo>
                      <a:cubicBezTo>
                        <a:pt x="14" y="6"/>
                        <a:pt x="12" y="7"/>
                        <a:pt x="11" y="9"/>
                      </a:cubicBezTo>
                      <a:lnTo>
                        <a:pt x="10" y="10"/>
                      </a:lnTo>
                      <a:close/>
                      <a:moveTo>
                        <a:pt x="11" y="3"/>
                      </a:moveTo>
                      <a:cubicBezTo>
                        <a:pt x="11" y="5"/>
                        <a:pt x="11" y="5"/>
                        <a:pt x="11" y="5"/>
                      </a:cubicBezTo>
                      <a:cubicBezTo>
                        <a:pt x="10" y="5"/>
                        <a:pt x="10" y="5"/>
                        <a:pt x="10" y="5"/>
                      </a:cubicBezTo>
                      <a:cubicBezTo>
                        <a:pt x="10" y="5"/>
                        <a:pt x="9" y="6"/>
                        <a:pt x="9" y="6"/>
                      </a:cubicBezTo>
                      <a:cubicBezTo>
                        <a:pt x="9" y="6"/>
                        <a:pt x="9" y="6"/>
                        <a:pt x="10" y="6"/>
                      </a:cubicBezTo>
                      <a:cubicBezTo>
                        <a:pt x="11" y="5"/>
                        <a:pt x="12" y="5"/>
                        <a:pt x="14" y="4"/>
                      </a:cubicBezTo>
                      <a:cubicBezTo>
                        <a:pt x="14" y="3"/>
                        <a:pt x="14" y="3"/>
                        <a:pt x="14" y="2"/>
                      </a:cubicBezTo>
                      <a:cubicBezTo>
                        <a:pt x="14" y="2"/>
                        <a:pt x="14" y="2"/>
                        <a:pt x="14" y="2"/>
                      </a:cubicBezTo>
                      <a:cubicBezTo>
                        <a:pt x="13" y="2"/>
                        <a:pt x="13" y="2"/>
                        <a:pt x="11" y="2"/>
                      </a:cubicBezTo>
                      <a:cubicBezTo>
                        <a:pt x="10" y="2"/>
                        <a:pt x="9" y="2"/>
                        <a:pt x="8" y="2"/>
                      </a:cubicBezTo>
                      <a:cubicBezTo>
                        <a:pt x="7" y="3"/>
                        <a:pt x="6" y="3"/>
                        <a:pt x="6" y="3"/>
                      </a:cubicBezTo>
                      <a:cubicBezTo>
                        <a:pt x="7" y="4"/>
                        <a:pt x="7" y="4"/>
                        <a:pt x="9" y="3"/>
                      </a:cubicBezTo>
                      <a:cubicBezTo>
                        <a:pt x="10" y="3"/>
                        <a:pt x="10" y="3"/>
                        <a:pt x="11"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3" name="Freeform 288"/>
                <p:cNvSpPr>
                  <a:spLocks noChangeArrowheads="1"/>
                </p:cNvSpPr>
                <p:nvPr/>
              </p:nvSpPr>
              <p:spPr bwMode="auto">
                <a:xfrm>
                  <a:off x="1049" y="784"/>
                  <a:ext cx="17" cy="14"/>
                </a:xfrm>
                <a:custGeom>
                  <a:avLst/>
                  <a:gdLst>
                    <a:gd name="T0" fmla="*/ 4 w 10"/>
                    <a:gd name="T1" fmla="*/ 1 h 8"/>
                    <a:gd name="T2" fmla="*/ 7 w 10"/>
                    <a:gd name="T3" fmla="*/ 0 h 8"/>
                    <a:gd name="T4" fmla="*/ 7 w 10"/>
                    <a:gd name="T5" fmla="*/ 5 h 8"/>
                    <a:gd name="T6" fmla="*/ 2 w 10"/>
                    <a:gd name="T7" fmla="*/ 6 h 8"/>
                    <a:gd name="T8" fmla="*/ 2 w 10"/>
                    <a:gd name="T9" fmla="*/ 7 h 8"/>
                    <a:gd name="T10" fmla="*/ 4 w 10"/>
                    <a:gd name="T11" fmla="*/ 1 h 8"/>
                    <a:gd name="T12" fmla="*/ 0 60000 65536"/>
                    <a:gd name="T13" fmla="*/ 0 60000 65536"/>
                    <a:gd name="T14" fmla="*/ 0 60000 65536"/>
                    <a:gd name="T15" fmla="*/ 0 60000 65536"/>
                    <a:gd name="T16" fmla="*/ 0 60000 65536"/>
                    <a:gd name="T17" fmla="*/ 0 60000 65536"/>
                    <a:gd name="T18" fmla="*/ 0 w 10"/>
                    <a:gd name="T19" fmla="*/ 0 h 8"/>
                    <a:gd name="T20" fmla="*/ 10 w 10"/>
                    <a:gd name="T21" fmla="*/ 8 h 8"/>
                  </a:gdLst>
                  <a:ahLst/>
                  <a:cxnLst>
                    <a:cxn ang="T12">
                      <a:pos x="T0" y="T1"/>
                    </a:cxn>
                    <a:cxn ang="T13">
                      <a:pos x="T2" y="T3"/>
                    </a:cxn>
                    <a:cxn ang="T14">
                      <a:pos x="T4" y="T5"/>
                    </a:cxn>
                    <a:cxn ang="T15">
                      <a:pos x="T6" y="T7"/>
                    </a:cxn>
                    <a:cxn ang="T16">
                      <a:pos x="T8" y="T9"/>
                    </a:cxn>
                    <a:cxn ang="T17">
                      <a:pos x="T10" y="T11"/>
                    </a:cxn>
                  </a:cxnLst>
                  <a:rect l="T18" t="T19" r="T20" b="T21"/>
                  <a:pathLst>
                    <a:path w="10" h="8">
                      <a:moveTo>
                        <a:pt x="4" y="1"/>
                      </a:moveTo>
                      <a:cubicBezTo>
                        <a:pt x="5" y="1"/>
                        <a:pt x="6" y="1"/>
                        <a:pt x="7" y="0"/>
                      </a:cubicBezTo>
                      <a:cubicBezTo>
                        <a:pt x="7" y="1"/>
                        <a:pt x="10" y="5"/>
                        <a:pt x="7" y="5"/>
                      </a:cubicBezTo>
                      <a:cubicBezTo>
                        <a:pt x="4" y="5"/>
                        <a:pt x="4" y="8"/>
                        <a:pt x="2" y="6"/>
                      </a:cubicBezTo>
                      <a:cubicBezTo>
                        <a:pt x="2" y="6"/>
                        <a:pt x="2" y="6"/>
                        <a:pt x="2" y="7"/>
                      </a:cubicBezTo>
                      <a:cubicBezTo>
                        <a:pt x="0" y="4"/>
                        <a:pt x="2" y="3"/>
                        <a:pt x="4"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4" name="Freeform 289"/>
                <p:cNvSpPr>
                  <a:spLocks noEditPoints="1" noChangeArrowheads="1"/>
                </p:cNvSpPr>
                <p:nvPr/>
              </p:nvSpPr>
              <p:spPr bwMode="auto">
                <a:xfrm>
                  <a:off x="1049" y="781"/>
                  <a:ext cx="17" cy="19"/>
                </a:xfrm>
                <a:custGeom>
                  <a:avLst/>
                  <a:gdLst>
                    <a:gd name="T0" fmla="*/ 2 w 10"/>
                    <a:gd name="T1" fmla="*/ 11 h 11"/>
                    <a:gd name="T2" fmla="*/ 1 w 10"/>
                    <a:gd name="T3" fmla="*/ 9 h 11"/>
                    <a:gd name="T4" fmla="*/ 2 w 10"/>
                    <a:gd name="T5" fmla="*/ 4 h 11"/>
                    <a:gd name="T6" fmla="*/ 3 w 10"/>
                    <a:gd name="T7" fmla="*/ 2 h 11"/>
                    <a:gd name="T8" fmla="*/ 3 w 10"/>
                    <a:gd name="T9" fmla="*/ 2 h 11"/>
                    <a:gd name="T10" fmla="*/ 4 w 10"/>
                    <a:gd name="T11" fmla="*/ 2 h 11"/>
                    <a:gd name="T12" fmla="*/ 5 w 10"/>
                    <a:gd name="T13" fmla="*/ 2 h 11"/>
                    <a:gd name="T14" fmla="*/ 6 w 10"/>
                    <a:gd name="T15" fmla="*/ 1 h 11"/>
                    <a:gd name="T16" fmla="*/ 7 w 10"/>
                    <a:gd name="T17" fmla="*/ 0 h 11"/>
                    <a:gd name="T18" fmla="*/ 8 w 10"/>
                    <a:gd name="T19" fmla="*/ 2 h 11"/>
                    <a:gd name="T20" fmla="*/ 9 w 10"/>
                    <a:gd name="T21" fmla="*/ 7 h 11"/>
                    <a:gd name="T22" fmla="*/ 7 w 10"/>
                    <a:gd name="T23" fmla="*/ 8 h 11"/>
                    <a:gd name="T24" fmla="*/ 5 w 10"/>
                    <a:gd name="T25" fmla="*/ 9 h 11"/>
                    <a:gd name="T26" fmla="*/ 3 w 10"/>
                    <a:gd name="T27" fmla="*/ 10 h 11"/>
                    <a:gd name="T28" fmla="*/ 2 w 10"/>
                    <a:gd name="T29" fmla="*/ 9 h 11"/>
                    <a:gd name="T30" fmla="*/ 2 w 10"/>
                    <a:gd name="T31" fmla="*/ 11 h 11"/>
                    <a:gd name="T32" fmla="*/ 2 w 10"/>
                    <a:gd name="T33" fmla="*/ 7 h 11"/>
                    <a:gd name="T34" fmla="*/ 3 w 10"/>
                    <a:gd name="T35" fmla="*/ 7 h 11"/>
                    <a:gd name="T36" fmla="*/ 3 w 10"/>
                    <a:gd name="T37" fmla="*/ 8 h 11"/>
                    <a:gd name="T38" fmla="*/ 4 w 10"/>
                    <a:gd name="T39" fmla="*/ 7 h 11"/>
                    <a:gd name="T40" fmla="*/ 7 w 10"/>
                    <a:gd name="T41" fmla="*/ 6 h 11"/>
                    <a:gd name="T42" fmla="*/ 7 w 10"/>
                    <a:gd name="T43" fmla="*/ 6 h 11"/>
                    <a:gd name="T44" fmla="*/ 6 w 10"/>
                    <a:gd name="T45" fmla="*/ 4 h 11"/>
                    <a:gd name="T46" fmla="*/ 5 w 10"/>
                    <a:gd name="T47" fmla="*/ 4 h 11"/>
                    <a:gd name="T48" fmla="*/ 4 w 10"/>
                    <a:gd name="T49" fmla="*/ 4 h 11"/>
                    <a:gd name="T50" fmla="*/ 4 w 10"/>
                    <a:gd name="T51" fmla="*/ 5 h 11"/>
                    <a:gd name="T52" fmla="*/ 2 w 10"/>
                    <a:gd name="T53" fmla="*/ 7 h 1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11"/>
                    <a:gd name="T83" fmla="*/ 10 w 10"/>
                    <a:gd name="T84" fmla="*/ 11 h 1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11">
                      <a:moveTo>
                        <a:pt x="2" y="11"/>
                      </a:moveTo>
                      <a:cubicBezTo>
                        <a:pt x="1" y="9"/>
                        <a:pt x="1" y="9"/>
                        <a:pt x="1" y="9"/>
                      </a:cubicBezTo>
                      <a:cubicBezTo>
                        <a:pt x="0" y="7"/>
                        <a:pt x="1" y="5"/>
                        <a:pt x="2" y="4"/>
                      </a:cubicBezTo>
                      <a:cubicBezTo>
                        <a:pt x="2" y="3"/>
                        <a:pt x="3" y="3"/>
                        <a:pt x="3" y="2"/>
                      </a:cubicBezTo>
                      <a:cubicBezTo>
                        <a:pt x="3" y="2"/>
                        <a:pt x="3" y="2"/>
                        <a:pt x="3" y="2"/>
                      </a:cubicBezTo>
                      <a:cubicBezTo>
                        <a:pt x="4" y="2"/>
                        <a:pt x="4" y="2"/>
                        <a:pt x="4" y="2"/>
                      </a:cubicBezTo>
                      <a:cubicBezTo>
                        <a:pt x="4" y="2"/>
                        <a:pt x="4" y="2"/>
                        <a:pt x="5" y="2"/>
                      </a:cubicBezTo>
                      <a:cubicBezTo>
                        <a:pt x="5" y="2"/>
                        <a:pt x="5" y="2"/>
                        <a:pt x="6" y="1"/>
                      </a:cubicBezTo>
                      <a:cubicBezTo>
                        <a:pt x="7" y="0"/>
                        <a:pt x="7" y="0"/>
                        <a:pt x="7" y="0"/>
                      </a:cubicBezTo>
                      <a:cubicBezTo>
                        <a:pt x="8" y="2"/>
                        <a:pt x="8" y="2"/>
                        <a:pt x="8" y="2"/>
                      </a:cubicBezTo>
                      <a:cubicBezTo>
                        <a:pt x="9" y="4"/>
                        <a:pt x="10" y="6"/>
                        <a:pt x="9" y="7"/>
                      </a:cubicBezTo>
                      <a:cubicBezTo>
                        <a:pt x="9" y="8"/>
                        <a:pt x="8" y="8"/>
                        <a:pt x="7" y="8"/>
                      </a:cubicBezTo>
                      <a:cubicBezTo>
                        <a:pt x="6" y="8"/>
                        <a:pt x="6" y="9"/>
                        <a:pt x="5" y="9"/>
                      </a:cubicBezTo>
                      <a:cubicBezTo>
                        <a:pt x="5" y="9"/>
                        <a:pt x="4" y="10"/>
                        <a:pt x="3" y="10"/>
                      </a:cubicBezTo>
                      <a:cubicBezTo>
                        <a:pt x="3" y="10"/>
                        <a:pt x="3" y="9"/>
                        <a:pt x="2" y="9"/>
                      </a:cubicBezTo>
                      <a:lnTo>
                        <a:pt x="2" y="11"/>
                      </a:lnTo>
                      <a:close/>
                      <a:moveTo>
                        <a:pt x="2" y="7"/>
                      </a:moveTo>
                      <a:cubicBezTo>
                        <a:pt x="3" y="7"/>
                        <a:pt x="3" y="7"/>
                        <a:pt x="3" y="7"/>
                      </a:cubicBezTo>
                      <a:cubicBezTo>
                        <a:pt x="3" y="8"/>
                        <a:pt x="3" y="8"/>
                        <a:pt x="3" y="8"/>
                      </a:cubicBezTo>
                      <a:cubicBezTo>
                        <a:pt x="3" y="8"/>
                        <a:pt x="4" y="7"/>
                        <a:pt x="4" y="7"/>
                      </a:cubicBezTo>
                      <a:cubicBezTo>
                        <a:pt x="5" y="7"/>
                        <a:pt x="6" y="6"/>
                        <a:pt x="7" y="6"/>
                      </a:cubicBezTo>
                      <a:cubicBezTo>
                        <a:pt x="7" y="6"/>
                        <a:pt x="7" y="6"/>
                        <a:pt x="7" y="6"/>
                      </a:cubicBezTo>
                      <a:cubicBezTo>
                        <a:pt x="7" y="6"/>
                        <a:pt x="7" y="5"/>
                        <a:pt x="6" y="4"/>
                      </a:cubicBezTo>
                      <a:cubicBezTo>
                        <a:pt x="6" y="4"/>
                        <a:pt x="5" y="4"/>
                        <a:pt x="5" y="4"/>
                      </a:cubicBezTo>
                      <a:cubicBezTo>
                        <a:pt x="4" y="4"/>
                        <a:pt x="4" y="4"/>
                        <a:pt x="4" y="4"/>
                      </a:cubicBezTo>
                      <a:cubicBezTo>
                        <a:pt x="4" y="4"/>
                        <a:pt x="4" y="5"/>
                        <a:pt x="4" y="5"/>
                      </a:cubicBezTo>
                      <a:cubicBezTo>
                        <a:pt x="3" y="6"/>
                        <a:pt x="3" y="6"/>
                        <a:pt x="2"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5" name="Freeform 290"/>
                <p:cNvSpPr>
                  <a:spLocks noChangeArrowheads="1"/>
                </p:cNvSpPr>
                <p:nvPr/>
              </p:nvSpPr>
              <p:spPr bwMode="auto">
                <a:xfrm>
                  <a:off x="897" y="774"/>
                  <a:ext cx="4" cy="3"/>
                </a:xfrm>
                <a:custGeom>
                  <a:avLst/>
                  <a:gdLst>
                    <a:gd name="T0" fmla="*/ 1 w 2"/>
                    <a:gd name="T1" fmla="*/ 0 h 2"/>
                    <a:gd name="T2" fmla="*/ 0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1"/>
                        <a:pt x="2" y="1"/>
                        <a:pt x="0" y="2"/>
                      </a:cubicBezTo>
                      <a:cubicBezTo>
                        <a:pt x="0"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6" name="Freeform 291"/>
                <p:cNvSpPr>
                  <a:spLocks noChangeArrowheads="1"/>
                </p:cNvSpPr>
                <p:nvPr/>
              </p:nvSpPr>
              <p:spPr bwMode="auto">
                <a:xfrm>
                  <a:off x="896" y="774"/>
                  <a:ext cx="5" cy="5"/>
                </a:xfrm>
                <a:custGeom>
                  <a:avLst/>
                  <a:gdLst>
                    <a:gd name="T0" fmla="*/ 1 w 3"/>
                    <a:gd name="T1" fmla="*/ 3 h 3"/>
                    <a:gd name="T2" fmla="*/ 1 w 3"/>
                    <a:gd name="T3" fmla="*/ 2 h 3"/>
                    <a:gd name="T4" fmla="*/ 1 w 3"/>
                    <a:gd name="T5" fmla="*/ 0 h 3"/>
                    <a:gd name="T6" fmla="*/ 3 w 3"/>
                    <a:gd name="T7" fmla="*/ 0 h 3"/>
                    <a:gd name="T8" fmla="*/ 3 w 3"/>
                    <a:gd name="T9" fmla="*/ 0 h 3"/>
                    <a:gd name="T10" fmla="*/ 3 w 3"/>
                    <a:gd name="T11" fmla="*/ 1 h 3"/>
                    <a:gd name="T12" fmla="*/ 2 w 3"/>
                    <a:gd name="T13" fmla="*/ 3 h 3"/>
                    <a:gd name="T14" fmla="*/ 1 w 3"/>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1" y="3"/>
                      </a:moveTo>
                      <a:cubicBezTo>
                        <a:pt x="1" y="2"/>
                        <a:pt x="1" y="2"/>
                        <a:pt x="1" y="2"/>
                      </a:cubicBezTo>
                      <a:cubicBezTo>
                        <a:pt x="0" y="1"/>
                        <a:pt x="0" y="0"/>
                        <a:pt x="1" y="0"/>
                      </a:cubicBezTo>
                      <a:cubicBezTo>
                        <a:pt x="3" y="0"/>
                        <a:pt x="3" y="0"/>
                        <a:pt x="3" y="0"/>
                      </a:cubicBezTo>
                      <a:cubicBezTo>
                        <a:pt x="3" y="0"/>
                        <a:pt x="3" y="0"/>
                        <a:pt x="3" y="0"/>
                      </a:cubicBezTo>
                      <a:cubicBezTo>
                        <a:pt x="3" y="0"/>
                        <a:pt x="3" y="1"/>
                        <a:pt x="3" y="1"/>
                      </a:cubicBezTo>
                      <a:cubicBezTo>
                        <a:pt x="3" y="2"/>
                        <a:pt x="2" y="2"/>
                        <a:pt x="2" y="3"/>
                      </a:cubicBezTo>
                      <a:lnTo>
                        <a:pt x="1"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7" name="Freeform 292"/>
                <p:cNvSpPr>
                  <a:spLocks noChangeArrowheads="1"/>
                </p:cNvSpPr>
                <p:nvPr/>
              </p:nvSpPr>
              <p:spPr bwMode="auto">
                <a:xfrm>
                  <a:off x="735" y="663"/>
                  <a:ext cx="44" cy="33"/>
                </a:xfrm>
                <a:custGeom>
                  <a:avLst/>
                  <a:gdLst>
                    <a:gd name="T0" fmla="*/ 3 w 25"/>
                    <a:gd name="T1" fmla="*/ 14 h 19"/>
                    <a:gd name="T2" fmla="*/ 12 w 25"/>
                    <a:gd name="T3" fmla="*/ 16 h 19"/>
                    <a:gd name="T4" fmla="*/ 25 w 25"/>
                    <a:gd name="T5" fmla="*/ 17 h 19"/>
                    <a:gd name="T6" fmla="*/ 23 w 25"/>
                    <a:gd name="T7" fmla="*/ 13 h 19"/>
                    <a:gd name="T8" fmla="*/ 22 w 25"/>
                    <a:gd name="T9" fmla="*/ 9 h 19"/>
                    <a:gd name="T10" fmla="*/ 15 w 25"/>
                    <a:gd name="T11" fmla="*/ 2 h 19"/>
                    <a:gd name="T12" fmla="*/ 12 w 25"/>
                    <a:gd name="T13" fmla="*/ 0 h 19"/>
                    <a:gd name="T14" fmla="*/ 5 w 25"/>
                    <a:gd name="T15" fmla="*/ 1 h 19"/>
                    <a:gd name="T16" fmla="*/ 0 w 25"/>
                    <a:gd name="T17" fmla="*/ 7 h 19"/>
                    <a:gd name="T18" fmla="*/ 7 w 25"/>
                    <a:gd name="T19" fmla="*/ 12 h 19"/>
                    <a:gd name="T20" fmla="*/ 10 w 25"/>
                    <a:gd name="T21" fmla="*/ 12 h 19"/>
                    <a:gd name="T22" fmla="*/ 15 w 25"/>
                    <a:gd name="T23" fmla="*/ 12 h 19"/>
                    <a:gd name="T24" fmla="*/ 10 w 25"/>
                    <a:gd name="T25" fmla="*/ 12 h 19"/>
                    <a:gd name="T26" fmla="*/ 3 w 25"/>
                    <a:gd name="T27" fmla="*/ 14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
                    <a:gd name="T43" fmla="*/ 0 h 19"/>
                    <a:gd name="T44" fmla="*/ 25 w 25"/>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 h="19">
                      <a:moveTo>
                        <a:pt x="3" y="14"/>
                      </a:moveTo>
                      <a:cubicBezTo>
                        <a:pt x="2" y="19"/>
                        <a:pt x="10" y="16"/>
                        <a:pt x="12" y="16"/>
                      </a:cubicBezTo>
                      <a:cubicBezTo>
                        <a:pt x="17" y="16"/>
                        <a:pt x="20" y="17"/>
                        <a:pt x="25" y="17"/>
                      </a:cubicBezTo>
                      <a:cubicBezTo>
                        <a:pt x="25" y="15"/>
                        <a:pt x="24" y="15"/>
                        <a:pt x="23" y="13"/>
                      </a:cubicBezTo>
                      <a:cubicBezTo>
                        <a:pt x="22" y="12"/>
                        <a:pt x="22" y="11"/>
                        <a:pt x="22" y="9"/>
                      </a:cubicBezTo>
                      <a:cubicBezTo>
                        <a:pt x="21" y="8"/>
                        <a:pt x="17" y="2"/>
                        <a:pt x="15" y="2"/>
                      </a:cubicBezTo>
                      <a:cubicBezTo>
                        <a:pt x="14" y="2"/>
                        <a:pt x="13" y="0"/>
                        <a:pt x="12" y="0"/>
                      </a:cubicBezTo>
                      <a:cubicBezTo>
                        <a:pt x="10" y="0"/>
                        <a:pt x="8" y="0"/>
                        <a:pt x="5" y="1"/>
                      </a:cubicBezTo>
                      <a:cubicBezTo>
                        <a:pt x="4" y="1"/>
                        <a:pt x="3" y="7"/>
                        <a:pt x="0" y="7"/>
                      </a:cubicBezTo>
                      <a:cubicBezTo>
                        <a:pt x="4" y="9"/>
                        <a:pt x="2" y="12"/>
                        <a:pt x="7" y="12"/>
                      </a:cubicBezTo>
                      <a:cubicBezTo>
                        <a:pt x="8" y="12"/>
                        <a:pt x="9" y="11"/>
                        <a:pt x="10" y="12"/>
                      </a:cubicBezTo>
                      <a:cubicBezTo>
                        <a:pt x="12" y="12"/>
                        <a:pt x="13" y="13"/>
                        <a:pt x="15" y="12"/>
                      </a:cubicBezTo>
                      <a:cubicBezTo>
                        <a:pt x="14" y="15"/>
                        <a:pt x="12" y="12"/>
                        <a:pt x="10" y="12"/>
                      </a:cubicBezTo>
                      <a:cubicBezTo>
                        <a:pt x="8" y="13"/>
                        <a:pt x="5" y="14"/>
                        <a:pt x="3"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8" name="Freeform 293"/>
                <p:cNvSpPr>
                  <a:spLocks noEditPoints="1" noChangeArrowheads="1"/>
                </p:cNvSpPr>
                <p:nvPr/>
              </p:nvSpPr>
              <p:spPr bwMode="auto">
                <a:xfrm>
                  <a:off x="730" y="662"/>
                  <a:ext cx="50" cy="32"/>
                </a:xfrm>
                <a:custGeom>
                  <a:avLst/>
                  <a:gdLst>
                    <a:gd name="T0" fmla="*/ 8 w 29"/>
                    <a:gd name="T1" fmla="*/ 19 h 19"/>
                    <a:gd name="T2" fmla="*/ 8 w 29"/>
                    <a:gd name="T3" fmla="*/ 19 h 19"/>
                    <a:gd name="T4" fmla="*/ 5 w 29"/>
                    <a:gd name="T5" fmla="*/ 18 h 19"/>
                    <a:gd name="T6" fmla="*/ 5 w 29"/>
                    <a:gd name="T7" fmla="*/ 15 h 19"/>
                    <a:gd name="T8" fmla="*/ 5 w 29"/>
                    <a:gd name="T9" fmla="*/ 15 h 19"/>
                    <a:gd name="T10" fmla="*/ 6 w 29"/>
                    <a:gd name="T11" fmla="*/ 15 h 19"/>
                    <a:gd name="T12" fmla="*/ 8 w 29"/>
                    <a:gd name="T13" fmla="*/ 14 h 19"/>
                    <a:gd name="T14" fmla="*/ 5 w 29"/>
                    <a:gd name="T15" fmla="*/ 12 h 19"/>
                    <a:gd name="T16" fmla="*/ 2 w 29"/>
                    <a:gd name="T17" fmla="*/ 9 h 19"/>
                    <a:gd name="T18" fmla="*/ 0 w 29"/>
                    <a:gd name="T19" fmla="*/ 8 h 19"/>
                    <a:gd name="T20" fmla="*/ 3 w 29"/>
                    <a:gd name="T21" fmla="*/ 8 h 19"/>
                    <a:gd name="T22" fmla="*/ 6 w 29"/>
                    <a:gd name="T23" fmla="*/ 4 h 19"/>
                    <a:gd name="T24" fmla="*/ 8 w 29"/>
                    <a:gd name="T25" fmla="*/ 1 h 19"/>
                    <a:gd name="T26" fmla="*/ 15 w 29"/>
                    <a:gd name="T27" fmla="*/ 0 h 19"/>
                    <a:gd name="T28" fmla="*/ 15 w 29"/>
                    <a:gd name="T29" fmla="*/ 0 h 19"/>
                    <a:gd name="T30" fmla="*/ 17 w 29"/>
                    <a:gd name="T31" fmla="*/ 1 h 19"/>
                    <a:gd name="T32" fmla="*/ 18 w 29"/>
                    <a:gd name="T33" fmla="*/ 2 h 19"/>
                    <a:gd name="T34" fmla="*/ 26 w 29"/>
                    <a:gd name="T35" fmla="*/ 10 h 19"/>
                    <a:gd name="T36" fmla="*/ 26 w 29"/>
                    <a:gd name="T37" fmla="*/ 12 h 19"/>
                    <a:gd name="T38" fmla="*/ 27 w 29"/>
                    <a:gd name="T39" fmla="*/ 14 h 19"/>
                    <a:gd name="T40" fmla="*/ 29 w 29"/>
                    <a:gd name="T41" fmla="*/ 18 h 19"/>
                    <a:gd name="T42" fmla="*/ 28 w 29"/>
                    <a:gd name="T43" fmla="*/ 19 h 19"/>
                    <a:gd name="T44" fmla="*/ 28 w 29"/>
                    <a:gd name="T45" fmla="*/ 19 h 19"/>
                    <a:gd name="T46" fmla="*/ 21 w 29"/>
                    <a:gd name="T47" fmla="*/ 18 h 19"/>
                    <a:gd name="T48" fmla="*/ 16 w 29"/>
                    <a:gd name="T49" fmla="*/ 18 h 19"/>
                    <a:gd name="T50" fmla="*/ 15 w 29"/>
                    <a:gd name="T51" fmla="*/ 18 h 19"/>
                    <a:gd name="T52" fmla="*/ 13 w 29"/>
                    <a:gd name="T53" fmla="*/ 18 h 19"/>
                    <a:gd name="T54" fmla="*/ 8 w 29"/>
                    <a:gd name="T55" fmla="*/ 19 h 19"/>
                    <a:gd name="T56" fmla="*/ 7 w 29"/>
                    <a:gd name="T57" fmla="*/ 16 h 19"/>
                    <a:gd name="T58" fmla="*/ 7 w 29"/>
                    <a:gd name="T59" fmla="*/ 17 h 19"/>
                    <a:gd name="T60" fmla="*/ 8 w 29"/>
                    <a:gd name="T61" fmla="*/ 17 h 19"/>
                    <a:gd name="T62" fmla="*/ 8 w 29"/>
                    <a:gd name="T63" fmla="*/ 17 h 19"/>
                    <a:gd name="T64" fmla="*/ 12 w 29"/>
                    <a:gd name="T65" fmla="*/ 17 h 19"/>
                    <a:gd name="T66" fmla="*/ 15 w 29"/>
                    <a:gd name="T67" fmla="*/ 16 h 19"/>
                    <a:gd name="T68" fmla="*/ 16 w 29"/>
                    <a:gd name="T69" fmla="*/ 16 h 19"/>
                    <a:gd name="T70" fmla="*/ 21 w 29"/>
                    <a:gd name="T71" fmla="*/ 17 h 19"/>
                    <a:gd name="T72" fmla="*/ 27 w 29"/>
                    <a:gd name="T73" fmla="*/ 17 h 19"/>
                    <a:gd name="T74" fmla="*/ 25 w 29"/>
                    <a:gd name="T75" fmla="*/ 15 h 19"/>
                    <a:gd name="T76" fmla="*/ 24 w 29"/>
                    <a:gd name="T77" fmla="*/ 12 h 19"/>
                    <a:gd name="T78" fmla="*/ 24 w 29"/>
                    <a:gd name="T79" fmla="*/ 11 h 19"/>
                    <a:gd name="T80" fmla="*/ 18 w 29"/>
                    <a:gd name="T81" fmla="*/ 4 h 19"/>
                    <a:gd name="T82" fmla="*/ 18 w 29"/>
                    <a:gd name="T83" fmla="*/ 4 h 19"/>
                    <a:gd name="T84" fmla="*/ 16 w 29"/>
                    <a:gd name="T85" fmla="*/ 3 h 19"/>
                    <a:gd name="T86" fmla="*/ 15 w 29"/>
                    <a:gd name="T87" fmla="*/ 2 h 19"/>
                    <a:gd name="T88" fmla="*/ 8 w 29"/>
                    <a:gd name="T89" fmla="*/ 2 h 19"/>
                    <a:gd name="T90" fmla="*/ 7 w 29"/>
                    <a:gd name="T91" fmla="*/ 4 h 19"/>
                    <a:gd name="T92" fmla="*/ 5 w 29"/>
                    <a:gd name="T93" fmla="*/ 9 h 19"/>
                    <a:gd name="T94" fmla="*/ 7 w 29"/>
                    <a:gd name="T95" fmla="*/ 10 h 19"/>
                    <a:gd name="T96" fmla="*/ 10 w 29"/>
                    <a:gd name="T97" fmla="*/ 12 h 19"/>
                    <a:gd name="T98" fmla="*/ 11 w 29"/>
                    <a:gd name="T99" fmla="*/ 12 h 19"/>
                    <a:gd name="T100" fmla="*/ 14 w 29"/>
                    <a:gd name="T101" fmla="*/ 12 h 19"/>
                    <a:gd name="T102" fmla="*/ 14 w 29"/>
                    <a:gd name="T103" fmla="*/ 12 h 19"/>
                    <a:gd name="T104" fmla="*/ 17 w 29"/>
                    <a:gd name="T105" fmla="*/ 13 h 19"/>
                    <a:gd name="T106" fmla="*/ 20 w 29"/>
                    <a:gd name="T107" fmla="*/ 12 h 19"/>
                    <a:gd name="T108" fmla="*/ 19 w 29"/>
                    <a:gd name="T109" fmla="*/ 14 h 19"/>
                    <a:gd name="T110" fmla="*/ 17 w 29"/>
                    <a:gd name="T111" fmla="*/ 16 h 19"/>
                    <a:gd name="T112" fmla="*/ 14 w 29"/>
                    <a:gd name="T113" fmla="*/ 15 h 19"/>
                    <a:gd name="T114" fmla="*/ 13 w 29"/>
                    <a:gd name="T115" fmla="*/ 14 h 19"/>
                    <a:gd name="T116" fmla="*/ 10 w 29"/>
                    <a:gd name="T117" fmla="*/ 15 h 19"/>
                    <a:gd name="T118" fmla="*/ 7 w 29"/>
                    <a:gd name="T119" fmla="*/ 16 h 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
                    <a:gd name="T181" fmla="*/ 0 h 19"/>
                    <a:gd name="T182" fmla="*/ 29 w 29"/>
                    <a:gd name="T183" fmla="*/ 19 h 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 h="19">
                      <a:moveTo>
                        <a:pt x="8" y="19"/>
                      </a:moveTo>
                      <a:cubicBezTo>
                        <a:pt x="8" y="19"/>
                        <a:pt x="8" y="19"/>
                        <a:pt x="8" y="19"/>
                      </a:cubicBezTo>
                      <a:cubicBezTo>
                        <a:pt x="7" y="19"/>
                        <a:pt x="6" y="19"/>
                        <a:pt x="5" y="18"/>
                      </a:cubicBezTo>
                      <a:cubicBezTo>
                        <a:pt x="5" y="17"/>
                        <a:pt x="5" y="16"/>
                        <a:pt x="5" y="15"/>
                      </a:cubicBezTo>
                      <a:cubicBezTo>
                        <a:pt x="5" y="15"/>
                        <a:pt x="5" y="15"/>
                        <a:pt x="5" y="15"/>
                      </a:cubicBezTo>
                      <a:cubicBezTo>
                        <a:pt x="6" y="15"/>
                        <a:pt x="6" y="15"/>
                        <a:pt x="6" y="15"/>
                      </a:cubicBezTo>
                      <a:cubicBezTo>
                        <a:pt x="7" y="14"/>
                        <a:pt x="7" y="14"/>
                        <a:pt x="8" y="14"/>
                      </a:cubicBezTo>
                      <a:cubicBezTo>
                        <a:pt x="6" y="14"/>
                        <a:pt x="6" y="13"/>
                        <a:pt x="5" y="12"/>
                      </a:cubicBezTo>
                      <a:cubicBezTo>
                        <a:pt x="4" y="11"/>
                        <a:pt x="4" y="10"/>
                        <a:pt x="2" y="9"/>
                      </a:cubicBezTo>
                      <a:cubicBezTo>
                        <a:pt x="0" y="8"/>
                        <a:pt x="0" y="8"/>
                        <a:pt x="0" y="8"/>
                      </a:cubicBezTo>
                      <a:cubicBezTo>
                        <a:pt x="3" y="8"/>
                        <a:pt x="3" y="8"/>
                        <a:pt x="3" y="8"/>
                      </a:cubicBezTo>
                      <a:cubicBezTo>
                        <a:pt x="4" y="7"/>
                        <a:pt x="5" y="5"/>
                        <a:pt x="6" y="4"/>
                      </a:cubicBezTo>
                      <a:cubicBezTo>
                        <a:pt x="6" y="2"/>
                        <a:pt x="7" y="1"/>
                        <a:pt x="8" y="1"/>
                      </a:cubicBezTo>
                      <a:cubicBezTo>
                        <a:pt x="10" y="0"/>
                        <a:pt x="13" y="0"/>
                        <a:pt x="15" y="0"/>
                      </a:cubicBezTo>
                      <a:cubicBezTo>
                        <a:pt x="15" y="0"/>
                        <a:pt x="15" y="0"/>
                        <a:pt x="15" y="0"/>
                      </a:cubicBezTo>
                      <a:cubicBezTo>
                        <a:pt x="16" y="0"/>
                        <a:pt x="17" y="1"/>
                        <a:pt x="17" y="1"/>
                      </a:cubicBezTo>
                      <a:cubicBezTo>
                        <a:pt x="18" y="2"/>
                        <a:pt x="18" y="2"/>
                        <a:pt x="18" y="2"/>
                      </a:cubicBezTo>
                      <a:cubicBezTo>
                        <a:pt x="20" y="2"/>
                        <a:pt x="25" y="8"/>
                        <a:pt x="26" y="10"/>
                      </a:cubicBezTo>
                      <a:cubicBezTo>
                        <a:pt x="26" y="11"/>
                        <a:pt x="26" y="11"/>
                        <a:pt x="26" y="12"/>
                      </a:cubicBezTo>
                      <a:cubicBezTo>
                        <a:pt x="26" y="13"/>
                        <a:pt x="26" y="13"/>
                        <a:pt x="27" y="14"/>
                      </a:cubicBezTo>
                      <a:cubicBezTo>
                        <a:pt x="28" y="15"/>
                        <a:pt x="29" y="16"/>
                        <a:pt x="29" y="18"/>
                      </a:cubicBezTo>
                      <a:cubicBezTo>
                        <a:pt x="28" y="19"/>
                        <a:pt x="28" y="19"/>
                        <a:pt x="28" y="19"/>
                      </a:cubicBezTo>
                      <a:cubicBezTo>
                        <a:pt x="28" y="19"/>
                        <a:pt x="28" y="19"/>
                        <a:pt x="28" y="19"/>
                      </a:cubicBezTo>
                      <a:cubicBezTo>
                        <a:pt x="25" y="19"/>
                        <a:pt x="23" y="19"/>
                        <a:pt x="21" y="18"/>
                      </a:cubicBezTo>
                      <a:cubicBezTo>
                        <a:pt x="19" y="18"/>
                        <a:pt x="18" y="18"/>
                        <a:pt x="16" y="18"/>
                      </a:cubicBezTo>
                      <a:cubicBezTo>
                        <a:pt x="15" y="18"/>
                        <a:pt x="15" y="18"/>
                        <a:pt x="15" y="18"/>
                      </a:cubicBezTo>
                      <a:cubicBezTo>
                        <a:pt x="15" y="18"/>
                        <a:pt x="14" y="18"/>
                        <a:pt x="13" y="18"/>
                      </a:cubicBezTo>
                      <a:cubicBezTo>
                        <a:pt x="11" y="19"/>
                        <a:pt x="10" y="19"/>
                        <a:pt x="8" y="19"/>
                      </a:cubicBezTo>
                      <a:close/>
                      <a:moveTo>
                        <a:pt x="7" y="16"/>
                      </a:moveTo>
                      <a:cubicBezTo>
                        <a:pt x="7" y="17"/>
                        <a:pt x="7" y="17"/>
                        <a:pt x="7" y="17"/>
                      </a:cubicBezTo>
                      <a:cubicBezTo>
                        <a:pt x="7" y="17"/>
                        <a:pt x="7" y="17"/>
                        <a:pt x="8" y="17"/>
                      </a:cubicBezTo>
                      <a:cubicBezTo>
                        <a:pt x="8" y="17"/>
                        <a:pt x="8" y="17"/>
                        <a:pt x="8" y="17"/>
                      </a:cubicBezTo>
                      <a:cubicBezTo>
                        <a:pt x="9" y="17"/>
                        <a:pt x="11" y="17"/>
                        <a:pt x="12" y="17"/>
                      </a:cubicBezTo>
                      <a:cubicBezTo>
                        <a:pt x="14" y="16"/>
                        <a:pt x="15" y="16"/>
                        <a:pt x="15" y="16"/>
                      </a:cubicBezTo>
                      <a:cubicBezTo>
                        <a:pt x="16" y="16"/>
                        <a:pt x="16" y="16"/>
                        <a:pt x="16" y="16"/>
                      </a:cubicBezTo>
                      <a:cubicBezTo>
                        <a:pt x="18" y="16"/>
                        <a:pt x="20" y="16"/>
                        <a:pt x="21" y="17"/>
                      </a:cubicBezTo>
                      <a:cubicBezTo>
                        <a:pt x="23" y="17"/>
                        <a:pt x="25" y="17"/>
                        <a:pt x="27" y="17"/>
                      </a:cubicBezTo>
                      <a:cubicBezTo>
                        <a:pt x="27" y="16"/>
                        <a:pt x="26" y="16"/>
                        <a:pt x="25" y="15"/>
                      </a:cubicBezTo>
                      <a:cubicBezTo>
                        <a:pt x="24" y="14"/>
                        <a:pt x="24" y="13"/>
                        <a:pt x="24" y="12"/>
                      </a:cubicBezTo>
                      <a:cubicBezTo>
                        <a:pt x="24" y="12"/>
                        <a:pt x="24" y="11"/>
                        <a:pt x="24" y="11"/>
                      </a:cubicBezTo>
                      <a:cubicBezTo>
                        <a:pt x="24" y="9"/>
                        <a:pt x="19" y="4"/>
                        <a:pt x="18" y="4"/>
                      </a:cubicBezTo>
                      <a:cubicBezTo>
                        <a:pt x="18" y="4"/>
                        <a:pt x="18" y="4"/>
                        <a:pt x="18" y="4"/>
                      </a:cubicBezTo>
                      <a:cubicBezTo>
                        <a:pt x="17" y="4"/>
                        <a:pt x="16" y="3"/>
                        <a:pt x="16" y="3"/>
                      </a:cubicBezTo>
                      <a:cubicBezTo>
                        <a:pt x="16" y="2"/>
                        <a:pt x="15" y="2"/>
                        <a:pt x="15" y="2"/>
                      </a:cubicBezTo>
                      <a:cubicBezTo>
                        <a:pt x="13" y="2"/>
                        <a:pt x="11" y="2"/>
                        <a:pt x="8" y="2"/>
                      </a:cubicBezTo>
                      <a:cubicBezTo>
                        <a:pt x="8" y="3"/>
                        <a:pt x="8" y="4"/>
                        <a:pt x="7" y="4"/>
                      </a:cubicBezTo>
                      <a:cubicBezTo>
                        <a:pt x="7" y="6"/>
                        <a:pt x="6" y="7"/>
                        <a:pt x="5" y="9"/>
                      </a:cubicBezTo>
                      <a:cubicBezTo>
                        <a:pt x="6" y="9"/>
                        <a:pt x="6" y="10"/>
                        <a:pt x="7" y="10"/>
                      </a:cubicBezTo>
                      <a:cubicBezTo>
                        <a:pt x="7" y="12"/>
                        <a:pt x="8" y="12"/>
                        <a:pt x="10" y="12"/>
                      </a:cubicBezTo>
                      <a:cubicBezTo>
                        <a:pt x="10" y="12"/>
                        <a:pt x="11" y="12"/>
                        <a:pt x="11" y="12"/>
                      </a:cubicBezTo>
                      <a:cubicBezTo>
                        <a:pt x="12" y="12"/>
                        <a:pt x="13" y="11"/>
                        <a:pt x="14" y="12"/>
                      </a:cubicBezTo>
                      <a:cubicBezTo>
                        <a:pt x="14" y="12"/>
                        <a:pt x="14" y="12"/>
                        <a:pt x="14" y="12"/>
                      </a:cubicBezTo>
                      <a:cubicBezTo>
                        <a:pt x="16" y="13"/>
                        <a:pt x="16" y="13"/>
                        <a:pt x="17" y="13"/>
                      </a:cubicBezTo>
                      <a:cubicBezTo>
                        <a:pt x="20" y="12"/>
                        <a:pt x="20" y="12"/>
                        <a:pt x="20" y="12"/>
                      </a:cubicBezTo>
                      <a:cubicBezTo>
                        <a:pt x="19" y="14"/>
                        <a:pt x="19" y="14"/>
                        <a:pt x="19" y="14"/>
                      </a:cubicBezTo>
                      <a:cubicBezTo>
                        <a:pt x="18" y="15"/>
                        <a:pt x="17" y="16"/>
                        <a:pt x="17" y="16"/>
                      </a:cubicBezTo>
                      <a:cubicBezTo>
                        <a:pt x="16" y="16"/>
                        <a:pt x="15" y="15"/>
                        <a:pt x="14" y="15"/>
                      </a:cubicBezTo>
                      <a:cubicBezTo>
                        <a:pt x="14" y="15"/>
                        <a:pt x="13" y="14"/>
                        <a:pt x="13" y="14"/>
                      </a:cubicBezTo>
                      <a:cubicBezTo>
                        <a:pt x="12" y="14"/>
                        <a:pt x="11" y="15"/>
                        <a:pt x="10" y="15"/>
                      </a:cubicBezTo>
                      <a:cubicBezTo>
                        <a:pt x="9" y="16"/>
                        <a:pt x="8" y="16"/>
                        <a:pt x="7"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9" name="Freeform 294"/>
                <p:cNvSpPr>
                  <a:spLocks noChangeArrowheads="1"/>
                </p:cNvSpPr>
                <p:nvPr/>
              </p:nvSpPr>
              <p:spPr bwMode="auto">
                <a:xfrm>
                  <a:off x="765" y="710"/>
                  <a:ext cx="19" cy="22"/>
                </a:xfrm>
                <a:custGeom>
                  <a:avLst/>
                  <a:gdLst>
                    <a:gd name="T0" fmla="*/ 0 w 11"/>
                    <a:gd name="T1" fmla="*/ 3 h 13"/>
                    <a:gd name="T2" fmla="*/ 5 w 11"/>
                    <a:gd name="T3" fmla="*/ 11 h 13"/>
                    <a:gd name="T4" fmla="*/ 11 w 11"/>
                    <a:gd name="T5" fmla="*/ 6 h 13"/>
                    <a:gd name="T6" fmla="*/ 10 w 11"/>
                    <a:gd name="T7" fmla="*/ 6 h 13"/>
                    <a:gd name="T8" fmla="*/ 7 w 11"/>
                    <a:gd name="T9" fmla="*/ 0 h 13"/>
                    <a:gd name="T10" fmla="*/ 3 w 11"/>
                    <a:gd name="T11" fmla="*/ 1 h 13"/>
                    <a:gd name="T12" fmla="*/ 0 w 11"/>
                    <a:gd name="T13" fmla="*/ 3 h 13"/>
                    <a:gd name="T14" fmla="*/ 0 60000 65536"/>
                    <a:gd name="T15" fmla="*/ 0 60000 65536"/>
                    <a:gd name="T16" fmla="*/ 0 60000 65536"/>
                    <a:gd name="T17" fmla="*/ 0 60000 65536"/>
                    <a:gd name="T18" fmla="*/ 0 60000 65536"/>
                    <a:gd name="T19" fmla="*/ 0 60000 65536"/>
                    <a:gd name="T20" fmla="*/ 0 60000 65536"/>
                    <a:gd name="T21" fmla="*/ 0 w 11"/>
                    <a:gd name="T22" fmla="*/ 0 h 13"/>
                    <a:gd name="T23" fmla="*/ 11 w 11"/>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3">
                      <a:moveTo>
                        <a:pt x="0" y="3"/>
                      </a:moveTo>
                      <a:cubicBezTo>
                        <a:pt x="1" y="7"/>
                        <a:pt x="1" y="9"/>
                        <a:pt x="5" y="11"/>
                      </a:cubicBezTo>
                      <a:cubicBezTo>
                        <a:pt x="9" y="13"/>
                        <a:pt x="11" y="8"/>
                        <a:pt x="11" y="6"/>
                      </a:cubicBezTo>
                      <a:cubicBezTo>
                        <a:pt x="11" y="6"/>
                        <a:pt x="10" y="6"/>
                        <a:pt x="10" y="6"/>
                      </a:cubicBezTo>
                      <a:cubicBezTo>
                        <a:pt x="11" y="5"/>
                        <a:pt x="10" y="0"/>
                        <a:pt x="7" y="0"/>
                      </a:cubicBezTo>
                      <a:cubicBezTo>
                        <a:pt x="6" y="0"/>
                        <a:pt x="4" y="0"/>
                        <a:pt x="3" y="1"/>
                      </a:cubicBezTo>
                      <a:cubicBezTo>
                        <a:pt x="2" y="2"/>
                        <a:pt x="1" y="3"/>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0" name="Freeform 295"/>
                <p:cNvSpPr>
                  <a:spLocks noEditPoints="1" noChangeArrowheads="1"/>
                </p:cNvSpPr>
                <p:nvPr/>
              </p:nvSpPr>
              <p:spPr bwMode="auto">
                <a:xfrm>
                  <a:off x="763" y="708"/>
                  <a:ext cx="24" cy="23"/>
                </a:xfrm>
                <a:custGeom>
                  <a:avLst/>
                  <a:gdLst>
                    <a:gd name="T0" fmla="*/ 8 w 14"/>
                    <a:gd name="T1" fmla="*/ 13 h 13"/>
                    <a:gd name="T2" fmla="*/ 8 w 14"/>
                    <a:gd name="T3" fmla="*/ 13 h 13"/>
                    <a:gd name="T4" fmla="*/ 6 w 14"/>
                    <a:gd name="T5" fmla="*/ 13 h 13"/>
                    <a:gd name="T6" fmla="*/ 0 w 14"/>
                    <a:gd name="T7" fmla="*/ 6 h 13"/>
                    <a:gd name="T8" fmla="*/ 0 w 14"/>
                    <a:gd name="T9" fmla="*/ 5 h 13"/>
                    <a:gd name="T10" fmla="*/ 0 w 14"/>
                    <a:gd name="T11" fmla="*/ 3 h 13"/>
                    <a:gd name="T12" fmla="*/ 1 w 14"/>
                    <a:gd name="T13" fmla="*/ 3 h 13"/>
                    <a:gd name="T14" fmla="*/ 2 w 14"/>
                    <a:gd name="T15" fmla="*/ 2 h 13"/>
                    <a:gd name="T16" fmla="*/ 3 w 14"/>
                    <a:gd name="T17" fmla="*/ 1 h 13"/>
                    <a:gd name="T18" fmla="*/ 7 w 14"/>
                    <a:gd name="T19" fmla="*/ 0 h 13"/>
                    <a:gd name="T20" fmla="*/ 8 w 14"/>
                    <a:gd name="T21" fmla="*/ 0 h 13"/>
                    <a:gd name="T22" fmla="*/ 8 w 14"/>
                    <a:gd name="T23" fmla="*/ 0 h 13"/>
                    <a:gd name="T24" fmla="*/ 8 w 14"/>
                    <a:gd name="T25" fmla="*/ 0 h 13"/>
                    <a:gd name="T26" fmla="*/ 11 w 14"/>
                    <a:gd name="T27" fmla="*/ 2 h 13"/>
                    <a:gd name="T28" fmla="*/ 12 w 14"/>
                    <a:gd name="T29" fmla="*/ 6 h 13"/>
                    <a:gd name="T30" fmla="*/ 14 w 14"/>
                    <a:gd name="T31" fmla="*/ 5 h 13"/>
                    <a:gd name="T32" fmla="*/ 13 w 14"/>
                    <a:gd name="T33" fmla="*/ 7 h 13"/>
                    <a:gd name="T34" fmla="*/ 8 w 14"/>
                    <a:gd name="T35" fmla="*/ 13 h 13"/>
                    <a:gd name="T36" fmla="*/ 2 w 14"/>
                    <a:gd name="T37" fmla="*/ 5 h 13"/>
                    <a:gd name="T38" fmla="*/ 2 w 14"/>
                    <a:gd name="T39" fmla="*/ 6 h 13"/>
                    <a:gd name="T40" fmla="*/ 7 w 14"/>
                    <a:gd name="T41" fmla="*/ 11 h 13"/>
                    <a:gd name="T42" fmla="*/ 11 w 14"/>
                    <a:gd name="T43" fmla="*/ 8 h 13"/>
                    <a:gd name="T44" fmla="*/ 8 w 14"/>
                    <a:gd name="T45" fmla="*/ 9 h 13"/>
                    <a:gd name="T46" fmla="*/ 10 w 14"/>
                    <a:gd name="T47" fmla="*/ 7 h 13"/>
                    <a:gd name="T48" fmla="*/ 10 w 14"/>
                    <a:gd name="T49" fmla="*/ 3 h 13"/>
                    <a:gd name="T50" fmla="*/ 8 w 14"/>
                    <a:gd name="T51" fmla="*/ 2 h 13"/>
                    <a:gd name="T52" fmla="*/ 8 w 14"/>
                    <a:gd name="T53" fmla="*/ 2 h 13"/>
                    <a:gd name="T54" fmla="*/ 7 w 14"/>
                    <a:gd name="T55" fmla="*/ 2 h 13"/>
                    <a:gd name="T56" fmla="*/ 6 w 14"/>
                    <a:gd name="T57" fmla="*/ 2 h 13"/>
                    <a:gd name="T58" fmla="*/ 5 w 14"/>
                    <a:gd name="T59" fmla="*/ 2 h 13"/>
                    <a:gd name="T60" fmla="*/ 4 w 14"/>
                    <a:gd name="T61" fmla="*/ 3 h 13"/>
                    <a:gd name="T62" fmla="*/ 2 w 14"/>
                    <a:gd name="T63" fmla="*/ 5 h 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
                    <a:gd name="T97" fmla="*/ 0 h 13"/>
                    <a:gd name="T98" fmla="*/ 14 w 14"/>
                    <a:gd name="T99" fmla="*/ 13 h 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 h="13">
                      <a:moveTo>
                        <a:pt x="8" y="13"/>
                      </a:moveTo>
                      <a:cubicBezTo>
                        <a:pt x="8" y="13"/>
                        <a:pt x="8" y="13"/>
                        <a:pt x="8" y="13"/>
                      </a:cubicBezTo>
                      <a:cubicBezTo>
                        <a:pt x="7" y="13"/>
                        <a:pt x="6" y="13"/>
                        <a:pt x="6" y="13"/>
                      </a:cubicBezTo>
                      <a:cubicBezTo>
                        <a:pt x="2" y="11"/>
                        <a:pt x="1" y="9"/>
                        <a:pt x="0" y="6"/>
                      </a:cubicBezTo>
                      <a:cubicBezTo>
                        <a:pt x="0" y="6"/>
                        <a:pt x="0" y="5"/>
                        <a:pt x="0" y="5"/>
                      </a:cubicBezTo>
                      <a:cubicBezTo>
                        <a:pt x="0" y="3"/>
                        <a:pt x="0" y="3"/>
                        <a:pt x="0" y="3"/>
                      </a:cubicBezTo>
                      <a:cubicBezTo>
                        <a:pt x="1" y="3"/>
                        <a:pt x="1" y="3"/>
                        <a:pt x="1" y="3"/>
                      </a:cubicBezTo>
                      <a:cubicBezTo>
                        <a:pt x="2" y="3"/>
                        <a:pt x="2" y="3"/>
                        <a:pt x="2" y="2"/>
                      </a:cubicBezTo>
                      <a:cubicBezTo>
                        <a:pt x="3" y="2"/>
                        <a:pt x="3" y="1"/>
                        <a:pt x="3" y="1"/>
                      </a:cubicBezTo>
                      <a:cubicBezTo>
                        <a:pt x="4" y="0"/>
                        <a:pt x="6" y="0"/>
                        <a:pt x="7" y="0"/>
                      </a:cubicBezTo>
                      <a:cubicBezTo>
                        <a:pt x="8" y="0"/>
                        <a:pt x="8" y="0"/>
                        <a:pt x="8" y="0"/>
                      </a:cubicBezTo>
                      <a:cubicBezTo>
                        <a:pt x="8" y="0"/>
                        <a:pt x="8" y="0"/>
                        <a:pt x="8" y="0"/>
                      </a:cubicBezTo>
                      <a:cubicBezTo>
                        <a:pt x="8" y="0"/>
                        <a:pt x="8" y="0"/>
                        <a:pt x="8" y="0"/>
                      </a:cubicBezTo>
                      <a:cubicBezTo>
                        <a:pt x="10" y="0"/>
                        <a:pt x="11" y="1"/>
                        <a:pt x="11" y="2"/>
                      </a:cubicBezTo>
                      <a:cubicBezTo>
                        <a:pt x="12" y="3"/>
                        <a:pt x="12" y="5"/>
                        <a:pt x="12" y="6"/>
                      </a:cubicBezTo>
                      <a:cubicBezTo>
                        <a:pt x="14" y="5"/>
                        <a:pt x="14" y="5"/>
                        <a:pt x="14" y="5"/>
                      </a:cubicBezTo>
                      <a:cubicBezTo>
                        <a:pt x="13" y="7"/>
                        <a:pt x="13" y="7"/>
                        <a:pt x="13" y="7"/>
                      </a:cubicBezTo>
                      <a:cubicBezTo>
                        <a:pt x="13" y="9"/>
                        <a:pt x="11" y="13"/>
                        <a:pt x="8" y="13"/>
                      </a:cubicBezTo>
                      <a:close/>
                      <a:moveTo>
                        <a:pt x="2" y="5"/>
                      </a:moveTo>
                      <a:cubicBezTo>
                        <a:pt x="2" y="5"/>
                        <a:pt x="2" y="5"/>
                        <a:pt x="2" y="6"/>
                      </a:cubicBezTo>
                      <a:cubicBezTo>
                        <a:pt x="3" y="8"/>
                        <a:pt x="3" y="10"/>
                        <a:pt x="7" y="11"/>
                      </a:cubicBezTo>
                      <a:cubicBezTo>
                        <a:pt x="8" y="12"/>
                        <a:pt x="10" y="10"/>
                        <a:pt x="11" y="8"/>
                      </a:cubicBezTo>
                      <a:cubicBezTo>
                        <a:pt x="8" y="9"/>
                        <a:pt x="8" y="9"/>
                        <a:pt x="8" y="9"/>
                      </a:cubicBezTo>
                      <a:cubicBezTo>
                        <a:pt x="10" y="7"/>
                        <a:pt x="10" y="7"/>
                        <a:pt x="10" y="7"/>
                      </a:cubicBezTo>
                      <a:cubicBezTo>
                        <a:pt x="10" y="6"/>
                        <a:pt x="10" y="5"/>
                        <a:pt x="10" y="3"/>
                      </a:cubicBezTo>
                      <a:cubicBezTo>
                        <a:pt x="9" y="2"/>
                        <a:pt x="9" y="2"/>
                        <a:pt x="8" y="2"/>
                      </a:cubicBezTo>
                      <a:cubicBezTo>
                        <a:pt x="8" y="2"/>
                        <a:pt x="8" y="2"/>
                        <a:pt x="8" y="2"/>
                      </a:cubicBezTo>
                      <a:cubicBezTo>
                        <a:pt x="8" y="2"/>
                        <a:pt x="7" y="2"/>
                        <a:pt x="7" y="2"/>
                      </a:cubicBezTo>
                      <a:cubicBezTo>
                        <a:pt x="7" y="2"/>
                        <a:pt x="7" y="2"/>
                        <a:pt x="6" y="2"/>
                      </a:cubicBezTo>
                      <a:cubicBezTo>
                        <a:pt x="5" y="2"/>
                        <a:pt x="5" y="2"/>
                        <a:pt x="5" y="2"/>
                      </a:cubicBezTo>
                      <a:cubicBezTo>
                        <a:pt x="4" y="3"/>
                        <a:pt x="4" y="3"/>
                        <a:pt x="4" y="3"/>
                      </a:cubicBezTo>
                      <a:cubicBezTo>
                        <a:pt x="4" y="4"/>
                        <a:pt x="3" y="4"/>
                        <a:pt x="2"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1" name="Freeform 296"/>
                <p:cNvSpPr>
                  <a:spLocks noChangeArrowheads="1"/>
                </p:cNvSpPr>
                <p:nvPr/>
              </p:nvSpPr>
              <p:spPr bwMode="auto">
                <a:xfrm>
                  <a:off x="1130" y="693"/>
                  <a:ext cx="71" cy="96"/>
                </a:xfrm>
                <a:custGeom>
                  <a:avLst/>
                  <a:gdLst>
                    <a:gd name="T0" fmla="*/ 10 w 41"/>
                    <a:gd name="T1" fmla="*/ 4 h 56"/>
                    <a:gd name="T2" fmla="*/ 29 w 41"/>
                    <a:gd name="T3" fmla="*/ 17 h 56"/>
                    <a:gd name="T4" fmla="*/ 19 w 41"/>
                    <a:gd name="T5" fmla="*/ 27 h 56"/>
                    <a:gd name="T6" fmla="*/ 8 w 41"/>
                    <a:gd name="T7" fmla="*/ 32 h 56"/>
                    <a:gd name="T8" fmla="*/ 1 w 41"/>
                    <a:gd name="T9" fmla="*/ 41 h 56"/>
                    <a:gd name="T10" fmla="*/ 3 w 41"/>
                    <a:gd name="T11" fmla="*/ 56 h 56"/>
                    <a:gd name="T12" fmla="*/ 7 w 41"/>
                    <a:gd name="T13" fmla="*/ 50 h 56"/>
                    <a:gd name="T14" fmla="*/ 14 w 41"/>
                    <a:gd name="T15" fmla="*/ 44 h 56"/>
                    <a:gd name="T16" fmla="*/ 27 w 41"/>
                    <a:gd name="T17" fmla="*/ 34 h 56"/>
                    <a:gd name="T18" fmla="*/ 35 w 41"/>
                    <a:gd name="T19" fmla="*/ 20 h 56"/>
                    <a:gd name="T20" fmla="*/ 38 w 41"/>
                    <a:gd name="T21" fmla="*/ 15 h 56"/>
                    <a:gd name="T22" fmla="*/ 41 w 41"/>
                    <a:gd name="T23" fmla="*/ 9 h 56"/>
                    <a:gd name="T24" fmla="*/ 40 w 41"/>
                    <a:gd name="T25" fmla="*/ 8 h 56"/>
                    <a:gd name="T26" fmla="*/ 38 w 41"/>
                    <a:gd name="T27" fmla="*/ 3 h 56"/>
                    <a:gd name="T28" fmla="*/ 27 w 41"/>
                    <a:gd name="T29" fmla="*/ 5 h 56"/>
                    <a:gd name="T30" fmla="*/ 23 w 41"/>
                    <a:gd name="T31" fmla="*/ 7 h 56"/>
                    <a:gd name="T32" fmla="*/ 19 w 41"/>
                    <a:gd name="T33" fmla="*/ 7 h 56"/>
                    <a:gd name="T34" fmla="*/ 10 w 41"/>
                    <a:gd name="T35" fmla="*/ 4 h 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56"/>
                    <a:gd name="T56" fmla="*/ 41 w 41"/>
                    <a:gd name="T57" fmla="*/ 56 h 5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56">
                      <a:moveTo>
                        <a:pt x="10" y="4"/>
                      </a:moveTo>
                      <a:cubicBezTo>
                        <a:pt x="3" y="13"/>
                        <a:pt x="23" y="18"/>
                        <a:pt x="29" y="17"/>
                      </a:cubicBezTo>
                      <a:cubicBezTo>
                        <a:pt x="27" y="21"/>
                        <a:pt x="22" y="24"/>
                        <a:pt x="19" y="27"/>
                      </a:cubicBezTo>
                      <a:cubicBezTo>
                        <a:pt x="16" y="30"/>
                        <a:pt x="11" y="30"/>
                        <a:pt x="8" y="32"/>
                      </a:cubicBezTo>
                      <a:cubicBezTo>
                        <a:pt x="4" y="34"/>
                        <a:pt x="1" y="36"/>
                        <a:pt x="1" y="41"/>
                      </a:cubicBezTo>
                      <a:cubicBezTo>
                        <a:pt x="1" y="46"/>
                        <a:pt x="0" y="51"/>
                        <a:pt x="3" y="56"/>
                      </a:cubicBezTo>
                      <a:cubicBezTo>
                        <a:pt x="5" y="54"/>
                        <a:pt x="6" y="51"/>
                        <a:pt x="7" y="50"/>
                      </a:cubicBezTo>
                      <a:cubicBezTo>
                        <a:pt x="9" y="48"/>
                        <a:pt x="12" y="46"/>
                        <a:pt x="14" y="44"/>
                      </a:cubicBezTo>
                      <a:cubicBezTo>
                        <a:pt x="18" y="40"/>
                        <a:pt x="23" y="38"/>
                        <a:pt x="27" y="34"/>
                      </a:cubicBezTo>
                      <a:cubicBezTo>
                        <a:pt x="30" y="30"/>
                        <a:pt x="33" y="25"/>
                        <a:pt x="35" y="20"/>
                      </a:cubicBezTo>
                      <a:cubicBezTo>
                        <a:pt x="36" y="18"/>
                        <a:pt x="37" y="16"/>
                        <a:pt x="38" y="15"/>
                      </a:cubicBezTo>
                      <a:cubicBezTo>
                        <a:pt x="39" y="13"/>
                        <a:pt x="38" y="9"/>
                        <a:pt x="41" y="9"/>
                      </a:cubicBezTo>
                      <a:cubicBezTo>
                        <a:pt x="41" y="9"/>
                        <a:pt x="41" y="9"/>
                        <a:pt x="40" y="8"/>
                      </a:cubicBezTo>
                      <a:cubicBezTo>
                        <a:pt x="40" y="7"/>
                        <a:pt x="41" y="0"/>
                        <a:pt x="38" y="3"/>
                      </a:cubicBezTo>
                      <a:cubicBezTo>
                        <a:pt x="35" y="5"/>
                        <a:pt x="30" y="5"/>
                        <a:pt x="27" y="5"/>
                      </a:cubicBezTo>
                      <a:cubicBezTo>
                        <a:pt x="25" y="5"/>
                        <a:pt x="24" y="6"/>
                        <a:pt x="23" y="7"/>
                      </a:cubicBezTo>
                      <a:cubicBezTo>
                        <a:pt x="22" y="8"/>
                        <a:pt x="20" y="6"/>
                        <a:pt x="19" y="7"/>
                      </a:cubicBezTo>
                      <a:cubicBezTo>
                        <a:pt x="14" y="9"/>
                        <a:pt x="13" y="7"/>
                        <a:pt x="10"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2" name="Freeform 297"/>
                <p:cNvSpPr>
                  <a:spLocks noEditPoints="1" noChangeArrowheads="1"/>
                </p:cNvSpPr>
                <p:nvPr/>
              </p:nvSpPr>
              <p:spPr bwMode="auto">
                <a:xfrm>
                  <a:off x="1128" y="694"/>
                  <a:ext cx="85" cy="97"/>
                </a:xfrm>
                <a:custGeom>
                  <a:avLst/>
                  <a:gdLst>
                    <a:gd name="T0" fmla="*/ 3 w 49"/>
                    <a:gd name="T1" fmla="*/ 55 h 56"/>
                    <a:gd name="T2" fmla="*/ 1 w 49"/>
                    <a:gd name="T3" fmla="*/ 40 h 56"/>
                    <a:gd name="T4" fmla="*/ 13 w 49"/>
                    <a:gd name="T5" fmla="*/ 28 h 56"/>
                    <a:gd name="T6" fmla="*/ 22 w 49"/>
                    <a:gd name="T7" fmla="*/ 23 h 56"/>
                    <a:gd name="T8" fmla="*/ 9 w 49"/>
                    <a:gd name="T9" fmla="*/ 9 h 56"/>
                    <a:gd name="T10" fmla="*/ 11 w 49"/>
                    <a:gd name="T11" fmla="*/ 2 h 56"/>
                    <a:gd name="T12" fmla="*/ 13 w 49"/>
                    <a:gd name="T13" fmla="*/ 4 h 56"/>
                    <a:gd name="T14" fmla="*/ 22 w 49"/>
                    <a:gd name="T15" fmla="*/ 5 h 56"/>
                    <a:gd name="T16" fmla="*/ 24 w 49"/>
                    <a:gd name="T17" fmla="*/ 5 h 56"/>
                    <a:gd name="T18" fmla="*/ 30 w 49"/>
                    <a:gd name="T19" fmla="*/ 3 h 56"/>
                    <a:gd name="T20" fmla="*/ 42 w 49"/>
                    <a:gd name="T21" fmla="*/ 1 h 56"/>
                    <a:gd name="T22" fmla="*/ 49 w 49"/>
                    <a:gd name="T23" fmla="*/ 9 h 56"/>
                    <a:gd name="T24" fmla="*/ 42 w 49"/>
                    <a:gd name="T25" fmla="*/ 9 h 56"/>
                    <a:gd name="T26" fmla="*/ 40 w 49"/>
                    <a:gd name="T27" fmla="*/ 14 h 56"/>
                    <a:gd name="T28" fmla="*/ 37 w 49"/>
                    <a:gd name="T29" fmla="*/ 19 h 56"/>
                    <a:gd name="T30" fmla="*/ 22 w 49"/>
                    <a:gd name="T31" fmla="*/ 39 h 56"/>
                    <a:gd name="T32" fmla="*/ 12 w 49"/>
                    <a:gd name="T33" fmla="*/ 47 h 56"/>
                    <a:gd name="T34" fmla="*/ 7 w 49"/>
                    <a:gd name="T35" fmla="*/ 52 h 56"/>
                    <a:gd name="T36" fmla="*/ 4 w 49"/>
                    <a:gd name="T37" fmla="*/ 56 h 56"/>
                    <a:gd name="T38" fmla="*/ 30 w 49"/>
                    <a:gd name="T39" fmla="*/ 17 h 56"/>
                    <a:gd name="T40" fmla="*/ 20 w 49"/>
                    <a:gd name="T41" fmla="*/ 27 h 56"/>
                    <a:gd name="T42" fmla="*/ 9 w 49"/>
                    <a:gd name="T43" fmla="*/ 32 h 56"/>
                    <a:gd name="T44" fmla="*/ 3 w 49"/>
                    <a:gd name="T45" fmla="*/ 43 h 56"/>
                    <a:gd name="T46" fmla="*/ 5 w 49"/>
                    <a:gd name="T47" fmla="*/ 51 h 56"/>
                    <a:gd name="T48" fmla="*/ 11 w 49"/>
                    <a:gd name="T49" fmla="*/ 45 h 56"/>
                    <a:gd name="T50" fmla="*/ 21 w 49"/>
                    <a:gd name="T51" fmla="*/ 37 h 56"/>
                    <a:gd name="T52" fmla="*/ 35 w 49"/>
                    <a:gd name="T53" fmla="*/ 19 h 56"/>
                    <a:gd name="T54" fmla="*/ 38 w 49"/>
                    <a:gd name="T55" fmla="*/ 13 h 56"/>
                    <a:gd name="T56" fmla="*/ 40 w 49"/>
                    <a:gd name="T57" fmla="*/ 8 h 56"/>
                    <a:gd name="T58" fmla="*/ 40 w 49"/>
                    <a:gd name="T59" fmla="*/ 2 h 56"/>
                    <a:gd name="T60" fmla="*/ 30 w 49"/>
                    <a:gd name="T61" fmla="*/ 5 h 56"/>
                    <a:gd name="T62" fmla="*/ 25 w 49"/>
                    <a:gd name="T63" fmla="*/ 6 h 56"/>
                    <a:gd name="T64" fmla="*/ 22 w 49"/>
                    <a:gd name="T65" fmla="*/ 7 h 56"/>
                    <a:gd name="T66" fmla="*/ 11 w 49"/>
                    <a:gd name="T67" fmla="*/ 5 h 56"/>
                    <a:gd name="T68" fmla="*/ 11 w 49"/>
                    <a:gd name="T69" fmla="*/ 8 h 56"/>
                    <a:gd name="T70" fmla="*/ 29 w 49"/>
                    <a:gd name="T71" fmla="*/ 15 h 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
                    <a:gd name="T109" fmla="*/ 0 h 56"/>
                    <a:gd name="T110" fmla="*/ 49 w 49"/>
                    <a:gd name="T111" fmla="*/ 56 h 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 h="56">
                      <a:moveTo>
                        <a:pt x="4" y="56"/>
                      </a:moveTo>
                      <a:cubicBezTo>
                        <a:pt x="3" y="55"/>
                        <a:pt x="3" y="55"/>
                        <a:pt x="3" y="55"/>
                      </a:cubicBezTo>
                      <a:cubicBezTo>
                        <a:pt x="0" y="52"/>
                        <a:pt x="1" y="47"/>
                        <a:pt x="1" y="43"/>
                      </a:cubicBezTo>
                      <a:cubicBezTo>
                        <a:pt x="1" y="42"/>
                        <a:pt x="1" y="41"/>
                        <a:pt x="1" y="40"/>
                      </a:cubicBezTo>
                      <a:cubicBezTo>
                        <a:pt x="1" y="35"/>
                        <a:pt x="4" y="32"/>
                        <a:pt x="8" y="30"/>
                      </a:cubicBezTo>
                      <a:cubicBezTo>
                        <a:pt x="10" y="29"/>
                        <a:pt x="12" y="29"/>
                        <a:pt x="13" y="28"/>
                      </a:cubicBezTo>
                      <a:cubicBezTo>
                        <a:pt x="15" y="28"/>
                        <a:pt x="18" y="27"/>
                        <a:pt x="19" y="26"/>
                      </a:cubicBezTo>
                      <a:cubicBezTo>
                        <a:pt x="20" y="25"/>
                        <a:pt x="21" y="24"/>
                        <a:pt x="22" y="23"/>
                      </a:cubicBezTo>
                      <a:cubicBezTo>
                        <a:pt x="24" y="21"/>
                        <a:pt x="26" y="19"/>
                        <a:pt x="28" y="17"/>
                      </a:cubicBezTo>
                      <a:cubicBezTo>
                        <a:pt x="23" y="17"/>
                        <a:pt x="11" y="14"/>
                        <a:pt x="9" y="9"/>
                      </a:cubicBezTo>
                      <a:cubicBezTo>
                        <a:pt x="8" y="7"/>
                        <a:pt x="8" y="5"/>
                        <a:pt x="10" y="2"/>
                      </a:cubicBezTo>
                      <a:cubicBezTo>
                        <a:pt x="11" y="2"/>
                        <a:pt x="11" y="2"/>
                        <a:pt x="11" y="2"/>
                      </a:cubicBezTo>
                      <a:cubicBezTo>
                        <a:pt x="11" y="2"/>
                        <a:pt x="11" y="2"/>
                        <a:pt x="11" y="2"/>
                      </a:cubicBezTo>
                      <a:cubicBezTo>
                        <a:pt x="12" y="3"/>
                        <a:pt x="12" y="3"/>
                        <a:pt x="13" y="4"/>
                      </a:cubicBezTo>
                      <a:cubicBezTo>
                        <a:pt x="16" y="6"/>
                        <a:pt x="16" y="7"/>
                        <a:pt x="19" y="5"/>
                      </a:cubicBezTo>
                      <a:cubicBezTo>
                        <a:pt x="20" y="4"/>
                        <a:pt x="21" y="5"/>
                        <a:pt x="22" y="5"/>
                      </a:cubicBezTo>
                      <a:cubicBezTo>
                        <a:pt x="23" y="5"/>
                        <a:pt x="23" y="5"/>
                        <a:pt x="24" y="5"/>
                      </a:cubicBezTo>
                      <a:cubicBezTo>
                        <a:pt x="24" y="5"/>
                        <a:pt x="24" y="5"/>
                        <a:pt x="24" y="5"/>
                      </a:cubicBezTo>
                      <a:cubicBezTo>
                        <a:pt x="25" y="4"/>
                        <a:pt x="26" y="3"/>
                        <a:pt x="28" y="3"/>
                      </a:cubicBezTo>
                      <a:cubicBezTo>
                        <a:pt x="28" y="3"/>
                        <a:pt x="29" y="3"/>
                        <a:pt x="30" y="3"/>
                      </a:cubicBezTo>
                      <a:cubicBezTo>
                        <a:pt x="33" y="3"/>
                        <a:pt x="36" y="2"/>
                        <a:pt x="39" y="1"/>
                      </a:cubicBezTo>
                      <a:cubicBezTo>
                        <a:pt x="40" y="0"/>
                        <a:pt x="41" y="0"/>
                        <a:pt x="42" y="1"/>
                      </a:cubicBezTo>
                      <a:cubicBezTo>
                        <a:pt x="43" y="2"/>
                        <a:pt x="42" y="5"/>
                        <a:pt x="42" y="7"/>
                      </a:cubicBezTo>
                      <a:cubicBezTo>
                        <a:pt x="49" y="9"/>
                        <a:pt x="49" y="9"/>
                        <a:pt x="49" y="9"/>
                      </a:cubicBezTo>
                      <a:cubicBezTo>
                        <a:pt x="42" y="9"/>
                        <a:pt x="42" y="9"/>
                        <a:pt x="42" y="9"/>
                      </a:cubicBezTo>
                      <a:cubicBezTo>
                        <a:pt x="42" y="9"/>
                        <a:pt x="42" y="9"/>
                        <a:pt x="42" y="9"/>
                      </a:cubicBezTo>
                      <a:cubicBezTo>
                        <a:pt x="41" y="9"/>
                        <a:pt x="41" y="9"/>
                        <a:pt x="41" y="11"/>
                      </a:cubicBezTo>
                      <a:cubicBezTo>
                        <a:pt x="41" y="12"/>
                        <a:pt x="40" y="13"/>
                        <a:pt x="40" y="14"/>
                      </a:cubicBezTo>
                      <a:cubicBezTo>
                        <a:pt x="39" y="15"/>
                        <a:pt x="39" y="15"/>
                        <a:pt x="39" y="16"/>
                      </a:cubicBezTo>
                      <a:cubicBezTo>
                        <a:pt x="38" y="17"/>
                        <a:pt x="37" y="18"/>
                        <a:pt x="37" y="19"/>
                      </a:cubicBezTo>
                      <a:cubicBezTo>
                        <a:pt x="35" y="24"/>
                        <a:pt x="32" y="29"/>
                        <a:pt x="28" y="33"/>
                      </a:cubicBezTo>
                      <a:cubicBezTo>
                        <a:pt x="26" y="35"/>
                        <a:pt x="24" y="37"/>
                        <a:pt x="22" y="39"/>
                      </a:cubicBezTo>
                      <a:cubicBezTo>
                        <a:pt x="20" y="41"/>
                        <a:pt x="18" y="42"/>
                        <a:pt x="16" y="44"/>
                      </a:cubicBezTo>
                      <a:cubicBezTo>
                        <a:pt x="15" y="45"/>
                        <a:pt x="13" y="46"/>
                        <a:pt x="12" y="47"/>
                      </a:cubicBezTo>
                      <a:cubicBezTo>
                        <a:pt x="11" y="48"/>
                        <a:pt x="10" y="49"/>
                        <a:pt x="9" y="50"/>
                      </a:cubicBezTo>
                      <a:cubicBezTo>
                        <a:pt x="8" y="50"/>
                        <a:pt x="8" y="51"/>
                        <a:pt x="7" y="52"/>
                      </a:cubicBezTo>
                      <a:cubicBezTo>
                        <a:pt x="6" y="53"/>
                        <a:pt x="6" y="54"/>
                        <a:pt x="5" y="55"/>
                      </a:cubicBezTo>
                      <a:lnTo>
                        <a:pt x="4" y="56"/>
                      </a:lnTo>
                      <a:close/>
                      <a:moveTo>
                        <a:pt x="31" y="15"/>
                      </a:moveTo>
                      <a:cubicBezTo>
                        <a:pt x="30" y="17"/>
                        <a:pt x="30" y="17"/>
                        <a:pt x="30" y="17"/>
                      </a:cubicBezTo>
                      <a:cubicBezTo>
                        <a:pt x="29" y="20"/>
                        <a:pt x="26" y="22"/>
                        <a:pt x="23" y="25"/>
                      </a:cubicBezTo>
                      <a:cubicBezTo>
                        <a:pt x="22" y="26"/>
                        <a:pt x="21" y="26"/>
                        <a:pt x="20" y="27"/>
                      </a:cubicBezTo>
                      <a:cubicBezTo>
                        <a:pt x="19" y="29"/>
                        <a:pt x="16" y="30"/>
                        <a:pt x="14" y="30"/>
                      </a:cubicBezTo>
                      <a:cubicBezTo>
                        <a:pt x="12" y="31"/>
                        <a:pt x="11" y="31"/>
                        <a:pt x="9" y="32"/>
                      </a:cubicBezTo>
                      <a:cubicBezTo>
                        <a:pt x="5" y="34"/>
                        <a:pt x="3" y="36"/>
                        <a:pt x="3" y="40"/>
                      </a:cubicBezTo>
                      <a:cubicBezTo>
                        <a:pt x="3" y="41"/>
                        <a:pt x="3" y="42"/>
                        <a:pt x="3" y="43"/>
                      </a:cubicBezTo>
                      <a:cubicBezTo>
                        <a:pt x="3" y="47"/>
                        <a:pt x="2" y="50"/>
                        <a:pt x="4" y="53"/>
                      </a:cubicBezTo>
                      <a:cubicBezTo>
                        <a:pt x="5" y="52"/>
                        <a:pt x="5" y="52"/>
                        <a:pt x="5" y="51"/>
                      </a:cubicBezTo>
                      <a:cubicBezTo>
                        <a:pt x="6" y="50"/>
                        <a:pt x="7" y="49"/>
                        <a:pt x="7" y="48"/>
                      </a:cubicBezTo>
                      <a:cubicBezTo>
                        <a:pt x="8" y="47"/>
                        <a:pt x="10" y="46"/>
                        <a:pt x="11" y="45"/>
                      </a:cubicBezTo>
                      <a:cubicBezTo>
                        <a:pt x="12" y="44"/>
                        <a:pt x="13" y="43"/>
                        <a:pt x="14" y="43"/>
                      </a:cubicBezTo>
                      <a:cubicBezTo>
                        <a:pt x="16" y="41"/>
                        <a:pt x="18" y="39"/>
                        <a:pt x="21" y="37"/>
                      </a:cubicBezTo>
                      <a:cubicBezTo>
                        <a:pt x="23" y="36"/>
                        <a:pt x="25" y="34"/>
                        <a:pt x="27" y="32"/>
                      </a:cubicBezTo>
                      <a:cubicBezTo>
                        <a:pt x="31" y="28"/>
                        <a:pt x="33" y="23"/>
                        <a:pt x="35" y="19"/>
                      </a:cubicBezTo>
                      <a:cubicBezTo>
                        <a:pt x="35" y="17"/>
                        <a:pt x="36" y="16"/>
                        <a:pt x="37" y="15"/>
                      </a:cubicBezTo>
                      <a:cubicBezTo>
                        <a:pt x="37" y="14"/>
                        <a:pt x="38" y="14"/>
                        <a:pt x="38" y="13"/>
                      </a:cubicBezTo>
                      <a:cubicBezTo>
                        <a:pt x="38" y="13"/>
                        <a:pt x="39" y="12"/>
                        <a:pt x="39" y="11"/>
                      </a:cubicBezTo>
                      <a:cubicBezTo>
                        <a:pt x="39" y="10"/>
                        <a:pt x="39" y="8"/>
                        <a:pt x="40" y="8"/>
                      </a:cubicBezTo>
                      <a:cubicBezTo>
                        <a:pt x="40" y="7"/>
                        <a:pt x="40" y="7"/>
                        <a:pt x="40" y="7"/>
                      </a:cubicBezTo>
                      <a:cubicBezTo>
                        <a:pt x="41" y="5"/>
                        <a:pt x="41" y="3"/>
                        <a:pt x="40" y="2"/>
                      </a:cubicBezTo>
                      <a:cubicBezTo>
                        <a:pt x="40" y="2"/>
                        <a:pt x="40" y="2"/>
                        <a:pt x="40" y="2"/>
                      </a:cubicBezTo>
                      <a:cubicBezTo>
                        <a:pt x="37" y="4"/>
                        <a:pt x="34" y="5"/>
                        <a:pt x="30" y="5"/>
                      </a:cubicBezTo>
                      <a:cubicBezTo>
                        <a:pt x="30" y="5"/>
                        <a:pt x="29" y="5"/>
                        <a:pt x="28" y="5"/>
                      </a:cubicBezTo>
                      <a:cubicBezTo>
                        <a:pt x="27" y="5"/>
                        <a:pt x="26" y="6"/>
                        <a:pt x="25" y="6"/>
                      </a:cubicBezTo>
                      <a:cubicBezTo>
                        <a:pt x="25" y="7"/>
                        <a:pt x="25" y="7"/>
                        <a:pt x="25" y="7"/>
                      </a:cubicBezTo>
                      <a:cubicBezTo>
                        <a:pt x="24" y="7"/>
                        <a:pt x="23" y="7"/>
                        <a:pt x="22" y="7"/>
                      </a:cubicBezTo>
                      <a:cubicBezTo>
                        <a:pt x="21" y="7"/>
                        <a:pt x="21" y="6"/>
                        <a:pt x="21" y="6"/>
                      </a:cubicBezTo>
                      <a:cubicBezTo>
                        <a:pt x="16" y="9"/>
                        <a:pt x="14" y="8"/>
                        <a:pt x="11" y="5"/>
                      </a:cubicBezTo>
                      <a:cubicBezTo>
                        <a:pt x="11" y="5"/>
                        <a:pt x="11" y="5"/>
                        <a:pt x="11" y="5"/>
                      </a:cubicBezTo>
                      <a:cubicBezTo>
                        <a:pt x="10" y="6"/>
                        <a:pt x="10" y="7"/>
                        <a:pt x="11" y="8"/>
                      </a:cubicBezTo>
                      <a:cubicBezTo>
                        <a:pt x="13" y="12"/>
                        <a:pt x="24" y="15"/>
                        <a:pt x="29" y="15"/>
                      </a:cubicBezTo>
                      <a:cubicBezTo>
                        <a:pt x="29" y="15"/>
                        <a:pt x="29" y="15"/>
                        <a:pt x="29" y="15"/>
                      </a:cubicBezTo>
                      <a:lnTo>
                        <a:pt x="31" y="1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3" name="Freeform 298"/>
                <p:cNvSpPr>
                  <a:spLocks noChangeArrowheads="1"/>
                </p:cNvSpPr>
                <p:nvPr/>
              </p:nvSpPr>
              <p:spPr bwMode="auto">
                <a:xfrm>
                  <a:off x="965" y="927"/>
                  <a:ext cx="112" cy="100"/>
                </a:xfrm>
                <a:custGeom>
                  <a:avLst/>
                  <a:gdLst>
                    <a:gd name="T0" fmla="*/ 65 w 65"/>
                    <a:gd name="T1" fmla="*/ 21 h 58"/>
                    <a:gd name="T2" fmla="*/ 57 w 65"/>
                    <a:gd name="T3" fmla="*/ 21 h 58"/>
                    <a:gd name="T4" fmla="*/ 61 w 65"/>
                    <a:gd name="T5" fmla="*/ 16 h 58"/>
                    <a:gd name="T6" fmla="*/ 59 w 65"/>
                    <a:gd name="T7" fmla="*/ 3 h 58"/>
                    <a:gd name="T8" fmla="*/ 47 w 65"/>
                    <a:gd name="T9" fmla="*/ 4 h 58"/>
                    <a:gd name="T10" fmla="*/ 37 w 65"/>
                    <a:gd name="T11" fmla="*/ 13 h 58"/>
                    <a:gd name="T12" fmla="*/ 35 w 65"/>
                    <a:gd name="T13" fmla="*/ 16 h 58"/>
                    <a:gd name="T14" fmla="*/ 29 w 65"/>
                    <a:gd name="T15" fmla="*/ 15 h 58"/>
                    <a:gd name="T16" fmla="*/ 20 w 65"/>
                    <a:gd name="T17" fmla="*/ 22 h 58"/>
                    <a:gd name="T18" fmla="*/ 17 w 65"/>
                    <a:gd name="T19" fmla="*/ 17 h 58"/>
                    <a:gd name="T20" fmla="*/ 14 w 65"/>
                    <a:gd name="T21" fmla="*/ 13 h 58"/>
                    <a:gd name="T22" fmla="*/ 12 w 65"/>
                    <a:gd name="T23" fmla="*/ 30 h 58"/>
                    <a:gd name="T24" fmla="*/ 5 w 65"/>
                    <a:gd name="T25" fmla="*/ 30 h 58"/>
                    <a:gd name="T26" fmla="*/ 1 w 65"/>
                    <a:gd name="T27" fmla="*/ 32 h 58"/>
                    <a:gd name="T28" fmla="*/ 7 w 65"/>
                    <a:gd name="T29" fmla="*/ 49 h 58"/>
                    <a:gd name="T30" fmla="*/ 6 w 65"/>
                    <a:gd name="T31" fmla="*/ 50 h 58"/>
                    <a:gd name="T32" fmla="*/ 8 w 65"/>
                    <a:gd name="T33" fmla="*/ 53 h 58"/>
                    <a:gd name="T34" fmla="*/ 14 w 65"/>
                    <a:gd name="T35" fmla="*/ 58 h 58"/>
                    <a:gd name="T36" fmla="*/ 21 w 65"/>
                    <a:gd name="T37" fmla="*/ 56 h 58"/>
                    <a:gd name="T38" fmla="*/ 24 w 65"/>
                    <a:gd name="T39" fmla="*/ 55 h 58"/>
                    <a:gd name="T40" fmla="*/ 29 w 65"/>
                    <a:gd name="T41" fmla="*/ 55 h 58"/>
                    <a:gd name="T42" fmla="*/ 37 w 65"/>
                    <a:gd name="T43" fmla="*/ 55 h 58"/>
                    <a:gd name="T44" fmla="*/ 40 w 65"/>
                    <a:gd name="T45" fmla="*/ 53 h 58"/>
                    <a:gd name="T46" fmla="*/ 44 w 65"/>
                    <a:gd name="T47" fmla="*/ 52 h 58"/>
                    <a:gd name="T48" fmla="*/ 56 w 65"/>
                    <a:gd name="T49" fmla="*/ 37 h 58"/>
                    <a:gd name="T50" fmla="*/ 62 w 65"/>
                    <a:gd name="T51" fmla="*/ 30 h 58"/>
                    <a:gd name="T52" fmla="*/ 65 w 65"/>
                    <a:gd name="T53" fmla="*/ 21 h 5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
                    <a:gd name="T82" fmla="*/ 0 h 58"/>
                    <a:gd name="T83" fmla="*/ 65 w 65"/>
                    <a:gd name="T84" fmla="*/ 58 h 5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 h="58">
                      <a:moveTo>
                        <a:pt x="65" y="21"/>
                      </a:moveTo>
                      <a:cubicBezTo>
                        <a:pt x="62" y="21"/>
                        <a:pt x="59" y="26"/>
                        <a:pt x="57" y="21"/>
                      </a:cubicBezTo>
                      <a:cubicBezTo>
                        <a:pt x="55" y="17"/>
                        <a:pt x="61" y="18"/>
                        <a:pt x="61" y="16"/>
                      </a:cubicBezTo>
                      <a:cubicBezTo>
                        <a:pt x="61" y="13"/>
                        <a:pt x="62" y="5"/>
                        <a:pt x="59" y="3"/>
                      </a:cubicBezTo>
                      <a:cubicBezTo>
                        <a:pt x="54" y="0"/>
                        <a:pt x="51" y="1"/>
                        <a:pt x="47" y="4"/>
                      </a:cubicBezTo>
                      <a:cubicBezTo>
                        <a:pt x="43" y="7"/>
                        <a:pt x="40" y="10"/>
                        <a:pt x="37" y="13"/>
                      </a:cubicBezTo>
                      <a:cubicBezTo>
                        <a:pt x="36" y="14"/>
                        <a:pt x="37" y="16"/>
                        <a:pt x="35" y="16"/>
                      </a:cubicBezTo>
                      <a:cubicBezTo>
                        <a:pt x="33" y="17"/>
                        <a:pt x="32" y="15"/>
                        <a:pt x="29" y="15"/>
                      </a:cubicBezTo>
                      <a:cubicBezTo>
                        <a:pt x="25" y="15"/>
                        <a:pt x="25" y="22"/>
                        <a:pt x="20" y="22"/>
                      </a:cubicBezTo>
                      <a:cubicBezTo>
                        <a:pt x="16" y="21"/>
                        <a:pt x="17" y="21"/>
                        <a:pt x="17" y="17"/>
                      </a:cubicBezTo>
                      <a:cubicBezTo>
                        <a:pt x="17" y="16"/>
                        <a:pt x="15" y="14"/>
                        <a:pt x="14" y="13"/>
                      </a:cubicBezTo>
                      <a:cubicBezTo>
                        <a:pt x="14" y="17"/>
                        <a:pt x="16" y="28"/>
                        <a:pt x="12" y="30"/>
                      </a:cubicBezTo>
                      <a:cubicBezTo>
                        <a:pt x="11" y="31"/>
                        <a:pt x="6" y="33"/>
                        <a:pt x="5" y="30"/>
                      </a:cubicBezTo>
                      <a:cubicBezTo>
                        <a:pt x="4" y="27"/>
                        <a:pt x="0" y="28"/>
                        <a:pt x="1" y="32"/>
                      </a:cubicBezTo>
                      <a:cubicBezTo>
                        <a:pt x="4" y="38"/>
                        <a:pt x="7" y="43"/>
                        <a:pt x="7" y="49"/>
                      </a:cubicBezTo>
                      <a:cubicBezTo>
                        <a:pt x="7" y="48"/>
                        <a:pt x="6" y="49"/>
                        <a:pt x="6" y="50"/>
                      </a:cubicBezTo>
                      <a:cubicBezTo>
                        <a:pt x="6" y="51"/>
                        <a:pt x="8" y="52"/>
                        <a:pt x="8" y="53"/>
                      </a:cubicBezTo>
                      <a:cubicBezTo>
                        <a:pt x="10" y="56"/>
                        <a:pt x="10" y="56"/>
                        <a:pt x="14" y="58"/>
                      </a:cubicBezTo>
                      <a:cubicBezTo>
                        <a:pt x="14" y="58"/>
                        <a:pt x="20" y="56"/>
                        <a:pt x="21" y="56"/>
                      </a:cubicBezTo>
                      <a:cubicBezTo>
                        <a:pt x="22" y="56"/>
                        <a:pt x="23" y="55"/>
                        <a:pt x="24" y="55"/>
                      </a:cubicBezTo>
                      <a:cubicBezTo>
                        <a:pt x="26" y="54"/>
                        <a:pt x="28" y="55"/>
                        <a:pt x="29" y="55"/>
                      </a:cubicBezTo>
                      <a:cubicBezTo>
                        <a:pt x="32" y="55"/>
                        <a:pt x="35" y="56"/>
                        <a:pt x="37" y="55"/>
                      </a:cubicBezTo>
                      <a:cubicBezTo>
                        <a:pt x="38" y="54"/>
                        <a:pt x="38" y="53"/>
                        <a:pt x="40" y="53"/>
                      </a:cubicBezTo>
                      <a:cubicBezTo>
                        <a:pt x="41" y="53"/>
                        <a:pt x="42" y="53"/>
                        <a:pt x="44" y="52"/>
                      </a:cubicBezTo>
                      <a:cubicBezTo>
                        <a:pt x="49" y="47"/>
                        <a:pt x="53" y="43"/>
                        <a:pt x="56" y="37"/>
                      </a:cubicBezTo>
                      <a:cubicBezTo>
                        <a:pt x="58" y="34"/>
                        <a:pt x="59" y="32"/>
                        <a:pt x="62" y="30"/>
                      </a:cubicBezTo>
                      <a:cubicBezTo>
                        <a:pt x="64" y="28"/>
                        <a:pt x="64" y="24"/>
                        <a:pt x="65"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4" name="Freeform 299"/>
                <p:cNvSpPr>
                  <a:spLocks noEditPoints="1" noChangeArrowheads="1"/>
                </p:cNvSpPr>
                <p:nvPr/>
              </p:nvSpPr>
              <p:spPr bwMode="auto">
                <a:xfrm>
                  <a:off x="965" y="929"/>
                  <a:ext cx="113" cy="100"/>
                </a:xfrm>
                <a:custGeom>
                  <a:avLst/>
                  <a:gdLst>
                    <a:gd name="T0" fmla="*/ 13 w 66"/>
                    <a:gd name="T1" fmla="*/ 58 h 58"/>
                    <a:gd name="T2" fmla="*/ 6 w 66"/>
                    <a:gd name="T3" fmla="*/ 52 h 58"/>
                    <a:gd name="T4" fmla="*/ 5 w 66"/>
                    <a:gd name="T5" fmla="*/ 47 h 58"/>
                    <a:gd name="T6" fmla="*/ 2 w 66"/>
                    <a:gd name="T7" fmla="*/ 36 h 58"/>
                    <a:gd name="T8" fmla="*/ 0 w 66"/>
                    <a:gd name="T9" fmla="*/ 28 h 58"/>
                    <a:gd name="T10" fmla="*/ 6 w 66"/>
                    <a:gd name="T11" fmla="*/ 29 h 58"/>
                    <a:gd name="T12" fmla="*/ 12 w 66"/>
                    <a:gd name="T13" fmla="*/ 28 h 58"/>
                    <a:gd name="T14" fmla="*/ 13 w 66"/>
                    <a:gd name="T15" fmla="*/ 12 h 58"/>
                    <a:gd name="T16" fmla="*/ 15 w 66"/>
                    <a:gd name="T17" fmla="*/ 11 h 58"/>
                    <a:gd name="T18" fmla="*/ 18 w 66"/>
                    <a:gd name="T19" fmla="*/ 16 h 58"/>
                    <a:gd name="T20" fmla="*/ 20 w 66"/>
                    <a:gd name="T21" fmla="*/ 20 h 58"/>
                    <a:gd name="T22" fmla="*/ 29 w 66"/>
                    <a:gd name="T23" fmla="*/ 13 h 58"/>
                    <a:gd name="T24" fmla="*/ 32 w 66"/>
                    <a:gd name="T25" fmla="*/ 14 h 58"/>
                    <a:gd name="T26" fmla="*/ 36 w 66"/>
                    <a:gd name="T27" fmla="*/ 13 h 58"/>
                    <a:gd name="T28" fmla="*/ 38 w 66"/>
                    <a:gd name="T29" fmla="*/ 10 h 58"/>
                    <a:gd name="T30" fmla="*/ 54 w 66"/>
                    <a:gd name="T31" fmla="*/ 0 h 58"/>
                    <a:gd name="T32" fmla="*/ 62 w 66"/>
                    <a:gd name="T33" fmla="*/ 14 h 58"/>
                    <a:gd name="T34" fmla="*/ 60 w 66"/>
                    <a:gd name="T35" fmla="*/ 18 h 58"/>
                    <a:gd name="T36" fmla="*/ 58 w 66"/>
                    <a:gd name="T37" fmla="*/ 20 h 58"/>
                    <a:gd name="T38" fmla="*/ 61 w 66"/>
                    <a:gd name="T39" fmla="*/ 21 h 58"/>
                    <a:gd name="T40" fmla="*/ 66 w 66"/>
                    <a:gd name="T41" fmla="*/ 20 h 58"/>
                    <a:gd name="T42" fmla="*/ 65 w 66"/>
                    <a:gd name="T43" fmla="*/ 23 h 58"/>
                    <a:gd name="T44" fmla="*/ 57 w 66"/>
                    <a:gd name="T45" fmla="*/ 36 h 58"/>
                    <a:gd name="T46" fmla="*/ 41 w 66"/>
                    <a:gd name="T47" fmla="*/ 53 h 58"/>
                    <a:gd name="T48" fmla="*/ 38 w 66"/>
                    <a:gd name="T49" fmla="*/ 54 h 58"/>
                    <a:gd name="T50" fmla="*/ 33 w 66"/>
                    <a:gd name="T51" fmla="*/ 55 h 58"/>
                    <a:gd name="T52" fmla="*/ 29 w 66"/>
                    <a:gd name="T53" fmla="*/ 55 h 58"/>
                    <a:gd name="T54" fmla="*/ 24 w 66"/>
                    <a:gd name="T55" fmla="*/ 55 h 58"/>
                    <a:gd name="T56" fmla="*/ 21 w 66"/>
                    <a:gd name="T57" fmla="*/ 56 h 58"/>
                    <a:gd name="T58" fmla="*/ 14 w 66"/>
                    <a:gd name="T59" fmla="*/ 58 h 58"/>
                    <a:gd name="T60" fmla="*/ 7 w 66"/>
                    <a:gd name="T61" fmla="*/ 48 h 58"/>
                    <a:gd name="T62" fmla="*/ 9 w 66"/>
                    <a:gd name="T63" fmla="*/ 52 h 58"/>
                    <a:gd name="T64" fmla="*/ 17 w 66"/>
                    <a:gd name="T65" fmla="*/ 55 h 58"/>
                    <a:gd name="T66" fmla="*/ 22 w 66"/>
                    <a:gd name="T67" fmla="*/ 54 h 58"/>
                    <a:gd name="T68" fmla="*/ 28 w 66"/>
                    <a:gd name="T69" fmla="*/ 53 h 58"/>
                    <a:gd name="T70" fmla="*/ 33 w 66"/>
                    <a:gd name="T71" fmla="*/ 53 h 58"/>
                    <a:gd name="T72" fmla="*/ 36 w 66"/>
                    <a:gd name="T73" fmla="*/ 53 h 58"/>
                    <a:gd name="T74" fmla="*/ 40 w 66"/>
                    <a:gd name="T75" fmla="*/ 51 h 58"/>
                    <a:gd name="T76" fmla="*/ 43 w 66"/>
                    <a:gd name="T77" fmla="*/ 50 h 58"/>
                    <a:gd name="T78" fmla="*/ 61 w 66"/>
                    <a:gd name="T79" fmla="*/ 28 h 58"/>
                    <a:gd name="T80" fmla="*/ 64 w 66"/>
                    <a:gd name="T81" fmla="*/ 21 h 58"/>
                    <a:gd name="T82" fmla="*/ 59 w 66"/>
                    <a:gd name="T83" fmla="*/ 23 h 58"/>
                    <a:gd name="T84" fmla="*/ 56 w 66"/>
                    <a:gd name="T85" fmla="*/ 17 h 58"/>
                    <a:gd name="T86" fmla="*/ 60 w 66"/>
                    <a:gd name="T87" fmla="*/ 15 h 58"/>
                    <a:gd name="T88" fmla="*/ 59 w 66"/>
                    <a:gd name="T89" fmla="*/ 3 h 58"/>
                    <a:gd name="T90" fmla="*/ 39 w 66"/>
                    <a:gd name="T91" fmla="*/ 11 h 58"/>
                    <a:gd name="T92" fmla="*/ 38 w 66"/>
                    <a:gd name="T93" fmla="*/ 14 h 58"/>
                    <a:gd name="T94" fmla="*/ 32 w 66"/>
                    <a:gd name="T95" fmla="*/ 16 h 58"/>
                    <a:gd name="T96" fmla="*/ 26 w 66"/>
                    <a:gd name="T97" fmla="*/ 18 h 58"/>
                    <a:gd name="T98" fmla="*/ 16 w 66"/>
                    <a:gd name="T99" fmla="*/ 18 h 58"/>
                    <a:gd name="T100" fmla="*/ 15 w 66"/>
                    <a:gd name="T101" fmla="*/ 14 h 58"/>
                    <a:gd name="T102" fmla="*/ 13 w 66"/>
                    <a:gd name="T103" fmla="*/ 30 h 58"/>
                    <a:gd name="T104" fmla="*/ 4 w 66"/>
                    <a:gd name="T105" fmla="*/ 30 h 58"/>
                    <a:gd name="T106" fmla="*/ 2 w 66"/>
                    <a:gd name="T107" fmla="*/ 30 h 58"/>
                    <a:gd name="T108" fmla="*/ 8 w 66"/>
                    <a:gd name="T109" fmla="*/ 48 h 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6"/>
                    <a:gd name="T166" fmla="*/ 0 h 58"/>
                    <a:gd name="T167" fmla="*/ 66 w 66"/>
                    <a:gd name="T168" fmla="*/ 58 h 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6" h="58">
                      <a:moveTo>
                        <a:pt x="14" y="58"/>
                      </a:moveTo>
                      <a:cubicBezTo>
                        <a:pt x="13" y="58"/>
                        <a:pt x="13" y="58"/>
                        <a:pt x="13" y="58"/>
                      </a:cubicBezTo>
                      <a:cubicBezTo>
                        <a:pt x="9" y="56"/>
                        <a:pt x="9" y="56"/>
                        <a:pt x="7" y="53"/>
                      </a:cubicBezTo>
                      <a:cubicBezTo>
                        <a:pt x="7" y="52"/>
                        <a:pt x="7" y="52"/>
                        <a:pt x="6" y="52"/>
                      </a:cubicBezTo>
                      <a:cubicBezTo>
                        <a:pt x="6" y="51"/>
                        <a:pt x="5" y="50"/>
                        <a:pt x="5" y="49"/>
                      </a:cubicBezTo>
                      <a:cubicBezTo>
                        <a:pt x="5" y="48"/>
                        <a:pt x="5" y="48"/>
                        <a:pt x="5" y="47"/>
                      </a:cubicBezTo>
                      <a:cubicBezTo>
                        <a:pt x="6" y="47"/>
                        <a:pt x="6" y="47"/>
                        <a:pt x="6" y="47"/>
                      </a:cubicBezTo>
                      <a:cubicBezTo>
                        <a:pt x="6" y="43"/>
                        <a:pt x="4" y="39"/>
                        <a:pt x="2" y="36"/>
                      </a:cubicBezTo>
                      <a:cubicBezTo>
                        <a:pt x="2" y="34"/>
                        <a:pt x="1" y="33"/>
                        <a:pt x="0" y="31"/>
                      </a:cubicBezTo>
                      <a:cubicBezTo>
                        <a:pt x="0" y="29"/>
                        <a:pt x="0" y="28"/>
                        <a:pt x="0" y="28"/>
                      </a:cubicBezTo>
                      <a:cubicBezTo>
                        <a:pt x="1" y="27"/>
                        <a:pt x="2" y="27"/>
                        <a:pt x="3" y="27"/>
                      </a:cubicBezTo>
                      <a:cubicBezTo>
                        <a:pt x="4" y="27"/>
                        <a:pt x="5" y="28"/>
                        <a:pt x="6" y="29"/>
                      </a:cubicBezTo>
                      <a:cubicBezTo>
                        <a:pt x="6" y="30"/>
                        <a:pt x="7" y="30"/>
                        <a:pt x="7" y="30"/>
                      </a:cubicBezTo>
                      <a:cubicBezTo>
                        <a:pt x="9" y="30"/>
                        <a:pt x="11" y="29"/>
                        <a:pt x="12" y="28"/>
                      </a:cubicBezTo>
                      <a:cubicBezTo>
                        <a:pt x="14" y="27"/>
                        <a:pt x="14" y="20"/>
                        <a:pt x="13" y="16"/>
                      </a:cubicBezTo>
                      <a:cubicBezTo>
                        <a:pt x="13" y="14"/>
                        <a:pt x="13" y="13"/>
                        <a:pt x="13" y="12"/>
                      </a:cubicBezTo>
                      <a:cubicBezTo>
                        <a:pt x="13" y="9"/>
                        <a:pt x="13" y="9"/>
                        <a:pt x="13" y="9"/>
                      </a:cubicBezTo>
                      <a:cubicBezTo>
                        <a:pt x="15" y="11"/>
                        <a:pt x="15" y="11"/>
                        <a:pt x="15" y="11"/>
                      </a:cubicBezTo>
                      <a:cubicBezTo>
                        <a:pt x="15" y="11"/>
                        <a:pt x="15" y="12"/>
                        <a:pt x="15" y="12"/>
                      </a:cubicBezTo>
                      <a:cubicBezTo>
                        <a:pt x="17" y="13"/>
                        <a:pt x="18" y="15"/>
                        <a:pt x="18" y="16"/>
                      </a:cubicBezTo>
                      <a:cubicBezTo>
                        <a:pt x="18" y="17"/>
                        <a:pt x="18" y="17"/>
                        <a:pt x="18" y="18"/>
                      </a:cubicBezTo>
                      <a:cubicBezTo>
                        <a:pt x="18" y="19"/>
                        <a:pt x="18" y="19"/>
                        <a:pt x="20" y="20"/>
                      </a:cubicBezTo>
                      <a:cubicBezTo>
                        <a:pt x="22" y="20"/>
                        <a:pt x="23" y="19"/>
                        <a:pt x="24" y="17"/>
                      </a:cubicBezTo>
                      <a:cubicBezTo>
                        <a:pt x="25" y="15"/>
                        <a:pt x="27" y="13"/>
                        <a:pt x="29" y="13"/>
                      </a:cubicBezTo>
                      <a:cubicBezTo>
                        <a:pt x="29" y="13"/>
                        <a:pt x="29" y="13"/>
                        <a:pt x="29" y="13"/>
                      </a:cubicBezTo>
                      <a:cubicBezTo>
                        <a:pt x="31" y="13"/>
                        <a:pt x="31" y="14"/>
                        <a:pt x="32" y="14"/>
                      </a:cubicBezTo>
                      <a:cubicBezTo>
                        <a:pt x="33" y="14"/>
                        <a:pt x="34" y="15"/>
                        <a:pt x="35" y="14"/>
                      </a:cubicBezTo>
                      <a:cubicBezTo>
                        <a:pt x="35" y="14"/>
                        <a:pt x="36" y="14"/>
                        <a:pt x="36" y="13"/>
                      </a:cubicBezTo>
                      <a:cubicBezTo>
                        <a:pt x="36" y="12"/>
                        <a:pt x="36" y="12"/>
                        <a:pt x="37" y="11"/>
                      </a:cubicBezTo>
                      <a:cubicBezTo>
                        <a:pt x="38" y="10"/>
                        <a:pt x="38" y="10"/>
                        <a:pt x="38" y="10"/>
                      </a:cubicBezTo>
                      <a:cubicBezTo>
                        <a:pt x="40" y="7"/>
                        <a:pt x="43" y="5"/>
                        <a:pt x="46" y="2"/>
                      </a:cubicBezTo>
                      <a:cubicBezTo>
                        <a:pt x="49" y="0"/>
                        <a:pt x="51" y="0"/>
                        <a:pt x="54" y="0"/>
                      </a:cubicBezTo>
                      <a:cubicBezTo>
                        <a:pt x="56" y="0"/>
                        <a:pt x="58" y="0"/>
                        <a:pt x="60" y="2"/>
                      </a:cubicBezTo>
                      <a:cubicBezTo>
                        <a:pt x="62" y="3"/>
                        <a:pt x="62" y="8"/>
                        <a:pt x="62" y="14"/>
                      </a:cubicBezTo>
                      <a:cubicBezTo>
                        <a:pt x="62" y="14"/>
                        <a:pt x="62" y="15"/>
                        <a:pt x="62" y="15"/>
                      </a:cubicBezTo>
                      <a:cubicBezTo>
                        <a:pt x="62" y="17"/>
                        <a:pt x="61" y="17"/>
                        <a:pt x="60" y="18"/>
                      </a:cubicBezTo>
                      <a:cubicBezTo>
                        <a:pt x="59" y="18"/>
                        <a:pt x="58" y="18"/>
                        <a:pt x="58" y="18"/>
                      </a:cubicBezTo>
                      <a:cubicBezTo>
                        <a:pt x="58" y="19"/>
                        <a:pt x="58" y="19"/>
                        <a:pt x="58" y="20"/>
                      </a:cubicBezTo>
                      <a:cubicBezTo>
                        <a:pt x="58" y="21"/>
                        <a:pt x="59" y="21"/>
                        <a:pt x="59" y="21"/>
                      </a:cubicBezTo>
                      <a:cubicBezTo>
                        <a:pt x="59" y="21"/>
                        <a:pt x="60" y="21"/>
                        <a:pt x="61" y="21"/>
                      </a:cubicBezTo>
                      <a:cubicBezTo>
                        <a:pt x="62" y="20"/>
                        <a:pt x="63" y="19"/>
                        <a:pt x="65" y="19"/>
                      </a:cubicBezTo>
                      <a:cubicBezTo>
                        <a:pt x="66" y="20"/>
                        <a:pt x="66" y="20"/>
                        <a:pt x="66" y="20"/>
                      </a:cubicBezTo>
                      <a:cubicBezTo>
                        <a:pt x="66" y="21"/>
                        <a:pt x="66" y="21"/>
                        <a:pt x="66" y="21"/>
                      </a:cubicBezTo>
                      <a:cubicBezTo>
                        <a:pt x="66" y="21"/>
                        <a:pt x="66" y="22"/>
                        <a:pt x="65" y="23"/>
                      </a:cubicBezTo>
                      <a:cubicBezTo>
                        <a:pt x="65" y="25"/>
                        <a:pt x="65" y="28"/>
                        <a:pt x="63" y="30"/>
                      </a:cubicBezTo>
                      <a:cubicBezTo>
                        <a:pt x="60" y="32"/>
                        <a:pt x="59" y="33"/>
                        <a:pt x="57" y="36"/>
                      </a:cubicBezTo>
                      <a:cubicBezTo>
                        <a:pt x="54" y="42"/>
                        <a:pt x="50" y="47"/>
                        <a:pt x="44" y="51"/>
                      </a:cubicBezTo>
                      <a:cubicBezTo>
                        <a:pt x="43" y="52"/>
                        <a:pt x="42" y="53"/>
                        <a:pt x="41" y="53"/>
                      </a:cubicBezTo>
                      <a:cubicBezTo>
                        <a:pt x="40" y="53"/>
                        <a:pt x="40" y="53"/>
                        <a:pt x="40" y="53"/>
                      </a:cubicBezTo>
                      <a:cubicBezTo>
                        <a:pt x="39" y="53"/>
                        <a:pt x="39" y="53"/>
                        <a:pt x="38" y="54"/>
                      </a:cubicBezTo>
                      <a:cubicBezTo>
                        <a:pt x="38" y="54"/>
                        <a:pt x="38" y="55"/>
                        <a:pt x="37" y="55"/>
                      </a:cubicBezTo>
                      <a:cubicBezTo>
                        <a:pt x="36" y="55"/>
                        <a:pt x="35" y="55"/>
                        <a:pt x="33" y="55"/>
                      </a:cubicBezTo>
                      <a:cubicBezTo>
                        <a:pt x="33" y="55"/>
                        <a:pt x="33" y="55"/>
                        <a:pt x="33" y="55"/>
                      </a:cubicBezTo>
                      <a:cubicBezTo>
                        <a:pt x="32" y="55"/>
                        <a:pt x="30" y="55"/>
                        <a:pt x="29" y="55"/>
                      </a:cubicBezTo>
                      <a:cubicBezTo>
                        <a:pt x="29" y="55"/>
                        <a:pt x="28" y="55"/>
                        <a:pt x="28" y="55"/>
                      </a:cubicBezTo>
                      <a:cubicBezTo>
                        <a:pt x="27" y="55"/>
                        <a:pt x="25" y="54"/>
                        <a:pt x="24" y="55"/>
                      </a:cubicBezTo>
                      <a:cubicBezTo>
                        <a:pt x="24" y="55"/>
                        <a:pt x="24" y="55"/>
                        <a:pt x="23" y="55"/>
                      </a:cubicBezTo>
                      <a:cubicBezTo>
                        <a:pt x="23" y="56"/>
                        <a:pt x="22" y="56"/>
                        <a:pt x="21" y="56"/>
                      </a:cubicBezTo>
                      <a:cubicBezTo>
                        <a:pt x="21" y="56"/>
                        <a:pt x="19" y="57"/>
                        <a:pt x="18" y="57"/>
                      </a:cubicBezTo>
                      <a:cubicBezTo>
                        <a:pt x="15" y="58"/>
                        <a:pt x="14" y="58"/>
                        <a:pt x="14" y="58"/>
                      </a:cubicBezTo>
                      <a:close/>
                      <a:moveTo>
                        <a:pt x="7" y="48"/>
                      </a:moveTo>
                      <a:cubicBezTo>
                        <a:pt x="7" y="48"/>
                        <a:pt x="7" y="48"/>
                        <a:pt x="7" y="48"/>
                      </a:cubicBezTo>
                      <a:cubicBezTo>
                        <a:pt x="7" y="49"/>
                        <a:pt x="8" y="50"/>
                        <a:pt x="8" y="50"/>
                      </a:cubicBezTo>
                      <a:cubicBezTo>
                        <a:pt x="8" y="51"/>
                        <a:pt x="9" y="51"/>
                        <a:pt x="9" y="52"/>
                      </a:cubicBezTo>
                      <a:cubicBezTo>
                        <a:pt x="10" y="54"/>
                        <a:pt x="10" y="55"/>
                        <a:pt x="14" y="56"/>
                      </a:cubicBezTo>
                      <a:cubicBezTo>
                        <a:pt x="14" y="56"/>
                        <a:pt x="16" y="55"/>
                        <a:pt x="17" y="55"/>
                      </a:cubicBezTo>
                      <a:cubicBezTo>
                        <a:pt x="19" y="55"/>
                        <a:pt x="20" y="54"/>
                        <a:pt x="21" y="54"/>
                      </a:cubicBezTo>
                      <a:cubicBezTo>
                        <a:pt x="21" y="54"/>
                        <a:pt x="22" y="54"/>
                        <a:pt x="22" y="54"/>
                      </a:cubicBezTo>
                      <a:cubicBezTo>
                        <a:pt x="23" y="53"/>
                        <a:pt x="23" y="53"/>
                        <a:pt x="24" y="53"/>
                      </a:cubicBezTo>
                      <a:cubicBezTo>
                        <a:pt x="25" y="52"/>
                        <a:pt x="27" y="53"/>
                        <a:pt x="28" y="53"/>
                      </a:cubicBezTo>
                      <a:cubicBezTo>
                        <a:pt x="29" y="53"/>
                        <a:pt x="29" y="53"/>
                        <a:pt x="30" y="53"/>
                      </a:cubicBezTo>
                      <a:cubicBezTo>
                        <a:pt x="31" y="53"/>
                        <a:pt x="32" y="53"/>
                        <a:pt x="33" y="53"/>
                      </a:cubicBezTo>
                      <a:cubicBezTo>
                        <a:pt x="33" y="53"/>
                        <a:pt x="33" y="53"/>
                        <a:pt x="33" y="53"/>
                      </a:cubicBezTo>
                      <a:cubicBezTo>
                        <a:pt x="35" y="53"/>
                        <a:pt x="36" y="53"/>
                        <a:pt x="36" y="53"/>
                      </a:cubicBezTo>
                      <a:cubicBezTo>
                        <a:pt x="36" y="53"/>
                        <a:pt x="37" y="53"/>
                        <a:pt x="37" y="53"/>
                      </a:cubicBezTo>
                      <a:cubicBezTo>
                        <a:pt x="37" y="52"/>
                        <a:pt x="38" y="51"/>
                        <a:pt x="40" y="51"/>
                      </a:cubicBezTo>
                      <a:cubicBezTo>
                        <a:pt x="40" y="51"/>
                        <a:pt x="40" y="51"/>
                        <a:pt x="40" y="51"/>
                      </a:cubicBezTo>
                      <a:cubicBezTo>
                        <a:pt x="41" y="51"/>
                        <a:pt x="42" y="51"/>
                        <a:pt x="43" y="50"/>
                      </a:cubicBezTo>
                      <a:cubicBezTo>
                        <a:pt x="48" y="45"/>
                        <a:pt x="52" y="41"/>
                        <a:pt x="56" y="35"/>
                      </a:cubicBezTo>
                      <a:cubicBezTo>
                        <a:pt x="57" y="32"/>
                        <a:pt x="59" y="30"/>
                        <a:pt x="61" y="28"/>
                      </a:cubicBezTo>
                      <a:cubicBezTo>
                        <a:pt x="63" y="27"/>
                        <a:pt x="63" y="25"/>
                        <a:pt x="63" y="22"/>
                      </a:cubicBezTo>
                      <a:cubicBezTo>
                        <a:pt x="64" y="22"/>
                        <a:pt x="64" y="22"/>
                        <a:pt x="64" y="21"/>
                      </a:cubicBezTo>
                      <a:cubicBezTo>
                        <a:pt x="63" y="22"/>
                        <a:pt x="62" y="22"/>
                        <a:pt x="62" y="22"/>
                      </a:cubicBezTo>
                      <a:cubicBezTo>
                        <a:pt x="61" y="23"/>
                        <a:pt x="60" y="23"/>
                        <a:pt x="59" y="23"/>
                      </a:cubicBezTo>
                      <a:cubicBezTo>
                        <a:pt x="57" y="23"/>
                        <a:pt x="56" y="21"/>
                        <a:pt x="56" y="21"/>
                      </a:cubicBezTo>
                      <a:cubicBezTo>
                        <a:pt x="56" y="19"/>
                        <a:pt x="56" y="18"/>
                        <a:pt x="56" y="17"/>
                      </a:cubicBezTo>
                      <a:cubicBezTo>
                        <a:pt x="57" y="16"/>
                        <a:pt x="58" y="16"/>
                        <a:pt x="59" y="16"/>
                      </a:cubicBezTo>
                      <a:cubicBezTo>
                        <a:pt x="59" y="16"/>
                        <a:pt x="60" y="15"/>
                        <a:pt x="60" y="15"/>
                      </a:cubicBezTo>
                      <a:cubicBezTo>
                        <a:pt x="60" y="15"/>
                        <a:pt x="60" y="14"/>
                        <a:pt x="60" y="14"/>
                      </a:cubicBezTo>
                      <a:cubicBezTo>
                        <a:pt x="60" y="11"/>
                        <a:pt x="60" y="4"/>
                        <a:pt x="59" y="3"/>
                      </a:cubicBezTo>
                      <a:cubicBezTo>
                        <a:pt x="55" y="1"/>
                        <a:pt x="52" y="1"/>
                        <a:pt x="47" y="4"/>
                      </a:cubicBezTo>
                      <a:cubicBezTo>
                        <a:pt x="44" y="6"/>
                        <a:pt x="42" y="9"/>
                        <a:pt x="39" y="11"/>
                      </a:cubicBezTo>
                      <a:cubicBezTo>
                        <a:pt x="38" y="13"/>
                        <a:pt x="38" y="13"/>
                        <a:pt x="38" y="13"/>
                      </a:cubicBezTo>
                      <a:cubicBezTo>
                        <a:pt x="38" y="13"/>
                        <a:pt x="38" y="13"/>
                        <a:pt x="38" y="14"/>
                      </a:cubicBezTo>
                      <a:cubicBezTo>
                        <a:pt x="37" y="15"/>
                        <a:pt x="37" y="16"/>
                        <a:pt x="36" y="16"/>
                      </a:cubicBezTo>
                      <a:cubicBezTo>
                        <a:pt x="34" y="17"/>
                        <a:pt x="33" y="16"/>
                        <a:pt x="32" y="16"/>
                      </a:cubicBezTo>
                      <a:cubicBezTo>
                        <a:pt x="31" y="16"/>
                        <a:pt x="30" y="15"/>
                        <a:pt x="29" y="15"/>
                      </a:cubicBezTo>
                      <a:cubicBezTo>
                        <a:pt x="28" y="15"/>
                        <a:pt x="27" y="17"/>
                        <a:pt x="26" y="18"/>
                      </a:cubicBezTo>
                      <a:cubicBezTo>
                        <a:pt x="24" y="20"/>
                        <a:pt x="23" y="22"/>
                        <a:pt x="20" y="22"/>
                      </a:cubicBezTo>
                      <a:cubicBezTo>
                        <a:pt x="16" y="21"/>
                        <a:pt x="16" y="20"/>
                        <a:pt x="16" y="18"/>
                      </a:cubicBezTo>
                      <a:cubicBezTo>
                        <a:pt x="16" y="17"/>
                        <a:pt x="16" y="17"/>
                        <a:pt x="16" y="16"/>
                      </a:cubicBezTo>
                      <a:cubicBezTo>
                        <a:pt x="16" y="16"/>
                        <a:pt x="16" y="15"/>
                        <a:pt x="15" y="14"/>
                      </a:cubicBezTo>
                      <a:cubicBezTo>
                        <a:pt x="15" y="15"/>
                        <a:pt x="15" y="15"/>
                        <a:pt x="15" y="15"/>
                      </a:cubicBezTo>
                      <a:cubicBezTo>
                        <a:pt x="16" y="21"/>
                        <a:pt x="16" y="28"/>
                        <a:pt x="13" y="30"/>
                      </a:cubicBezTo>
                      <a:cubicBezTo>
                        <a:pt x="12" y="31"/>
                        <a:pt x="9" y="32"/>
                        <a:pt x="7" y="32"/>
                      </a:cubicBezTo>
                      <a:cubicBezTo>
                        <a:pt x="5" y="32"/>
                        <a:pt x="4" y="30"/>
                        <a:pt x="4" y="30"/>
                      </a:cubicBezTo>
                      <a:cubicBezTo>
                        <a:pt x="4" y="28"/>
                        <a:pt x="2" y="28"/>
                        <a:pt x="2" y="29"/>
                      </a:cubicBezTo>
                      <a:cubicBezTo>
                        <a:pt x="2" y="29"/>
                        <a:pt x="2" y="30"/>
                        <a:pt x="2" y="30"/>
                      </a:cubicBezTo>
                      <a:cubicBezTo>
                        <a:pt x="3" y="32"/>
                        <a:pt x="3" y="33"/>
                        <a:pt x="4" y="35"/>
                      </a:cubicBezTo>
                      <a:cubicBezTo>
                        <a:pt x="6" y="39"/>
                        <a:pt x="8" y="43"/>
                        <a:pt x="8" y="48"/>
                      </a:cubicBezTo>
                      <a:lnTo>
                        <a:pt x="7" y="4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5" name="Freeform 300"/>
                <p:cNvSpPr>
                  <a:spLocks noChangeArrowheads="1"/>
                </p:cNvSpPr>
                <p:nvPr/>
              </p:nvSpPr>
              <p:spPr bwMode="auto">
                <a:xfrm>
                  <a:off x="1035" y="972"/>
                  <a:ext cx="17" cy="24"/>
                </a:xfrm>
                <a:custGeom>
                  <a:avLst/>
                  <a:gdLst>
                    <a:gd name="T0" fmla="*/ 10 w 10"/>
                    <a:gd name="T1" fmla="*/ 7 h 14"/>
                    <a:gd name="T2" fmla="*/ 1 w 10"/>
                    <a:gd name="T3" fmla="*/ 9 h 14"/>
                    <a:gd name="T4" fmla="*/ 10 w 10"/>
                    <a:gd name="T5" fmla="*/ 7 h 14"/>
                    <a:gd name="T6" fmla="*/ 0 60000 65536"/>
                    <a:gd name="T7" fmla="*/ 0 60000 65536"/>
                    <a:gd name="T8" fmla="*/ 0 60000 65536"/>
                    <a:gd name="T9" fmla="*/ 0 w 10"/>
                    <a:gd name="T10" fmla="*/ 0 h 14"/>
                    <a:gd name="T11" fmla="*/ 10 w 10"/>
                    <a:gd name="T12" fmla="*/ 14 h 14"/>
                  </a:gdLst>
                  <a:ahLst/>
                  <a:cxnLst>
                    <a:cxn ang="T6">
                      <a:pos x="T0" y="T1"/>
                    </a:cxn>
                    <a:cxn ang="T7">
                      <a:pos x="T2" y="T3"/>
                    </a:cxn>
                    <a:cxn ang="T8">
                      <a:pos x="T4" y="T5"/>
                    </a:cxn>
                  </a:cxnLst>
                  <a:rect l="T9" t="T10" r="T11" b="T12"/>
                  <a:pathLst>
                    <a:path w="10" h="14">
                      <a:moveTo>
                        <a:pt x="10" y="7"/>
                      </a:moveTo>
                      <a:cubicBezTo>
                        <a:pt x="9" y="12"/>
                        <a:pt x="4" y="14"/>
                        <a:pt x="1" y="9"/>
                      </a:cubicBezTo>
                      <a:cubicBezTo>
                        <a:pt x="0" y="6"/>
                        <a:pt x="8" y="0"/>
                        <a:pt x="10"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6" name="Freeform 301"/>
                <p:cNvSpPr>
                  <a:spLocks noEditPoints="1" noChangeArrowheads="1"/>
                </p:cNvSpPr>
                <p:nvPr/>
              </p:nvSpPr>
              <p:spPr bwMode="auto">
                <a:xfrm>
                  <a:off x="1035" y="977"/>
                  <a:ext cx="19" cy="17"/>
                </a:xfrm>
                <a:custGeom>
                  <a:avLst/>
                  <a:gdLst>
                    <a:gd name="T0" fmla="*/ 5 w 11"/>
                    <a:gd name="T1" fmla="*/ 10 h 10"/>
                    <a:gd name="T2" fmla="*/ 1 w 11"/>
                    <a:gd name="T3" fmla="*/ 6 h 10"/>
                    <a:gd name="T4" fmla="*/ 1 w 11"/>
                    <a:gd name="T5" fmla="*/ 3 h 10"/>
                    <a:gd name="T6" fmla="*/ 7 w 11"/>
                    <a:gd name="T7" fmla="*/ 0 h 10"/>
                    <a:gd name="T8" fmla="*/ 11 w 11"/>
                    <a:gd name="T9" fmla="*/ 3 h 10"/>
                    <a:gd name="T10" fmla="*/ 11 w 11"/>
                    <a:gd name="T11" fmla="*/ 4 h 10"/>
                    <a:gd name="T12" fmla="*/ 11 w 11"/>
                    <a:gd name="T13" fmla="*/ 4 h 10"/>
                    <a:gd name="T14" fmla="*/ 5 w 11"/>
                    <a:gd name="T15" fmla="*/ 10 h 10"/>
                    <a:gd name="T16" fmla="*/ 7 w 11"/>
                    <a:gd name="T17" fmla="*/ 2 h 10"/>
                    <a:gd name="T18" fmla="*/ 2 w 11"/>
                    <a:gd name="T19" fmla="*/ 4 h 10"/>
                    <a:gd name="T20" fmla="*/ 2 w 11"/>
                    <a:gd name="T21" fmla="*/ 5 h 10"/>
                    <a:gd name="T22" fmla="*/ 5 w 11"/>
                    <a:gd name="T23" fmla="*/ 8 h 10"/>
                    <a:gd name="T24" fmla="*/ 9 w 11"/>
                    <a:gd name="T25" fmla="*/ 4 h 10"/>
                    <a:gd name="T26" fmla="*/ 7 w 11"/>
                    <a:gd name="T27" fmla="*/ 2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
                    <a:gd name="T43" fmla="*/ 0 h 10"/>
                    <a:gd name="T44" fmla="*/ 11 w 11"/>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 h="10">
                      <a:moveTo>
                        <a:pt x="5" y="10"/>
                      </a:moveTo>
                      <a:cubicBezTo>
                        <a:pt x="4" y="10"/>
                        <a:pt x="2" y="8"/>
                        <a:pt x="1" y="6"/>
                      </a:cubicBezTo>
                      <a:cubicBezTo>
                        <a:pt x="0" y="5"/>
                        <a:pt x="0" y="4"/>
                        <a:pt x="1" y="3"/>
                      </a:cubicBezTo>
                      <a:cubicBezTo>
                        <a:pt x="2" y="1"/>
                        <a:pt x="4" y="0"/>
                        <a:pt x="7" y="0"/>
                      </a:cubicBezTo>
                      <a:cubicBezTo>
                        <a:pt x="8" y="0"/>
                        <a:pt x="10" y="0"/>
                        <a:pt x="11" y="3"/>
                      </a:cubicBezTo>
                      <a:cubicBezTo>
                        <a:pt x="11" y="4"/>
                        <a:pt x="11" y="4"/>
                        <a:pt x="11" y="4"/>
                      </a:cubicBezTo>
                      <a:cubicBezTo>
                        <a:pt x="11" y="4"/>
                        <a:pt x="11" y="4"/>
                        <a:pt x="11" y="4"/>
                      </a:cubicBezTo>
                      <a:cubicBezTo>
                        <a:pt x="10" y="8"/>
                        <a:pt x="8" y="10"/>
                        <a:pt x="5" y="10"/>
                      </a:cubicBezTo>
                      <a:close/>
                      <a:moveTo>
                        <a:pt x="7" y="2"/>
                      </a:moveTo>
                      <a:cubicBezTo>
                        <a:pt x="5" y="2"/>
                        <a:pt x="3" y="3"/>
                        <a:pt x="2" y="4"/>
                      </a:cubicBezTo>
                      <a:cubicBezTo>
                        <a:pt x="2" y="5"/>
                        <a:pt x="2" y="5"/>
                        <a:pt x="2" y="5"/>
                      </a:cubicBezTo>
                      <a:cubicBezTo>
                        <a:pt x="3" y="7"/>
                        <a:pt x="4" y="8"/>
                        <a:pt x="5" y="8"/>
                      </a:cubicBezTo>
                      <a:cubicBezTo>
                        <a:pt x="7" y="8"/>
                        <a:pt x="8" y="6"/>
                        <a:pt x="9" y="4"/>
                      </a:cubicBezTo>
                      <a:cubicBezTo>
                        <a:pt x="9" y="2"/>
                        <a:pt x="8" y="2"/>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7" name="Freeform 302"/>
                <p:cNvSpPr>
                  <a:spLocks noChangeArrowheads="1"/>
                </p:cNvSpPr>
                <p:nvPr/>
              </p:nvSpPr>
              <p:spPr bwMode="auto">
                <a:xfrm>
                  <a:off x="1025" y="881"/>
                  <a:ext cx="52" cy="53"/>
                </a:xfrm>
                <a:custGeom>
                  <a:avLst/>
                  <a:gdLst>
                    <a:gd name="T0" fmla="*/ 16 w 30"/>
                    <a:gd name="T1" fmla="*/ 28 h 31"/>
                    <a:gd name="T2" fmla="*/ 25 w 30"/>
                    <a:gd name="T3" fmla="*/ 31 h 31"/>
                    <a:gd name="T4" fmla="*/ 28 w 30"/>
                    <a:gd name="T5" fmla="*/ 25 h 31"/>
                    <a:gd name="T6" fmla="*/ 29 w 30"/>
                    <a:gd name="T7" fmla="*/ 16 h 31"/>
                    <a:gd name="T8" fmla="*/ 30 w 30"/>
                    <a:gd name="T9" fmla="*/ 9 h 31"/>
                    <a:gd name="T10" fmla="*/ 24 w 30"/>
                    <a:gd name="T11" fmla="*/ 3 h 31"/>
                    <a:gd name="T12" fmla="*/ 13 w 30"/>
                    <a:gd name="T13" fmla="*/ 5 h 31"/>
                    <a:gd name="T14" fmla="*/ 7 w 30"/>
                    <a:gd name="T15" fmla="*/ 10 h 31"/>
                    <a:gd name="T16" fmla="*/ 0 w 30"/>
                    <a:gd name="T17" fmla="*/ 11 h 31"/>
                    <a:gd name="T18" fmla="*/ 8 w 30"/>
                    <a:gd name="T19" fmla="*/ 21 h 31"/>
                    <a:gd name="T20" fmla="*/ 10 w 30"/>
                    <a:gd name="T21" fmla="*/ 25 h 31"/>
                    <a:gd name="T22" fmla="*/ 16 w 30"/>
                    <a:gd name="T23" fmla="*/ 28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1"/>
                    <a:gd name="T38" fmla="*/ 30 w 30"/>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1">
                      <a:moveTo>
                        <a:pt x="16" y="28"/>
                      </a:moveTo>
                      <a:cubicBezTo>
                        <a:pt x="19" y="29"/>
                        <a:pt x="22" y="29"/>
                        <a:pt x="25" y="31"/>
                      </a:cubicBezTo>
                      <a:cubicBezTo>
                        <a:pt x="25" y="28"/>
                        <a:pt x="27" y="27"/>
                        <a:pt x="28" y="25"/>
                      </a:cubicBezTo>
                      <a:cubicBezTo>
                        <a:pt x="29" y="21"/>
                        <a:pt x="30" y="20"/>
                        <a:pt x="29" y="16"/>
                      </a:cubicBezTo>
                      <a:cubicBezTo>
                        <a:pt x="29" y="14"/>
                        <a:pt x="30" y="12"/>
                        <a:pt x="30" y="9"/>
                      </a:cubicBezTo>
                      <a:cubicBezTo>
                        <a:pt x="30" y="5"/>
                        <a:pt x="28" y="5"/>
                        <a:pt x="24" y="3"/>
                      </a:cubicBezTo>
                      <a:cubicBezTo>
                        <a:pt x="21" y="2"/>
                        <a:pt x="14" y="0"/>
                        <a:pt x="13" y="5"/>
                      </a:cubicBezTo>
                      <a:cubicBezTo>
                        <a:pt x="13" y="6"/>
                        <a:pt x="8" y="9"/>
                        <a:pt x="7" y="10"/>
                      </a:cubicBezTo>
                      <a:cubicBezTo>
                        <a:pt x="5" y="12"/>
                        <a:pt x="2" y="11"/>
                        <a:pt x="0" y="11"/>
                      </a:cubicBezTo>
                      <a:cubicBezTo>
                        <a:pt x="2" y="15"/>
                        <a:pt x="4" y="18"/>
                        <a:pt x="8" y="21"/>
                      </a:cubicBezTo>
                      <a:cubicBezTo>
                        <a:pt x="10" y="22"/>
                        <a:pt x="10" y="23"/>
                        <a:pt x="10" y="25"/>
                      </a:cubicBezTo>
                      <a:cubicBezTo>
                        <a:pt x="10" y="27"/>
                        <a:pt x="15" y="28"/>
                        <a:pt x="16"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8" name="Freeform 303"/>
                <p:cNvSpPr>
                  <a:spLocks noEditPoints="1" noChangeArrowheads="1"/>
                </p:cNvSpPr>
                <p:nvPr/>
              </p:nvSpPr>
              <p:spPr bwMode="auto">
                <a:xfrm>
                  <a:off x="1021" y="882"/>
                  <a:ext cx="57" cy="55"/>
                </a:xfrm>
                <a:custGeom>
                  <a:avLst/>
                  <a:gdLst>
                    <a:gd name="T0" fmla="*/ 28 w 33"/>
                    <a:gd name="T1" fmla="*/ 32 h 32"/>
                    <a:gd name="T2" fmla="*/ 26 w 33"/>
                    <a:gd name="T3" fmla="*/ 30 h 32"/>
                    <a:gd name="T4" fmla="*/ 19 w 33"/>
                    <a:gd name="T5" fmla="*/ 29 h 32"/>
                    <a:gd name="T6" fmla="*/ 17 w 33"/>
                    <a:gd name="T7" fmla="*/ 28 h 32"/>
                    <a:gd name="T8" fmla="*/ 16 w 33"/>
                    <a:gd name="T9" fmla="*/ 28 h 32"/>
                    <a:gd name="T10" fmla="*/ 11 w 33"/>
                    <a:gd name="T11" fmla="*/ 24 h 32"/>
                    <a:gd name="T12" fmla="*/ 11 w 33"/>
                    <a:gd name="T13" fmla="*/ 24 h 32"/>
                    <a:gd name="T14" fmla="*/ 9 w 33"/>
                    <a:gd name="T15" fmla="*/ 21 h 32"/>
                    <a:gd name="T16" fmla="*/ 1 w 33"/>
                    <a:gd name="T17" fmla="*/ 10 h 32"/>
                    <a:gd name="T18" fmla="*/ 0 w 33"/>
                    <a:gd name="T19" fmla="*/ 8 h 32"/>
                    <a:gd name="T20" fmla="*/ 2 w 33"/>
                    <a:gd name="T21" fmla="*/ 9 h 32"/>
                    <a:gd name="T22" fmla="*/ 4 w 33"/>
                    <a:gd name="T23" fmla="*/ 9 h 32"/>
                    <a:gd name="T24" fmla="*/ 8 w 33"/>
                    <a:gd name="T25" fmla="*/ 9 h 32"/>
                    <a:gd name="T26" fmla="*/ 11 w 33"/>
                    <a:gd name="T27" fmla="*/ 7 h 32"/>
                    <a:gd name="T28" fmla="*/ 14 w 33"/>
                    <a:gd name="T29" fmla="*/ 4 h 32"/>
                    <a:gd name="T30" fmla="*/ 19 w 33"/>
                    <a:gd name="T31" fmla="*/ 0 h 32"/>
                    <a:gd name="T32" fmla="*/ 27 w 33"/>
                    <a:gd name="T33" fmla="*/ 2 h 32"/>
                    <a:gd name="T34" fmla="*/ 28 w 33"/>
                    <a:gd name="T35" fmla="*/ 2 h 32"/>
                    <a:gd name="T36" fmla="*/ 33 w 33"/>
                    <a:gd name="T37" fmla="*/ 8 h 32"/>
                    <a:gd name="T38" fmla="*/ 33 w 33"/>
                    <a:gd name="T39" fmla="*/ 12 h 32"/>
                    <a:gd name="T40" fmla="*/ 32 w 33"/>
                    <a:gd name="T41" fmla="*/ 15 h 32"/>
                    <a:gd name="T42" fmla="*/ 31 w 33"/>
                    <a:gd name="T43" fmla="*/ 24 h 32"/>
                    <a:gd name="T44" fmla="*/ 31 w 33"/>
                    <a:gd name="T45" fmla="*/ 24 h 32"/>
                    <a:gd name="T46" fmla="*/ 29 w 33"/>
                    <a:gd name="T47" fmla="*/ 26 h 32"/>
                    <a:gd name="T48" fmla="*/ 28 w 33"/>
                    <a:gd name="T49" fmla="*/ 30 h 32"/>
                    <a:gd name="T50" fmla="*/ 28 w 33"/>
                    <a:gd name="T51" fmla="*/ 32 h 32"/>
                    <a:gd name="T52" fmla="*/ 18 w 33"/>
                    <a:gd name="T53" fmla="*/ 26 h 32"/>
                    <a:gd name="T54" fmla="*/ 19 w 33"/>
                    <a:gd name="T55" fmla="*/ 27 h 32"/>
                    <a:gd name="T56" fmla="*/ 26 w 33"/>
                    <a:gd name="T57" fmla="*/ 28 h 32"/>
                    <a:gd name="T58" fmla="*/ 28 w 33"/>
                    <a:gd name="T59" fmla="*/ 25 h 32"/>
                    <a:gd name="T60" fmla="*/ 29 w 33"/>
                    <a:gd name="T61" fmla="*/ 23 h 32"/>
                    <a:gd name="T62" fmla="*/ 29 w 33"/>
                    <a:gd name="T63" fmla="*/ 23 h 32"/>
                    <a:gd name="T64" fmla="*/ 30 w 33"/>
                    <a:gd name="T65" fmla="*/ 15 h 32"/>
                    <a:gd name="T66" fmla="*/ 31 w 33"/>
                    <a:gd name="T67" fmla="*/ 11 h 32"/>
                    <a:gd name="T68" fmla="*/ 31 w 33"/>
                    <a:gd name="T69" fmla="*/ 8 h 32"/>
                    <a:gd name="T70" fmla="*/ 27 w 33"/>
                    <a:gd name="T71" fmla="*/ 4 h 32"/>
                    <a:gd name="T72" fmla="*/ 26 w 33"/>
                    <a:gd name="T73" fmla="*/ 3 h 32"/>
                    <a:gd name="T74" fmla="*/ 19 w 33"/>
                    <a:gd name="T75" fmla="*/ 2 h 32"/>
                    <a:gd name="T76" fmla="*/ 16 w 33"/>
                    <a:gd name="T77" fmla="*/ 4 h 32"/>
                    <a:gd name="T78" fmla="*/ 12 w 33"/>
                    <a:gd name="T79" fmla="*/ 8 h 32"/>
                    <a:gd name="T80" fmla="*/ 10 w 33"/>
                    <a:gd name="T81" fmla="*/ 10 h 32"/>
                    <a:gd name="T82" fmla="*/ 6 w 33"/>
                    <a:gd name="T83" fmla="*/ 11 h 32"/>
                    <a:gd name="T84" fmla="*/ 3 w 33"/>
                    <a:gd name="T85" fmla="*/ 11 h 32"/>
                    <a:gd name="T86" fmla="*/ 11 w 33"/>
                    <a:gd name="T87" fmla="*/ 19 h 32"/>
                    <a:gd name="T88" fmla="*/ 13 w 33"/>
                    <a:gd name="T89" fmla="*/ 24 h 32"/>
                    <a:gd name="T90" fmla="*/ 13 w 33"/>
                    <a:gd name="T91" fmla="*/ 24 h 32"/>
                    <a:gd name="T92" fmla="*/ 17 w 33"/>
                    <a:gd name="T93" fmla="*/ 26 h 32"/>
                    <a:gd name="T94" fmla="*/ 18 w 33"/>
                    <a:gd name="T95" fmla="*/ 26 h 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3"/>
                    <a:gd name="T145" fmla="*/ 0 h 32"/>
                    <a:gd name="T146" fmla="*/ 33 w 33"/>
                    <a:gd name="T147" fmla="*/ 32 h 3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3" h="32">
                      <a:moveTo>
                        <a:pt x="28" y="32"/>
                      </a:moveTo>
                      <a:cubicBezTo>
                        <a:pt x="26" y="30"/>
                        <a:pt x="26" y="30"/>
                        <a:pt x="26" y="30"/>
                      </a:cubicBezTo>
                      <a:cubicBezTo>
                        <a:pt x="24" y="29"/>
                        <a:pt x="22" y="29"/>
                        <a:pt x="19" y="29"/>
                      </a:cubicBezTo>
                      <a:cubicBezTo>
                        <a:pt x="17" y="28"/>
                        <a:pt x="17" y="28"/>
                        <a:pt x="17" y="28"/>
                      </a:cubicBezTo>
                      <a:cubicBezTo>
                        <a:pt x="17" y="28"/>
                        <a:pt x="17" y="28"/>
                        <a:pt x="16" y="28"/>
                      </a:cubicBezTo>
                      <a:cubicBezTo>
                        <a:pt x="14" y="27"/>
                        <a:pt x="12" y="26"/>
                        <a:pt x="11" y="24"/>
                      </a:cubicBezTo>
                      <a:cubicBezTo>
                        <a:pt x="11" y="24"/>
                        <a:pt x="11" y="24"/>
                        <a:pt x="11" y="24"/>
                      </a:cubicBezTo>
                      <a:cubicBezTo>
                        <a:pt x="11" y="22"/>
                        <a:pt x="11" y="22"/>
                        <a:pt x="9" y="21"/>
                      </a:cubicBezTo>
                      <a:cubicBezTo>
                        <a:pt x="5" y="17"/>
                        <a:pt x="3" y="15"/>
                        <a:pt x="1" y="10"/>
                      </a:cubicBezTo>
                      <a:cubicBezTo>
                        <a:pt x="0" y="8"/>
                        <a:pt x="0" y="8"/>
                        <a:pt x="0" y="8"/>
                      </a:cubicBezTo>
                      <a:cubicBezTo>
                        <a:pt x="2" y="9"/>
                        <a:pt x="2" y="9"/>
                        <a:pt x="2" y="9"/>
                      </a:cubicBezTo>
                      <a:cubicBezTo>
                        <a:pt x="2" y="9"/>
                        <a:pt x="3" y="9"/>
                        <a:pt x="4" y="9"/>
                      </a:cubicBezTo>
                      <a:cubicBezTo>
                        <a:pt x="6" y="9"/>
                        <a:pt x="8" y="10"/>
                        <a:pt x="8" y="9"/>
                      </a:cubicBezTo>
                      <a:cubicBezTo>
                        <a:pt x="9" y="8"/>
                        <a:pt x="10" y="7"/>
                        <a:pt x="11" y="7"/>
                      </a:cubicBezTo>
                      <a:cubicBezTo>
                        <a:pt x="12" y="6"/>
                        <a:pt x="14" y="4"/>
                        <a:pt x="14" y="4"/>
                      </a:cubicBezTo>
                      <a:cubicBezTo>
                        <a:pt x="15" y="1"/>
                        <a:pt x="17" y="0"/>
                        <a:pt x="19" y="0"/>
                      </a:cubicBezTo>
                      <a:cubicBezTo>
                        <a:pt x="22" y="0"/>
                        <a:pt x="25" y="1"/>
                        <a:pt x="27" y="2"/>
                      </a:cubicBezTo>
                      <a:cubicBezTo>
                        <a:pt x="28" y="2"/>
                        <a:pt x="28" y="2"/>
                        <a:pt x="28" y="2"/>
                      </a:cubicBezTo>
                      <a:cubicBezTo>
                        <a:pt x="31" y="3"/>
                        <a:pt x="33" y="4"/>
                        <a:pt x="33" y="8"/>
                      </a:cubicBezTo>
                      <a:cubicBezTo>
                        <a:pt x="33" y="10"/>
                        <a:pt x="33" y="11"/>
                        <a:pt x="33" y="12"/>
                      </a:cubicBezTo>
                      <a:cubicBezTo>
                        <a:pt x="32" y="13"/>
                        <a:pt x="32" y="14"/>
                        <a:pt x="32" y="15"/>
                      </a:cubicBezTo>
                      <a:cubicBezTo>
                        <a:pt x="33" y="19"/>
                        <a:pt x="32" y="20"/>
                        <a:pt x="31" y="24"/>
                      </a:cubicBezTo>
                      <a:cubicBezTo>
                        <a:pt x="31" y="24"/>
                        <a:pt x="31" y="24"/>
                        <a:pt x="31" y="24"/>
                      </a:cubicBezTo>
                      <a:cubicBezTo>
                        <a:pt x="30" y="25"/>
                        <a:pt x="30" y="26"/>
                        <a:pt x="29" y="26"/>
                      </a:cubicBezTo>
                      <a:cubicBezTo>
                        <a:pt x="28" y="28"/>
                        <a:pt x="28" y="29"/>
                        <a:pt x="28" y="30"/>
                      </a:cubicBezTo>
                      <a:lnTo>
                        <a:pt x="28" y="32"/>
                      </a:lnTo>
                      <a:close/>
                      <a:moveTo>
                        <a:pt x="18" y="26"/>
                      </a:moveTo>
                      <a:cubicBezTo>
                        <a:pt x="19" y="27"/>
                        <a:pt x="19" y="27"/>
                        <a:pt x="19" y="27"/>
                      </a:cubicBezTo>
                      <a:cubicBezTo>
                        <a:pt x="22" y="27"/>
                        <a:pt x="24" y="27"/>
                        <a:pt x="26" y="28"/>
                      </a:cubicBezTo>
                      <a:cubicBezTo>
                        <a:pt x="26" y="27"/>
                        <a:pt x="27" y="26"/>
                        <a:pt x="28" y="25"/>
                      </a:cubicBezTo>
                      <a:cubicBezTo>
                        <a:pt x="28" y="25"/>
                        <a:pt x="29" y="24"/>
                        <a:pt x="29" y="23"/>
                      </a:cubicBezTo>
                      <a:cubicBezTo>
                        <a:pt x="29" y="23"/>
                        <a:pt x="29" y="23"/>
                        <a:pt x="29" y="23"/>
                      </a:cubicBezTo>
                      <a:cubicBezTo>
                        <a:pt x="30" y="19"/>
                        <a:pt x="31" y="19"/>
                        <a:pt x="30" y="15"/>
                      </a:cubicBezTo>
                      <a:cubicBezTo>
                        <a:pt x="30" y="14"/>
                        <a:pt x="30" y="13"/>
                        <a:pt x="31" y="11"/>
                      </a:cubicBezTo>
                      <a:cubicBezTo>
                        <a:pt x="31" y="10"/>
                        <a:pt x="31" y="9"/>
                        <a:pt x="31" y="8"/>
                      </a:cubicBezTo>
                      <a:cubicBezTo>
                        <a:pt x="31" y="5"/>
                        <a:pt x="30" y="5"/>
                        <a:pt x="27" y="4"/>
                      </a:cubicBezTo>
                      <a:cubicBezTo>
                        <a:pt x="26" y="3"/>
                        <a:pt x="26" y="3"/>
                        <a:pt x="26" y="3"/>
                      </a:cubicBezTo>
                      <a:cubicBezTo>
                        <a:pt x="24" y="3"/>
                        <a:pt x="22" y="2"/>
                        <a:pt x="19" y="2"/>
                      </a:cubicBezTo>
                      <a:cubicBezTo>
                        <a:pt x="17" y="2"/>
                        <a:pt x="16" y="3"/>
                        <a:pt x="16" y="4"/>
                      </a:cubicBezTo>
                      <a:cubicBezTo>
                        <a:pt x="16" y="5"/>
                        <a:pt x="15" y="6"/>
                        <a:pt x="12" y="8"/>
                      </a:cubicBezTo>
                      <a:cubicBezTo>
                        <a:pt x="11" y="9"/>
                        <a:pt x="10" y="10"/>
                        <a:pt x="10" y="10"/>
                      </a:cubicBezTo>
                      <a:cubicBezTo>
                        <a:pt x="9" y="11"/>
                        <a:pt x="8" y="11"/>
                        <a:pt x="6" y="11"/>
                      </a:cubicBezTo>
                      <a:cubicBezTo>
                        <a:pt x="5" y="11"/>
                        <a:pt x="4" y="11"/>
                        <a:pt x="3" y="11"/>
                      </a:cubicBezTo>
                      <a:cubicBezTo>
                        <a:pt x="5" y="14"/>
                        <a:pt x="7" y="16"/>
                        <a:pt x="11" y="19"/>
                      </a:cubicBezTo>
                      <a:cubicBezTo>
                        <a:pt x="13" y="21"/>
                        <a:pt x="13" y="21"/>
                        <a:pt x="13" y="24"/>
                      </a:cubicBezTo>
                      <a:cubicBezTo>
                        <a:pt x="13" y="24"/>
                        <a:pt x="13" y="24"/>
                        <a:pt x="13" y="24"/>
                      </a:cubicBezTo>
                      <a:cubicBezTo>
                        <a:pt x="13" y="25"/>
                        <a:pt x="16" y="26"/>
                        <a:pt x="17" y="26"/>
                      </a:cubicBezTo>
                      <a:cubicBezTo>
                        <a:pt x="17" y="26"/>
                        <a:pt x="18" y="26"/>
                        <a:pt x="18"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9" name="Freeform 304"/>
                <p:cNvSpPr>
                  <a:spLocks noChangeArrowheads="1"/>
                </p:cNvSpPr>
                <p:nvPr/>
              </p:nvSpPr>
              <p:spPr bwMode="auto">
                <a:xfrm>
                  <a:off x="927" y="891"/>
                  <a:ext cx="98" cy="91"/>
                </a:xfrm>
                <a:custGeom>
                  <a:avLst/>
                  <a:gdLst>
                    <a:gd name="T0" fmla="*/ 22 w 57"/>
                    <a:gd name="T1" fmla="*/ 51 h 53"/>
                    <a:gd name="T2" fmla="*/ 14 w 57"/>
                    <a:gd name="T3" fmla="*/ 26 h 53"/>
                    <a:gd name="T4" fmla="*/ 5 w 57"/>
                    <a:gd name="T5" fmla="*/ 2 h 53"/>
                    <a:gd name="T6" fmla="*/ 13 w 57"/>
                    <a:gd name="T7" fmla="*/ 3 h 53"/>
                    <a:gd name="T8" fmla="*/ 30 w 57"/>
                    <a:gd name="T9" fmla="*/ 3 h 53"/>
                    <a:gd name="T10" fmla="*/ 42 w 57"/>
                    <a:gd name="T11" fmla="*/ 5 h 53"/>
                    <a:gd name="T12" fmla="*/ 57 w 57"/>
                    <a:gd name="T13" fmla="*/ 5 h 53"/>
                    <a:gd name="T14" fmla="*/ 50 w 57"/>
                    <a:gd name="T15" fmla="*/ 8 h 53"/>
                    <a:gd name="T16" fmla="*/ 44 w 57"/>
                    <a:gd name="T17" fmla="*/ 7 h 53"/>
                    <a:gd name="T18" fmla="*/ 40 w 57"/>
                    <a:gd name="T19" fmla="*/ 13 h 53"/>
                    <a:gd name="T20" fmla="*/ 38 w 57"/>
                    <a:gd name="T21" fmla="*/ 22 h 53"/>
                    <a:gd name="T22" fmla="*/ 36 w 57"/>
                    <a:gd name="T23" fmla="*/ 31 h 53"/>
                    <a:gd name="T24" fmla="*/ 36 w 57"/>
                    <a:gd name="T25" fmla="*/ 50 h 53"/>
                    <a:gd name="T26" fmla="*/ 29 w 57"/>
                    <a:gd name="T27" fmla="*/ 52 h 53"/>
                    <a:gd name="T28" fmla="*/ 22 w 57"/>
                    <a:gd name="T29" fmla="*/ 51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7"/>
                    <a:gd name="T46" fmla="*/ 0 h 53"/>
                    <a:gd name="T47" fmla="*/ 57 w 57"/>
                    <a:gd name="T48" fmla="*/ 53 h 5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7" h="53">
                      <a:moveTo>
                        <a:pt x="22" y="51"/>
                      </a:moveTo>
                      <a:cubicBezTo>
                        <a:pt x="15" y="45"/>
                        <a:pt x="14" y="34"/>
                        <a:pt x="14" y="26"/>
                      </a:cubicBezTo>
                      <a:cubicBezTo>
                        <a:pt x="14" y="21"/>
                        <a:pt x="0" y="5"/>
                        <a:pt x="5" y="2"/>
                      </a:cubicBezTo>
                      <a:cubicBezTo>
                        <a:pt x="8" y="0"/>
                        <a:pt x="10" y="3"/>
                        <a:pt x="13" y="3"/>
                      </a:cubicBezTo>
                      <a:cubicBezTo>
                        <a:pt x="18" y="3"/>
                        <a:pt x="25" y="1"/>
                        <a:pt x="30" y="3"/>
                      </a:cubicBezTo>
                      <a:cubicBezTo>
                        <a:pt x="33" y="3"/>
                        <a:pt x="38" y="6"/>
                        <a:pt x="42" y="5"/>
                      </a:cubicBezTo>
                      <a:cubicBezTo>
                        <a:pt x="46" y="4"/>
                        <a:pt x="54" y="1"/>
                        <a:pt x="57" y="5"/>
                      </a:cubicBezTo>
                      <a:cubicBezTo>
                        <a:pt x="54" y="4"/>
                        <a:pt x="52" y="6"/>
                        <a:pt x="50" y="8"/>
                      </a:cubicBezTo>
                      <a:cubicBezTo>
                        <a:pt x="50" y="4"/>
                        <a:pt x="46" y="6"/>
                        <a:pt x="44" y="7"/>
                      </a:cubicBezTo>
                      <a:cubicBezTo>
                        <a:pt x="39" y="8"/>
                        <a:pt x="40" y="8"/>
                        <a:pt x="40" y="13"/>
                      </a:cubicBezTo>
                      <a:cubicBezTo>
                        <a:pt x="40" y="16"/>
                        <a:pt x="42" y="22"/>
                        <a:pt x="38" y="22"/>
                      </a:cubicBezTo>
                      <a:cubicBezTo>
                        <a:pt x="34" y="22"/>
                        <a:pt x="36" y="27"/>
                        <a:pt x="36" y="31"/>
                      </a:cubicBezTo>
                      <a:cubicBezTo>
                        <a:pt x="36" y="37"/>
                        <a:pt x="36" y="43"/>
                        <a:pt x="36" y="50"/>
                      </a:cubicBezTo>
                      <a:cubicBezTo>
                        <a:pt x="36" y="53"/>
                        <a:pt x="30" y="52"/>
                        <a:pt x="29" y="52"/>
                      </a:cubicBezTo>
                      <a:cubicBezTo>
                        <a:pt x="26" y="52"/>
                        <a:pt x="26" y="47"/>
                        <a:pt x="22" y="5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0" name="Freeform 305"/>
                <p:cNvSpPr>
                  <a:spLocks noEditPoints="1" noChangeArrowheads="1"/>
                </p:cNvSpPr>
                <p:nvPr/>
              </p:nvSpPr>
              <p:spPr bwMode="auto">
                <a:xfrm>
                  <a:off x="928" y="891"/>
                  <a:ext cx="100" cy="91"/>
                </a:xfrm>
                <a:custGeom>
                  <a:avLst/>
                  <a:gdLst>
                    <a:gd name="T0" fmla="*/ 28 w 58"/>
                    <a:gd name="T1" fmla="*/ 53 h 53"/>
                    <a:gd name="T2" fmla="*/ 23 w 58"/>
                    <a:gd name="T3" fmla="*/ 50 h 53"/>
                    <a:gd name="T4" fmla="*/ 21 w 58"/>
                    <a:gd name="T5" fmla="*/ 52 h 53"/>
                    <a:gd name="T6" fmla="*/ 12 w 58"/>
                    <a:gd name="T7" fmla="*/ 26 h 53"/>
                    <a:gd name="T8" fmla="*/ 3 w 58"/>
                    <a:gd name="T9" fmla="*/ 1 h 53"/>
                    <a:gd name="T10" fmla="*/ 12 w 58"/>
                    <a:gd name="T11" fmla="*/ 2 h 53"/>
                    <a:gd name="T12" fmla="*/ 24 w 58"/>
                    <a:gd name="T13" fmla="*/ 1 h 53"/>
                    <a:gd name="T14" fmla="*/ 32 w 58"/>
                    <a:gd name="T15" fmla="*/ 3 h 53"/>
                    <a:gd name="T16" fmla="*/ 43 w 58"/>
                    <a:gd name="T17" fmla="*/ 4 h 53"/>
                    <a:gd name="T18" fmla="*/ 56 w 58"/>
                    <a:gd name="T19" fmla="*/ 4 h 53"/>
                    <a:gd name="T20" fmla="*/ 56 w 58"/>
                    <a:gd name="T21" fmla="*/ 6 h 53"/>
                    <a:gd name="T22" fmla="*/ 50 w 58"/>
                    <a:gd name="T23" fmla="*/ 9 h 53"/>
                    <a:gd name="T24" fmla="*/ 48 w 58"/>
                    <a:gd name="T25" fmla="*/ 8 h 53"/>
                    <a:gd name="T26" fmla="*/ 44 w 58"/>
                    <a:gd name="T27" fmla="*/ 7 h 53"/>
                    <a:gd name="T28" fmla="*/ 40 w 58"/>
                    <a:gd name="T29" fmla="*/ 11 h 53"/>
                    <a:gd name="T30" fmla="*/ 40 w 58"/>
                    <a:gd name="T31" fmla="*/ 15 h 53"/>
                    <a:gd name="T32" fmla="*/ 37 w 58"/>
                    <a:gd name="T33" fmla="*/ 23 h 53"/>
                    <a:gd name="T34" fmla="*/ 36 w 58"/>
                    <a:gd name="T35" fmla="*/ 28 h 53"/>
                    <a:gd name="T36" fmla="*/ 36 w 58"/>
                    <a:gd name="T37" fmla="*/ 50 h 53"/>
                    <a:gd name="T38" fmla="*/ 23 w 58"/>
                    <a:gd name="T39" fmla="*/ 48 h 53"/>
                    <a:gd name="T40" fmla="*/ 28 w 58"/>
                    <a:gd name="T41" fmla="*/ 51 h 53"/>
                    <a:gd name="T42" fmla="*/ 34 w 58"/>
                    <a:gd name="T43" fmla="*/ 50 h 53"/>
                    <a:gd name="T44" fmla="*/ 34 w 58"/>
                    <a:gd name="T45" fmla="*/ 28 h 53"/>
                    <a:gd name="T46" fmla="*/ 37 w 58"/>
                    <a:gd name="T47" fmla="*/ 21 h 53"/>
                    <a:gd name="T48" fmla="*/ 38 w 58"/>
                    <a:gd name="T49" fmla="*/ 16 h 53"/>
                    <a:gd name="T50" fmla="*/ 38 w 58"/>
                    <a:gd name="T51" fmla="*/ 11 h 53"/>
                    <a:gd name="T52" fmla="*/ 32 w 58"/>
                    <a:gd name="T53" fmla="*/ 5 h 53"/>
                    <a:gd name="T54" fmla="*/ 17 w 58"/>
                    <a:gd name="T55" fmla="*/ 3 h 53"/>
                    <a:gd name="T56" fmla="*/ 12 w 58"/>
                    <a:gd name="T57" fmla="*/ 4 h 53"/>
                    <a:gd name="T58" fmla="*/ 4 w 58"/>
                    <a:gd name="T59" fmla="*/ 3 h 53"/>
                    <a:gd name="T60" fmla="*/ 14 w 58"/>
                    <a:gd name="T61" fmla="*/ 26 h 53"/>
                    <a:gd name="T62" fmla="*/ 23 w 58"/>
                    <a:gd name="T63" fmla="*/ 48 h 53"/>
                    <a:gd name="T64" fmla="*/ 50 w 58"/>
                    <a:gd name="T65" fmla="*/ 6 h 53"/>
                    <a:gd name="T66" fmla="*/ 47 w 58"/>
                    <a:gd name="T67" fmla="*/ 5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53"/>
                    <a:gd name="T104" fmla="*/ 58 w 58"/>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53">
                      <a:moveTo>
                        <a:pt x="29" y="53"/>
                      </a:moveTo>
                      <a:cubicBezTo>
                        <a:pt x="28" y="53"/>
                        <a:pt x="28" y="53"/>
                        <a:pt x="28" y="53"/>
                      </a:cubicBezTo>
                      <a:cubicBezTo>
                        <a:pt x="26" y="53"/>
                        <a:pt x="25" y="52"/>
                        <a:pt x="25" y="51"/>
                      </a:cubicBezTo>
                      <a:cubicBezTo>
                        <a:pt x="24" y="51"/>
                        <a:pt x="24" y="50"/>
                        <a:pt x="23" y="50"/>
                      </a:cubicBezTo>
                      <a:cubicBezTo>
                        <a:pt x="23" y="50"/>
                        <a:pt x="23" y="51"/>
                        <a:pt x="22" y="51"/>
                      </a:cubicBezTo>
                      <a:cubicBezTo>
                        <a:pt x="21" y="52"/>
                        <a:pt x="21" y="52"/>
                        <a:pt x="21" y="52"/>
                      </a:cubicBezTo>
                      <a:cubicBezTo>
                        <a:pt x="21" y="51"/>
                        <a:pt x="21" y="51"/>
                        <a:pt x="21" y="51"/>
                      </a:cubicBezTo>
                      <a:cubicBezTo>
                        <a:pt x="14" y="46"/>
                        <a:pt x="12" y="35"/>
                        <a:pt x="12" y="26"/>
                      </a:cubicBezTo>
                      <a:cubicBezTo>
                        <a:pt x="12" y="24"/>
                        <a:pt x="10" y="20"/>
                        <a:pt x="8" y="17"/>
                      </a:cubicBezTo>
                      <a:cubicBezTo>
                        <a:pt x="4" y="10"/>
                        <a:pt x="0" y="3"/>
                        <a:pt x="3" y="1"/>
                      </a:cubicBezTo>
                      <a:cubicBezTo>
                        <a:pt x="5" y="0"/>
                        <a:pt x="7" y="0"/>
                        <a:pt x="9" y="1"/>
                      </a:cubicBezTo>
                      <a:cubicBezTo>
                        <a:pt x="10" y="1"/>
                        <a:pt x="11" y="2"/>
                        <a:pt x="12" y="2"/>
                      </a:cubicBezTo>
                      <a:cubicBezTo>
                        <a:pt x="13" y="2"/>
                        <a:pt x="15" y="2"/>
                        <a:pt x="17" y="1"/>
                      </a:cubicBezTo>
                      <a:cubicBezTo>
                        <a:pt x="19" y="1"/>
                        <a:pt x="21" y="1"/>
                        <a:pt x="24" y="1"/>
                      </a:cubicBezTo>
                      <a:cubicBezTo>
                        <a:pt x="26" y="1"/>
                        <a:pt x="27" y="1"/>
                        <a:pt x="29" y="2"/>
                      </a:cubicBezTo>
                      <a:cubicBezTo>
                        <a:pt x="30" y="2"/>
                        <a:pt x="31" y="2"/>
                        <a:pt x="32" y="3"/>
                      </a:cubicBezTo>
                      <a:cubicBezTo>
                        <a:pt x="35" y="4"/>
                        <a:pt x="39" y="5"/>
                        <a:pt x="41" y="4"/>
                      </a:cubicBezTo>
                      <a:cubicBezTo>
                        <a:pt x="42" y="4"/>
                        <a:pt x="43" y="4"/>
                        <a:pt x="43" y="4"/>
                      </a:cubicBezTo>
                      <a:cubicBezTo>
                        <a:pt x="46" y="3"/>
                        <a:pt x="49" y="2"/>
                        <a:pt x="52" y="2"/>
                      </a:cubicBezTo>
                      <a:cubicBezTo>
                        <a:pt x="54" y="2"/>
                        <a:pt x="55" y="3"/>
                        <a:pt x="56" y="4"/>
                      </a:cubicBezTo>
                      <a:cubicBezTo>
                        <a:pt x="58" y="6"/>
                        <a:pt x="58" y="6"/>
                        <a:pt x="58" y="6"/>
                      </a:cubicBezTo>
                      <a:cubicBezTo>
                        <a:pt x="56" y="6"/>
                        <a:pt x="56" y="6"/>
                        <a:pt x="56" y="6"/>
                      </a:cubicBezTo>
                      <a:cubicBezTo>
                        <a:pt x="56" y="6"/>
                        <a:pt x="56" y="6"/>
                        <a:pt x="56" y="6"/>
                      </a:cubicBezTo>
                      <a:cubicBezTo>
                        <a:pt x="54" y="6"/>
                        <a:pt x="52" y="7"/>
                        <a:pt x="50" y="9"/>
                      </a:cubicBezTo>
                      <a:cubicBezTo>
                        <a:pt x="49" y="10"/>
                        <a:pt x="49" y="10"/>
                        <a:pt x="49" y="10"/>
                      </a:cubicBezTo>
                      <a:cubicBezTo>
                        <a:pt x="48" y="8"/>
                        <a:pt x="48" y="8"/>
                        <a:pt x="48" y="8"/>
                      </a:cubicBezTo>
                      <a:cubicBezTo>
                        <a:pt x="48" y="7"/>
                        <a:pt x="48" y="7"/>
                        <a:pt x="47" y="7"/>
                      </a:cubicBezTo>
                      <a:cubicBezTo>
                        <a:pt x="46" y="7"/>
                        <a:pt x="45" y="7"/>
                        <a:pt x="44" y="7"/>
                      </a:cubicBezTo>
                      <a:cubicBezTo>
                        <a:pt x="44" y="7"/>
                        <a:pt x="43" y="7"/>
                        <a:pt x="43" y="7"/>
                      </a:cubicBezTo>
                      <a:cubicBezTo>
                        <a:pt x="40" y="8"/>
                        <a:pt x="40" y="8"/>
                        <a:pt x="40" y="11"/>
                      </a:cubicBezTo>
                      <a:cubicBezTo>
                        <a:pt x="40" y="11"/>
                        <a:pt x="40" y="12"/>
                        <a:pt x="40" y="13"/>
                      </a:cubicBezTo>
                      <a:cubicBezTo>
                        <a:pt x="40" y="14"/>
                        <a:pt x="40" y="15"/>
                        <a:pt x="40" y="15"/>
                      </a:cubicBezTo>
                      <a:cubicBezTo>
                        <a:pt x="40" y="18"/>
                        <a:pt x="41" y="20"/>
                        <a:pt x="39" y="22"/>
                      </a:cubicBezTo>
                      <a:cubicBezTo>
                        <a:pt x="39" y="23"/>
                        <a:pt x="38" y="23"/>
                        <a:pt x="37" y="23"/>
                      </a:cubicBezTo>
                      <a:cubicBezTo>
                        <a:pt x="36" y="23"/>
                        <a:pt x="36" y="23"/>
                        <a:pt x="36" y="23"/>
                      </a:cubicBezTo>
                      <a:cubicBezTo>
                        <a:pt x="35" y="24"/>
                        <a:pt x="35" y="26"/>
                        <a:pt x="36" y="28"/>
                      </a:cubicBezTo>
                      <a:cubicBezTo>
                        <a:pt x="36" y="29"/>
                        <a:pt x="36" y="30"/>
                        <a:pt x="36" y="31"/>
                      </a:cubicBezTo>
                      <a:cubicBezTo>
                        <a:pt x="36" y="50"/>
                        <a:pt x="36" y="50"/>
                        <a:pt x="36" y="50"/>
                      </a:cubicBezTo>
                      <a:cubicBezTo>
                        <a:pt x="36" y="53"/>
                        <a:pt x="30" y="53"/>
                        <a:pt x="29" y="53"/>
                      </a:cubicBezTo>
                      <a:close/>
                      <a:moveTo>
                        <a:pt x="23" y="48"/>
                      </a:moveTo>
                      <a:cubicBezTo>
                        <a:pt x="25" y="48"/>
                        <a:pt x="25" y="49"/>
                        <a:pt x="26" y="50"/>
                      </a:cubicBezTo>
                      <a:cubicBezTo>
                        <a:pt x="27" y="51"/>
                        <a:pt x="27" y="51"/>
                        <a:pt x="28" y="51"/>
                      </a:cubicBezTo>
                      <a:cubicBezTo>
                        <a:pt x="29" y="51"/>
                        <a:pt x="29" y="51"/>
                        <a:pt x="29" y="51"/>
                      </a:cubicBezTo>
                      <a:cubicBezTo>
                        <a:pt x="33" y="51"/>
                        <a:pt x="34" y="50"/>
                        <a:pt x="34" y="50"/>
                      </a:cubicBezTo>
                      <a:cubicBezTo>
                        <a:pt x="34" y="31"/>
                        <a:pt x="34" y="31"/>
                        <a:pt x="34" y="31"/>
                      </a:cubicBezTo>
                      <a:cubicBezTo>
                        <a:pt x="34" y="30"/>
                        <a:pt x="34" y="29"/>
                        <a:pt x="34" y="28"/>
                      </a:cubicBezTo>
                      <a:cubicBezTo>
                        <a:pt x="33" y="26"/>
                        <a:pt x="33" y="23"/>
                        <a:pt x="34" y="22"/>
                      </a:cubicBezTo>
                      <a:cubicBezTo>
                        <a:pt x="35" y="21"/>
                        <a:pt x="36" y="21"/>
                        <a:pt x="37" y="21"/>
                      </a:cubicBezTo>
                      <a:cubicBezTo>
                        <a:pt x="37" y="21"/>
                        <a:pt x="38" y="21"/>
                        <a:pt x="38" y="21"/>
                      </a:cubicBezTo>
                      <a:cubicBezTo>
                        <a:pt x="38" y="20"/>
                        <a:pt x="38" y="17"/>
                        <a:pt x="38" y="16"/>
                      </a:cubicBezTo>
                      <a:cubicBezTo>
                        <a:pt x="38" y="15"/>
                        <a:pt x="38" y="14"/>
                        <a:pt x="38" y="13"/>
                      </a:cubicBezTo>
                      <a:cubicBezTo>
                        <a:pt x="38" y="12"/>
                        <a:pt x="38" y="11"/>
                        <a:pt x="38" y="11"/>
                      </a:cubicBezTo>
                      <a:cubicBezTo>
                        <a:pt x="38" y="9"/>
                        <a:pt x="38" y="7"/>
                        <a:pt x="39" y="7"/>
                      </a:cubicBezTo>
                      <a:cubicBezTo>
                        <a:pt x="37" y="7"/>
                        <a:pt x="34" y="6"/>
                        <a:pt x="32" y="5"/>
                      </a:cubicBezTo>
                      <a:cubicBezTo>
                        <a:pt x="30" y="4"/>
                        <a:pt x="29" y="4"/>
                        <a:pt x="28" y="4"/>
                      </a:cubicBezTo>
                      <a:cubicBezTo>
                        <a:pt x="26" y="3"/>
                        <a:pt x="21" y="3"/>
                        <a:pt x="17" y="3"/>
                      </a:cubicBezTo>
                      <a:cubicBezTo>
                        <a:pt x="15" y="4"/>
                        <a:pt x="14" y="4"/>
                        <a:pt x="12" y="4"/>
                      </a:cubicBezTo>
                      <a:cubicBezTo>
                        <a:pt x="12" y="4"/>
                        <a:pt x="12" y="4"/>
                        <a:pt x="12" y="4"/>
                      </a:cubicBezTo>
                      <a:cubicBezTo>
                        <a:pt x="10" y="4"/>
                        <a:pt x="9" y="3"/>
                        <a:pt x="8" y="3"/>
                      </a:cubicBezTo>
                      <a:cubicBezTo>
                        <a:pt x="7" y="2"/>
                        <a:pt x="6" y="2"/>
                        <a:pt x="4" y="3"/>
                      </a:cubicBezTo>
                      <a:cubicBezTo>
                        <a:pt x="2" y="4"/>
                        <a:pt x="7" y="11"/>
                        <a:pt x="9" y="16"/>
                      </a:cubicBezTo>
                      <a:cubicBezTo>
                        <a:pt x="12" y="20"/>
                        <a:pt x="14" y="24"/>
                        <a:pt x="14" y="26"/>
                      </a:cubicBezTo>
                      <a:cubicBezTo>
                        <a:pt x="14" y="34"/>
                        <a:pt x="15" y="44"/>
                        <a:pt x="21" y="49"/>
                      </a:cubicBezTo>
                      <a:cubicBezTo>
                        <a:pt x="22" y="49"/>
                        <a:pt x="23" y="48"/>
                        <a:pt x="23" y="48"/>
                      </a:cubicBezTo>
                      <a:close/>
                      <a:moveTo>
                        <a:pt x="47" y="5"/>
                      </a:moveTo>
                      <a:cubicBezTo>
                        <a:pt x="48" y="5"/>
                        <a:pt x="49" y="5"/>
                        <a:pt x="50" y="6"/>
                      </a:cubicBezTo>
                      <a:cubicBezTo>
                        <a:pt x="51" y="5"/>
                        <a:pt x="52" y="4"/>
                        <a:pt x="53" y="4"/>
                      </a:cubicBezTo>
                      <a:cubicBezTo>
                        <a:pt x="51" y="4"/>
                        <a:pt x="49" y="4"/>
                        <a:pt x="47"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1" name="Freeform 306"/>
                <p:cNvSpPr>
                  <a:spLocks noChangeArrowheads="1"/>
                </p:cNvSpPr>
                <p:nvPr/>
              </p:nvSpPr>
              <p:spPr bwMode="auto">
                <a:xfrm>
                  <a:off x="741" y="581"/>
                  <a:ext cx="56" cy="51"/>
                </a:xfrm>
                <a:custGeom>
                  <a:avLst/>
                  <a:gdLst>
                    <a:gd name="T0" fmla="*/ 0 w 33"/>
                    <a:gd name="T1" fmla="*/ 30 h 30"/>
                    <a:gd name="T2" fmla="*/ 8 w 33"/>
                    <a:gd name="T3" fmla="*/ 11 h 30"/>
                    <a:gd name="T4" fmla="*/ 15 w 33"/>
                    <a:gd name="T5" fmla="*/ 2 h 30"/>
                    <a:gd name="T6" fmla="*/ 27 w 33"/>
                    <a:gd name="T7" fmla="*/ 1 h 30"/>
                    <a:gd name="T8" fmla="*/ 32 w 33"/>
                    <a:gd name="T9" fmla="*/ 7 h 30"/>
                    <a:gd name="T10" fmla="*/ 21 w 33"/>
                    <a:gd name="T11" fmla="*/ 9 h 30"/>
                    <a:gd name="T12" fmla="*/ 19 w 33"/>
                    <a:gd name="T13" fmla="*/ 19 h 30"/>
                    <a:gd name="T14" fmla="*/ 15 w 33"/>
                    <a:gd name="T15" fmla="*/ 21 h 30"/>
                    <a:gd name="T16" fmla="*/ 15 w 33"/>
                    <a:gd name="T17" fmla="*/ 28 h 30"/>
                    <a:gd name="T18" fmla="*/ 0 w 33"/>
                    <a:gd name="T19" fmla="*/ 3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0"/>
                    <a:gd name="T32" fmla="*/ 33 w 33"/>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0">
                      <a:moveTo>
                        <a:pt x="0" y="30"/>
                      </a:moveTo>
                      <a:cubicBezTo>
                        <a:pt x="1" y="23"/>
                        <a:pt x="6" y="18"/>
                        <a:pt x="8" y="11"/>
                      </a:cubicBezTo>
                      <a:cubicBezTo>
                        <a:pt x="10" y="7"/>
                        <a:pt x="13" y="6"/>
                        <a:pt x="15" y="2"/>
                      </a:cubicBezTo>
                      <a:cubicBezTo>
                        <a:pt x="16" y="0"/>
                        <a:pt x="26" y="1"/>
                        <a:pt x="27" y="1"/>
                      </a:cubicBezTo>
                      <a:cubicBezTo>
                        <a:pt x="33" y="1"/>
                        <a:pt x="32" y="2"/>
                        <a:pt x="32" y="7"/>
                      </a:cubicBezTo>
                      <a:cubicBezTo>
                        <a:pt x="32" y="10"/>
                        <a:pt x="23" y="9"/>
                        <a:pt x="21" y="9"/>
                      </a:cubicBezTo>
                      <a:cubicBezTo>
                        <a:pt x="19" y="8"/>
                        <a:pt x="19" y="17"/>
                        <a:pt x="19" y="19"/>
                      </a:cubicBezTo>
                      <a:cubicBezTo>
                        <a:pt x="19" y="20"/>
                        <a:pt x="16" y="20"/>
                        <a:pt x="15" y="21"/>
                      </a:cubicBezTo>
                      <a:cubicBezTo>
                        <a:pt x="14" y="23"/>
                        <a:pt x="15" y="26"/>
                        <a:pt x="15" y="28"/>
                      </a:cubicBezTo>
                      <a:cubicBezTo>
                        <a:pt x="12" y="28"/>
                        <a:pt x="1" y="26"/>
                        <a:pt x="0" y="3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2" name="Freeform 307"/>
                <p:cNvSpPr>
                  <a:spLocks noEditPoints="1" noChangeArrowheads="1"/>
                </p:cNvSpPr>
                <p:nvPr/>
              </p:nvSpPr>
              <p:spPr bwMode="auto">
                <a:xfrm>
                  <a:off x="739" y="581"/>
                  <a:ext cx="58" cy="51"/>
                </a:xfrm>
                <a:custGeom>
                  <a:avLst/>
                  <a:gdLst>
                    <a:gd name="T0" fmla="*/ 1 w 34"/>
                    <a:gd name="T1" fmla="*/ 30 h 30"/>
                    <a:gd name="T2" fmla="*/ 0 w 34"/>
                    <a:gd name="T3" fmla="*/ 30 h 30"/>
                    <a:gd name="T4" fmla="*/ 4 w 34"/>
                    <a:gd name="T5" fmla="*/ 19 h 30"/>
                    <a:gd name="T6" fmla="*/ 9 w 34"/>
                    <a:gd name="T7" fmla="*/ 11 h 30"/>
                    <a:gd name="T8" fmla="*/ 12 w 34"/>
                    <a:gd name="T9" fmla="*/ 5 h 30"/>
                    <a:gd name="T10" fmla="*/ 15 w 34"/>
                    <a:gd name="T11" fmla="*/ 1 h 30"/>
                    <a:gd name="T12" fmla="*/ 20 w 34"/>
                    <a:gd name="T13" fmla="*/ 0 h 30"/>
                    <a:gd name="T14" fmla="*/ 26 w 34"/>
                    <a:gd name="T15" fmla="*/ 0 h 30"/>
                    <a:gd name="T16" fmla="*/ 28 w 34"/>
                    <a:gd name="T17" fmla="*/ 0 h 30"/>
                    <a:gd name="T18" fmla="*/ 34 w 34"/>
                    <a:gd name="T19" fmla="*/ 1 h 30"/>
                    <a:gd name="T20" fmla="*/ 34 w 34"/>
                    <a:gd name="T21" fmla="*/ 6 h 30"/>
                    <a:gd name="T22" fmla="*/ 34 w 34"/>
                    <a:gd name="T23" fmla="*/ 7 h 30"/>
                    <a:gd name="T24" fmla="*/ 29 w 34"/>
                    <a:gd name="T25" fmla="*/ 10 h 30"/>
                    <a:gd name="T26" fmla="*/ 24 w 34"/>
                    <a:gd name="T27" fmla="*/ 10 h 30"/>
                    <a:gd name="T28" fmla="*/ 22 w 34"/>
                    <a:gd name="T29" fmla="*/ 10 h 30"/>
                    <a:gd name="T30" fmla="*/ 21 w 34"/>
                    <a:gd name="T31" fmla="*/ 17 h 30"/>
                    <a:gd name="T32" fmla="*/ 21 w 34"/>
                    <a:gd name="T33" fmla="*/ 19 h 30"/>
                    <a:gd name="T34" fmla="*/ 19 w 34"/>
                    <a:gd name="T35" fmla="*/ 21 h 30"/>
                    <a:gd name="T36" fmla="*/ 17 w 34"/>
                    <a:gd name="T37" fmla="*/ 22 h 30"/>
                    <a:gd name="T38" fmla="*/ 17 w 34"/>
                    <a:gd name="T39" fmla="*/ 26 h 30"/>
                    <a:gd name="T40" fmla="*/ 17 w 34"/>
                    <a:gd name="T41" fmla="*/ 28 h 30"/>
                    <a:gd name="T42" fmla="*/ 18 w 34"/>
                    <a:gd name="T43" fmla="*/ 29 h 30"/>
                    <a:gd name="T44" fmla="*/ 16 w 34"/>
                    <a:gd name="T45" fmla="*/ 29 h 30"/>
                    <a:gd name="T46" fmla="*/ 16 w 34"/>
                    <a:gd name="T47" fmla="*/ 29 h 30"/>
                    <a:gd name="T48" fmla="*/ 13 w 34"/>
                    <a:gd name="T49" fmla="*/ 29 h 30"/>
                    <a:gd name="T50" fmla="*/ 8 w 34"/>
                    <a:gd name="T51" fmla="*/ 29 h 30"/>
                    <a:gd name="T52" fmla="*/ 1 w 34"/>
                    <a:gd name="T53" fmla="*/ 30 h 30"/>
                    <a:gd name="T54" fmla="*/ 20 w 34"/>
                    <a:gd name="T55" fmla="*/ 2 h 30"/>
                    <a:gd name="T56" fmla="*/ 17 w 34"/>
                    <a:gd name="T57" fmla="*/ 2 h 30"/>
                    <a:gd name="T58" fmla="*/ 14 w 34"/>
                    <a:gd name="T59" fmla="*/ 7 h 30"/>
                    <a:gd name="T60" fmla="*/ 10 w 34"/>
                    <a:gd name="T61" fmla="*/ 12 h 30"/>
                    <a:gd name="T62" fmla="*/ 6 w 34"/>
                    <a:gd name="T63" fmla="*/ 20 h 30"/>
                    <a:gd name="T64" fmla="*/ 2 w 34"/>
                    <a:gd name="T65" fmla="*/ 27 h 30"/>
                    <a:gd name="T66" fmla="*/ 8 w 34"/>
                    <a:gd name="T67" fmla="*/ 27 h 30"/>
                    <a:gd name="T68" fmla="*/ 13 w 34"/>
                    <a:gd name="T69" fmla="*/ 27 h 30"/>
                    <a:gd name="T70" fmla="*/ 15 w 34"/>
                    <a:gd name="T71" fmla="*/ 27 h 30"/>
                    <a:gd name="T72" fmla="*/ 15 w 34"/>
                    <a:gd name="T73" fmla="*/ 27 h 30"/>
                    <a:gd name="T74" fmla="*/ 15 w 34"/>
                    <a:gd name="T75" fmla="*/ 21 h 30"/>
                    <a:gd name="T76" fmla="*/ 18 w 34"/>
                    <a:gd name="T77" fmla="*/ 19 h 30"/>
                    <a:gd name="T78" fmla="*/ 19 w 34"/>
                    <a:gd name="T79" fmla="*/ 19 h 30"/>
                    <a:gd name="T80" fmla="*/ 19 w 34"/>
                    <a:gd name="T81" fmla="*/ 17 h 30"/>
                    <a:gd name="T82" fmla="*/ 20 w 34"/>
                    <a:gd name="T83" fmla="*/ 8 h 30"/>
                    <a:gd name="T84" fmla="*/ 22 w 34"/>
                    <a:gd name="T85" fmla="*/ 8 h 30"/>
                    <a:gd name="T86" fmla="*/ 24 w 34"/>
                    <a:gd name="T87" fmla="*/ 8 h 30"/>
                    <a:gd name="T88" fmla="*/ 29 w 34"/>
                    <a:gd name="T89" fmla="*/ 8 h 30"/>
                    <a:gd name="T90" fmla="*/ 32 w 34"/>
                    <a:gd name="T91" fmla="*/ 7 h 30"/>
                    <a:gd name="T92" fmla="*/ 32 w 34"/>
                    <a:gd name="T93" fmla="*/ 6 h 30"/>
                    <a:gd name="T94" fmla="*/ 32 w 34"/>
                    <a:gd name="T95" fmla="*/ 3 h 30"/>
                    <a:gd name="T96" fmla="*/ 28 w 34"/>
                    <a:gd name="T97" fmla="*/ 2 h 30"/>
                    <a:gd name="T98" fmla="*/ 26 w 34"/>
                    <a:gd name="T99" fmla="*/ 2 h 30"/>
                    <a:gd name="T100" fmla="*/ 20 w 34"/>
                    <a:gd name="T101" fmla="*/ 2 h 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
                    <a:gd name="T154" fmla="*/ 0 h 30"/>
                    <a:gd name="T155" fmla="*/ 34 w 34"/>
                    <a:gd name="T156" fmla="*/ 30 h 3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 h="30">
                      <a:moveTo>
                        <a:pt x="1" y="30"/>
                      </a:moveTo>
                      <a:cubicBezTo>
                        <a:pt x="0" y="30"/>
                        <a:pt x="0" y="30"/>
                        <a:pt x="0" y="30"/>
                      </a:cubicBezTo>
                      <a:cubicBezTo>
                        <a:pt x="0" y="26"/>
                        <a:pt x="2" y="22"/>
                        <a:pt x="4" y="19"/>
                      </a:cubicBezTo>
                      <a:cubicBezTo>
                        <a:pt x="6" y="16"/>
                        <a:pt x="7" y="14"/>
                        <a:pt x="9" y="11"/>
                      </a:cubicBezTo>
                      <a:cubicBezTo>
                        <a:pt x="9" y="9"/>
                        <a:pt x="11" y="7"/>
                        <a:pt x="12" y="5"/>
                      </a:cubicBezTo>
                      <a:cubicBezTo>
                        <a:pt x="13" y="4"/>
                        <a:pt x="14" y="3"/>
                        <a:pt x="15" y="1"/>
                      </a:cubicBezTo>
                      <a:cubicBezTo>
                        <a:pt x="16" y="0"/>
                        <a:pt x="17" y="0"/>
                        <a:pt x="20" y="0"/>
                      </a:cubicBezTo>
                      <a:cubicBezTo>
                        <a:pt x="22" y="0"/>
                        <a:pt x="25" y="0"/>
                        <a:pt x="26" y="0"/>
                      </a:cubicBezTo>
                      <a:cubicBezTo>
                        <a:pt x="27" y="0"/>
                        <a:pt x="28" y="0"/>
                        <a:pt x="28" y="0"/>
                      </a:cubicBezTo>
                      <a:cubicBezTo>
                        <a:pt x="31" y="0"/>
                        <a:pt x="33" y="0"/>
                        <a:pt x="34" y="1"/>
                      </a:cubicBezTo>
                      <a:cubicBezTo>
                        <a:pt x="34" y="2"/>
                        <a:pt x="34" y="4"/>
                        <a:pt x="34" y="6"/>
                      </a:cubicBezTo>
                      <a:cubicBezTo>
                        <a:pt x="34" y="7"/>
                        <a:pt x="34" y="7"/>
                        <a:pt x="34" y="7"/>
                      </a:cubicBezTo>
                      <a:cubicBezTo>
                        <a:pt x="34" y="10"/>
                        <a:pt x="30" y="10"/>
                        <a:pt x="29" y="10"/>
                      </a:cubicBezTo>
                      <a:cubicBezTo>
                        <a:pt x="27" y="10"/>
                        <a:pt x="25" y="10"/>
                        <a:pt x="24" y="10"/>
                      </a:cubicBezTo>
                      <a:cubicBezTo>
                        <a:pt x="23" y="10"/>
                        <a:pt x="22" y="10"/>
                        <a:pt x="22" y="10"/>
                      </a:cubicBezTo>
                      <a:cubicBezTo>
                        <a:pt x="21" y="10"/>
                        <a:pt x="21" y="16"/>
                        <a:pt x="21" y="17"/>
                      </a:cubicBezTo>
                      <a:cubicBezTo>
                        <a:pt x="21" y="18"/>
                        <a:pt x="21" y="19"/>
                        <a:pt x="21" y="19"/>
                      </a:cubicBezTo>
                      <a:cubicBezTo>
                        <a:pt x="21" y="20"/>
                        <a:pt x="20" y="21"/>
                        <a:pt x="19" y="21"/>
                      </a:cubicBezTo>
                      <a:cubicBezTo>
                        <a:pt x="18" y="21"/>
                        <a:pt x="17" y="22"/>
                        <a:pt x="17" y="22"/>
                      </a:cubicBezTo>
                      <a:cubicBezTo>
                        <a:pt x="16" y="23"/>
                        <a:pt x="17" y="25"/>
                        <a:pt x="17" y="26"/>
                      </a:cubicBezTo>
                      <a:cubicBezTo>
                        <a:pt x="17" y="27"/>
                        <a:pt x="17" y="28"/>
                        <a:pt x="17" y="28"/>
                      </a:cubicBezTo>
                      <a:cubicBezTo>
                        <a:pt x="18" y="29"/>
                        <a:pt x="18" y="29"/>
                        <a:pt x="18" y="29"/>
                      </a:cubicBezTo>
                      <a:cubicBezTo>
                        <a:pt x="16" y="29"/>
                        <a:pt x="16" y="29"/>
                        <a:pt x="16" y="29"/>
                      </a:cubicBezTo>
                      <a:cubicBezTo>
                        <a:pt x="16" y="29"/>
                        <a:pt x="16" y="29"/>
                        <a:pt x="16" y="29"/>
                      </a:cubicBezTo>
                      <a:cubicBezTo>
                        <a:pt x="16" y="29"/>
                        <a:pt x="14" y="29"/>
                        <a:pt x="13" y="29"/>
                      </a:cubicBezTo>
                      <a:cubicBezTo>
                        <a:pt x="11" y="29"/>
                        <a:pt x="9" y="29"/>
                        <a:pt x="8" y="29"/>
                      </a:cubicBezTo>
                      <a:cubicBezTo>
                        <a:pt x="3" y="29"/>
                        <a:pt x="2" y="30"/>
                        <a:pt x="1" y="30"/>
                      </a:cubicBezTo>
                      <a:close/>
                      <a:moveTo>
                        <a:pt x="20" y="2"/>
                      </a:moveTo>
                      <a:cubicBezTo>
                        <a:pt x="17" y="2"/>
                        <a:pt x="17" y="2"/>
                        <a:pt x="17" y="2"/>
                      </a:cubicBezTo>
                      <a:cubicBezTo>
                        <a:pt x="16" y="4"/>
                        <a:pt x="15" y="5"/>
                        <a:pt x="14" y="7"/>
                      </a:cubicBezTo>
                      <a:cubicBezTo>
                        <a:pt x="12" y="8"/>
                        <a:pt x="11" y="10"/>
                        <a:pt x="10" y="12"/>
                      </a:cubicBezTo>
                      <a:cubicBezTo>
                        <a:pt x="9" y="15"/>
                        <a:pt x="8" y="17"/>
                        <a:pt x="6" y="20"/>
                      </a:cubicBezTo>
                      <a:cubicBezTo>
                        <a:pt x="5" y="22"/>
                        <a:pt x="3" y="25"/>
                        <a:pt x="2" y="27"/>
                      </a:cubicBezTo>
                      <a:cubicBezTo>
                        <a:pt x="4" y="27"/>
                        <a:pt x="6" y="27"/>
                        <a:pt x="8" y="27"/>
                      </a:cubicBezTo>
                      <a:cubicBezTo>
                        <a:pt x="10" y="27"/>
                        <a:pt x="12" y="27"/>
                        <a:pt x="13" y="27"/>
                      </a:cubicBezTo>
                      <a:cubicBezTo>
                        <a:pt x="14" y="27"/>
                        <a:pt x="15" y="27"/>
                        <a:pt x="15" y="27"/>
                      </a:cubicBezTo>
                      <a:cubicBezTo>
                        <a:pt x="15" y="27"/>
                        <a:pt x="15" y="27"/>
                        <a:pt x="15" y="27"/>
                      </a:cubicBezTo>
                      <a:cubicBezTo>
                        <a:pt x="15" y="25"/>
                        <a:pt x="14" y="22"/>
                        <a:pt x="15" y="21"/>
                      </a:cubicBezTo>
                      <a:cubicBezTo>
                        <a:pt x="16" y="20"/>
                        <a:pt x="17" y="20"/>
                        <a:pt x="18" y="19"/>
                      </a:cubicBezTo>
                      <a:cubicBezTo>
                        <a:pt x="19" y="19"/>
                        <a:pt x="19" y="19"/>
                        <a:pt x="19" y="19"/>
                      </a:cubicBezTo>
                      <a:cubicBezTo>
                        <a:pt x="19" y="18"/>
                        <a:pt x="19" y="18"/>
                        <a:pt x="19" y="17"/>
                      </a:cubicBezTo>
                      <a:cubicBezTo>
                        <a:pt x="19" y="13"/>
                        <a:pt x="19" y="9"/>
                        <a:pt x="20" y="8"/>
                      </a:cubicBezTo>
                      <a:cubicBezTo>
                        <a:pt x="21" y="8"/>
                        <a:pt x="21" y="8"/>
                        <a:pt x="22" y="8"/>
                      </a:cubicBezTo>
                      <a:cubicBezTo>
                        <a:pt x="22" y="8"/>
                        <a:pt x="23" y="8"/>
                        <a:pt x="24" y="8"/>
                      </a:cubicBezTo>
                      <a:cubicBezTo>
                        <a:pt x="25" y="8"/>
                        <a:pt x="27" y="8"/>
                        <a:pt x="29" y="8"/>
                      </a:cubicBezTo>
                      <a:cubicBezTo>
                        <a:pt x="31" y="8"/>
                        <a:pt x="32" y="8"/>
                        <a:pt x="32" y="7"/>
                      </a:cubicBezTo>
                      <a:cubicBezTo>
                        <a:pt x="32" y="6"/>
                        <a:pt x="32" y="6"/>
                        <a:pt x="32" y="6"/>
                      </a:cubicBezTo>
                      <a:cubicBezTo>
                        <a:pt x="32" y="4"/>
                        <a:pt x="32" y="3"/>
                        <a:pt x="32" y="3"/>
                      </a:cubicBezTo>
                      <a:cubicBezTo>
                        <a:pt x="32" y="2"/>
                        <a:pt x="30" y="2"/>
                        <a:pt x="28" y="2"/>
                      </a:cubicBezTo>
                      <a:cubicBezTo>
                        <a:pt x="28" y="2"/>
                        <a:pt x="27" y="2"/>
                        <a:pt x="26" y="2"/>
                      </a:cubicBezTo>
                      <a:cubicBezTo>
                        <a:pt x="25" y="2"/>
                        <a:pt x="22" y="2"/>
                        <a:pt x="2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3" name="Freeform 308"/>
                <p:cNvSpPr>
                  <a:spLocks noChangeArrowheads="1"/>
                </p:cNvSpPr>
                <p:nvPr/>
              </p:nvSpPr>
              <p:spPr bwMode="auto">
                <a:xfrm>
                  <a:off x="1003" y="617"/>
                  <a:ext cx="117" cy="136"/>
                </a:xfrm>
                <a:custGeom>
                  <a:avLst/>
                  <a:gdLst>
                    <a:gd name="T0" fmla="*/ 54 w 68"/>
                    <a:gd name="T1" fmla="*/ 0 h 79"/>
                    <a:gd name="T2" fmla="*/ 51 w 68"/>
                    <a:gd name="T3" fmla="*/ 2 h 79"/>
                    <a:gd name="T4" fmla="*/ 47 w 68"/>
                    <a:gd name="T5" fmla="*/ 6 h 79"/>
                    <a:gd name="T6" fmla="*/ 37 w 68"/>
                    <a:gd name="T7" fmla="*/ 5 h 79"/>
                    <a:gd name="T8" fmla="*/ 38 w 68"/>
                    <a:gd name="T9" fmla="*/ 4 h 79"/>
                    <a:gd name="T10" fmla="*/ 19 w 68"/>
                    <a:gd name="T11" fmla="*/ 5 h 79"/>
                    <a:gd name="T12" fmla="*/ 12 w 68"/>
                    <a:gd name="T13" fmla="*/ 6 h 79"/>
                    <a:gd name="T14" fmla="*/ 12 w 68"/>
                    <a:gd name="T15" fmla="*/ 13 h 79"/>
                    <a:gd name="T16" fmla="*/ 8 w 68"/>
                    <a:gd name="T17" fmla="*/ 13 h 79"/>
                    <a:gd name="T18" fmla="*/ 7 w 68"/>
                    <a:gd name="T19" fmla="*/ 31 h 79"/>
                    <a:gd name="T20" fmla="*/ 0 w 68"/>
                    <a:gd name="T21" fmla="*/ 43 h 79"/>
                    <a:gd name="T22" fmla="*/ 3 w 68"/>
                    <a:gd name="T23" fmla="*/ 50 h 79"/>
                    <a:gd name="T24" fmla="*/ 6 w 68"/>
                    <a:gd name="T25" fmla="*/ 57 h 79"/>
                    <a:gd name="T26" fmla="*/ 9 w 68"/>
                    <a:gd name="T27" fmla="*/ 60 h 79"/>
                    <a:gd name="T28" fmla="*/ 12 w 68"/>
                    <a:gd name="T29" fmla="*/ 61 h 79"/>
                    <a:gd name="T30" fmla="*/ 14 w 68"/>
                    <a:gd name="T31" fmla="*/ 64 h 79"/>
                    <a:gd name="T32" fmla="*/ 18 w 68"/>
                    <a:gd name="T33" fmla="*/ 69 h 79"/>
                    <a:gd name="T34" fmla="*/ 26 w 68"/>
                    <a:gd name="T35" fmla="*/ 76 h 79"/>
                    <a:gd name="T36" fmla="*/ 36 w 68"/>
                    <a:gd name="T37" fmla="*/ 79 h 79"/>
                    <a:gd name="T38" fmla="*/ 49 w 68"/>
                    <a:gd name="T39" fmla="*/ 76 h 79"/>
                    <a:gd name="T40" fmla="*/ 55 w 68"/>
                    <a:gd name="T41" fmla="*/ 75 h 79"/>
                    <a:gd name="T42" fmla="*/ 52 w 68"/>
                    <a:gd name="T43" fmla="*/ 71 h 79"/>
                    <a:gd name="T44" fmla="*/ 44 w 68"/>
                    <a:gd name="T45" fmla="*/ 62 h 79"/>
                    <a:gd name="T46" fmla="*/ 48 w 68"/>
                    <a:gd name="T47" fmla="*/ 58 h 79"/>
                    <a:gd name="T48" fmla="*/ 48 w 68"/>
                    <a:gd name="T49" fmla="*/ 52 h 79"/>
                    <a:gd name="T50" fmla="*/ 51 w 68"/>
                    <a:gd name="T51" fmla="*/ 50 h 79"/>
                    <a:gd name="T52" fmla="*/ 52 w 68"/>
                    <a:gd name="T53" fmla="*/ 46 h 79"/>
                    <a:gd name="T54" fmla="*/ 56 w 68"/>
                    <a:gd name="T55" fmla="*/ 42 h 79"/>
                    <a:gd name="T56" fmla="*/ 57 w 68"/>
                    <a:gd name="T57" fmla="*/ 33 h 79"/>
                    <a:gd name="T58" fmla="*/ 62 w 68"/>
                    <a:gd name="T59" fmla="*/ 24 h 79"/>
                    <a:gd name="T60" fmla="*/ 61 w 68"/>
                    <a:gd name="T61" fmla="*/ 18 h 79"/>
                    <a:gd name="T62" fmla="*/ 59 w 68"/>
                    <a:gd name="T63" fmla="*/ 8 h 79"/>
                    <a:gd name="T64" fmla="*/ 58 w 68"/>
                    <a:gd name="T65" fmla="*/ 5 h 79"/>
                    <a:gd name="T66" fmla="*/ 54 w 68"/>
                    <a:gd name="T67" fmla="*/ 0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79"/>
                    <a:gd name="T104" fmla="*/ 68 w 68"/>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79">
                      <a:moveTo>
                        <a:pt x="54" y="0"/>
                      </a:moveTo>
                      <a:cubicBezTo>
                        <a:pt x="53" y="1"/>
                        <a:pt x="51" y="2"/>
                        <a:pt x="51" y="2"/>
                      </a:cubicBezTo>
                      <a:cubicBezTo>
                        <a:pt x="50" y="3"/>
                        <a:pt x="48" y="6"/>
                        <a:pt x="47" y="6"/>
                      </a:cubicBezTo>
                      <a:cubicBezTo>
                        <a:pt x="45" y="6"/>
                        <a:pt x="40" y="5"/>
                        <a:pt x="37" y="5"/>
                      </a:cubicBezTo>
                      <a:cubicBezTo>
                        <a:pt x="37" y="5"/>
                        <a:pt x="38" y="4"/>
                        <a:pt x="38" y="4"/>
                      </a:cubicBezTo>
                      <a:cubicBezTo>
                        <a:pt x="34" y="7"/>
                        <a:pt x="23" y="5"/>
                        <a:pt x="19" y="5"/>
                      </a:cubicBezTo>
                      <a:cubicBezTo>
                        <a:pt x="17" y="5"/>
                        <a:pt x="12" y="4"/>
                        <a:pt x="12" y="6"/>
                      </a:cubicBezTo>
                      <a:cubicBezTo>
                        <a:pt x="12" y="8"/>
                        <a:pt x="12" y="11"/>
                        <a:pt x="12" y="13"/>
                      </a:cubicBezTo>
                      <a:cubicBezTo>
                        <a:pt x="12" y="14"/>
                        <a:pt x="9" y="13"/>
                        <a:pt x="8" y="13"/>
                      </a:cubicBezTo>
                      <a:cubicBezTo>
                        <a:pt x="5" y="16"/>
                        <a:pt x="12" y="30"/>
                        <a:pt x="7" y="31"/>
                      </a:cubicBezTo>
                      <a:cubicBezTo>
                        <a:pt x="2" y="31"/>
                        <a:pt x="0" y="39"/>
                        <a:pt x="0" y="43"/>
                      </a:cubicBezTo>
                      <a:cubicBezTo>
                        <a:pt x="3" y="42"/>
                        <a:pt x="3" y="49"/>
                        <a:pt x="3" y="50"/>
                      </a:cubicBezTo>
                      <a:cubicBezTo>
                        <a:pt x="6" y="53"/>
                        <a:pt x="6" y="53"/>
                        <a:pt x="6" y="57"/>
                      </a:cubicBezTo>
                      <a:cubicBezTo>
                        <a:pt x="6" y="58"/>
                        <a:pt x="8" y="59"/>
                        <a:pt x="9" y="60"/>
                      </a:cubicBezTo>
                      <a:cubicBezTo>
                        <a:pt x="10" y="61"/>
                        <a:pt x="11" y="61"/>
                        <a:pt x="12" y="61"/>
                      </a:cubicBezTo>
                      <a:cubicBezTo>
                        <a:pt x="13" y="62"/>
                        <a:pt x="13" y="63"/>
                        <a:pt x="14" y="64"/>
                      </a:cubicBezTo>
                      <a:cubicBezTo>
                        <a:pt x="16" y="65"/>
                        <a:pt x="17" y="66"/>
                        <a:pt x="18" y="69"/>
                      </a:cubicBezTo>
                      <a:cubicBezTo>
                        <a:pt x="19" y="70"/>
                        <a:pt x="25" y="77"/>
                        <a:pt x="26" y="76"/>
                      </a:cubicBezTo>
                      <a:cubicBezTo>
                        <a:pt x="30" y="73"/>
                        <a:pt x="32" y="79"/>
                        <a:pt x="36" y="79"/>
                      </a:cubicBezTo>
                      <a:cubicBezTo>
                        <a:pt x="41" y="79"/>
                        <a:pt x="45" y="79"/>
                        <a:pt x="49" y="76"/>
                      </a:cubicBezTo>
                      <a:cubicBezTo>
                        <a:pt x="50" y="74"/>
                        <a:pt x="54" y="76"/>
                        <a:pt x="55" y="75"/>
                      </a:cubicBezTo>
                      <a:cubicBezTo>
                        <a:pt x="57" y="73"/>
                        <a:pt x="52" y="72"/>
                        <a:pt x="52" y="71"/>
                      </a:cubicBezTo>
                      <a:cubicBezTo>
                        <a:pt x="50" y="67"/>
                        <a:pt x="48" y="63"/>
                        <a:pt x="44" y="62"/>
                      </a:cubicBezTo>
                      <a:cubicBezTo>
                        <a:pt x="44" y="59"/>
                        <a:pt x="48" y="61"/>
                        <a:pt x="48" y="58"/>
                      </a:cubicBezTo>
                      <a:cubicBezTo>
                        <a:pt x="48" y="56"/>
                        <a:pt x="48" y="54"/>
                        <a:pt x="48" y="52"/>
                      </a:cubicBezTo>
                      <a:cubicBezTo>
                        <a:pt x="49" y="51"/>
                        <a:pt x="50" y="51"/>
                        <a:pt x="51" y="50"/>
                      </a:cubicBezTo>
                      <a:cubicBezTo>
                        <a:pt x="52" y="49"/>
                        <a:pt x="51" y="47"/>
                        <a:pt x="52" y="46"/>
                      </a:cubicBezTo>
                      <a:cubicBezTo>
                        <a:pt x="54" y="45"/>
                        <a:pt x="55" y="44"/>
                        <a:pt x="56" y="42"/>
                      </a:cubicBezTo>
                      <a:cubicBezTo>
                        <a:pt x="58" y="39"/>
                        <a:pt x="57" y="36"/>
                        <a:pt x="57" y="33"/>
                      </a:cubicBezTo>
                      <a:cubicBezTo>
                        <a:pt x="58" y="29"/>
                        <a:pt x="58" y="26"/>
                        <a:pt x="62" y="24"/>
                      </a:cubicBezTo>
                      <a:cubicBezTo>
                        <a:pt x="68" y="22"/>
                        <a:pt x="62" y="21"/>
                        <a:pt x="61" y="18"/>
                      </a:cubicBezTo>
                      <a:cubicBezTo>
                        <a:pt x="59" y="15"/>
                        <a:pt x="61" y="10"/>
                        <a:pt x="59" y="8"/>
                      </a:cubicBezTo>
                      <a:cubicBezTo>
                        <a:pt x="59" y="7"/>
                        <a:pt x="59" y="6"/>
                        <a:pt x="58" y="5"/>
                      </a:cubicBezTo>
                      <a:cubicBezTo>
                        <a:pt x="57" y="3"/>
                        <a:pt x="55" y="2"/>
                        <a:pt x="5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4" name="Freeform 309"/>
                <p:cNvSpPr>
                  <a:spLocks noEditPoints="1" noChangeArrowheads="1"/>
                </p:cNvSpPr>
                <p:nvPr/>
              </p:nvSpPr>
              <p:spPr bwMode="auto">
                <a:xfrm>
                  <a:off x="1001" y="615"/>
                  <a:ext cx="115" cy="140"/>
                </a:xfrm>
                <a:custGeom>
                  <a:avLst/>
                  <a:gdLst>
                    <a:gd name="T0" fmla="*/ 28 w 67"/>
                    <a:gd name="T1" fmla="*/ 78 h 81"/>
                    <a:gd name="T2" fmla="*/ 14 w 67"/>
                    <a:gd name="T3" fmla="*/ 66 h 81"/>
                    <a:gd name="T4" fmla="*/ 13 w 67"/>
                    <a:gd name="T5" fmla="*/ 63 h 81"/>
                    <a:gd name="T6" fmla="*/ 6 w 67"/>
                    <a:gd name="T7" fmla="*/ 58 h 81"/>
                    <a:gd name="T8" fmla="*/ 3 w 67"/>
                    <a:gd name="T9" fmla="*/ 49 h 81"/>
                    <a:gd name="T10" fmla="*/ 0 w 67"/>
                    <a:gd name="T11" fmla="*/ 45 h 81"/>
                    <a:gd name="T12" fmla="*/ 8 w 67"/>
                    <a:gd name="T13" fmla="*/ 30 h 81"/>
                    <a:gd name="T14" fmla="*/ 10 w 67"/>
                    <a:gd name="T15" fmla="*/ 13 h 81"/>
                    <a:gd name="T16" fmla="*/ 12 w 67"/>
                    <a:gd name="T17" fmla="*/ 7 h 81"/>
                    <a:gd name="T18" fmla="*/ 20 w 67"/>
                    <a:gd name="T19" fmla="*/ 5 h 81"/>
                    <a:gd name="T20" fmla="*/ 38 w 67"/>
                    <a:gd name="T21" fmla="*/ 4 h 81"/>
                    <a:gd name="T22" fmla="*/ 42 w 67"/>
                    <a:gd name="T23" fmla="*/ 5 h 81"/>
                    <a:gd name="T24" fmla="*/ 54 w 67"/>
                    <a:gd name="T25" fmla="*/ 0 h 81"/>
                    <a:gd name="T26" fmla="*/ 58 w 67"/>
                    <a:gd name="T27" fmla="*/ 3 h 81"/>
                    <a:gd name="T28" fmla="*/ 61 w 67"/>
                    <a:gd name="T29" fmla="*/ 8 h 81"/>
                    <a:gd name="T30" fmla="*/ 65 w 67"/>
                    <a:gd name="T31" fmla="*/ 21 h 81"/>
                    <a:gd name="T32" fmla="*/ 60 w 67"/>
                    <a:gd name="T33" fmla="*/ 32 h 81"/>
                    <a:gd name="T34" fmla="*/ 58 w 67"/>
                    <a:gd name="T35" fmla="*/ 44 h 81"/>
                    <a:gd name="T36" fmla="*/ 54 w 67"/>
                    <a:gd name="T37" fmla="*/ 49 h 81"/>
                    <a:gd name="T38" fmla="*/ 50 w 67"/>
                    <a:gd name="T39" fmla="*/ 53 h 81"/>
                    <a:gd name="T40" fmla="*/ 46 w 67"/>
                    <a:gd name="T41" fmla="*/ 62 h 81"/>
                    <a:gd name="T42" fmla="*/ 57 w 67"/>
                    <a:gd name="T43" fmla="*/ 75 h 81"/>
                    <a:gd name="T44" fmla="*/ 55 w 67"/>
                    <a:gd name="T45" fmla="*/ 77 h 81"/>
                    <a:gd name="T46" fmla="*/ 50 w 67"/>
                    <a:gd name="T47" fmla="*/ 77 h 81"/>
                    <a:gd name="T48" fmla="*/ 36 w 67"/>
                    <a:gd name="T49" fmla="*/ 81 h 81"/>
                    <a:gd name="T50" fmla="*/ 36 w 67"/>
                    <a:gd name="T51" fmla="*/ 79 h 81"/>
                    <a:gd name="T52" fmla="*/ 39 w 67"/>
                    <a:gd name="T53" fmla="*/ 79 h 81"/>
                    <a:gd name="T54" fmla="*/ 55 w 67"/>
                    <a:gd name="T55" fmla="*/ 76 h 81"/>
                    <a:gd name="T56" fmla="*/ 54 w 67"/>
                    <a:gd name="T57" fmla="*/ 73 h 81"/>
                    <a:gd name="T58" fmla="*/ 44 w 67"/>
                    <a:gd name="T59" fmla="*/ 64 h 81"/>
                    <a:gd name="T60" fmla="*/ 48 w 67"/>
                    <a:gd name="T61" fmla="*/ 59 h 81"/>
                    <a:gd name="T62" fmla="*/ 51 w 67"/>
                    <a:gd name="T63" fmla="*/ 51 h 81"/>
                    <a:gd name="T64" fmla="*/ 54 w 67"/>
                    <a:gd name="T65" fmla="*/ 45 h 81"/>
                    <a:gd name="T66" fmla="*/ 57 w 67"/>
                    <a:gd name="T67" fmla="*/ 34 h 81"/>
                    <a:gd name="T68" fmla="*/ 65 w 67"/>
                    <a:gd name="T69" fmla="*/ 23 h 81"/>
                    <a:gd name="T70" fmla="*/ 60 w 67"/>
                    <a:gd name="T71" fmla="*/ 14 h 81"/>
                    <a:gd name="T72" fmla="*/ 59 w 67"/>
                    <a:gd name="T73" fmla="*/ 6 h 81"/>
                    <a:gd name="T74" fmla="*/ 53 w 67"/>
                    <a:gd name="T75" fmla="*/ 4 h 81"/>
                    <a:gd name="T76" fmla="*/ 38 w 67"/>
                    <a:gd name="T77" fmla="*/ 7 h 81"/>
                    <a:gd name="T78" fmla="*/ 24 w 67"/>
                    <a:gd name="T79" fmla="*/ 7 h 81"/>
                    <a:gd name="T80" fmla="*/ 16 w 67"/>
                    <a:gd name="T81" fmla="*/ 7 h 81"/>
                    <a:gd name="T82" fmla="*/ 12 w 67"/>
                    <a:gd name="T83" fmla="*/ 15 h 81"/>
                    <a:gd name="T84" fmla="*/ 10 w 67"/>
                    <a:gd name="T85" fmla="*/ 22 h 81"/>
                    <a:gd name="T86" fmla="*/ 2 w 67"/>
                    <a:gd name="T87" fmla="*/ 43 h 81"/>
                    <a:gd name="T88" fmla="*/ 6 w 67"/>
                    <a:gd name="T89" fmla="*/ 51 h 81"/>
                    <a:gd name="T90" fmla="*/ 12 w 67"/>
                    <a:gd name="T91" fmla="*/ 61 h 81"/>
                    <a:gd name="T92" fmla="*/ 15 w 67"/>
                    <a:gd name="T93" fmla="*/ 64 h 81"/>
                    <a:gd name="T94" fmla="*/ 27 w 67"/>
                    <a:gd name="T95" fmla="*/ 76 h 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7"/>
                    <a:gd name="T145" fmla="*/ 0 h 81"/>
                    <a:gd name="T146" fmla="*/ 67 w 67"/>
                    <a:gd name="T147" fmla="*/ 81 h 8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7" h="81">
                      <a:moveTo>
                        <a:pt x="36" y="81"/>
                      </a:moveTo>
                      <a:cubicBezTo>
                        <a:pt x="35" y="81"/>
                        <a:pt x="34" y="80"/>
                        <a:pt x="32" y="79"/>
                      </a:cubicBezTo>
                      <a:cubicBezTo>
                        <a:pt x="31" y="77"/>
                        <a:pt x="30" y="76"/>
                        <a:pt x="28" y="78"/>
                      </a:cubicBezTo>
                      <a:cubicBezTo>
                        <a:pt x="28" y="78"/>
                        <a:pt x="27" y="78"/>
                        <a:pt x="27" y="78"/>
                      </a:cubicBezTo>
                      <a:cubicBezTo>
                        <a:pt x="25" y="78"/>
                        <a:pt x="19" y="71"/>
                        <a:pt x="18" y="70"/>
                      </a:cubicBezTo>
                      <a:cubicBezTo>
                        <a:pt x="17" y="68"/>
                        <a:pt x="16" y="67"/>
                        <a:pt x="14" y="66"/>
                      </a:cubicBezTo>
                      <a:cubicBezTo>
                        <a:pt x="14" y="65"/>
                        <a:pt x="14" y="65"/>
                        <a:pt x="14" y="65"/>
                      </a:cubicBezTo>
                      <a:cubicBezTo>
                        <a:pt x="13" y="65"/>
                        <a:pt x="13" y="64"/>
                        <a:pt x="13" y="64"/>
                      </a:cubicBezTo>
                      <a:cubicBezTo>
                        <a:pt x="13" y="63"/>
                        <a:pt x="13" y="63"/>
                        <a:pt x="13" y="63"/>
                      </a:cubicBezTo>
                      <a:cubicBezTo>
                        <a:pt x="13" y="63"/>
                        <a:pt x="12" y="63"/>
                        <a:pt x="12" y="63"/>
                      </a:cubicBezTo>
                      <a:cubicBezTo>
                        <a:pt x="11" y="63"/>
                        <a:pt x="10" y="62"/>
                        <a:pt x="10" y="62"/>
                      </a:cubicBezTo>
                      <a:cubicBezTo>
                        <a:pt x="7" y="61"/>
                        <a:pt x="6" y="59"/>
                        <a:pt x="6" y="58"/>
                      </a:cubicBezTo>
                      <a:cubicBezTo>
                        <a:pt x="6" y="55"/>
                        <a:pt x="6" y="54"/>
                        <a:pt x="4" y="52"/>
                      </a:cubicBezTo>
                      <a:cubicBezTo>
                        <a:pt x="4" y="52"/>
                        <a:pt x="4" y="52"/>
                        <a:pt x="4" y="52"/>
                      </a:cubicBezTo>
                      <a:cubicBezTo>
                        <a:pt x="3" y="51"/>
                        <a:pt x="3" y="51"/>
                        <a:pt x="3" y="49"/>
                      </a:cubicBezTo>
                      <a:cubicBezTo>
                        <a:pt x="3" y="48"/>
                        <a:pt x="2" y="45"/>
                        <a:pt x="1" y="45"/>
                      </a:cubicBezTo>
                      <a:cubicBezTo>
                        <a:pt x="1" y="45"/>
                        <a:pt x="1" y="45"/>
                        <a:pt x="1" y="45"/>
                      </a:cubicBezTo>
                      <a:cubicBezTo>
                        <a:pt x="0" y="45"/>
                        <a:pt x="0" y="45"/>
                        <a:pt x="0" y="45"/>
                      </a:cubicBezTo>
                      <a:cubicBezTo>
                        <a:pt x="0" y="44"/>
                        <a:pt x="0" y="44"/>
                        <a:pt x="0" y="44"/>
                      </a:cubicBezTo>
                      <a:cubicBezTo>
                        <a:pt x="0" y="40"/>
                        <a:pt x="3" y="31"/>
                        <a:pt x="8" y="31"/>
                      </a:cubicBezTo>
                      <a:cubicBezTo>
                        <a:pt x="8" y="31"/>
                        <a:pt x="8" y="31"/>
                        <a:pt x="8" y="30"/>
                      </a:cubicBezTo>
                      <a:cubicBezTo>
                        <a:pt x="9" y="29"/>
                        <a:pt x="9" y="26"/>
                        <a:pt x="8" y="23"/>
                      </a:cubicBezTo>
                      <a:cubicBezTo>
                        <a:pt x="7" y="19"/>
                        <a:pt x="7" y="15"/>
                        <a:pt x="8" y="14"/>
                      </a:cubicBezTo>
                      <a:cubicBezTo>
                        <a:pt x="9" y="13"/>
                        <a:pt x="10" y="13"/>
                        <a:pt x="10" y="13"/>
                      </a:cubicBezTo>
                      <a:cubicBezTo>
                        <a:pt x="10" y="13"/>
                        <a:pt x="11" y="13"/>
                        <a:pt x="11" y="13"/>
                      </a:cubicBezTo>
                      <a:cubicBezTo>
                        <a:pt x="12" y="13"/>
                        <a:pt x="12" y="13"/>
                        <a:pt x="12" y="13"/>
                      </a:cubicBezTo>
                      <a:cubicBezTo>
                        <a:pt x="12" y="7"/>
                        <a:pt x="12" y="7"/>
                        <a:pt x="12" y="7"/>
                      </a:cubicBezTo>
                      <a:cubicBezTo>
                        <a:pt x="12" y="6"/>
                        <a:pt x="13" y="5"/>
                        <a:pt x="16" y="5"/>
                      </a:cubicBezTo>
                      <a:cubicBezTo>
                        <a:pt x="16" y="5"/>
                        <a:pt x="17" y="5"/>
                        <a:pt x="18" y="5"/>
                      </a:cubicBezTo>
                      <a:cubicBezTo>
                        <a:pt x="19" y="5"/>
                        <a:pt x="19" y="5"/>
                        <a:pt x="20" y="5"/>
                      </a:cubicBezTo>
                      <a:cubicBezTo>
                        <a:pt x="21" y="5"/>
                        <a:pt x="22" y="5"/>
                        <a:pt x="24" y="5"/>
                      </a:cubicBezTo>
                      <a:cubicBezTo>
                        <a:pt x="27" y="6"/>
                        <a:pt x="29" y="6"/>
                        <a:pt x="32" y="6"/>
                      </a:cubicBezTo>
                      <a:cubicBezTo>
                        <a:pt x="35" y="6"/>
                        <a:pt x="37" y="5"/>
                        <a:pt x="38" y="4"/>
                      </a:cubicBezTo>
                      <a:cubicBezTo>
                        <a:pt x="42" y="1"/>
                        <a:pt x="42" y="1"/>
                        <a:pt x="42" y="1"/>
                      </a:cubicBezTo>
                      <a:cubicBezTo>
                        <a:pt x="40" y="5"/>
                        <a:pt x="40" y="5"/>
                        <a:pt x="40" y="5"/>
                      </a:cubicBezTo>
                      <a:cubicBezTo>
                        <a:pt x="41" y="5"/>
                        <a:pt x="41" y="5"/>
                        <a:pt x="42" y="5"/>
                      </a:cubicBezTo>
                      <a:cubicBezTo>
                        <a:pt x="44" y="6"/>
                        <a:pt x="47" y="6"/>
                        <a:pt x="48" y="6"/>
                      </a:cubicBezTo>
                      <a:cubicBezTo>
                        <a:pt x="48" y="6"/>
                        <a:pt x="51" y="3"/>
                        <a:pt x="51" y="3"/>
                      </a:cubicBezTo>
                      <a:cubicBezTo>
                        <a:pt x="51" y="2"/>
                        <a:pt x="54" y="1"/>
                        <a:pt x="54" y="0"/>
                      </a:cubicBezTo>
                      <a:cubicBezTo>
                        <a:pt x="55" y="0"/>
                        <a:pt x="55" y="0"/>
                        <a:pt x="55" y="0"/>
                      </a:cubicBezTo>
                      <a:cubicBezTo>
                        <a:pt x="55" y="1"/>
                        <a:pt x="55" y="1"/>
                        <a:pt x="55" y="1"/>
                      </a:cubicBezTo>
                      <a:cubicBezTo>
                        <a:pt x="56" y="2"/>
                        <a:pt x="57" y="3"/>
                        <a:pt x="58" y="3"/>
                      </a:cubicBezTo>
                      <a:cubicBezTo>
                        <a:pt x="60" y="5"/>
                        <a:pt x="60" y="5"/>
                        <a:pt x="60" y="5"/>
                      </a:cubicBezTo>
                      <a:cubicBezTo>
                        <a:pt x="61" y="6"/>
                        <a:pt x="61" y="6"/>
                        <a:pt x="61" y="7"/>
                      </a:cubicBezTo>
                      <a:cubicBezTo>
                        <a:pt x="61" y="8"/>
                        <a:pt x="61" y="8"/>
                        <a:pt x="61" y="8"/>
                      </a:cubicBezTo>
                      <a:cubicBezTo>
                        <a:pt x="63" y="10"/>
                        <a:pt x="62" y="12"/>
                        <a:pt x="62" y="14"/>
                      </a:cubicBezTo>
                      <a:cubicBezTo>
                        <a:pt x="62" y="16"/>
                        <a:pt x="62" y="17"/>
                        <a:pt x="62" y="18"/>
                      </a:cubicBezTo>
                      <a:cubicBezTo>
                        <a:pt x="63" y="19"/>
                        <a:pt x="64" y="20"/>
                        <a:pt x="65" y="21"/>
                      </a:cubicBezTo>
                      <a:cubicBezTo>
                        <a:pt x="66" y="21"/>
                        <a:pt x="67" y="22"/>
                        <a:pt x="66" y="23"/>
                      </a:cubicBezTo>
                      <a:cubicBezTo>
                        <a:pt x="66" y="24"/>
                        <a:pt x="65" y="25"/>
                        <a:pt x="63" y="26"/>
                      </a:cubicBezTo>
                      <a:cubicBezTo>
                        <a:pt x="61" y="27"/>
                        <a:pt x="60" y="29"/>
                        <a:pt x="60" y="32"/>
                      </a:cubicBezTo>
                      <a:cubicBezTo>
                        <a:pt x="60" y="33"/>
                        <a:pt x="59" y="34"/>
                        <a:pt x="59" y="34"/>
                      </a:cubicBezTo>
                      <a:cubicBezTo>
                        <a:pt x="59" y="35"/>
                        <a:pt x="59" y="37"/>
                        <a:pt x="59" y="38"/>
                      </a:cubicBezTo>
                      <a:cubicBezTo>
                        <a:pt x="59" y="40"/>
                        <a:pt x="59" y="42"/>
                        <a:pt x="58" y="44"/>
                      </a:cubicBezTo>
                      <a:cubicBezTo>
                        <a:pt x="57" y="45"/>
                        <a:pt x="56" y="46"/>
                        <a:pt x="55" y="47"/>
                      </a:cubicBezTo>
                      <a:cubicBezTo>
                        <a:pt x="55" y="47"/>
                        <a:pt x="55" y="47"/>
                        <a:pt x="54" y="48"/>
                      </a:cubicBezTo>
                      <a:cubicBezTo>
                        <a:pt x="54" y="48"/>
                        <a:pt x="54" y="49"/>
                        <a:pt x="54" y="49"/>
                      </a:cubicBezTo>
                      <a:cubicBezTo>
                        <a:pt x="53" y="50"/>
                        <a:pt x="53" y="51"/>
                        <a:pt x="53" y="52"/>
                      </a:cubicBezTo>
                      <a:cubicBezTo>
                        <a:pt x="52" y="52"/>
                        <a:pt x="52" y="52"/>
                        <a:pt x="51" y="53"/>
                      </a:cubicBezTo>
                      <a:cubicBezTo>
                        <a:pt x="51" y="53"/>
                        <a:pt x="50" y="53"/>
                        <a:pt x="50" y="53"/>
                      </a:cubicBezTo>
                      <a:cubicBezTo>
                        <a:pt x="50" y="59"/>
                        <a:pt x="50" y="59"/>
                        <a:pt x="50" y="59"/>
                      </a:cubicBezTo>
                      <a:cubicBezTo>
                        <a:pt x="50" y="62"/>
                        <a:pt x="48" y="62"/>
                        <a:pt x="47" y="62"/>
                      </a:cubicBezTo>
                      <a:cubicBezTo>
                        <a:pt x="46" y="62"/>
                        <a:pt x="46" y="62"/>
                        <a:pt x="46" y="62"/>
                      </a:cubicBezTo>
                      <a:cubicBezTo>
                        <a:pt x="51" y="64"/>
                        <a:pt x="53" y="69"/>
                        <a:pt x="54" y="71"/>
                      </a:cubicBezTo>
                      <a:cubicBezTo>
                        <a:pt x="54" y="71"/>
                        <a:pt x="54" y="71"/>
                        <a:pt x="55" y="72"/>
                      </a:cubicBezTo>
                      <a:cubicBezTo>
                        <a:pt x="56" y="72"/>
                        <a:pt x="57" y="73"/>
                        <a:pt x="57" y="75"/>
                      </a:cubicBezTo>
                      <a:cubicBezTo>
                        <a:pt x="58" y="75"/>
                        <a:pt x="57" y="76"/>
                        <a:pt x="56" y="77"/>
                      </a:cubicBezTo>
                      <a:cubicBezTo>
                        <a:pt x="56" y="77"/>
                        <a:pt x="55" y="77"/>
                        <a:pt x="55" y="77"/>
                      </a:cubicBezTo>
                      <a:cubicBezTo>
                        <a:pt x="55" y="77"/>
                        <a:pt x="55" y="77"/>
                        <a:pt x="55" y="77"/>
                      </a:cubicBezTo>
                      <a:cubicBezTo>
                        <a:pt x="54" y="77"/>
                        <a:pt x="53" y="77"/>
                        <a:pt x="53" y="77"/>
                      </a:cubicBezTo>
                      <a:cubicBezTo>
                        <a:pt x="52" y="77"/>
                        <a:pt x="52" y="77"/>
                        <a:pt x="51" y="77"/>
                      </a:cubicBezTo>
                      <a:cubicBezTo>
                        <a:pt x="51" y="77"/>
                        <a:pt x="51" y="77"/>
                        <a:pt x="50" y="77"/>
                      </a:cubicBezTo>
                      <a:cubicBezTo>
                        <a:pt x="47" y="81"/>
                        <a:pt x="43" y="81"/>
                        <a:pt x="39" y="81"/>
                      </a:cubicBezTo>
                      <a:cubicBezTo>
                        <a:pt x="38" y="81"/>
                        <a:pt x="38" y="81"/>
                        <a:pt x="37" y="81"/>
                      </a:cubicBezTo>
                      <a:lnTo>
                        <a:pt x="36" y="81"/>
                      </a:lnTo>
                      <a:close/>
                      <a:moveTo>
                        <a:pt x="30" y="75"/>
                      </a:moveTo>
                      <a:cubicBezTo>
                        <a:pt x="31" y="75"/>
                        <a:pt x="33" y="76"/>
                        <a:pt x="34" y="77"/>
                      </a:cubicBezTo>
                      <a:cubicBezTo>
                        <a:pt x="35" y="78"/>
                        <a:pt x="36" y="79"/>
                        <a:pt x="36" y="79"/>
                      </a:cubicBezTo>
                      <a:cubicBezTo>
                        <a:pt x="36" y="80"/>
                        <a:pt x="36" y="80"/>
                        <a:pt x="36" y="80"/>
                      </a:cubicBezTo>
                      <a:cubicBezTo>
                        <a:pt x="37" y="79"/>
                        <a:pt x="37" y="79"/>
                        <a:pt x="37" y="79"/>
                      </a:cubicBezTo>
                      <a:cubicBezTo>
                        <a:pt x="37" y="79"/>
                        <a:pt x="38" y="79"/>
                        <a:pt x="39" y="79"/>
                      </a:cubicBezTo>
                      <a:cubicBezTo>
                        <a:pt x="43" y="79"/>
                        <a:pt x="46" y="79"/>
                        <a:pt x="49" y="76"/>
                      </a:cubicBezTo>
                      <a:cubicBezTo>
                        <a:pt x="50" y="75"/>
                        <a:pt x="51" y="75"/>
                        <a:pt x="53" y="75"/>
                      </a:cubicBezTo>
                      <a:cubicBezTo>
                        <a:pt x="54" y="75"/>
                        <a:pt x="54" y="76"/>
                        <a:pt x="55" y="76"/>
                      </a:cubicBezTo>
                      <a:cubicBezTo>
                        <a:pt x="55" y="76"/>
                        <a:pt x="55" y="75"/>
                        <a:pt x="55" y="75"/>
                      </a:cubicBezTo>
                      <a:cubicBezTo>
                        <a:pt x="55" y="75"/>
                        <a:pt x="56" y="75"/>
                        <a:pt x="56" y="75"/>
                      </a:cubicBezTo>
                      <a:cubicBezTo>
                        <a:pt x="55" y="74"/>
                        <a:pt x="54" y="74"/>
                        <a:pt x="54" y="73"/>
                      </a:cubicBezTo>
                      <a:cubicBezTo>
                        <a:pt x="53" y="73"/>
                        <a:pt x="52" y="73"/>
                        <a:pt x="52" y="72"/>
                      </a:cubicBezTo>
                      <a:cubicBezTo>
                        <a:pt x="51" y="70"/>
                        <a:pt x="49" y="65"/>
                        <a:pt x="44" y="64"/>
                      </a:cubicBezTo>
                      <a:cubicBezTo>
                        <a:pt x="44" y="64"/>
                        <a:pt x="44" y="64"/>
                        <a:pt x="44" y="64"/>
                      </a:cubicBezTo>
                      <a:cubicBezTo>
                        <a:pt x="44" y="63"/>
                        <a:pt x="44" y="63"/>
                        <a:pt x="44" y="63"/>
                      </a:cubicBezTo>
                      <a:cubicBezTo>
                        <a:pt x="44" y="61"/>
                        <a:pt x="46" y="60"/>
                        <a:pt x="47" y="60"/>
                      </a:cubicBezTo>
                      <a:cubicBezTo>
                        <a:pt x="48" y="60"/>
                        <a:pt x="48" y="60"/>
                        <a:pt x="48" y="59"/>
                      </a:cubicBezTo>
                      <a:cubicBezTo>
                        <a:pt x="48" y="53"/>
                        <a:pt x="48" y="53"/>
                        <a:pt x="48" y="53"/>
                      </a:cubicBezTo>
                      <a:cubicBezTo>
                        <a:pt x="49" y="52"/>
                        <a:pt x="50" y="51"/>
                        <a:pt x="50" y="51"/>
                      </a:cubicBezTo>
                      <a:cubicBezTo>
                        <a:pt x="51" y="51"/>
                        <a:pt x="51" y="51"/>
                        <a:pt x="51" y="51"/>
                      </a:cubicBezTo>
                      <a:cubicBezTo>
                        <a:pt x="51" y="50"/>
                        <a:pt x="52" y="50"/>
                        <a:pt x="52" y="49"/>
                      </a:cubicBezTo>
                      <a:cubicBezTo>
                        <a:pt x="52" y="48"/>
                        <a:pt x="52" y="47"/>
                        <a:pt x="53" y="46"/>
                      </a:cubicBezTo>
                      <a:cubicBezTo>
                        <a:pt x="53" y="46"/>
                        <a:pt x="54" y="46"/>
                        <a:pt x="54" y="45"/>
                      </a:cubicBezTo>
                      <a:cubicBezTo>
                        <a:pt x="55" y="44"/>
                        <a:pt x="56" y="43"/>
                        <a:pt x="56" y="43"/>
                      </a:cubicBezTo>
                      <a:cubicBezTo>
                        <a:pt x="57" y="41"/>
                        <a:pt x="57" y="39"/>
                        <a:pt x="57" y="38"/>
                      </a:cubicBezTo>
                      <a:cubicBezTo>
                        <a:pt x="57" y="37"/>
                        <a:pt x="57" y="35"/>
                        <a:pt x="57" y="34"/>
                      </a:cubicBezTo>
                      <a:cubicBezTo>
                        <a:pt x="58" y="33"/>
                        <a:pt x="58" y="32"/>
                        <a:pt x="58" y="32"/>
                      </a:cubicBezTo>
                      <a:cubicBezTo>
                        <a:pt x="58" y="29"/>
                        <a:pt x="59" y="26"/>
                        <a:pt x="62" y="24"/>
                      </a:cubicBezTo>
                      <a:cubicBezTo>
                        <a:pt x="64" y="24"/>
                        <a:pt x="64" y="23"/>
                        <a:pt x="65" y="23"/>
                      </a:cubicBezTo>
                      <a:cubicBezTo>
                        <a:pt x="64" y="23"/>
                        <a:pt x="64" y="23"/>
                        <a:pt x="63" y="22"/>
                      </a:cubicBezTo>
                      <a:cubicBezTo>
                        <a:pt x="62" y="21"/>
                        <a:pt x="61" y="21"/>
                        <a:pt x="61" y="19"/>
                      </a:cubicBezTo>
                      <a:cubicBezTo>
                        <a:pt x="60" y="18"/>
                        <a:pt x="60" y="16"/>
                        <a:pt x="60" y="14"/>
                      </a:cubicBezTo>
                      <a:cubicBezTo>
                        <a:pt x="60" y="12"/>
                        <a:pt x="61" y="11"/>
                        <a:pt x="60" y="10"/>
                      </a:cubicBezTo>
                      <a:cubicBezTo>
                        <a:pt x="59" y="9"/>
                        <a:pt x="59" y="8"/>
                        <a:pt x="59" y="7"/>
                      </a:cubicBezTo>
                      <a:cubicBezTo>
                        <a:pt x="59" y="7"/>
                        <a:pt x="59" y="7"/>
                        <a:pt x="59" y="6"/>
                      </a:cubicBezTo>
                      <a:cubicBezTo>
                        <a:pt x="57" y="5"/>
                        <a:pt x="57" y="5"/>
                        <a:pt x="57" y="5"/>
                      </a:cubicBezTo>
                      <a:cubicBezTo>
                        <a:pt x="56" y="4"/>
                        <a:pt x="55" y="3"/>
                        <a:pt x="54" y="3"/>
                      </a:cubicBezTo>
                      <a:cubicBezTo>
                        <a:pt x="54" y="3"/>
                        <a:pt x="53" y="3"/>
                        <a:pt x="53" y="4"/>
                      </a:cubicBezTo>
                      <a:cubicBezTo>
                        <a:pt x="52" y="5"/>
                        <a:pt x="50" y="7"/>
                        <a:pt x="48" y="8"/>
                      </a:cubicBezTo>
                      <a:cubicBezTo>
                        <a:pt x="47" y="8"/>
                        <a:pt x="44" y="8"/>
                        <a:pt x="42" y="7"/>
                      </a:cubicBezTo>
                      <a:cubicBezTo>
                        <a:pt x="40" y="7"/>
                        <a:pt x="39" y="7"/>
                        <a:pt x="38" y="7"/>
                      </a:cubicBezTo>
                      <a:cubicBezTo>
                        <a:pt x="37" y="7"/>
                        <a:pt x="37" y="7"/>
                        <a:pt x="37" y="7"/>
                      </a:cubicBezTo>
                      <a:cubicBezTo>
                        <a:pt x="36" y="7"/>
                        <a:pt x="34" y="8"/>
                        <a:pt x="32" y="8"/>
                      </a:cubicBezTo>
                      <a:cubicBezTo>
                        <a:pt x="29" y="8"/>
                        <a:pt x="26" y="7"/>
                        <a:pt x="24" y="7"/>
                      </a:cubicBezTo>
                      <a:cubicBezTo>
                        <a:pt x="22" y="7"/>
                        <a:pt x="21" y="7"/>
                        <a:pt x="20" y="7"/>
                      </a:cubicBezTo>
                      <a:cubicBezTo>
                        <a:pt x="19" y="7"/>
                        <a:pt x="18" y="7"/>
                        <a:pt x="18" y="7"/>
                      </a:cubicBezTo>
                      <a:cubicBezTo>
                        <a:pt x="17" y="7"/>
                        <a:pt x="16" y="7"/>
                        <a:pt x="16" y="7"/>
                      </a:cubicBezTo>
                      <a:cubicBezTo>
                        <a:pt x="14" y="7"/>
                        <a:pt x="14" y="7"/>
                        <a:pt x="14" y="7"/>
                      </a:cubicBezTo>
                      <a:cubicBezTo>
                        <a:pt x="14" y="14"/>
                        <a:pt x="14" y="14"/>
                        <a:pt x="14" y="14"/>
                      </a:cubicBezTo>
                      <a:cubicBezTo>
                        <a:pt x="14" y="14"/>
                        <a:pt x="14" y="15"/>
                        <a:pt x="12" y="15"/>
                      </a:cubicBezTo>
                      <a:cubicBezTo>
                        <a:pt x="12" y="15"/>
                        <a:pt x="11" y="15"/>
                        <a:pt x="11" y="15"/>
                      </a:cubicBezTo>
                      <a:cubicBezTo>
                        <a:pt x="11" y="15"/>
                        <a:pt x="10" y="15"/>
                        <a:pt x="10" y="15"/>
                      </a:cubicBezTo>
                      <a:cubicBezTo>
                        <a:pt x="9" y="16"/>
                        <a:pt x="10" y="20"/>
                        <a:pt x="10" y="22"/>
                      </a:cubicBezTo>
                      <a:cubicBezTo>
                        <a:pt x="11" y="26"/>
                        <a:pt x="11" y="30"/>
                        <a:pt x="10" y="32"/>
                      </a:cubicBezTo>
                      <a:cubicBezTo>
                        <a:pt x="9" y="32"/>
                        <a:pt x="9" y="33"/>
                        <a:pt x="8" y="33"/>
                      </a:cubicBezTo>
                      <a:cubicBezTo>
                        <a:pt x="5" y="33"/>
                        <a:pt x="2" y="39"/>
                        <a:pt x="2" y="43"/>
                      </a:cubicBezTo>
                      <a:cubicBezTo>
                        <a:pt x="4" y="43"/>
                        <a:pt x="5" y="47"/>
                        <a:pt x="5" y="49"/>
                      </a:cubicBezTo>
                      <a:cubicBezTo>
                        <a:pt x="5" y="50"/>
                        <a:pt x="5" y="50"/>
                        <a:pt x="5" y="51"/>
                      </a:cubicBezTo>
                      <a:cubicBezTo>
                        <a:pt x="6" y="51"/>
                        <a:pt x="6" y="51"/>
                        <a:pt x="6" y="51"/>
                      </a:cubicBezTo>
                      <a:cubicBezTo>
                        <a:pt x="7" y="53"/>
                        <a:pt x="8" y="54"/>
                        <a:pt x="8" y="58"/>
                      </a:cubicBezTo>
                      <a:cubicBezTo>
                        <a:pt x="8" y="59"/>
                        <a:pt x="9" y="60"/>
                        <a:pt x="10" y="60"/>
                      </a:cubicBezTo>
                      <a:cubicBezTo>
                        <a:pt x="11" y="61"/>
                        <a:pt x="12" y="61"/>
                        <a:pt x="12" y="61"/>
                      </a:cubicBezTo>
                      <a:cubicBezTo>
                        <a:pt x="13" y="61"/>
                        <a:pt x="13" y="61"/>
                        <a:pt x="13" y="61"/>
                      </a:cubicBezTo>
                      <a:cubicBezTo>
                        <a:pt x="15" y="62"/>
                        <a:pt x="15" y="63"/>
                        <a:pt x="15" y="63"/>
                      </a:cubicBezTo>
                      <a:cubicBezTo>
                        <a:pt x="15" y="64"/>
                        <a:pt x="15" y="64"/>
                        <a:pt x="15" y="64"/>
                      </a:cubicBezTo>
                      <a:cubicBezTo>
                        <a:pt x="15" y="64"/>
                        <a:pt x="15" y="64"/>
                        <a:pt x="15" y="64"/>
                      </a:cubicBezTo>
                      <a:cubicBezTo>
                        <a:pt x="18" y="66"/>
                        <a:pt x="19" y="67"/>
                        <a:pt x="20" y="69"/>
                      </a:cubicBezTo>
                      <a:cubicBezTo>
                        <a:pt x="21" y="71"/>
                        <a:pt x="26" y="75"/>
                        <a:pt x="27" y="76"/>
                      </a:cubicBezTo>
                      <a:cubicBezTo>
                        <a:pt x="28" y="75"/>
                        <a:pt x="29" y="75"/>
                        <a:pt x="30" y="7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5" name="Freeform 310"/>
                <p:cNvSpPr>
                  <a:spLocks noChangeArrowheads="1"/>
                </p:cNvSpPr>
                <p:nvPr/>
              </p:nvSpPr>
              <p:spPr bwMode="auto">
                <a:xfrm>
                  <a:off x="1061" y="955"/>
                  <a:ext cx="10" cy="13"/>
                </a:xfrm>
                <a:custGeom>
                  <a:avLst/>
                  <a:gdLst>
                    <a:gd name="T0" fmla="*/ 5 w 6"/>
                    <a:gd name="T1" fmla="*/ 1 h 8"/>
                    <a:gd name="T2" fmla="*/ 1 w 6"/>
                    <a:gd name="T3" fmla="*/ 6 h 8"/>
                    <a:gd name="T4" fmla="*/ 5 w 6"/>
                    <a:gd name="T5" fmla="*/ 7 h 8"/>
                    <a:gd name="T6" fmla="*/ 5 w 6"/>
                    <a:gd name="T7" fmla="*/ 1 h 8"/>
                    <a:gd name="T8" fmla="*/ 0 60000 65536"/>
                    <a:gd name="T9" fmla="*/ 0 60000 65536"/>
                    <a:gd name="T10" fmla="*/ 0 60000 65536"/>
                    <a:gd name="T11" fmla="*/ 0 60000 65536"/>
                    <a:gd name="T12" fmla="*/ 0 w 6"/>
                    <a:gd name="T13" fmla="*/ 0 h 8"/>
                    <a:gd name="T14" fmla="*/ 6 w 6"/>
                    <a:gd name="T15" fmla="*/ 8 h 8"/>
                  </a:gdLst>
                  <a:ahLst/>
                  <a:cxnLst>
                    <a:cxn ang="T8">
                      <a:pos x="T0" y="T1"/>
                    </a:cxn>
                    <a:cxn ang="T9">
                      <a:pos x="T2" y="T3"/>
                    </a:cxn>
                    <a:cxn ang="T10">
                      <a:pos x="T4" y="T5"/>
                    </a:cxn>
                    <a:cxn ang="T11">
                      <a:pos x="T6" y="T7"/>
                    </a:cxn>
                  </a:cxnLst>
                  <a:rect l="T12" t="T13" r="T14" b="T15"/>
                  <a:pathLst>
                    <a:path w="6" h="8">
                      <a:moveTo>
                        <a:pt x="5" y="1"/>
                      </a:moveTo>
                      <a:cubicBezTo>
                        <a:pt x="3" y="0"/>
                        <a:pt x="0" y="3"/>
                        <a:pt x="1" y="6"/>
                      </a:cubicBezTo>
                      <a:cubicBezTo>
                        <a:pt x="2" y="7"/>
                        <a:pt x="4" y="8"/>
                        <a:pt x="5" y="7"/>
                      </a:cubicBezTo>
                      <a:cubicBezTo>
                        <a:pt x="6" y="5"/>
                        <a:pt x="5" y="4"/>
                        <a:pt x="5"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6" name="Freeform 311"/>
                <p:cNvSpPr>
                  <a:spLocks noEditPoints="1" noChangeArrowheads="1"/>
                </p:cNvSpPr>
                <p:nvPr/>
              </p:nvSpPr>
              <p:spPr bwMode="auto">
                <a:xfrm>
                  <a:off x="1061" y="955"/>
                  <a:ext cx="12" cy="13"/>
                </a:xfrm>
                <a:custGeom>
                  <a:avLst/>
                  <a:gdLst>
                    <a:gd name="T0" fmla="*/ 3 w 7"/>
                    <a:gd name="T1" fmla="*/ 8 h 8"/>
                    <a:gd name="T2" fmla="*/ 1 w 7"/>
                    <a:gd name="T3" fmla="*/ 7 h 8"/>
                    <a:gd name="T4" fmla="*/ 1 w 7"/>
                    <a:gd name="T5" fmla="*/ 2 h 8"/>
                    <a:gd name="T6" fmla="*/ 6 w 7"/>
                    <a:gd name="T7" fmla="*/ 1 h 8"/>
                    <a:gd name="T8" fmla="*/ 6 w 7"/>
                    <a:gd name="T9" fmla="*/ 1 h 8"/>
                    <a:gd name="T10" fmla="*/ 6 w 7"/>
                    <a:gd name="T11" fmla="*/ 2 h 8"/>
                    <a:gd name="T12" fmla="*/ 6 w 7"/>
                    <a:gd name="T13" fmla="*/ 7 h 8"/>
                    <a:gd name="T14" fmla="*/ 3 w 7"/>
                    <a:gd name="T15" fmla="*/ 8 h 8"/>
                    <a:gd name="T16" fmla="*/ 4 w 7"/>
                    <a:gd name="T17" fmla="*/ 2 h 8"/>
                    <a:gd name="T18" fmla="*/ 3 w 7"/>
                    <a:gd name="T19" fmla="*/ 3 h 8"/>
                    <a:gd name="T20" fmla="*/ 2 w 7"/>
                    <a:gd name="T21" fmla="*/ 6 h 8"/>
                    <a:gd name="T22" fmla="*/ 3 w 7"/>
                    <a:gd name="T23" fmla="*/ 6 h 8"/>
                    <a:gd name="T24" fmla="*/ 4 w 7"/>
                    <a:gd name="T25" fmla="*/ 6 h 8"/>
                    <a:gd name="T26" fmla="*/ 4 w 7"/>
                    <a:gd name="T27" fmla="*/ 3 h 8"/>
                    <a:gd name="T28" fmla="*/ 4 w 7"/>
                    <a:gd name="T29" fmla="*/ 2 h 8"/>
                    <a:gd name="T30" fmla="*/ 4 w 7"/>
                    <a:gd name="T31" fmla="*/ 2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8"/>
                    <a:gd name="T50" fmla="*/ 7 w 7"/>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8">
                      <a:moveTo>
                        <a:pt x="3" y="8"/>
                      </a:moveTo>
                      <a:cubicBezTo>
                        <a:pt x="2" y="8"/>
                        <a:pt x="1" y="8"/>
                        <a:pt x="1" y="7"/>
                      </a:cubicBezTo>
                      <a:cubicBezTo>
                        <a:pt x="0" y="5"/>
                        <a:pt x="0" y="3"/>
                        <a:pt x="1" y="2"/>
                      </a:cubicBezTo>
                      <a:cubicBezTo>
                        <a:pt x="2" y="0"/>
                        <a:pt x="4" y="0"/>
                        <a:pt x="6" y="1"/>
                      </a:cubicBezTo>
                      <a:cubicBezTo>
                        <a:pt x="6" y="1"/>
                        <a:pt x="6" y="1"/>
                        <a:pt x="6" y="1"/>
                      </a:cubicBezTo>
                      <a:cubicBezTo>
                        <a:pt x="6" y="2"/>
                        <a:pt x="6" y="2"/>
                        <a:pt x="6" y="2"/>
                      </a:cubicBezTo>
                      <a:cubicBezTo>
                        <a:pt x="7" y="4"/>
                        <a:pt x="7" y="5"/>
                        <a:pt x="6" y="7"/>
                      </a:cubicBezTo>
                      <a:cubicBezTo>
                        <a:pt x="5" y="8"/>
                        <a:pt x="4" y="8"/>
                        <a:pt x="3" y="8"/>
                      </a:cubicBezTo>
                      <a:close/>
                      <a:moveTo>
                        <a:pt x="4" y="2"/>
                      </a:moveTo>
                      <a:cubicBezTo>
                        <a:pt x="3" y="2"/>
                        <a:pt x="3" y="3"/>
                        <a:pt x="3" y="3"/>
                      </a:cubicBezTo>
                      <a:cubicBezTo>
                        <a:pt x="2" y="4"/>
                        <a:pt x="2" y="5"/>
                        <a:pt x="2" y="6"/>
                      </a:cubicBezTo>
                      <a:cubicBezTo>
                        <a:pt x="2" y="6"/>
                        <a:pt x="3" y="6"/>
                        <a:pt x="3" y="6"/>
                      </a:cubicBezTo>
                      <a:cubicBezTo>
                        <a:pt x="4" y="6"/>
                        <a:pt x="4" y="6"/>
                        <a:pt x="4" y="6"/>
                      </a:cubicBezTo>
                      <a:cubicBezTo>
                        <a:pt x="5" y="5"/>
                        <a:pt x="5" y="4"/>
                        <a:pt x="4" y="3"/>
                      </a:cubicBezTo>
                      <a:cubicBezTo>
                        <a:pt x="4" y="2"/>
                        <a:pt x="4" y="2"/>
                        <a:pt x="4" y="2"/>
                      </a:cubicBezTo>
                      <a:cubicBezTo>
                        <a:pt x="4" y="2"/>
                        <a:pt x="4" y="2"/>
                        <a:pt x="4"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7" name="Freeform 312"/>
                <p:cNvSpPr>
                  <a:spLocks noChangeArrowheads="1"/>
                </p:cNvSpPr>
                <p:nvPr/>
              </p:nvSpPr>
              <p:spPr bwMode="auto">
                <a:xfrm>
                  <a:off x="853" y="701"/>
                  <a:ext cx="15" cy="40"/>
                </a:xfrm>
                <a:custGeom>
                  <a:avLst/>
                  <a:gdLst>
                    <a:gd name="T0" fmla="*/ 9 w 9"/>
                    <a:gd name="T1" fmla="*/ 20 h 23"/>
                    <a:gd name="T2" fmla="*/ 3 w 9"/>
                    <a:gd name="T3" fmla="*/ 10 h 23"/>
                    <a:gd name="T4" fmla="*/ 0 w 9"/>
                    <a:gd name="T5" fmla="*/ 0 h 23"/>
                    <a:gd name="T6" fmla="*/ 4 w 9"/>
                    <a:gd name="T7" fmla="*/ 1 h 23"/>
                    <a:gd name="T8" fmla="*/ 7 w 9"/>
                    <a:gd name="T9" fmla="*/ 9 h 23"/>
                    <a:gd name="T10" fmla="*/ 9 w 9"/>
                    <a:gd name="T11" fmla="*/ 20 h 23"/>
                    <a:gd name="T12" fmla="*/ 0 60000 65536"/>
                    <a:gd name="T13" fmla="*/ 0 60000 65536"/>
                    <a:gd name="T14" fmla="*/ 0 60000 65536"/>
                    <a:gd name="T15" fmla="*/ 0 60000 65536"/>
                    <a:gd name="T16" fmla="*/ 0 60000 65536"/>
                    <a:gd name="T17" fmla="*/ 0 60000 65536"/>
                    <a:gd name="T18" fmla="*/ 0 w 9"/>
                    <a:gd name="T19" fmla="*/ 0 h 23"/>
                    <a:gd name="T20" fmla="*/ 9 w 9"/>
                    <a:gd name="T21" fmla="*/ 23 h 23"/>
                  </a:gdLst>
                  <a:ahLst/>
                  <a:cxnLst>
                    <a:cxn ang="T12">
                      <a:pos x="T0" y="T1"/>
                    </a:cxn>
                    <a:cxn ang="T13">
                      <a:pos x="T2" y="T3"/>
                    </a:cxn>
                    <a:cxn ang="T14">
                      <a:pos x="T4" y="T5"/>
                    </a:cxn>
                    <a:cxn ang="T15">
                      <a:pos x="T6" y="T7"/>
                    </a:cxn>
                    <a:cxn ang="T16">
                      <a:pos x="T8" y="T9"/>
                    </a:cxn>
                    <a:cxn ang="T17">
                      <a:pos x="T10" y="T11"/>
                    </a:cxn>
                  </a:cxnLst>
                  <a:rect l="T18" t="T19" r="T20" b="T21"/>
                  <a:pathLst>
                    <a:path w="9" h="23">
                      <a:moveTo>
                        <a:pt x="9" y="20"/>
                      </a:moveTo>
                      <a:cubicBezTo>
                        <a:pt x="3" y="23"/>
                        <a:pt x="3" y="12"/>
                        <a:pt x="3" y="10"/>
                      </a:cubicBezTo>
                      <a:cubicBezTo>
                        <a:pt x="3" y="6"/>
                        <a:pt x="0" y="3"/>
                        <a:pt x="0" y="0"/>
                      </a:cubicBezTo>
                      <a:cubicBezTo>
                        <a:pt x="2" y="1"/>
                        <a:pt x="3" y="1"/>
                        <a:pt x="4" y="1"/>
                      </a:cubicBezTo>
                      <a:cubicBezTo>
                        <a:pt x="3" y="3"/>
                        <a:pt x="7" y="7"/>
                        <a:pt x="7" y="9"/>
                      </a:cubicBezTo>
                      <a:cubicBezTo>
                        <a:pt x="8" y="13"/>
                        <a:pt x="6" y="17"/>
                        <a:pt x="9" y="2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8" name="Freeform 313"/>
                <p:cNvSpPr>
                  <a:spLocks noEditPoints="1" noChangeArrowheads="1"/>
                </p:cNvSpPr>
                <p:nvPr/>
              </p:nvSpPr>
              <p:spPr bwMode="auto">
                <a:xfrm>
                  <a:off x="851" y="700"/>
                  <a:ext cx="19" cy="38"/>
                </a:xfrm>
                <a:custGeom>
                  <a:avLst/>
                  <a:gdLst>
                    <a:gd name="T0" fmla="*/ 8 w 11"/>
                    <a:gd name="T1" fmla="*/ 22 h 22"/>
                    <a:gd name="T2" fmla="*/ 3 w 11"/>
                    <a:gd name="T3" fmla="*/ 12 h 22"/>
                    <a:gd name="T4" fmla="*/ 3 w 11"/>
                    <a:gd name="T5" fmla="*/ 11 h 22"/>
                    <a:gd name="T6" fmla="*/ 2 w 11"/>
                    <a:gd name="T7" fmla="*/ 6 h 22"/>
                    <a:gd name="T8" fmla="*/ 0 w 11"/>
                    <a:gd name="T9" fmla="*/ 1 h 22"/>
                    <a:gd name="T10" fmla="*/ 0 w 11"/>
                    <a:gd name="T11" fmla="*/ 0 h 22"/>
                    <a:gd name="T12" fmla="*/ 2 w 11"/>
                    <a:gd name="T13" fmla="*/ 0 h 22"/>
                    <a:gd name="T14" fmla="*/ 5 w 11"/>
                    <a:gd name="T15" fmla="*/ 1 h 22"/>
                    <a:gd name="T16" fmla="*/ 7 w 11"/>
                    <a:gd name="T17" fmla="*/ 0 h 22"/>
                    <a:gd name="T18" fmla="*/ 6 w 11"/>
                    <a:gd name="T19" fmla="*/ 2 h 22"/>
                    <a:gd name="T20" fmla="*/ 8 w 11"/>
                    <a:gd name="T21" fmla="*/ 7 h 22"/>
                    <a:gd name="T22" fmla="*/ 9 w 11"/>
                    <a:gd name="T23" fmla="*/ 10 h 22"/>
                    <a:gd name="T24" fmla="*/ 10 w 11"/>
                    <a:gd name="T25" fmla="*/ 15 h 22"/>
                    <a:gd name="T26" fmla="*/ 10 w 11"/>
                    <a:gd name="T27" fmla="*/ 20 h 22"/>
                    <a:gd name="T28" fmla="*/ 11 w 11"/>
                    <a:gd name="T29" fmla="*/ 21 h 22"/>
                    <a:gd name="T30" fmla="*/ 10 w 11"/>
                    <a:gd name="T31" fmla="*/ 22 h 22"/>
                    <a:gd name="T32" fmla="*/ 8 w 11"/>
                    <a:gd name="T33" fmla="*/ 22 h 22"/>
                    <a:gd name="T34" fmla="*/ 3 w 11"/>
                    <a:gd name="T35" fmla="*/ 3 h 22"/>
                    <a:gd name="T36" fmla="*/ 3 w 11"/>
                    <a:gd name="T37" fmla="*/ 5 h 22"/>
                    <a:gd name="T38" fmla="*/ 5 w 11"/>
                    <a:gd name="T39" fmla="*/ 10 h 22"/>
                    <a:gd name="T40" fmla="*/ 5 w 11"/>
                    <a:gd name="T41" fmla="*/ 12 h 22"/>
                    <a:gd name="T42" fmla="*/ 8 w 11"/>
                    <a:gd name="T43" fmla="*/ 20 h 22"/>
                    <a:gd name="T44" fmla="*/ 8 w 11"/>
                    <a:gd name="T45" fmla="*/ 20 h 22"/>
                    <a:gd name="T46" fmla="*/ 8 w 11"/>
                    <a:gd name="T47" fmla="*/ 15 h 22"/>
                    <a:gd name="T48" fmla="*/ 7 w 11"/>
                    <a:gd name="T49" fmla="*/ 11 h 22"/>
                    <a:gd name="T50" fmla="*/ 6 w 11"/>
                    <a:gd name="T51" fmla="*/ 8 h 22"/>
                    <a:gd name="T52" fmla="*/ 4 w 11"/>
                    <a:gd name="T53" fmla="*/ 3 h 22"/>
                    <a:gd name="T54" fmla="*/ 3 w 11"/>
                    <a:gd name="T55" fmla="*/ 3 h 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
                    <a:gd name="T85" fmla="*/ 0 h 22"/>
                    <a:gd name="T86" fmla="*/ 11 w 11"/>
                    <a:gd name="T87" fmla="*/ 22 h 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 h="22">
                      <a:moveTo>
                        <a:pt x="8" y="22"/>
                      </a:moveTo>
                      <a:cubicBezTo>
                        <a:pt x="4" y="22"/>
                        <a:pt x="3" y="15"/>
                        <a:pt x="3" y="12"/>
                      </a:cubicBezTo>
                      <a:cubicBezTo>
                        <a:pt x="3" y="11"/>
                        <a:pt x="3" y="11"/>
                        <a:pt x="3" y="11"/>
                      </a:cubicBezTo>
                      <a:cubicBezTo>
                        <a:pt x="3" y="9"/>
                        <a:pt x="2" y="7"/>
                        <a:pt x="2" y="6"/>
                      </a:cubicBezTo>
                      <a:cubicBezTo>
                        <a:pt x="1" y="4"/>
                        <a:pt x="0" y="3"/>
                        <a:pt x="0" y="1"/>
                      </a:cubicBezTo>
                      <a:cubicBezTo>
                        <a:pt x="0" y="0"/>
                        <a:pt x="0" y="0"/>
                        <a:pt x="0" y="0"/>
                      </a:cubicBezTo>
                      <a:cubicBezTo>
                        <a:pt x="2" y="0"/>
                        <a:pt x="2" y="0"/>
                        <a:pt x="2" y="0"/>
                      </a:cubicBezTo>
                      <a:cubicBezTo>
                        <a:pt x="3" y="1"/>
                        <a:pt x="4" y="1"/>
                        <a:pt x="5" y="1"/>
                      </a:cubicBezTo>
                      <a:cubicBezTo>
                        <a:pt x="7" y="0"/>
                        <a:pt x="7" y="0"/>
                        <a:pt x="7" y="0"/>
                      </a:cubicBezTo>
                      <a:cubicBezTo>
                        <a:pt x="6" y="2"/>
                        <a:pt x="6" y="2"/>
                        <a:pt x="6" y="2"/>
                      </a:cubicBezTo>
                      <a:cubicBezTo>
                        <a:pt x="6" y="3"/>
                        <a:pt x="7" y="5"/>
                        <a:pt x="8" y="7"/>
                      </a:cubicBezTo>
                      <a:cubicBezTo>
                        <a:pt x="8" y="8"/>
                        <a:pt x="9" y="9"/>
                        <a:pt x="9" y="10"/>
                      </a:cubicBezTo>
                      <a:cubicBezTo>
                        <a:pt x="10" y="12"/>
                        <a:pt x="10" y="13"/>
                        <a:pt x="10" y="15"/>
                      </a:cubicBezTo>
                      <a:cubicBezTo>
                        <a:pt x="9" y="17"/>
                        <a:pt x="9" y="19"/>
                        <a:pt x="10" y="20"/>
                      </a:cubicBezTo>
                      <a:cubicBezTo>
                        <a:pt x="11" y="21"/>
                        <a:pt x="11" y="21"/>
                        <a:pt x="11" y="21"/>
                      </a:cubicBezTo>
                      <a:cubicBezTo>
                        <a:pt x="10" y="22"/>
                        <a:pt x="10" y="22"/>
                        <a:pt x="10" y="22"/>
                      </a:cubicBezTo>
                      <a:cubicBezTo>
                        <a:pt x="9" y="22"/>
                        <a:pt x="8" y="22"/>
                        <a:pt x="8" y="22"/>
                      </a:cubicBezTo>
                      <a:close/>
                      <a:moveTo>
                        <a:pt x="3" y="3"/>
                      </a:moveTo>
                      <a:cubicBezTo>
                        <a:pt x="3" y="3"/>
                        <a:pt x="3" y="4"/>
                        <a:pt x="3" y="5"/>
                      </a:cubicBezTo>
                      <a:cubicBezTo>
                        <a:pt x="4" y="6"/>
                        <a:pt x="5" y="8"/>
                        <a:pt x="5" y="10"/>
                      </a:cubicBezTo>
                      <a:cubicBezTo>
                        <a:pt x="5" y="11"/>
                        <a:pt x="5" y="11"/>
                        <a:pt x="5" y="12"/>
                      </a:cubicBezTo>
                      <a:cubicBezTo>
                        <a:pt x="5" y="14"/>
                        <a:pt x="5" y="20"/>
                        <a:pt x="8" y="20"/>
                      </a:cubicBezTo>
                      <a:cubicBezTo>
                        <a:pt x="8" y="20"/>
                        <a:pt x="8" y="20"/>
                        <a:pt x="8" y="20"/>
                      </a:cubicBezTo>
                      <a:cubicBezTo>
                        <a:pt x="7" y="19"/>
                        <a:pt x="7" y="17"/>
                        <a:pt x="8" y="15"/>
                      </a:cubicBezTo>
                      <a:cubicBezTo>
                        <a:pt x="8" y="13"/>
                        <a:pt x="8" y="12"/>
                        <a:pt x="7" y="11"/>
                      </a:cubicBezTo>
                      <a:cubicBezTo>
                        <a:pt x="7" y="10"/>
                        <a:pt x="7" y="9"/>
                        <a:pt x="6" y="8"/>
                      </a:cubicBezTo>
                      <a:cubicBezTo>
                        <a:pt x="5" y="6"/>
                        <a:pt x="4" y="5"/>
                        <a:pt x="4" y="3"/>
                      </a:cubicBezTo>
                      <a:cubicBezTo>
                        <a:pt x="4" y="3"/>
                        <a:pt x="3" y="3"/>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9" name="Freeform 314"/>
                <p:cNvSpPr>
                  <a:spLocks noChangeArrowheads="1"/>
                </p:cNvSpPr>
                <p:nvPr/>
              </p:nvSpPr>
              <p:spPr bwMode="auto">
                <a:xfrm>
                  <a:off x="904" y="507"/>
                  <a:ext cx="26" cy="56"/>
                </a:xfrm>
                <a:custGeom>
                  <a:avLst/>
                  <a:gdLst>
                    <a:gd name="T0" fmla="*/ 5 w 15"/>
                    <a:gd name="T1" fmla="*/ 2 h 33"/>
                    <a:gd name="T2" fmla="*/ 11 w 15"/>
                    <a:gd name="T3" fmla="*/ 0 h 33"/>
                    <a:gd name="T4" fmla="*/ 14 w 15"/>
                    <a:gd name="T5" fmla="*/ 1 h 33"/>
                    <a:gd name="T6" fmla="*/ 13 w 15"/>
                    <a:gd name="T7" fmla="*/ 4 h 33"/>
                    <a:gd name="T8" fmla="*/ 14 w 15"/>
                    <a:gd name="T9" fmla="*/ 8 h 33"/>
                    <a:gd name="T10" fmla="*/ 10 w 15"/>
                    <a:gd name="T11" fmla="*/ 15 h 33"/>
                    <a:gd name="T12" fmla="*/ 9 w 15"/>
                    <a:gd name="T13" fmla="*/ 15 h 33"/>
                    <a:gd name="T14" fmla="*/ 13 w 15"/>
                    <a:gd name="T15" fmla="*/ 18 h 33"/>
                    <a:gd name="T16" fmla="*/ 15 w 15"/>
                    <a:gd name="T17" fmla="*/ 23 h 33"/>
                    <a:gd name="T18" fmla="*/ 10 w 15"/>
                    <a:gd name="T19" fmla="*/ 27 h 33"/>
                    <a:gd name="T20" fmla="*/ 8 w 15"/>
                    <a:gd name="T21" fmla="*/ 33 h 33"/>
                    <a:gd name="T22" fmla="*/ 6 w 15"/>
                    <a:gd name="T23" fmla="*/ 24 h 33"/>
                    <a:gd name="T24" fmla="*/ 3 w 15"/>
                    <a:gd name="T25" fmla="*/ 21 h 33"/>
                    <a:gd name="T26" fmla="*/ 0 w 15"/>
                    <a:gd name="T27" fmla="*/ 18 h 33"/>
                    <a:gd name="T28" fmla="*/ 4 w 15"/>
                    <a:gd name="T29" fmla="*/ 11 h 33"/>
                    <a:gd name="T30" fmla="*/ 3 w 15"/>
                    <a:gd name="T31" fmla="*/ 4 h 33"/>
                    <a:gd name="T32" fmla="*/ 5 w 15"/>
                    <a:gd name="T33" fmla="*/ 2 h 3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33"/>
                    <a:gd name="T53" fmla="*/ 15 w 15"/>
                    <a:gd name="T54" fmla="*/ 33 h 3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33">
                      <a:moveTo>
                        <a:pt x="5" y="2"/>
                      </a:moveTo>
                      <a:cubicBezTo>
                        <a:pt x="8" y="0"/>
                        <a:pt x="8" y="0"/>
                        <a:pt x="11" y="0"/>
                      </a:cubicBezTo>
                      <a:cubicBezTo>
                        <a:pt x="12" y="0"/>
                        <a:pt x="11" y="5"/>
                        <a:pt x="14" y="1"/>
                      </a:cubicBezTo>
                      <a:cubicBezTo>
                        <a:pt x="14" y="2"/>
                        <a:pt x="14" y="3"/>
                        <a:pt x="13" y="4"/>
                      </a:cubicBezTo>
                      <a:cubicBezTo>
                        <a:pt x="11" y="7"/>
                        <a:pt x="14" y="6"/>
                        <a:pt x="14" y="8"/>
                      </a:cubicBezTo>
                      <a:cubicBezTo>
                        <a:pt x="15" y="12"/>
                        <a:pt x="11" y="12"/>
                        <a:pt x="10" y="15"/>
                      </a:cubicBezTo>
                      <a:cubicBezTo>
                        <a:pt x="10" y="15"/>
                        <a:pt x="10" y="15"/>
                        <a:pt x="9" y="15"/>
                      </a:cubicBezTo>
                      <a:cubicBezTo>
                        <a:pt x="10" y="17"/>
                        <a:pt x="11" y="18"/>
                        <a:pt x="13" y="18"/>
                      </a:cubicBezTo>
                      <a:cubicBezTo>
                        <a:pt x="15" y="17"/>
                        <a:pt x="15" y="22"/>
                        <a:pt x="15" y="23"/>
                      </a:cubicBezTo>
                      <a:cubicBezTo>
                        <a:pt x="15" y="25"/>
                        <a:pt x="11" y="25"/>
                        <a:pt x="10" y="27"/>
                      </a:cubicBezTo>
                      <a:cubicBezTo>
                        <a:pt x="9" y="30"/>
                        <a:pt x="12" y="31"/>
                        <a:pt x="8" y="33"/>
                      </a:cubicBezTo>
                      <a:cubicBezTo>
                        <a:pt x="7" y="31"/>
                        <a:pt x="7" y="25"/>
                        <a:pt x="6" y="24"/>
                      </a:cubicBezTo>
                      <a:cubicBezTo>
                        <a:pt x="4" y="23"/>
                        <a:pt x="3" y="23"/>
                        <a:pt x="3" y="21"/>
                      </a:cubicBezTo>
                      <a:cubicBezTo>
                        <a:pt x="2" y="19"/>
                        <a:pt x="1" y="19"/>
                        <a:pt x="0" y="18"/>
                      </a:cubicBezTo>
                      <a:cubicBezTo>
                        <a:pt x="0" y="15"/>
                        <a:pt x="3" y="14"/>
                        <a:pt x="4" y="11"/>
                      </a:cubicBezTo>
                      <a:cubicBezTo>
                        <a:pt x="4" y="9"/>
                        <a:pt x="4" y="4"/>
                        <a:pt x="3" y="4"/>
                      </a:cubicBezTo>
                      <a:cubicBezTo>
                        <a:pt x="4" y="3"/>
                        <a:pt x="4" y="2"/>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0" name="Freeform 315"/>
                <p:cNvSpPr>
                  <a:spLocks noEditPoints="1" noChangeArrowheads="1"/>
                </p:cNvSpPr>
                <p:nvPr/>
              </p:nvSpPr>
              <p:spPr bwMode="auto">
                <a:xfrm>
                  <a:off x="903" y="505"/>
                  <a:ext cx="29" cy="60"/>
                </a:xfrm>
                <a:custGeom>
                  <a:avLst/>
                  <a:gdLst>
                    <a:gd name="T0" fmla="*/ 8 w 17"/>
                    <a:gd name="T1" fmla="*/ 34 h 35"/>
                    <a:gd name="T2" fmla="*/ 6 w 17"/>
                    <a:gd name="T3" fmla="*/ 26 h 35"/>
                    <a:gd name="T4" fmla="*/ 3 w 17"/>
                    <a:gd name="T5" fmla="*/ 22 h 35"/>
                    <a:gd name="T6" fmla="*/ 0 w 17"/>
                    <a:gd name="T7" fmla="*/ 19 h 35"/>
                    <a:gd name="T8" fmla="*/ 4 w 17"/>
                    <a:gd name="T9" fmla="*/ 12 h 35"/>
                    <a:gd name="T10" fmla="*/ 3 w 17"/>
                    <a:gd name="T11" fmla="*/ 5 h 35"/>
                    <a:gd name="T12" fmla="*/ 4 w 17"/>
                    <a:gd name="T13" fmla="*/ 3 h 35"/>
                    <a:gd name="T14" fmla="*/ 6 w 17"/>
                    <a:gd name="T15" fmla="*/ 2 h 35"/>
                    <a:gd name="T16" fmla="*/ 14 w 17"/>
                    <a:gd name="T17" fmla="*/ 2 h 35"/>
                    <a:gd name="T18" fmla="*/ 14 w 17"/>
                    <a:gd name="T19" fmla="*/ 1 h 35"/>
                    <a:gd name="T20" fmla="*/ 16 w 17"/>
                    <a:gd name="T21" fmla="*/ 2 h 35"/>
                    <a:gd name="T22" fmla="*/ 15 w 17"/>
                    <a:gd name="T23" fmla="*/ 6 h 35"/>
                    <a:gd name="T24" fmla="*/ 15 w 17"/>
                    <a:gd name="T25" fmla="*/ 7 h 35"/>
                    <a:gd name="T26" fmla="*/ 14 w 17"/>
                    <a:gd name="T27" fmla="*/ 14 h 35"/>
                    <a:gd name="T28" fmla="*/ 12 w 17"/>
                    <a:gd name="T29" fmla="*/ 18 h 35"/>
                    <a:gd name="T30" fmla="*/ 16 w 17"/>
                    <a:gd name="T31" fmla="*/ 18 h 35"/>
                    <a:gd name="T32" fmla="*/ 14 w 17"/>
                    <a:gd name="T33" fmla="*/ 27 h 35"/>
                    <a:gd name="T34" fmla="*/ 12 w 17"/>
                    <a:gd name="T35" fmla="*/ 31 h 35"/>
                    <a:gd name="T36" fmla="*/ 8 w 17"/>
                    <a:gd name="T37" fmla="*/ 35 h 35"/>
                    <a:gd name="T38" fmla="*/ 6 w 17"/>
                    <a:gd name="T39" fmla="*/ 12 h 35"/>
                    <a:gd name="T40" fmla="*/ 2 w 17"/>
                    <a:gd name="T41" fmla="*/ 18 h 35"/>
                    <a:gd name="T42" fmla="*/ 5 w 17"/>
                    <a:gd name="T43" fmla="*/ 22 h 35"/>
                    <a:gd name="T44" fmla="*/ 7 w 17"/>
                    <a:gd name="T45" fmla="*/ 24 h 35"/>
                    <a:gd name="T46" fmla="*/ 10 w 17"/>
                    <a:gd name="T47" fmla="*/ 32 h 35"/>
                    <a:gd name="T48" fmla="*/ 11 w 17"/>
                    <a:gd name="T49" fmla="*/ 27 h 35"/>
                    <a:gd name="T50" fmla="*/ 15 w 17"/>
                    <a:gd name="T51" fmla="*/ 24 h 35"/>
                    <a:gd name="T52" fmla="*/ 13 w 17"/>
                    <a:gd name="T53" fmla="*/ 20 h 35"/>
                    <a:gd name="T54" fmla="*/ 9 w 17"/>
                    <a:gd name="T55" fmla="*/ 15 h 35"/>
                    <a:gd name="T56" fmla="*/ 13 w 17"/>
                    <a:gd name="T57" fmla="*/ 13 h 35"/>
                    <a:gd name="T58" fmla="*/ 14 w 17"/>
                    <a:gd name="T59" fmla="*/ 8 h 35"/>
                    <a:gd name="T60" fmla="*/ 13 w 17"/>
                    <a:gd name="T61" fmla="*/ 5 h 35"/>
                    <a:gd name="T62" fmla="*/ 12 w 17"/>
                    <a:gd name="T63" fmla="*/ 2 h 35"/>
                    <a:gd name="T64" fmla="*/ 7 w 17"/>
                    <a:gd name="T65" fmla="*/ 3 h 35"/>
                    <a:gd name="T66" fmla="*/ 5 w 17"/>
                    <a:gd name="T67" fmla="*/ 5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
                    <a:gd name="T103" fmla="*/ 0 h 35"/>
                    <a:gd name="T104" fmla="*/ 17 w 17"/>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 h="35">
                      <a:moveTo>
                        <a:pt x="8" y="35"/>
                      </a:moveTo>
                      <a:cubicBezTo>
                        <a:pt x="8" y="34"/>
                        <a:pt x="8" y="34"/>
                        <a:pt x="8" y="34"/>
                      </a:cubicBezTo>
                      <a:cubicBezTo>
                        <a:pt x="8" y="33"/>
                        <a:pt x="8" y="33"/>
                        <a:pt x="8" y="32"/>
                      </a:cubicBezTo>
                      <a:cubicBezTo>
                        <a:pt x="7" y="30"/>
                        <a:pt x="7" y="27"/>
                        <a:pt x="6" y="26"/>
                      </a:cubicBezTo>
                      <a:cubicBezTo>
                        <a:pt x="6" y="26"/>
                        <a:pt x="6" y="26"/>
                        <a:pt x="6" y="26"/>
                      </a:cubicBezTo>
                      <a:cubicBezTo>
                        <a:pt x="4" y="25"/>
                        <a:pt x="3" y="24"/>
                        <a:pt x="3" y="22"/>
                      </a:cubicBezTo>
                      <a:cubicBezTo>
                        <a:pt x="3" y="22"/>
                        <a:pt x="2" y="21"/>
                        <a:pt x="2" y="21"/>
                      </a:cubicBezTo>
                      <a:cubicBezTo>
                        <a:pt x="1" y="21"/>
                        <a:pt x="1" y="20"/>
                        <a:pt x="0" y="19"/>
                      </a:cubicBezTo>
                      <a:cubicBezTo>
                        <a:pt x="0" y="17"/>
                        <a:pt x="1" y="15"/>
                        <a:pt x="2" y="14"/>
                      </a:cubicBezTo>
                      <a:cubicBezTo>
                        <a:pt x="3" y="13"/>
                        <a:pt x="4" y="13"/>
                        <a:pt x="4" y="12"/>
                      </a:cubicBezTo>
                      <a:cubicBezTo>
                        <a:pt x="4" y="10"/>
                        <a:pt x="4" y="6"/>
                        <a:pt x="4" y="5"/>
                      </a:cubicBezTo>
                      <a:cubicBezTo>
                        <a:pt x="3" y="5"/>
                        <a:pt x="3" y="5"/>
                        <a:pt x="3" y="5"/>
                      </a:cubicBezTo>
                      <a:cubicBezTo>
                        <a:pt x="4" y="4"/>
                        <a:pt x="4" y="4"/>
                        <a:pt x="4" y="4"/>
                      </a:cubicBezTo>
                      <a:cubicBezTo>
                        <a:pt x="4" y="4"/>
                        <a:pt x="4" y="3"/>
                        <a:pt x="4" y="3"/>
                      </a:cubicBezTo>
                      <a:cubicBezTo>
                        <a:pt x="4" y="3"/>
                        <a:pt x="5" y="2"/>
                        <a:pt x="5" y="2"/>
                      </a:cubicBezTo>
                      <a:cubicBezTo>
                        <a:pt x="6" y="2"/>
                        <a:pt x="6" y="2"/>
                        <a:pt x="6" y="2"/>
                      </a:cubicBezTo>
                      <a:cubicBezTo>
                        <a:pt x="8" y="0"/>
                        <a:pt x="9" y="0"/>
                        <a:pt x="12" y="0"/>
                      </a:cubicBezTo>
                      <a:cubicBezTo>
                        <a:pt x="13" y="0"/>
                        <a:pt x="13" y="1"/>
                        <a:pt x="14" y="2"/>
                      </a:cubicBezTo>
                      <a:cubicBezTo>
                        <a:pt x="14" y="2"/>
                        <a:pt x="14" y="2"/>
                        <a:pt x="14" y="2"/>
                      </a:cubicBezTo>
                      <a:cubicBezTo>
                        <a:pt x="14" y="2"/>
                        <a:pt x="14" y="2"/>
                        <a:pt x="14" y="1"/>
                      </a:cubicBezTo>
                      <a:cubicBezTo>
                        <a:pt x="16" y="0"/>
                        <a:pt x="16" y="0"/>
                        <a:pt x="16" y="0"/>
                      </a:cubicBezTo>
                      <a:cubicBezTo>
                        <a:pt x="16" y="2"/>
                        <a:pt x="16" y="2"/>
                        <a:pt x="16" y="2"/>
                      </a:cubicBezTo>
                      <a:cubicBezTo>
                        <a:pt x="16" y="3"/>
                        <a:pt x="16" y="4"/>
                        <a:pt x="15" y="5"/>
                      </a:cubicBezTo>
                      <a:cubicBezTo>
                        <a:pt x="15" y="5"/>
                        <a:pt x="15" y="6"/>
                        <a:pt x="15" y="6"/>
                      </a:cubicBezTo>
                      <a:cubicBezTo>
                        <a:pt x="14" y="6"/>
                        <a:pt x="14" y="7"/>
                        <a:pt x="14" y="7"/>
                      </a:cubicBezTo>
                      <a:cubicBezTo>
                        <a:pt x="14" y="7"/>
                        <a:pt x="14" y="7"/>
                        <a:pt x="15" y="7"/>
                      </a:cubicBezTo>
                      <a:cubicBezTo>
                        <a:pt x="15" y="7"/>
                        <a:pt x="16" y="8"/>
                        <a:pt x="16" y="9"/>
                      </a:cubicBezTo>
                      <a:cubicBezTo>
                        <a:pt x="17" y="12"/>
                        <a:pt x="15" y="13"/>
                        <a:pt x="14" y="14"/>
                      </a:cubicBezTo>
                      <a:cubicBezTo>
                        <a:pt x="13" y="15"/>
                        <a:pt x="13" y="16"/>
                        <a:pt x="12" y="17"/>
                      </a:cubicBezTo>
                      <a:cubicBezTo>
                        <a:pt x="12" y="18"/>
                        <a:pt x="12" y="18"/>
                        <a:pt x="12" y="18"/>
                      </a:cubicBezTo>
                      <a:cubicBezTo>
                        <a:pt x="13" y="18"/>
                        <a:pt x="13" y="18"/>
                        <a:pt x="14" y="18"/>
                      </a:cubicBezTo>
                      <a:cubicBezTo>
                        <a:pt x="14" y="18"/>
                        <a:pt x="15" y="18"/>
                        <a:pt x="16" y="18"/>
                      </a:cubicBezTo>
                      <a:cubicBezTo>
                        <a:pt x="17" y="20"/>
                        <a:pt x="17" y="24"/>
                        <a:pt x="17" y="24"/>
                      </a:cubicBezTo>
                      <a:cubicBezTo>
                        <a:pt x="17" y="26"/>
                        <a:pt x="15" y="26"/>
                        <a:pt x="14" y="27"/>
                      </a:cubicBezTo>
                      <a:cubicBezTo>
                        <a:pt x="13" y="27"/>
                        <a:pt x="13" y="28"/>
                        <a:pt x="12" y="28"/>
                      </a:cubicBezTo>
                      <a:cubicBezTo>
                        <a:pt x="12" y="29"/>
                        <a:pt x="12" y="30"/>
                        <a:pt x="12" y="31"/>
                      </a:cubicBezTo>
                      <a:cubicBezTo>
                        <a:pt x="12" y="32"/>
                        <a:pt x="12" y="33"/>
                        <a:pt x="9" y="35"/>
                      </a:cubicBezTo>
                      <a:lnTo>
                        <a:pt x="8" y="35"/>
                      </a:lnTo>
                      <a:close/>
                      <a:moveTo>
                        <a:pt x="5" y="5"/>
                      </a:moveTo>
                      <a:cubicBezTo>
                        <a:pt x="6" y="7"/>
                        <a:pt x="6" y="11"/>
                        <a:pt x="6" y="12"/>
                      </a:cubicBezTo>
                      <a:cubicBezTo>
                        <a:pt x="5" y="14"/>
                        <a:pt x="4" y="15"/>
                        <a:pt x="4" y="15"/>
                      </a:cubicBezTo>
                      <a:cubicBezTo>
                        <a:pt x="3" y="17"/>
                        <a:pt x="2" y="17"/>
                        <a:pt x="2" y="18"/>
                      </a:cubicBezTo>
                      <a:cubicBezTo>
                        <a:pt x="2" y="19"/>
                        <a:pt x="3" y="19"/>
                        <a:pt x="3" y="20"/>
                      </a:cubicBezTo>
                      <a:cubicBezTo>
                        <a:pt x="4" y="20"/>
                        <a:pt x="4" y="20"/>
                        <a:pt x="5" y="22"/>
                      </a:cubicBezTo>
                      <a:cubicBezTo>
                        <a:pt x="5" y="23"/>
                        <a:pt x="5" y="23"/>
                        <a:pt x="7" y="24"/>
                      </a:cubicBezTo>
                      <a:cubicBezTo>
                        <a:pt x="7" y="24"/>
                        <a:pt x="7" y="24"/>
                        <a:pt x="7" y="24"/>
                      </a:cubicBezTo>
                      <a:cubicBezTo>
                        <a:pt x="9" y="25"/>
                        <a:pt x="9" y="28"/>
                        <a:pt x="10" y="32"/>
                      </a:cubicBezTo>
                      <a:cubicBezTo>
                        <a:pt x="10" y="32"/>
                        <a:pt x="10" y="32"/>
                        <a:pt x="10" y="32"/>
                      </a:cubicBezTo>
                      <a:cubicBezTo>
                        <a:pt x="10" y="32"/>
                        <a:pt x="10" y="31"/>
                        <a:pt x="10" y="31"/>
                      </a:cubicBezTo>
                      <a:cubicBezTo>
                        <a:pt x="10" y="30"/>
                        <a:pt x="10" y="29"/>
                        <a:pt x="11" y="27"/>
                      </a:cubicBezTo>
                      <a:cubicBezTo>
                        <a:pt x="11" y="26"/>
                        <a:pt x="12" y="26"/>
                        <a:pt x="13" y="25"/>
                      </a:cubicBezTo>
                      <a:cubicBezTo>
                        <a:pt x="14" y="25"/>
                        <a:pt x="15" y="24"/>
                        <a:pt x="15" y="24"/>
                      </a:cubicBezTo>
                      <a:cubicBezTo>
                        <a:pt x="15" y="22"/>
                        <a:pt x="15" y="20"/>
                        <a:pt x="14" y="20"/>
                      </a:cubicBezTo>
                      <a:cubicBezTo>
                        <a:pt x="14" y="20"/>
                        <a:pt x="14" y="20"/>
                        <a:pt x="13" y="20"/>
                      </a:cubicBezTo>
                      <a:cubicBezTo>
                        <a:pt x="11" y="20"/>
                        <a:pt x="10" y="18"/>
                        <a:pt x="9" y="17"/>
                      </a:cubicBezTo>
                      <a:cubicBezTo>
                        <a:pt x="9" y="15"/>
                        <a:pt x="9" y="15"/>
                        <a:pt x="9" y="15"/>
                      </a:cubicBezTo>
                      <a:cubicBezTo>
                        <a:pt x="11" y="15"/>
                        <a:pt x="11" y="15"/>
                        <a:pt x="11" y="15"/>
                      </a:cubicBezTo>
                      <a:cubicBezTo>
                        <a:pt x="11" y="14"/>
                        <a:pt x="12" y="13"/>
                        <a:pt x="13" y="13"/>
                      </a:cubicBezTo>
                      <a:cubicBezTo>
                        <a:pt x="14" y="12"/>
                        <a:pt x="15" y="11"/>
                        <a:pt x="14" y="9"/>
                      </a:cubicBezTo>
                      <a:cubicBezTo>
                        <a:pt x="14" y="9"/>
                        <a:pt x="14" y="9"/>
                        <a:pt x="14" y="8"/>
                      </a:cubicBezTo>
                      <a:cubicBezTo>
                        <a:pt x="13" y="8"/>
                        <a:pt x="13" y="8"/>
                        <a:pt x="12" y="7"/>
                      </a:cubicBezTo>
                      <a:cubicBezTo>
                        <a:pt x="12" y="6"/>
                        <a:pt x="13" y="5"/>
                        <a:pt x="13" y="5"/>
                      </a:cubicBezTo>
                      <a:cubicBezTo>
                        <a:pt x="13" y="5"/>
                        <a:pt x="13" y="5"/>
                        <a:pt x="13" y="4"/>
                      </a:cubicBezTo>
                      <a:cubicBezTo>
                        <a:pt x="12" y="4"/>
                        <a:pt x="12" y="3"/>
                        <a:pt x="12" y="2"/>
                      </a:cubicBezTo>
                      <a:cubicBezTo>
                        <a:pt x="12" y="2"/>
                        <a:pt x="12" y="2"/>
                        <a:pt x="12" y="2"/>
                      </a:cubicBezTo>
                      <a:cubicBezTo>
                        <a:pt x="10" y="2"/>
                        <a:pt x="9" y="2"/>
                        <a:pt x="7" y="3"/>
                      </a:cubicBezTo>
                      <a:cubicBezTo>
                        <a:pt x="6" y="4"/>
                        <a:pt x="6" y="4"/>
                        <a:pt x="6" y="4"/>
                      </a:cubicBezTo>
                      <a:cubicBezTo>
                        <a:pt x="6" y="5"/>
                        <a:pt x="5" y="5"/>
                        <a:pt x="5"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1" name="Freeform 316"/>
                <p:cNvSpPr>
                  <a:spLocks noChangeArrowheads="1"/>
                </p:cNvSpPr>
                <p:nvPr/>
              </p:nvSpPr>
              <p:spPr bwMode="auto">
                <a:xfrm>
                  <a:off x="925" y="534"/>
                  <a:ext cx="3" cy="4"/>
                </a:xfrm>
                <a:custGeom>
                  <a:avLst/>
                  <a:gdLst>
                    <a:gd name="T0" fmla="*/ 1 w 2"/>
                    <a:gd name="T1" fmla="*/ 0 h 2"/>
                    <a:gd name="T2" fmla="*/ 0 w 2"/>
                    <a:gd name="T3" fmla="*/ 1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1"/>
                        <a:pt x="2" y="2"/>
                        <a:pt x="0" y="1"/>
                      </a:cubicBezTo>
                      <a:cubicBezTo>
                        <a:pt x="1"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2" name="Freeform 317"/>
                <p:cNvSpPr>
                  <a:spLocks noChangeArrowheads="1"/>
                </p:cNvSpPr>
                <p:nvPr/>
              </p:nvSpPr>
              <p:spPr bwMode="auto">
                <a:xfrm>
                  <a:off x="923" y="527"/>
                  <a:ext cx="9" cy="11"/>
                </a:xfrm>
                <a:custGeom>
                  <a:avLst/>
                  <a:gdLst>
                    <a:gd name="T0" fmla="*/ 2 w 5"/>
                    <a:gd name="T1" fmla="*/ 6 h 6"/>
                    <a:gd name="T2" fmla="*/ 1 w 5"/>
                    <a:gd name="T3" fmla="*/ 6 h 6"/>
                    <a:gd name="T4" fmla="*/ 0 w 5"/>
                    <a:gd name="T5" fmla="*/ 6 h 6"/>
                    <a:gd name="T6" fmla="*/ 5 w 5"/>
                    <a:gd name="T7" fmla="*/ 0 h 6"/>
                    <a:gd name="T8" fmla="*/ 3 w 5"/>
                    <a:gd name="T9" fmla="*/ 5 h 6"/>
                    <a:gd name="T10" fmla="*/ 3 w 5"/>
                    <a:gd name="T11" fmla="*/ 6 h 6"/>
                    <a:gd name="T12" fmla="*/ 3 w 5"/>
                    <a:gd name="T13" fmla="*/ 6 h 6"/>
                    <a:gd name="T14" fmla="*/ 2 w 5"/>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2" y="6"/>
                      </a:moveTo>
                      <a:cubicBezTo>
                        <a:pt x="2" y="6"/>
                        <a:pt x="2" y="6"/>
                        <a:pt x="1" y="6"/>
                      </a:cubicBezTo>
                      <a:cubicBezTo>
                        <a:pt x="0" y="6"/>
                        <a:pt x="0" y="6"/>
                        <a:pt x="0" y="6"/>
                      </a:cubicBezTo>
                      <a:cubicBezTo>
                        <a:pt x="5" y="0"/>
                        <a:pt x="5" y="0"/>
                        <a:pt x="5" y="0"/>
                      </a:cubicBezTo>
                      <a:cubicBezTo>
                        <a:pt x="3" y="5"/>
                        <a:pt x="3" y="5"/>
                        <a:pt x="3" y="5"/>
                      </a:cubicBezTo>
                      <a:cubicBezTo>
                        <a:pt x="3" y="5"/>
                        <a:pt x="3" y="5"/>
                        <a:pt x="3" y="6"/>
                      </a:cubicBezTo>
                      <a:cubicBezTo>
                        <a:pt x="3" y="6"/>
                        <a:pt x="3" y="6"/>
                        <a:pt x="3" y="6"/>
                      </a:cubicBezTo>
                      <a:lnTo>
                        <a:pt x="2"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3" name="Freeform 318"/>
                <p:cNvSpPr>
                  <a:spLocks noChangeArrowheads="1"/>
                </p:cNvSpPr>
                <p:nvPr/>
              </p:nvSpPr>
              <p:spPr bwMode="auto">
                <a:xfrm>
                  <a:off x="1016" y="551"/>
                  <a:ext cx="81" cy="78"/>
                </a:xfrm>
                <a:custGeom>
                  <a:avLst/>
                  <a:gdLst>
                    <a:gd name="T0" fmla="*/ 4 w 47"/>
                    <a:gd name="T1" fmla="*/ 1 h 45"/>
                    <a:gd name="T2" fmla="*/ 16 w 47"/>
                    <a:gd name="T3" fmla="*/ 3 h 45"/>
                    <a:gd name="T4" fmla="*/ 26 w 47"/>
                    <a:gd name="T5" fmla="*/ 1 h 45"/>
                    <a:gd name="T6" fmla="*/ 26 w 47"/>
                    <a:gd name="T7" fmla="*/ 2 h 45"/>
                    <a:gd name="T8" fmla="*/ 32 w 47"/>
                    <a:gd name="T9" fmla="*/ 3 h 45"/>
                    <a:gd name="T10" fmla="*/ 31 w 47"/>
                    <a:gd name="T11" fmla="*/ 2 h 45"/>
                    <a:gd name="T12" fmla="*/ 32 w 47"/>
                    <a:gd name="T13" fmla="*/ 4 h 45"/>
                    <a:gd name="T14" fmla="*/ 32 w 47"/>
                    <a:gd name="T15" fmla="*/ 2 h 45"/>
                    <a:gd name="T16" fmla="*/ 40 w 47"/>
                    <a:gd name="T17" fmla="*/ 2 h 45"/>
                    <a:gd name="T18" fmla="*/ 43 w 47"/>
                    <a:gd name="T19" fmla="*/ 12 h 45"/>
                    <a:gd name="T20" fmla="*/ 39 w 47"/>
                    <a:gd name="T21" fmla="*/ 17 h 45"/>
                    <a:gd name="T22" fmla="*/ 34 w 47"/>
                    <a:gd name="T23" fmla="*/ 8 h 45"/>
                    <a:gd name="T24" fmla="*/ 38 w 47"/>
                    <a:gd name="T25" fmla="*/ 21 h 45"/>
                    <a:gd name="T26" fmla="*/ 46 w 47"/>
                    <a:gd name="T27" fmla="*/ 35 h 45"/>
                    <a:gd name="T28" fmla="*/ 45 w 47"/>
                    <a:gd name="T29" fmla="*/ 39 h 45"/>
                    <a:gd name="T30" fmla="*/ 41 w 47"/>
                    <a:gd name="T31" fmla="*/ 42 h 45"/>
                    <a:gd name="T32" fmla="*/ 39 w 47"/>
                    <a:gd name="T33" fmla="*/ 44 h 45"/>
                    <a:gd name="T34" fmla="*/ 36 w 47"/>
                    <a:gd name="T35" fmla="*/ 43 h 45"/>
                    <a:gd name="T36" fmla="*/ 29 w 47"/>
                    <a:gd name="T37" fmla="*/ 43 h 45"/>
                    <a:gd name="T38" fmla="*/ 30 w 47"/>
                    <a:gd name="T39" fmla="*/ 42 h 45"/>
                    <a:gd name="T40" fmla="*/ 13 w 47"/>
                    <a:gd name="T41" fmla="*/ 43 h 45"/>
                    <a:gd name="T42" fmla="*/ 4 w 47"/>
                    <a:gd name="T43" fmla="*/ 43 h 45"/>
                    <a:gd name="T44" fmla="*/ 4 w 47"/>
                    <a:gd name="T45" fmla="*/ 38 h 45"/>
                    <a:gd name="T46" fmla="*/ 4 w 47"/>
                    <a:gd name="T47" fmla="*/ 14 h 45"/>
                    <a:gd name="T48" fmla="*/ 4 w 47"/>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45"/>
                    <a:gd name="T77" fmla="*/ 47 w 47"/>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45">
                      <a:moveTo>
                        <a:pt x="4" y="1"/>
                      </a:moveTo>
                      <a:cubicBezTo>
                        <a:pt x="8" y="1"/>
                        <a:pt x="12" y="2"/>
                        <a:pt x="16" y="3"/>
                      </a:cubicBezTo>
                      <a:cubicBezTo>
                        <a:pt x="20" y="5"/>
                        <a:pt x="22" y="3"/>
                        <a:pt x="26" y="1"/>
                      </a:cubicBezTo>
                      <a:cubicBezTo>
                        <a:pt x="26" y="2"/>
                        <a:pt x="26" y="2"/>
                        <a:pt x="26" y="2"/>
                      </a:cubicBezTo>
                      <a:cubicBezTo>
                        <a:pt x="28" y="1"/>
                        <a:pt x="31" y="0"/>
                        <a:pt x="32" y="3"/>
                      </a:cubicBezTo>
                      <a:cubicBezTo>
                        <a:pt x="32" y="2"/>
                        <a:pt x="31" y="2"/>
                        <a:pt x="31" y="2"/>
                      </a:cubicBezTo>
                      <a:cubicBezTo>
                        <a:pt x="31" y="2"/>
                        <a:pt x="31" y="3"/>
                        <a:pt x="32" y="4"/>
                      </a:cubicBezTo>
                      <a:cubicBezTo>
                        <a:pt x="32" y="3"/>
                        <a:pt x="32" y="3"/>
                        <a:pt x="32" y="2"/>
                      </a:cubicBezTo>
                      <a:cubicBezTo>
                        <a:pt x="35" y="5"/>
                        <a:pt x="37" y="1"/>
                        <a:pt x="40" y="2"/>
                      </a:cubicBezTo>
                      <a:cubicBezTo>
                        <a:pt x="41" y="3"/>
                        <a:pt x="43" y="10"/>
                        <a:pt x="43" y="12"/>
                      </a:cubicBezTo>
                      <a:cubicBezTo>
                        <a:pt x="42" y="14"/>
                        <a:pt x="41" y="20"/>
                        <a:pt x="39" y="17"/>
                      </a:cubicBezTo>
                      <a:cubicBezTo>
                        <a:pt x="36" y="14"/>
                        <a:pt x="35" y="11"/>
                        <a:pt x="34" y="8"/>
                      </a:cubicBezTo>
                      <a:cubicBezTo>
                        <a:pt x="31" y="12"/>
                        <a:pt x="37" y="18"/>
                        <a:pt x="38" y="21"/>
                      </a:cubicBezTo>
                      <a:cubicBezTo>
                        <a:pt x="40" y="26"/>
                        <a:pt x="42" y="32"/>
                        <a:pt x="46" y="35"/>
                      </a:cubicBezTo>
                      <a:cubicBezTo>
                        <a:pt x="43" y="35"/>
                        <a:pt x="47" y="38"/>
                        <a:pt x="45" y="39"/>
                      </a:cubicBezTo>
                      <a:cubicBezTo>
                        <a:pt x="44" y="40"/>
                        <a:pt x="42" y="42"/>
                        <a:pt x="41" y="42"/>
                      </a:cubicBezTo>
                      <a:cubicBezTo>
                        <a:pt x="40" y="42"/>
                        <a:pt x="40" y="44"/>
                        <a:pt x="39" y="44"/>
                      </a:cubicBezTo>
                      <a:cubicBezTo>
                        <a:pt x="38" y="44"/>
                        <a:pt x="37" y="43"/>
                        <a:pt x="36" y="43"/>
                      </a:cubicBezTo>
                      <a:cubicBezTo>
                        <a:pt x="34" y="43"/>
                        <a:pt x="32" y="43"/>
                        <a:pt x="29" y="43"/>
                      </a:cubicBezTo>
                      <a:cubicBezTo>
                        <a:pt x="29" y="43"/>
                        <a:pt x="30" y="42"/>
                        <a:pt x="30" y="42"/>
                      </a:cubicBezTo>
                      <a:cubicBezTo>
                        <a:pt x="27" y="45"/>
                        <a:pt x="17" y="43"/>
                        <a:pt x="13" y="43"/>
                      </a:cubicBezTo>
                      <a:cubicBezTo>
                        <a:pt x="10" y="43"/>
                        <a:pt x="7" y="43"/>
                        <a:pt x="4" y="43"/>
                      </a:cubicBezTo>
                      <a:cubicBezTo>
                        <a:pt x="4" y="43"/>
                        <a:pt x="4" y="38"/>
                        <a:pt x="4" y="38"/>
                      </a:cubicBezTo>
                      <a:cubicBezTo>
                        <a:pt x="4" y="30"/>
                        <a:pt x="4" y="22"/>
                        <a:pt x="4" y="14"/>
                      </a:cubicBezTo>
                      <a:cubicBezTo>
                        <a:pt x="4" y="10"/>
                        <a:pt x="0" y="4"/>
                        <a:pt x="4"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4" name="Freeform 319"/>
                <p:cNvSpPr>
                  <a:spLocks noEditPoints="1" noChangeArrowheads="1"/>
                </p:cNvSpPr>
                <p:nvPr/>
              </p:nvSpPr>
              <p:spPr bwMode="auto">
                <a:xfrm>
                  <a:off x="1016" y="546"/>
                  <a:ext cx="85" cy="83"/>
                </a:xfrm>
                <a:custGeom>
                  <a:avLst/>
                  <a:gdLst>
                    <a:gd name="T0" fmla="*/ 37 w 49"/>
                    <a:gd name="T1" fmla="*/ 47 h 48"/>
                    <a:gd name="T2" fmla="*/ 32 w 49"/>
                    <a:gd name="T3" fmla="*/ 47 h 48"/>
                    <a:gd name="T4" fmla="*/ 28 w 49"/>
                    <a:gd name="T5" fmla="*/ 47 h 48"/>
                    <a:gd name="T6" fmla="*/ 17 w 49"/>
                    <a:gd name="T7" fmla="*/ 47 h 48"/>
                    <a:gd name="T8" fmla="*/ 4 w 49"/>
                    <a:gd name="T9" fmla="*/ 47 h 48"/>
                    <a:gd name="T10" fmla="*/ 3 w 49"/>
                    <a:gd name="T11" fmla="*/ 41 h 48"/>
                    <a:gd name="T12" fmla="*/ 3 w 49"/>
                    <a:gd name="T13" fmla="*/ 17 h 48"/>
                    <a:gd name="T14" fmla="*/ 4 w 49"/>
                    <a:gd name="T15" fmla="*/ 3 h 48"/>
                    <a:gd name="T16" fmla="*/ 4 w 49"/>
                    <a:gd name="T17" fmla="*/ 3 h 48"/>
                    <a:gd name="T18" fmla="*/ 24 w 49"/>
                    <a:gd name="T19" fmla="*/ 4 h 48"/>
                    <a:gd name="T20" fmla="*/ 29 w 49"/>
                    <a:gd name="T21" fmla="*/ 2 h 48"/>
                    <a:gd name="T22" fmla="*/ 29 w 49"/>
                    <a:gd name="T23" fmla="*/ 2 h 48"/>
                    <a:gd name="T24" fmla="*/ 30 w 49"/>
                    <a:gd name="T25" fmla="*/ 3 h 48"/>
                    <a:gd name="T26" fmla="*/ 31 w 49"/>
                    <a:gd name="T27" fmla="*/ 4 h 48"/>
                    <a:gd name="T28" fmla="*/ 33 w 49"/>
                    <a:gd name="T29" fmla="*/ 5 h 48"/>
                    <a:gd name="T30" fmla="*/ 36 w 49"/>
                    <a:gd name="T31" fmla="*/ 5 h 48"/>
                    <a:gd name="T32" fmla="*/ 43 w 49"/>
                    <a:gd name="T33" fmla="*/ 15 h 48"/>
                    <a:gd name="T34" fmla="*/ 40 w 49"/>
                    <a:gd name="T35" fmla="*/ 22 h 48"/>
                    <a:gd name="T36" fmla="*/ 37 w 49"/>
                    <a:gd name="T37" fmla="*/ 19 h 48"/>
                    <a:gd name="T38" fmla="*/ 39 w 49"/>
                    <a:gd name="T39" fmla="*/ 24 h 48"/>
                    <a:gd name="T40" fmla="*/ 49 w 49"/>
                    <a:gd name="T41" fmla="*/ 38 h 48"/>
                    <a:gd name="T42" fmla="*/ 46 w 49"/>
                    <a:gd name="T43" fmla="*/ 39 h 48"/>
                    <a:gd name="T44" fmla="*/ 45 w 49"/>
                    <a:gd name="T45" fmla="*/ 43 h 48"/>
                    <a:gd name="T46" fmla="*/ 41 w 49"/>
                    <a:gd name="T47" fmla="*/ 46 h 48"/>
                    <a:gd name="T48" fmla="*/ 39 w 49"/>
                    <a:gd name="T49" fmla="*/ 48 h 48"/>
                    <a:gd name="T50" fmla="*/ 36 w 49"/>
                    <a:gd name="T51" fmla="*/ 45 h 48"/>
                    <a:gd name="T52" fmla="*/ 39 w 49"/>
                    <a:gd name="T53" fmla="*/ 46 h 48"/>
                    <a:gd name="T54" fmla="*/ 41 w 49"/>
                    <a:gd name="T55" fmla="*/ 44 h 48"/>
                    <a:gd name="T56" fmla="*/ 44 w 49"/>
                    <a:gd name="T57" fmla="*/ 41 h 48"/>
                    <a:gd name="T58" fmla="*/ 44 w 49"/>
                    <a:gd name="T59" fmla="*/ 38 h 48"/>
                    <a:gd name="T60" fmla="*/ 38 w 49"/>
                    <a:gd name="T61" fmla="*/ 25 h 48"/>
                    <a:gd name="T62" fmla="*/ 33 w 49"/>
                    <a:gd name="T63" fmla="*/ 10 h 48"/>
                    <a:gd name="T64" fmla="*/ 35 w 49"/>
                    <a:gd name="T65" fmla="*/ 12 h 48"/>
                    <a:gd name="T66" fmla="*/ 40 w 49"/>
                    <a:gd name="T67" fmla="*/ 20 h 48"/>
                    <a:gd name="T68" fmla="*/ 42 w 49"/>
                    <a:gd name="T69" fmla="*/ 14 h 48"/>
                    <a:gd name="T70" fmla="*/ 39 w 49"/>
                    <a:gd name="T71" fmla="*/ 6 h 48"/>
                    <a:gd name="T72" fmla="*/ 34 w 49"/>
                    <a:gd name="T73" fmla="*/ 7 h 48"/>
                    <a:gd name="T74" fmla="*/ 33 w 49"/>
                    <a:gd name="T75" fmla="*/ 7 h 48"/>
                    <a:gd name="T76" fmla="*/ 31 w 49"/>
                    <a:gd name="T77" fmla="*/ 7 h 48"/>
                    <a:gd name="T78" fmla="*/ 26 w 49"/>
                    <a:gd name="T79" fmla="*/ 6 h 48"/>
                    <a:gd name="T80" fmla="*/ 20 w 49"/>
                    <a:gd name="T81" fmla="*/ 8 h 48"/>
                    <a:gd name="T82" fmla="*/ 5 w 49"/>
                    <a:gd name="T83" fmla="*/ 5 h 48"/>
                    <a:gd name="T84" fmla="*/ 5 w 49"/>
                    <a:gd name="T85" fmla="*/ 17 h 48"/>
                    <a:gd name="T86" fmla="*/ 5 w 49"/>
                    <a:gd name="T87" fmla="*/ 41 h 48"/>
                    <a:gd name="T88" fmla="*/ 13 w 49"/>
                    <a:gd name="T89" fmla="*/ 45 h 48"/>
                    <a:gd name="T90" fmla="*/ 23 w 49"/>
                    <a:gd name="T91" fmla="*/ 46 h 48"/>
                    <a:gd name="T92" fmla="*/ 33 w 49"/>
                    <a:gd name="T93" fmla="*/ 41 h 48"/>
                    <a:gd name="T94" fmla="*/ 32 w 49"/>
                    <a:gd name="T95" fmla="*/ 45 h 48"/>
                    <a:gd name="T96" fmla="*/ 36 w 49"/>
                    <a:gd name="T97" fmla="*/ 45 h 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9"/>
                    <a:gd name="T148" fmla="*/ 0 h 48"/>
                    <a:gd name="T149" fmla="*/ 49 w 49"/>
                    <a:gd name="T150" fmla="*/ 48 h 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9" h="48">
                      <a:moveTo>
                        <a:pt x="39" y="48"/>
                      </a:moveTo>
                      <a:cubicBezTo>
                        <a:pt x="38" y="48"/>
                        <a:pt x="37" y="48"/>
                        <a:pt x="37" y="47"/>
                      </a:cubicBezTo>
                      <a:cubicBezTo>
                        <a:pt x="37" y="47"/>
                        <a:pt x="36" y="47"/>
                        <a:pt x="36" y="47"/>
                      </a:cubicBezTo>
                      <a:cubicBezTo>
                        <a:pt x="34" y="47"/>
                        <a:pt x="33" y="47"/>
                        <a:pt x="32" y="47"/>
                      </a:cubicBezTo>
                      <a:cubicBezTo>
                        <a:pt x="31" y="47"/>
                        <a:pt x="30" y="47"/>
                        <a:pt x="29" y="47"/>
                      </a:cubicBezTo>
                      <a:cubicBezTo>
                        <a:pt x="28" y="47"/>
                        <a:pt x="28" y="47"/>
                        <a:pt x="28" y="47"/>
                      </a:cubicBezTo>
                      <a:cubicBezTo>
                        <a:pt x="27" y="47"/>
                        <a:pt x="25" y="48"/>
                        <a:pt x="23" y="48"/>
                      </a:cubicBezTo>
                      <a:cubicBezTo>
                        <a:pt x="21" y="48"/>
                        <a:pt x="19" y="47"/>
                        <a:pt x="17" y="47"/>
                      </a:cubicBezTo>
                      <a:cubicBezTo>
                        <a:pt x="16" y="47"/>
                        <a:pt x="14" y="47"/>
                        <a:pt x="13" y="47"/>
                      </a:cubicBezTo>
                      <a:cubicBezTo>
                        <a:pt x="4" y="47"/>
                        <a:pt x="4" y="47"/>
                        <a:pt x="4" y="47"/>
                      </a:cubicBezTo>
                      <a:cubicBezTo>
                        <a:pt x="4" y="47"/>
                        <a:pt x="4" y="47"/>
                        <a:pt x="4" y="47"/>
                      </a:cubicBezTo>
                      <a:cubicBezTo>
                        <a:pt x="3" y="46"/>
                        <a:pt x="3" y="46"/>
                        <a:pt x="3" y="41"/>
                      </a:cubicBezTo>
                      <a:cubicBezTo>
                        <a:pt x="3" y="41"/>
                        <a:pt x="3" y="41"/>
                        <a:pt x="3" y="41"/>
                      </a:cubicBezTo>
                      <a:cubicBezTo>
                        <a:pt x="3" y="33"/>
                        <a:pt x="3" y="25"/>
                        <a:pt x="3" y="17"/>
                      </a:cubicBezTo>
                      <a:cubicBezTo>
                        <a:pt x="3" y="16"/>
                        <a:pt x="3" y="15"/>
                        <a:pt x="2" y="13"/>
                      </a:cubicBezTo>
                      <a:cubicBezTo>
                        <a:pt x="1" y="10"/>
                        <a:pt x="0" y="6"/>
                        <a:pt x="4" y="3"/>
                      </a:cubicBezTo>
                      <a:cubicBezTo>
                        <a:pt x="4" y="3"/>
                        <a:pt x="4" y="3"/>
                        <a:pt x="4" y="3"/>
                      </a:cubicBezTo>
                      <a:cubicBezTo>
                        <a:pt x="4" y="3"/>
                        <a:pt x="4" y="3"/>
                        <a:pt x="4" y="3"/>
                      </a:cubicBezTo>
                      <a:cubicBezTo>
                        <a:pt x="9" y="3"/>
                        <a:pt x="12" y="4"/>
                        <a:pt x="16" y="5"/>
                      </a:cubicBezTo>
                      <a:cubicBezTo>
                        <a:pt x="19" y="6"/>
                        <a:pt x="21" y="6"/>
                        <a:pt x="24" y="4"/>
                      </a:cubicBezTo>
                      <a:cubicBezTo>
                        <a:pt x="25" y="4"/>
                        <a:pt x="25" y="4"/>
                        <a:pt x="26" y="4"/>
                      </a:cubicBezTo>
                      <a:cubicBezTo>
                        <a:pt x="29" y="2"/>
                        <a:pt x="29" y="2"/>
                        <a:pt x="29" y="2"/>
                      </a:cubicBezTo>
                      <a:cubicBezTo>
                        <a:pt x="29" y="2"/>
                        <a:pt x="29" y="2"/>
                        <a:pt x="29" y="2"/>
                      </a:cubicBezTo>
                      <a:cubicBezTo>
                        <a:pt x="29" y="2"/>
                        <a:pt x="29" y="2"/>
                        <a:pt x="29" y="2"/>
                      </a:cubicBezTo>
                      <a:cubicBezTo>
                        <a:pt x="34" y="0"/>
                        <a:pt x="34" y="0"/>
                        <a:pt x="34" y="0"/>
                      </a:cubicBezTo>
                      <a:cubicBezTo>
                        <a:pt x="30" y="3"/>
                        <a:pt x="30" y="3"/>
                        <a:pt x="30" y="3"/>
                      </a:cubicBezTo>
                      <a:cubicBezTo>
                        <a:pt x="31" y="4"/>
                        <a:pt x="31" y="4"/>
                        <a:pt x="31" y="4"/>
                      </a:cubicBezTo>
                      <a:cubicBezTo>
                        <a:pt x="31" y="4"/>
                        <a:pt x="31" y="4"/>
                        <a:pt x="31" y="4"/>
                      </a:cubicBezTo>
                      <a:cubicBezTo>
                        <a:pt x="31" y="3"/>
                        <a:pt x="31" y="3"/>
                        <a:pt x="31" y="3"/>
                      </a:cubicBezTo>
                      <a:cubicBezTo>
                        <a:pt x="33" y="5"/>
                        <a:pt x="33" y="5"/>
                        <a:pt x="33" y="5"/>
                      </a:cubicBezTo>
                      <a:cubicBezTo>
                        <a:pt x="33" y="5"/>
                        <a:pt x="34" y="6"/>
                        <a:pt x="34" y="6"/>
                      </a:cubicBezTo>
                      <a:cubicBezTo>
                        <a:pt x="35" y="6"/>
                        <a:pt x="35" y="5"/>
                        <a:pt x="36" y="5"/>
                      </a:cubicBezTo>
                      <a:cubicBezTo>
                        <a:pt x="37" y="4"/>
                        <a:pt x="39" y="4"/>
                        <a:pt x="40" y="5"/>
                      </a:cubicBezTo>
                      <a:cubicBezTo>
                        <a:pt x="42" y="5"/>
                        <a:pt x="44" y="14"/>
                        <a:pt x="43" y="15"/>
                      </a:cubicBezTo>
                      <a:cubicBezTo>
                        <a:pt x="43" y="15"/>
                        <a:pt x="43" y="16"/>
                        <a:pt x="43" y="16"/>
                      </a:cubicBezTo>
                      <a:cubicBezTo>
                        <a:pt x="43" y="19"/>
                        <a:pt x="42" y="22"/>
                        <a:pt x="40" y="22"/>
                      </a:cubicBezTo>
                      <a:cubicBezTo>
                        <a:pt x="39" y="22"/>
                        <a:pt x="39" y="21"/>
                        <a:pt x="38" y="20"/>
                      </a:cubicBezTo>
                      <a:cubicBezTo>
                        <a:pt x="37" y="20"/>
                        <a:pt x="37" y="19"/>
                        <a:pt x="37" y="19"/>
                      </a:cubicBezTo>
                      <a:cubicBezTo>
                        <a:pt x="37" y="19"/>
                        <a:pt x="37" y="19"/>
                        <a:pt x="37" y="19"/>
                      </a:cubicBezTo>
                      <a:cubicBezTo>
                        <a:pt x="38" y="21"/>
                        <a:pt x="39" y="23"/>
                        <a:pt x="39" y="24"/>
                      </a:cubicBezTo>
                      <a:cubicBezTo>
                        <a:pt x="41" y="28"/>
                        <a:pt x="43" y="34"/>
                        <a:pt x="47" y="37"/>
                      </a:cubicBezTo>
                      <a:cubicBezTo>
                        <a:pt x="49" y="38"/>
                        <a:pt x="49" y="38"/>
                        <a:pt x="49" y="38"/>
                      </a:cubicBezTo>
                      <a:cubicBezTo>
                        <a:pt x="47" y="39"/>
                        <a:pt x="47" y="39"/>
                        <a:pt x="47" y="39"/>
                      </a:cubicBezTo>
                      <a:cubicBezTo>
                        <a:pt x="46" y="39"/>
                        <a:pt x="46" y="39"/>
                        <a:pt x="46" y="39"/>
                      </a:cubicBezTo>
                      <a:cubicBezTo>
                        <a:pt x="46" y="39"/>
                        <a:pt x="46" y="39"/>
                        <a:pt x="46" y="39"/>
                      </a:cubicBezTo>
                      <a:cubicBezTo>
                        <a:pt x="46" y="40"/>
                        <a:pt x="47" y="42"/>
                        <a:pt x="45" y="43"/>
                      </a:cubicBezTo>
                      <a:cubicBezTo>
                        <a:pt x="45" y="43"/>
                        <a:pt x="45" y="43"/>
                        <a:pt x="44" y="44"/>
                      </a:cubicBezTo>
                      <a:cubicBezTo>
                        <a:pt x="43" y="45"/>
                        <a:pt x="42" y="46"/>
                        <a:pt x="41" y="46"/>
                      </a:cubicBezTo>
                      <a:cubicBezTo>
                        <a:pt x="41" y="46"/>
                        <a:pt x="41" y="46"/>
                        <a:pt x="41" y="47"/>
                      </a:cubicBezTo>
                      <a:cubicBezTo>
                        <a:pt x="40" y="47"/>
                        <a:pt x="40" y="48"/>
                        <a:pt x="39" y="48"/>
                      </a:cubicBezTo>
                      <a:cubicBezTo>
                        <a:pt x="39" y="48"/>
                        <a:pt x="39" y="48"/>
                        <a:pt x="39" y="48"/>
                      </a:cubicBezTo>
                      <a:close/>
                      <a:moveTo>
                        <a:pt x="36" y="45"/>
                      </a:moveTo>
                      <a:cubicBezTo>
                        <a:pt x="37" y="45"/>
                        <a:pt x="37" y="45"/>
                        <a:pt x="38" y="46"/>
                      </a:cubicBezTo>
                      <a:cubicBezTo>
                        <a:pt x="38" y="46"/>
                        <a:pt x="39" y="46"/>
                        <a:pt x="39" y="46"/>
                      </a:cubicBezTo>
                      <a:cubicBezTo>
                        <a:pt x="39" y="46"/>
                        <a:pt x="39" y="46"/>
                        <a:pt x="39" y="46"/>
                      </a:cubicBezTo>
                      <a:cubicBezTo>
                        <a:pt x="39" y="45"/>
                        <a:pt x="40" y="44"/>
                        <a:pt x="41" y="44"/>
                      </a:cubicBezTo>
                      <a:cubicBezTo>
                        <a:pt x="41" y="44"/>
                        <a:pt x="42" y="43"/>
                        <a:pt x="43" y="42"/>
                      </a:cubicBezTo>
                      <a:cubicBezTo>
                        <a:pt x="43" y="42"/>
                        <a:pt x="44" y="42"/>
                        <a:pt x="44" y="41"/>
                      </a:cubicBezTo>
                      <a:cubicBezTo>
                        <a:pt x="45" y="41"/>
                        <a:pt x="45" y="41"/>
                        <a:pt x="44" y="40"/>
                      </a:cubicBezTo>
                      <a:cubicBezTo>
                        <a:pt x="44" y="39"/>
                        <a:pt x="44" y="39"/>
                        <a:pt x="44" y="38"/>
                      </a:cubicBezTo>
                      <a:cubicBezTo>
                        <a:pt x="44" y="38"/>
                        <a:pt x="45" y="38"/>
                        <a:pt x="45" y="38"/>
                      </a:cubicBezTo>
                      <a:cubicBezTo>
                        <a:pt x="41" y="35"/>
                        <a:pt x="39" y="29"/>
                        <a:pt x="38" y="25"/>
                      </a:cubicBezTo>
                      <a:cubicBezTo>
                        <a:pt x="37" y="23"/>
                        <a:pt x="36" y="22"/>
                        <a:pt x="35" y="21"/>
                      </a:cubicBezTo>
                      <a:cubicBezTo>
                        <a:pt x="33" y="17"/>
                        <a:pt x="31" y="13"/>
                        <a:pt x="33" y="10"/>
                      </a:cubicBezTo>
                      <a:cubicBezTo>
                        <a:pt x="34" y="9"/>
                        <a:pt x="34" y="9"/>
                        <a:pt x="34" y="9"/>
                      </a:cubicBezTo>
                      <a:cubicBezTo>
                        <a:pt x="35" y="12"/>
                        <a:pt x="35" y="12"/>
                        <a:pt x="35" y="12"/>
                      </a:cubicBezTo>
                      <a:cubicBezTo>
                        <a:pt x="36" y="15"/>
                        <a:pt x="37" y="17"/>
                        <a:pt x="39" y="19"/>
                      </a:cubicBezTo>
                      <a:cubicBezTo>
                        <a:pt x="40" y="20"/>
                        <a:pt x="40" y="20"/>
                        <a:pt x="40" y="20"/>
                      </a:cubicBezTo>
                      <a:cubicBezTo>
                        <a:pt x="41" y="19"/>
                        <a:pt x="41" y="17"/>
                        <a:pt x="41" y="16"/>
                      </a:cubicBezTo>
                      <a:cubicBezTo>
                        <a:pt x="41" y="15"/>
                        <a:pt x="41" y="15"/>
                        <a:pt x="42" y="14"/>
                      </a:cubicBezTo>
                      <a:cubicBezTo>
                        <a:pt x="42" y="13"/>
                        <a:pt x="40" y="7"/>
                        <a:pt x="39" y="6"/>
                      </a:cubicBezTo>
                      <a:cubicBezTo>
                        <a:pt x="39" y="6"/>
                        <a:pt x="39" y="6"/>
                        <a:pt x="39" y="6"/>
                      </a:cubicBezTo>
                      <a:cubicBezTo>
                        <a:pt x="38" y="6"/>
                        <a:pt x="38" y="6"/>
                        <a:pt x="37" y="7"/>
                      </a:cubicBezTo>
                      <a:cubicBezTo>
                        <a:pt x="36" y="7"/>
                        <a:pt x="35" y="7"/>
                        <a:pt x="34" y="7"/>
                      </a:cubicBezTo>
                      <a:cubicBezTo>
                        <a:pt x="36" y="10"/>
                        <a:pt x="36" y="10"/>
                        <a:pt x="36" y="10"/>
                      </a:cubicBezTo>
                      <a:cubicBezTo>
                        <a:pt x="33" y="7"/>
                        <a:pt x="33" y="7"/>
                        <a:pt x="33" y="7"/>
                      </a:cubicBezTo>
                      <a:cubicBezTo>
                        <a:pt x="32" y="9"/>
                        <a:pt x="32" y="9"/>
                        <a:pt x="32" y="9"/>
                      </a:cubicBezTo>
                      <a:cubicBezTo>
                        <a:pt x="31" y="7"/>
                        <a:pt x="31" y="7"/>
                        <a:pt x="31" y="7"/>
                      </a:cubicBezTo>
                      <a:cubicBezTo>
                        <a:pt x="30" y="7"/>
                        <a:pt x="30" y="6"/>
                        <a:pt x="30" y="5"/>
                      </a:cubicBezTo>
                      <a:cubicBezTo>
                        <a:pt x="29" y="5"/>
                        <a:pt x="27" y="5"/>
                        <a:pt x="26" y="6"/>
                      </a:cubicBezTo>
                      <a:cubicBezTo>
                        <a:pt x="19" y="8"/>
                        <a:pt x="19" y="8"/>
                        <a:pt x="19" y="8"/>
                      </a:cubicBezTo>
                      <a:cubicBezTo>
                        <a:pt x="20" y="8"/>
                        <a:pt x="20" y="8"/>
                        <a:pt x="20" y="8"/>
                      </a:cubicBezTo>
                      <a:cubicBezTo>
                        <a:pt x="19" y="8"/>
                        <a:pt x="17" y="8"/>
                        <a:pt x="16" y="7"/>
                      </a:cubicBezTo>
                      <a:cubicBezTo>
                        <a:pt x="12" y="6"/>
                        <a:pt x="9" y="5"/>
                        <a:pt x="5" y="5"/>
                      </a:cubicBezTo>
                      <a:cubicBezTo>
                        <a:pt x="3" y="7"/>
                        <a:pt x="3" y="10"/>
                        <a:pt x="4" y="13"/>
                      </a:cubicBezTo>
                      <a:cubicBezTo>
                        <a:pt x="5" y="14"/>
                        <a:pt x="5" y="16"/>
                        <a:pt x="5" y="17"/>
                      </a:cubicBezTo>
                      <a:cubicBezTo>
                        <a:pt x="5" y="25"/>
                        <a:pt x="5" y="33"/>
                        <a:pt x="5" y="41"/>
                      </a:cubicBezTo>
                      <a:cubicBezTo>
                        <a:pt x="5" y="41"/>
                        <a:pt x="5" y="41"/>
                        <a:pt x="5" y="41"/>
                      </a:cubicBezTo>
                      <a:cubicBezTo>
                        <a:pt x="5" y="43"/>
                        <a:pt x="5" y="44"/>
                        <a:pt x="5" y="45"/>
                      </a:cubicBezTo>
                      <a:cubicBezTo>
                        <a:pt x="13" y="45"/>
                        <a:pt x="13" y="45"/>
                        <a:pt x="13" y="45"/>
                      </a:cubicBezTo>
                      <a:cubicBezTo>
                        <a:pt x="14" y="45"/>
                        <a:pt x="16" y="45"/>
                        <a:pt x="17" y="45"/>
                      </a:cubicBezTo>
                      <a:cubicBezTo>
                        <a:pt x="19" y="45"/>
                        <a:pt x="21" y="46"/>
                        <a:pt x="23" y="46"/>
                      </a:cubicBezTo>
                      <a:cubicBezTo>
                        <a:pt x="26" y="46"/>
                        <a:pt x="28" y="45"/>
                        <a:pt x="29" y="44"/>
                      </a:cubicBezTo>
                      <a:cubicBezTo>
                        <a:pt x="33" y="41"/>
                        <a:pt x="33" y="41"/>
                        <a:pt x="33" y="41"/>
                      </a:cubicBezTo>
                      <a:cubicBezTo>
                        <a:pt x="31" y="45"/>
                        <a:pt x="31" y="45"/>
                        <a:pt x="31" y="45"/>
                      </a:cubicBezTo>
                      <a:cubicBezTo>
                        <a:pt x="31" y="45"/>
                        <a:pt x="31" y="45"/>
                        <a:pt x="32" y="45"/>
                      </a:cubicBezTo>
                      <a:cubicBezTo>
                        <a:pt x="33" y="45"/>
                        <a:pt x="34" y="45"/>
                        <a:pt x="36" y="45"/>
                      </a:cubicBezTo>
                      <a:cubicBezTo>
                        <a:pt x="36" y="45"/>
                        <a:pt x="36" y="45"/>
                        <a:pt x="36" y="4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5" name="Freeform 320"/>
                <p:cNvSpPr>
                  <a:spLocks noChangeArrowheads="1"/>
                </p:cNvSpPr>
                <p:nvPr/>
              </p:nvSpPr>
              <p:spPr bwMode="auto">
                <a:xfrm>
                  <a:off x="820" y="675"/>
                  <a:ext cx="50" cy="38"/>
                </a:xfrm>
                <a:custGeom>
                  <a:avLst/>
                  <a:gdLst>
                    <a:gd name="T0" fmla="*/ 0 w 29"/>
                    <a:gd name="T1" fmla="*/ 18 h 22"/>
                    <a:gd name="T2" fmla="*/ 4 w 29"/>
                    <a:gd name="T3" fmla="*/ 21 h 22"/>
                    <a:gd name="T4" fmla="*/ 9 w 29"/>
                    <a:gd name="T5" fmla="*/ 22 h 22"/>
                    <a:gd name="T6" fmla="*/ 15 w 29"/>
                    <a:gd name="T7" fmla="*/ 16 h 22"/>
                    <a:gd name="T8" fmla="*/ 20 w 29"/>
                    <a:gd name="T9" fmla="*/ 15 h 22"/>
                    <a:gd name="T10" fmla="*/ 25 w 29"/>
                    <a:gd name="T11" fmla="*/ 14 h 22"/>
                    <a:gd name="T12" fmla="*/ 29 w 29"/>
                    <a:gd name="T13" fmla="*/ 12 h 22"/>
                    <a:gd name="T14" fmla="*/ 27 w 29"/>
                    <a:gd name="T15" fmla="*/ 9 h 22"/>
                    <a:gd name="T16" fmla="*/ 20 w 29"/>
                    <a:gd name="T17" fmla="*/ 0 h 22"/>
                    <a:gd name="T18" fmla="*/ 6 w 29"/>
                    <a:gd name="T19" fmla="*/ 7 h 22"/>
                    <a:gd name="T20" fmla="*/ 0 w 29"/>
                    <a:gd name="T21" fmla="*/ 18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22"/>
                    <a:gd name="T35" fmla="*/ 29 w 29"/>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22">
                      <a:moveTo>
                        <a:pt x="0" y="18"/>
                      </a:moveTo>
                      <a:cubicBezTo>
                        <a:pt x="1" y="21"/>
                        <a:pt x="2" y="22"/>
                        <a:pt x="4" y="21"/>
                      </a:cubicBezTo>
                      <a:cubicBezTo>
                        <a:pt x="7" y="19"/>
                        <a:pt x="8" y="21"/>
                        <a:pt x="9" y="22"/>
                      </a:cubicBezTo>
                      <a:cubicBezTo>
                        <a:pt x="8" y="15"/>
                        <a:pt x="9" y="16"/>
                        <a:pt x="15" y="16"/>
                      </a:cubicBezTo>
                      <a:cubicBezTo>
                        <a:pt x="17" y="16"/>
                        <a:pt x="18" y="15"/>
                        <a:pt x="20" y="15"/>
                      </a:cubicBezTo>
                      <a:cubicBezTo>
                        <a:pt x="23" y="16"/>
                        <a:pt x="23" y="15"/>
                        <a:pt x="25" y="14"/>
                      </a:cubicBezTo>
                      <a:cubicBezTo>
                        <a:pt x="27" y="13"/>
                        <a:pt x="28" y="15"/>
                        <a:pt x="29" y="12"/>
                      </a:cubicBezTo>
                      <a:cubicBezTo>
                        <a:pt x="29" y="12"/>
                        <a:pt x="28" y="9"/>
                        <a:pt x="27" y="9"/>
                      </a:cubicBezTo>
                      <a:cubicBezTo>
                        <a:pt x="24" y="9"/>
                        <a:pt x="20" y="4"/>
                        <a:pt x="20" y="0"/>
                      </a:cubicBezTo>
                      <a:cubicBezTo>
                        <a:pt x="15" y="0"/>
                        <a:pt x="12" y="5"/>
                        <a:pt x="6" y="7"/>
                      </a:cubicBezTo>
                      <a:cubicBezTo>
                        <a:pt x="3" y="8"/>
                        <a:pt x="0" y="15"/>
                        <a:pt x="0"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6" name="Freeform 321"/>
                <p:cNvSpPr>
                  <a:spLocks noEditPoints="1" noChangeArrowheads="1"/>
                </p:cNvSpPr>
                <p:nvPr/>
              </p:nvSpPr>
              <p:spPr bwMode="auto">
                <a:xfrm>
                  <a:off x="816" y="674"/>
                  <a:ext cx="56" cy="43"/>
                </a:xfrm>
                <a:custGeom>
                  <a:avLst/>
                  <a:gdLst>
                    <a:gd name="T0" fmla="*/ 13 w 32"/>
                    <a:gd name="T1" fmla="*/ 25 h 25"/>
                    <a:gd name="T2" fmla="*/ 11 w 32"/>
                    <a:gd name="T3" fmla="*/ 24 h 25"/>
                    <a:gd name="T4" fmla="*/ 10 w 32"/>
                    <a:gd name="T5" fmla="*/ 23 h 25"/>
                    <a:gd name="T6" fmla="*/ 7 w 32"/>
                    <a:gd name="T7" fmla="*/ 22 h 25"/>
                    <a:gd name="T8" fmla="*/ 4 w 32"/>
                    <a:gd name="T9" fmla="*/ 23 h 25"/>
                    <a:gd name="T10" fmla="*/ 4 w 32"/>
                    <a:gd name="T11" fmla="*/ 23 h 25"/>
                    <a:gd name="T12" fmla="*/ 1 w 32"/>
                    <a:gd name="T13" fmla="*/ 20 h 25"/>
                    <a:gd name="T14" fmla="*/ 0 w 32"/>
                    <a:gd name="T15" fmla="*/ 20 h 25"/>
                    <a:gd name="T16" fmla="*/ 1 w 32"/>
                    <a:gd name="T17" fmla="*/ 19 h 25"/>
                    <a:gd name="T18" fmla="*/ 8 w 32"/>
                    <a:gd name="T19" fmla="*/ 7 h 25"/>
                    <a:gd name="T20" fmla="*/ 14 w 32"/>
                    <a:gd name="T21" fmla="*/ 4 h 25"/>
                    <a:gd name="T22" fmla="*/ 22 w 32"/>
                    <a:gd name="T23" fmla="*/ 0 h 25"/>
                    <a:gd name="T24" fmla="*/ 24 w 32"/>
                    <a:gd name="T25" fmla="*/ 0 h 25"/>
                    <a:gd name="T26" fmla="*/ 23 w 32"/>
                    <a:gd name="T27" fmla="*/ 1 h 25"/>
                    <a:gd name="T28" fmla="*/ 25 w 32"/>
                    <a:gd name="T29" fmla="*/ 6 h 25"/>
                    <a:gd name="T30" fmla="*/ 29 w 32"/>
                    <a:gd name="T31" fmla="*/ 9 h 25"/>
                    <a:gd name="T32" fmla="*/ 31 w 32"/>
                    <a:gd name="T33" fmla="*/ 10 h 25"/>
                    <a:gd name="T34" fmla="*/ 32 w 32"/>
                    <a:gd name="T35" fmla="*/ 13 h 25"/>
                    <a:gd name="T36" fmla="*/ 30 w 32"/>
                    <a:gd name="T37" fmla="*/ 16 h 25"/>
                    <a:gd name="T38" fmla="*/ 29 w 32"/>
                    <a:gd name="T39" fmla="*/ 16 h 25"/>
                    <a:gd name="T40" fmla="*/ 28 w 32"/>
                    <a:gd name="T41" fmla="*/ 16 h 25"/>
                    <a:gd name="T42" fmla="*/ 26 w 32"/>
                    <a:gd name="T43" fmla="*/ 17 h 25"/>
                    <a:gd name="T44" fmla="*/ 22 w 32"/>
                    <a:gd name="T45" fmla="*/ 17 h 25"/>
                    <a:gd name="T46" fmla="*/ 20 w 32"/>
                    <a:gd name="T47" fmla="*/ 18 h 25"/>
                    <a:gd name="T48" fmla="*/ 18 w 32"/>
                    <a:gd name="T49" fmla="*/ 18 h 25"/>
                    <a:gd name="T50" fmla="*/ 16 w 32"/>
                    <a:gd name="T51" fmla="*/ 18 h 25"/>
                    <a:gd name="T52" fmla="*/ 14 w 32"/>
                    <a:gd name="T53" fmla="*/ 18 h 25"/>
                    <a:gd name="T54" fmla="*/ 12 w 32"/>
                    <a:gd name="T55" fmla="*/ 18 h 25"/>
                    <a:gd name="T56" fmla="*/ 12 w 32"/>
                    <a:gd name="T57" fmla="*/ 23 h 25"/>
                    <a:gd name="T58" fmla="*/ 13 w 32"/>
                    <a:gd name="T59" fmla="*/ 25 h 25"/>
                    <a:gd name="T60" fmla="*/ 3 w 32"/>
                    <a:gd name="T61" fmla="*/ 19 h 25"/>
                    <a:gd name="T62" fmla="*/ 4 w 32"/>
                    <a:gd name="T63" fmla="*/ 21 h 25"/>
                    <a:gd name="T64" fmla="*/ 6 w 32"/>
                    <a:gd name="T65" fmla="*/ 21 h 25"/>
                    <a:gd name="T66" fmla="*/ 10 w 32"/>
                    <a:gd name="T67" fmla="*/ 21 h 25"/>
                    <a:gd name="T68" fmla="*/ 10 w 32"/>
                    <a:gd name="T69" fmla="*/ 17 h 25"/>
                    <a:gd name="T70" fmla="*/ 14 w 32"/>
                    <a:gd name="T71" fmla="*/ 16 h 25"/>
                    <a:gd name="T72" fmla="*/ 16 w 32"/>
                    <a:gd name="T73" fmla="*/ 16 h 25"/>
                    <a:gd name="T74" fmla="*/ 17 w 32"/>
                    <a:gd name="T75" fmla="*/ 16 h 25"/>
                    <a:gd name="T76" fmla="*/ 17 w 32"/>
                    <a:gd name="T77" fmla="*/ 16 h 25"/>
                    <a:gd name="T78" fmla="*/ 19 w 32"/>
                    <a:gd name="T79" fmla="*/ 16 h 25"/>
                    <a:gd name="T80" fmla="*/ 22 w 32"/>
                    <a:gd name="T81" fmla="*/ 16 h 25"/>
                    <a:gd name="T82" fmla="*/ 24 w 32"/>
                    <a:gd name="T83" fmla="*/ 16 h 25"/>
                    <a:gd name="T84" fmla="*/ 25 w 32"/>
                    <a:gd name="T85" fmla="*/ 15 h 25"/>
                    <a:gd name="T86" fmla="*/ 27 w 32"/>
                    <a:gd name="T87" fmla="*/ 14 h 25"/>
                    <a:gd name="T88" fmla="*/ 29 w 32"/>
                    <a:gd name="T89" fmla="*/ 14 h 25"/>
                    <a:gd name="T90" fmla="*/ 30 w 32"/>
                    <a:gd name="T91" fmla="*/ 14 h 25"/>
                    <a:gd name="T92" fmla="*/ 30 w 32"/>
                    <a:gd name="T93" fmla="*/ 13 h 25"/>
                    <a:gd name="T94" fmla="*/ 29 w 32"/>
                    <a:gd name="T95" fmla="*/ 11 h 25"/>
                    <a:gd name="T96" fmla="*/ 23 w 32"/>
                    <a:gd name="T97" fmla="*/ 7 h 25"/>
                    <a:gd name="T98" fmla="*/ 21 w 32"/>
                    <a:gd name="T99" fmla="*/ 2 h 25"/>
                    <a:gd name="T100" fmla="*/ 15 w 32"/>
                    <a:gd name="T101" fmla="*/ 5 h 25"/>
                    <a:gd name="T102" fmla="*/ 8 w 32"/>
                    <a:gd name="T103" fmla="*/ 9 h 25"/>
                    <a:gd name="T104" fmla="*/ 3 w 32"/>
                    <a:gd name="T105" fmla="*/ 19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
                    <a:gd name="T160" fmla="*/ 0 h 25"/>
                    <a:gd name="T161" fmla="*/ 32 w 32"/>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 h="25">
                      <a:moveTo>
                        <a:pt x="13" y="25"/>
                      </a:moveTo>
                      <a:cubicBezTo>
                        <a:pt x="11" y="24"/>
                        <a:pt x="11" y="24"/>
                        <a:pt x="11" y="24"/>
                      </a:cubicBezTo>
                      <a:cubicBezTo>
                        <a:pt x="11" y="23"/>
                        <a:pt x="10" y="23"/>
                        <a:pt x="10" y="23"/>
                      </a:cubicBezTo>
                      <a:cubicBezTo>
                        <a:pt x="9" y="22"/>
                        <a:pt x="8" y="22"/>
                        <a:pt x="7" y="22"/>
                      </a:cubicBezTo>
                      <a:cubicBezTo>
                        <a:pt x="6" y="23"/>
                        <a:pt x="5" y="23"/>
                        <a:pt x="4" y="23"/>
                      </a:cubicBezTo>
                      <a:cubicBezTo>
                        <a:pt x="4" y="23"/>
                        <a:pt x="4" y="23"/>
                        <a:pt x="4" y="23"/>
                      </a:cubicBezTo>
                      <a:cubicBezTo>
                        <a:pt x="2" y="23"/>
                        <a:pt x="1" y="21"/>
                        <a:pt x="1" y="20"/>
                      </a:cubicBezTo>
                      <a:cubicBezTo>
                        <a:pt x="0" y="20"/>
                        <a:pt x="0" y="20"/>
                        <a:pt x="0" y="20"/>
                      </a:cubicBezTo>
                      <a:cubicBezTo>
                        <a:pt x="1" y="19"/>
                        <a:pt x="1" y="19"/>
                        <a:pt x="1" y="19"/>
                      </a:cubicBezTo>
                      <a:cubicBezTo>
                        <a:pt x="1" y="16"/>
                        <a:pt x="4" y="8"/>
                        <a:pt x="8" y="7"/>
                      </a:cubicBezTo>
                      <a:cubicBezTo>
                        <a:pt x="10" y="6"/>
                        <a:pt x="12" y="5"/>
                        <a:pt x="14" y="4"/>
                      </a:cubicBezTo>
                      <a:cubicBezTo>
                        <a:pt x="16" y="2"/>
                        <a:pt x="19" y="0"/>
                        <a:pt x="22" y="0"/>
                      </a:cubicBezTo>
                      <a:cubicBezTo>
                        <a:pt x="24" y="0"/>
                        <a:pt x="24" y="0"/>
                        <a:pt x="24" y="0"/>
                      </a:cubicBezTo>
                      <a:cubicBezTo>
                        <a:pt x="23" y="1"/>
                        <a:pt x="23" y="1"/>
                        <a:pt x="23" y="1"/>
                      </a:cubicBezTo>
                      <a:cubicBezTo>
                        <a:pt x="23" y="2"/>
                        <a:pt x="24" y="4"/>
                        <a:pt x="25" y="6"/>
                      </a:cubicBezTo>
                      <a:cubicBezTo>
                        <a:pt x="26" y="8"/>
                        <a:pt x="28" y="9"/>
                        <a:pt x="29" y="9"/>
                      </a:cubicBezTo>
                      <a:cubicBezTo>
                        <a:pt x="30" y="9"/>
                        <a:pt x="30" y="9"/>
                        <a:pt x="31" y="10"/>
                      </a:cubicBezTo>
                      <a:cubicBezTo>
                        <a:pt x="31" y="10"/>
                        <a:pt x="32" y="12"/>
                        <a:pt x="32" y="13"/>
                      </a:cubicBezTo>
                      <a:cubicBezTo>
                        <a:pt x="32" y="14"/>
                        <a:pt x="31" y="16"/>
                        <a:pt x="30" y="16"/>
                      </a:cubicBezTo>
                      <a:cubicBezTo>
                        <a:pt x="29" y="16"/>
                        <a:pt x="29" y="16"/>
                        <a:pt x="29" y="16"/>
                      </a:cubicBezTo>
                      <a:cubicBezTo>
                        <a:pt x="29" y="16"/>
                        <a:pt x="28" y="16"/>
                        <a:pt x="28" y="16"/>
                      </a:cubicBezTo>
                      <a:cubicBezTo>
                        <a:pt x="27" y="16"/>
                        <a:pt x="27" y="16"/>
                        <a:pt x="26" y="17"/>
                      </a:cubicBezTo>
                      <a:cubicBezTo>
                        <a:pt x="25" y="18"/>
                        <a:pt x="24" y="18"/>
                        <a:pt x="22" y="17"/>
                      </a:cubicBezTo>
                      <a:cubicBezTo>
                        <a:pt x="21" y="17"/>
                        <a:pt x="20" y="17"/>
                        <a:pt x="20" y="18"/>
                      </a:cubicBezTo>
                      <a:cubicBezTo>
                        <a:pt x="19" y="18"/>
                        <a:pt x="18" y="18"/>
                        <a:pt x="18" y="18"/>
                      </a:cubicBezTo>
                      <a:cubicBezTo>
                        <a:pt x="16" y="18"/>
                        <a:pt x="16" y="18"/>
                        <a:pt x="16" y="18"/>
                      </a:cubicBezTo>
                      <a:cubicBezTo>
                        <a:pt x="15" y="18"/>
                        <a:pt x="14" y="18"/>
                        <a:pt x="14" y="18"/>
                      </a:cubicBezTo>
                      <a:cubicBezTo>
                        <a:pt x="12" y="18"/>
                        <a:pt x="12" y="18"/>
                        <a:pt x="12" y="18"/>
                      </a:cubicBezTo>
                      <a:cubicBezTo>
                        <a:pt x="12" y="19"/>
                        <a:pt x="12" y="21"/>
                        <a:pt x="12" y="23"/>
                      </a:cubicBezTo>
                      <a:lnTo>
                        <a:pt x="13" y="25"/>
                      </a:lnTo>
                      <a:close/>
                      <a:moveTo>
                        <a:pt x="3" y="19"/>
                      </a:moveTo>
                      <a:cubicBezTo>
                        <a:pt x="3" y="21"/>
                        <a:pt x="4" y="21"/>
                        <a:pt x="4" y="21"/>
                      </a:cubicBezTo>
                      <a:cubicBezTo>
                        <a:pt x="5" y="21"/>
                        <a:pt x="5" y="21"/>
                        <a:pt x="6" y="21"/>
                      </a:cubicBezTo>
                      <a:cubicBezTo>
                        <a:pt x="8" y="20"/>
                        <a:pt x="9" y="20"/>
                        <a:pt x="10" y="21"/>
                      </a:cubicBezTo>
                      <a:cubicBezTo>
                        <a:pt x="10" y="19"/>
                        <a:pt x="10" y="18"/>
                        <a:pt x="10" y="17"/>
                      </a:cubicBezTo>
                      <a:cubicBezTo>
                        <a:pt x="11" y="16"/>
                        <a:pt x="12" y="16"/>
                        <a:pt x="14" y="16"/>
                      </a:cubicBezTo>
                      <a:cubicBezTo>
                        <a:pt x="14" y="16"/>
                        <a:pt x="15" y="16"/>
                        <a:pt x="16" y="16"/>
                      </a:cubicBezTo>
                      <a:cubicBezTo>
                        <a:pt x="17" y="16"/>
                        <a:pt x="17" y="16"/>
                        <a:pt x="17" y="16"/>
                      </a:cubicBezTo>
                      <a:cubicBezTo>
                        <a:pt x="17" y="16"/>
                        <a:pt x="17" y="16"/>
                        <a:pt x="17" y="16"/>
                      </a:cubicBezTo>
                      <a:cubicBezTo>
                        <a:pt x="18" y="16"/>
                        <a:pt x="19" y="16"/>
                        <a:pt x="19" y="16"/>
                      </a:cubicBezTo>
                      <a:cubicBezTo>
                        <a:pt x="20" y="15"/>
                        <a:pt x="21" y="15"/>
                        <a:pt x="22" y="16"/>
                      </a:cubicBezTo>
                      <a:cubicBezTo>
                        <a:pt x="23" y="16"/>
                        <a:pt x="23" y="16"/>
                        <a:pt x="24" y="16"/>
                      </a:cubicBezTo>
                      <a:cubicBezTo>
                        <a:pt x="24" y="16"/>
                        <a:pt x="24" y="16"/>
                        <a:pt x="25" y="15"/>
                      </a:cubicBezTo>
                      <a:cubicBezTo>
                        <a:pt x="25" y="15"/>
                        <a:pt x="26" y="14"/>
                        <a:pt x="27" y="14"/>
                      </a:cubicBezTo>
                      <a:cubicBezTo>
                        <a:pt x="28" y="14"/>
                        <a:pt x="28" y="14"/>
                        <a:pt x="29" y="14"/>
                      </a:cubicBezTo>
                      <a:cubicBezTo>
                        <a:pt x="29" y="14"/>
                        <a:pt x="30" y="14"/>
                        <a:pt x="30" y="14"/>
                      </a:cubicBezTo>
                      <a:cubicBezTo>
                        <a:pt x="30" y="14"/>
                        <a:pt x="30" y="14"/>
                        <a:pt x="30" y="13"/>
                      </a:cubicBezTo>
                      <a:cubicBezTo>
                        <a:pt x="30" y="13"/>
                        <a:pt x="30" y="11"/>
                        <a:pt x="29" y="11"/>
                      </a:cubicBezTo>
                      <a:cubicBezTo>
                        <a:pt x="27" y="11"/>
                        <a:pt x="25" y="9"/>
                        <a:pt x="23" y="7"/>
                      </a:cubicBezTo>
                      <a:cubicBezTo>
                        <a:pt x="22" y="5"/>
                        <a:pt x="21" y="4"/>
                        <a:pt x="21" y="2"/>
                      </a:cubicBezTo>
                      <a:cubicBezTo>
                        <a:pt x="19" y="3"/>
                        <a:pt x="17" y="4"/>
                        <a:pt x="15" y="5"/>
                      </a:cubicBezTo>
                      <a:cubicBezTo>
                        <a:pt x="13" y="6"/>
                        <a:pt x="11" y="8"/>
                        <a:pt x="8" y="9"/>
                      </a:cubicBezTo>
                      <a:cubicBezTo>
                        <a:pt x="6" y="9"/>
                        <a:pt x="3" y="16"/>
                        <a:pt x="3"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7" name="Freeform 322"/>
                <p:cNvSpPr>
                  <a:spLocks noChangeArrowheads="1"/>
                </p:cNvSpPr>
                <p:nvPr/>
              </p:nvSpPr>
              <p:spPr bwMode="auto">
                <a:xfrm>
                  <a:off x="1052" y="791"/>
                  <a:ext cx="13" cy="17"/>
                </a:xfrm>
                <a:custGeom>
                  <a:avLst/>
                  <a:gdLst>
                    <a:gd name="T0" fmla="*/ 0 w 7"/>
                    <a:gd name="T1" fmla="*/ 3 h 10"/>
                    <a:gd name="T2" fmla="*/ 0 w 7"/>
                    <a:gd name="T3" fmla="*/ 2 h 10"/>
                    <a:gd name="T4" fmla="*/ 5 w 7"/>
                    <a:gd name="T5" fmla="*/ 1 h 10"/>
                    <a:gd name="T6" fmla="*/ 3 w 7"/>
                    <a:gd name="T7" fmla="*/ 9 h 10"/>
                    <a:gd name="T8" fmla="*/ 0 w 7"/>
                    <a:gd name="T9" fmla="*/ 3 h 10"/>
                    <a:gd name="T10" fmla="*/ 0 60000 65536"/>
                    <a:gd name="T11" fmla="*/ 0 60000 65536"/>
                    <a:gd name="T12" fmla="*/ 0 60000 65536"/>
                    <a:gd name="T13" fmla="*/ 0 60000 65536"/>
                    <a:gd name="T14" fmla="*/ 0 60000 65536"/>
                    <a:gd name="T15" fmla="*/ 0 w 7"/>
                    <a:gd name="T16" fmla="*/ 0 h 10"/>
                    <a:gd name="T17" fmla="*/ 7 w 7"/>
                    <a:gd name="T18" fmla="*/ 10 h 10"/>
                  </a:gdLst>
                  <a:ahLst/>
                  <a:cxnLst>
                    <a:cxn ang="T10">
                      <a:pos x="T0" y="T1"/>
                    </a:cxn>
                    <a:cxn ang="T11">
                      <a:pos x="T2" y="T3"/>
                    </a:cxn>
                    <a:cxn ang="T12">
                      <a:pos x="T4" y="T5"/>
                    </a:cxn>
                    <a:cxn ang="T13">
                      <a:pos x="T6" y="T7"/>
                    </a:cxn>
                    <a:cxn ang="T14">
                      <a:pos x="T8" y="T9"/>
                    </a:cxn>
                  </a:cxnLst>
                  <a:rect l="T15" t="T16" r="T17" b="T18"/>
                  <a:pathLst>
                    <a:path w="7" h="10">
                      <a:moveTo>
                        <a:pt x="0" y="3"/>
                      </a:moveTo>
                      <a:cubicBezTo>
                        <a:pt x="0" y="2"/>
                        <a:pt x="0" y="2"/>
                        <a:pt x="0" y="2"/>
                      </a:cubicBezTo>
                      <a:cubicBezTo>
                        <a:pt x="2" y="4"/>
                        <a:pt x="3" y="0"/>
                        <a:pt x="5" y="1"/>
                      </a:cubicBezTo>
                      <a:cubicBezTo>
                        <a:pt x="4" y="3"/>
                        <a:pt x="7" y="7"/>
                        <a:pt x="3" y="9"/>
                      </a:cubicBezTo>
                      <a:cubicBezTo>
                        <a:pt x="0" y="10"/>
                        <a:pt x="0" y="5"/>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8" name="Freeform 323"/>
                <p:cNvSpPr>
                  <a:spLocks noEditPoints="1" noChangeArrowheads="1"/>
                </p:cNvSpPr>
                <p:nvPr/>
              </p:nvSpPr>
              <p:spPr bwMode="auto">
                <a:xfrm>
                  <a:off x="1049" y="791"/>
                  <a:ext cx="16" cy="17"/>
                </a:xfrm>
                <a:custGeom>
                  <a:avLst/>
                  <a:gdLst>
                    <a:gd name="T0" fmla="*/ 4 w 9"/>
                    <a:gd name="T1" fmla="*/ 10 h 10"/>
                    <a:gd name="T2" fmla="*/ 1 w 9"/>
                    <a:gd name="T3" fmla="*/ 4 h 10"/>
                    <a:gd name="T4" fmla="*/ 1 w 9"/>
                    <a:gd name="T5" fmla="*/ 3 h 10"/>
                    <a:gd name="T6" fmla="*/ 0 w 9"/>
                    <a:gd name="T7" fmla="*/ 3 h 10"/>
                    <a:gd name="T8" fmla="*/ 1 w 9"/>
                    <a:gd name="T9" fmla="*/ 2 h 10"/>
                    <a:gd name="T10" fmla="*/ 1 w 9"/>
                    <a:gd name="T11" fmla="*/ 1 h 10"/>
                    <a:gd name="T12" fmla="*/ 2 w 9"/>
                    <a:gd name="T13" fmla="*/ 0 h 10"/>
                    <a:gd name="T14" fmla="*/ 3 w 9"/>
                    <a:gd name="T15" fmla="*/ 1 h 10"/>
                    <a:gd name="T16" fmla="*/ 3 w 9"/>
                    <a:gd name="T17" fmla="*/ 2 h 10"/>
                    <a:gd name="T18" fmla="*/ 4 w 9"/>
                    <a:gd name="T19" fmla="*/ 1 h 10"/>
                    <a:gd name="T20" fmla="*/ 8 w 9"/>
                    <a:gd name="T21" fmla="*/ 0 h 10"/>
                    <a:gd name="T22" fmla="*/ 9 w 9"/>
                    <a:gd name="T23" fmla="*/ 1 h 10"/>
                    <a:gd name="T24" fmla="*/ 8 w 9"/>
                    <a:gd name="T25" fmla="*/ 2 h 10"/>
                    <a:gd name="T26" fmla="*/ 8 w 9"/>
                    <a:gd name="T27" fmla="*/ 4 h 10"/>
                    <a:gd name="T28" fmla="*/ 6 w 9"/>
                    <a:gd name="T29" fmla="*/ 9 h 10"/>
                    <a:gd name="T30" fmla="*/ 4 w 9"/>
                    <a:gd name="T31" fmla="*/ 10 h 10"/>
                    <a:gd name="T32" fmla="*/ 3 w 9"/>
                    <a:gd name="T33" fmla="*/ 3 h 10"/>
                    <a:gd name="T34" fmla="*/ 3 w 9"/>
                    <a:gd name="T35" fmla="*/ 4 h 10"/>
                    <a:gd name="T36" fmla="*/ 4 w 9"/>
                    <a:gd name="T37" fmla="*/ 8 h 10"/>
                    <a:gd name="T38" fmla="*/ 5 w 9"/>
                    <a:gd name="T39" fmla="*/ 8 h 10"/>
                    <a:gd name="T40" fmla="*/ 6 w 9"/>
                    <a:gd name="T41" fmla="*/ 4 h 10"/>
                    <a:gd name="T42" fmla="*/ 6 w 9"/>
                    <a:gd name="T43" fmla="*/ 2 h 10"/>
                    <a:gd name="T44" fmla="*/ 5 w 9"/>
                    <a:gd name="T45" fmla="*/ 3 h 10"/>
                    <a:gd name="T46" fmla="*/ 3 w 9"/>
                    <a:gd name="T47" fmla="*/ 3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
                    <a:gd name="T73" fmla="*/ 0 h 10"/>
                    <a:gd name="T74" fmla="*/ 9 w 9"/>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 h="10">
                      <a:moveTo>
                        <a:pt x="4" y="10"/>
                      </a:moveTo>
                      <a:cubicBezTo>
                        <a:pt x="2" y="10"/>
                        <a:pt x="1" y="6"/>
                        <a:pt x="1" y="4"/>
                      </a:cubicBezTo>
                      <a:cubicBezTo>
                        <a:pt x="1" y="4"/>
                        <a:pt x="1" y="3"/>
                        <a:pt x="1" y="3"/>
                      </a:cubicBezTo>
                      <a:cubicBezTo>
                        <a:pt x="0" y="3"/>
                        <a:pt x="0" y="3"/>
                        <a:pt x="0" y="3"/>
                      </a:cubicBezTo>
                      <a:cubicBezTo>
                        <a:pt x="1" y="2"/>
                        <a:pt x="1" y="2"/>
                        <a:pt x="1" y="2"/>
                      </a:cubicBezTo>
                      <a:cubicBezTo>
                        <a:pt x="1" y="2"/>
                        <a:pt x="1" y="1"/>
                        <a:pt x="1" y="1"/>
                      </a:cubicBezTo>
                      <a:cubicBezTo>
                        <a:pt x="2" y="0"/>
                        <a:pt x="2" y="0"/>
                        <a:pt x="2" y="0"/>
                      </a:cubicBezTo>
                      <a:cubicBezTo>
                        <a:pt x="3" y="1"/>
                        <a:pt x="3" y="1"/>
                        <a:pt x="3" y="1"/>
                      </a:cubicBezTo>
                      <a:cubicBezTo>
                        <a:pt x="3" y="2"/>
                        <a:pt x="3" y="2"/>
                        <a:pt x="3" y="2"/>
                      </a:cubicBezTo>
                      <a:cubicBezTo>
                        <a:pt x="3" y="2"/>
                        <a:pt x="4" y="1"/>
                        <a:pt x="4" y="1"/>
                      </a:cubicBezTo>
                      <a:cubicBezTo>
                        <a:pt x="5" y="1"/>
                        <a:pt x="6" y="0"/>
                        <a:pt x="8" y="0"/>
                      </a:cubicBezTo>
                      <a:cubicBezTo>
                        <a:pt x="9" y="1"/>
                        <a:pt x="9" y="1"/>
                        <a:pt x="9" y="1"/>
                      </a:cubicBezTo>
                      <a:cubicBezTo>
                        <a:pt x="8" y="2"/>
                        <a:pt x="8" y="2"/>
                        <a:pt x="8" y="2"/>
                      </a:cubicBezTo>
                      <a:cubicBezTo>
                        <a:pt x="8" y="2"/>
                        <a:pt x="8" y="3"/>
                        <a:pt x="8" y="4"/>
                      </a:cubicBezTo>
                      <a:cubicBezTo>
                        <a:pt x="9" y="6"/>
                        <a:pt x="9" y="8"/>
                        <a:pt x="6" y="9"/>
                      </a:cubicBezTo>
                      <a:cubicBezTo>
                        <a:pt x="5" y="10"/>
                        <a:pt x="5" y="10"/>
                        <a:pt x="4" y="10"/>
                      </a:cubicBezTo>
                      <a:close/>
                      <a:moveTo>
                        <a:pt x="3" y="3"/>
                      </a:moveTo>
                      <a:cubicBezTo>
                        <a:pt x="3" y="4"/>
                        <a:pt x="3" y="4"/>
                        <a:pt x="3" y="4"/>
                      </a:cubicBezTo>
                      <a:cubicBezTo>
                        <a:pt x="3" y="5"/>
                        <a:pt x="3" y="8"/>
                        <a:pt x="4" y="8"/>
                      </a:cubicBezTo>
                      <a:cubicBezTo>
                        <a:pt x="5" y="8"/>
                        <a:pt x="5" y="8"/>
                        <a:pt x="5" y="8"/>
                      </a:cubicBezTo>
                      <a:cubicBezTo>
                        <a:pt x="7" y="7"/>
                        <a:pt x="7" y="6"/>
                        <a:pt x="6" y="4"/>
                      </a:cubicBezTo>
                      <a:cubicBezTo>
                        <a:pt x="6" y="3"/>
                        <a:pt x="6" y="3"/>
                        <a:pt x="6" y="2"/>
                      </a:cubicBezTo>
                      <a:cubicBezTo>
                        <a:pt x="6" y="2"/>
                        <a:pt x="6" y="2"/>
                        <a:pt x="5" y="3"/>
                      </a:cubicBezTo>
                      <a:cubicBezTo>
                        <a:pt x="5" y="3"/>
                        <a:pt x="4" y="4"/>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9" name="Freeform 324"/>
                <p:cNvSpPr>
                  <a:spLocks noChangeArrowheads="1"/>
                </p:cNvSpPr>
                <p:nvPr/>
              </p:nvSpPr>
              <p:spPr bwMode="auto">
                <a:xfrm>
                  <a:off x="1077" y="744"/>
                  <a:ext cx="62" cy="68"/>
                </a:xfrm>
                <a:custGeom>
                  <a:avLst/>
                  <a:gdLst>
                    <a:gd name="T0" fmla="*/ 12 w 36"/>
                    <a:gd name="T1" fmla="*/ 1 h 39"/>
                    <a:gd name="T2" fmla="*/ 4 w 36"/>
                    <a:gd name="T3" fmla="*/ 3 h 39"/>
                    <a:gd name="T4" fmla="*/ 8 w 36"/>
                    <a:gd name="T5" fmla="*/ 12 h 39"/>
                    <a:gd name="T6" fmla="*/ 8 w 36"/>
                    <a:gd name="T7" fmla="*/ 20 h 39"/>
                    <a:gd name="T8" fmla="*/ 16 w 36"/>
                    <a:gd name="T9" fmla="*/ 29 h 39"/>
                    <a:gd name="T10" fmla="*/ 27 w 36"/>
                    <a:gd name="T11" fmla="*/ 36 h 39"/>
                    <a:gd name="T12" fmla="*/ 31 w 36"/>
                    <a:gd name="T13" fmla="*/ 29 h 39"/>
                    <a:gd name="T14" fmla="*/ 32 w 36"/>
                    <a:gd name="T15" fmla="*/ 22 h 39"/>
                    <a:gd name="T16" fmla="*/ 32 w 36"/>
                    <a:gd name="T17" fmla="*/ 11 h 39"/>
                    <a:gd name="T18" fmla="*/ 35 w 36"/>
                    <a:gd name="T19" fmla="*/ 4 h 39"/>
                    <a:gd name="T20" fmla="*/ 29 w 36"/>
                    <a:gd name="T21" fmla="*/ 3 h 39"/>
                    <a:gd name="T22" fmla="*/ 24 w 36"/>
                    <a:gd name="T23" fmla="*/ 5 h 39"/>
                    <a:gd name="T24" fmla="*/ 12 w 36"/>
                    <a:gd name="T25" fmla="*/ 1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
                    <a:gd name="T40" fmla="*/ 0 h 39"/>
                    <a:gd name="T41" fmla="*/ 36 w 36"/>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 h="39">
                      <a:moveTo>
                        <a:pt x="12" y="1"/>
                      </a:moveTo>
                      <a:cubicBezTo>
                        <a:pt x="9" y="1"/>
                        <a:pt x="6" y="0"/>
                        <a:pt x="4" y="3"/>
                      </a:cubicBezTo>
                      <a:cubicBezTo>
                        <a:pt x="7" y="4"/>
                        <a:pt x="9" y="10"/>
                        <a:pt x="8" y="12"/>
                      </a:cubicBezTo>
                      <a:cubicBezTo>
                        <a:pt x="8" y="14"/>
                        <a:pt x="1" y="23"/>
                        <a:pt x="8" y="20"/>
                      </a:cubicBezTo>
                      <a:cubicBezTo>
                        <a:pt x="0" y="22"/>
                        <a:pt x="14" y="28"/>
                        <a:pt x="16" y="29"/>
                      </a:cubicBezTo>
                      <a:cubicBezTo>
                        <a:pt x="19" y="31"/>
                        <a:pt x="23" y="39"/>
                        <a:pt x="27" y="36"/>
                      </a:cubicBezTo>
                      <a:cubicBezTo>
                        <a:pt x="29" y="35"/>
                        <a:pt x="29" y="30"/>
                        <a:pt x="31" y="29"/>
                      </a:cubicBezTo>
                      <a:cubicBezTo>
                        <a:pt x="36" y="24"/>
                        <a:pt x="32" y="27"/>
                        <a:pt x="32" y="22"/>
                      </a:cubicBezTo>
                      <a:cubicBezTo>
                        <a:pt x="32" y="19"/>
                        <a:pt x="32" y="15"/>
                        <a:pt x="32" y="11"/>
                      </a:cubicBezTo>
                      <a:cubicBezTo>
                        <a:pt x="32" y="7"/>
                        <a:pt x="33" y="7"/>
                        <a:pt x="35" y="4"/>
                      </a:cubicBezTo>
                      <a:cubicBezTo>
                        <a:pt x="33" y="4"/>
                        <a:pt x="32" y="3"/>
                        <a:pt x="29" y="3"/>
                      </a:cubicBezTo>
                      <a:cubicBezTo>
                        <a:pt x="27" y="4"/>
                        <a:pt x="26" y="5"/>
                        <a:pt x="24" y="5"/>
                      </a:cubicBezTo>
                      <a:cubicBezTo>
                        <a:pt x="19" y="5"/>
                        <a:pt x="16" y="1"/>
                        <a:pt x="1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0" name="Freeform 325"/>
                <p:cNvSpPr>
                  <a:spLocks noEditPoints="1" noChangeArrowheads="1"/>
                </p:cNvSpPr>
                <p:nvPr/>
              </p:nvSpPr>
              <p:spPr bwMode="auto">
                <a:xfrm>
                  <a:off x="1082" y="744"/>
                  <a:ext cx="60" cy="66"/>
                </a:xfrm>
                <a:custGeom>
                  <a:avLst/>
                  <a:gdLst>
                    <a:gd name="T0" fmla="*/ 22 w 35"/>
                    <a:gd name="T1" fmla="*/ 38 h 38"/>
                    <a:gd name="T2" fmla="*/ 15 w 35"/>
                    <a:gd name="T3" fmla="*/ 33 h 38"/>
                    <a:gd name="T4" fmla="*/ 12 w 35"/>
                    <a:gd name="T5" fmla="*/ 30 h 38"/>
                    <a:gd name="T6" fmla="*/ 11 w 35"/>
                    <a:gd name="T7" fmla="*/ 29 h 38"/>
                    <a:gd name="T8" fmla="*/ 1 w 35"/>
                    <a:gd name="T9" fmla="*/ 21 h 38"/>
                    <a:gd name="T10" fmla="*/ 1 w 35"/>
                    <a:gd name="T11" fmla="*/ 21 h 38"/>
                    <a:gd name="T12" fmla="*/ 1 w 35"/>
                    <a:gd name="T13" fmla="*/ 21 h 38"/>
                    <a:gd name="T14" fmla="*/ 3 w 35"/>
                    <a:gd name="T15" fmla="*/ 14 h 38"/>
                    <a:gd name="T16" fmla="*/ 4 w 35"/>
                    <a:gd name="T17" fmla="*/ 12 h 38"/>
                    <a:gd name="T18" fmla="*/ 1 w 35"/>
                    <a:gd name="T19" fmla="*/ 4 h 38"/>
                    <a:gd name="T20" fmla="*/ 0 w 35"/>
                    <a:gd name="T21" fmla="*/ 4 h 38"/>
                    <a:gd name="T22" fmla="*/ 0 w 35"/>
                    <a:gd name="T23" fmla="*/ 3 h 38"/>
                    <a:gd name="T24" fmla="*/ 6 w 35"/>
                    <a:gd name="T25" fmla="*/ 0 h 38"/>
                    <a:gd name="T26" fmla="*/ 7 w 35"/>
                    <a:gd name="T27" fmla="*/ 0 h 38"/>
                    <a:gd name="T28" fmla="*/ 9 w 35"/>
                    <a:gd name="T29" fmla="*/ 0 h 38"/>
                    <a:gd name="T30" fmla="*/ 10 w 35"/>
                    <a:gd name="T31" fmla="*/ 0 h 38"/>
                    <a:gd name="T32" fmla="*/ 15 w 35"/>
                    <a:gd name="T33" fmla="*/ 2 h 38"/>
                    <a:gd name="T34" fmla="*/ 21 w 35"/>
                    <a:gd name="T35" fmla="*/ 4 h 38"/>
                    <a:gd name="T36" fmla="*/ 23 w 35"/>
                    <a:gd name="T37" fmla="*/ 3 h 38"/>
                    <a:gd name="T38" fmla="*/ 26 w 35"/>
                    <a:gd name="T39" fmla="*/ 2 h 38"/>
                    <a:gd name="T40" fmla="*/ 30 w 35"/>
                    <a:gd name="T41" fmla="*/ 3 h 38"/>
                    <a:gd name="T42" fmla="*/ 32 w 35"/>
                    <a:gd name="T43" fmla="*/ 3 h 38"/>
                    <a:gd name="T44" fmla="*/ 35 w 35"/>
                    <a:gd name="T45" fmla="*/ 2 h 38"/>
                    <a:gd name="T46" fmla="*/ 32 w 35"/>
                    <a:gd name="T47" fmla="*/ 5 h 38"/>
                    <a:gd name="T48" fmla="*/ 30 w 35"/>
                    <a:gd name="T49" fmla="*/ 11 h 38"/>
                    <a:gd name="T50" fmla="*/ 30 w 35"/>
                    <a:gd name="T51" fmla="*/ 22 h 38"/>
                    <a:gd name="T52" fmla="*/ 31 w 35"/>
                    <a:gd name="T53" fmla="*/ 25 h 38"/>
                    <a:gd name="T54" fmla="*/ 31 w 35"/>
                    <a:gd name="T55" fmla="*/ 26 h 38"/>
                    <a:gd name="T56" fmla="*/ 28 w 35"/>
                    <a:gd name="T57" fmla="*/ 29 h 38"/>
                    <a:gd name="T58" fmla="*/ 27 w 35"/>
                    <a:gd name="T59" fmla="*/ 33 h 38"/>
                    <a:gd name="T60" fmla="*/ 24 w 35"/>
                    <a:gd name="T61" fmla="*/ 37 h 38"/>
                    <a:gd name="T62" fmla="*/ 22 w 35"/>
                    <a:gd name="T63" fmla="*/ 38 h 38"/>
                    <a:gd name="T64" fmla="*/ 4 w 35"/>
                    <a:gd name="T65" fmla="*/ 21 h 38"/>
                    <a:gd name="T66" fmla="*/ 3 w 35"/>
                    <a:gd name="T67" fmla="*/ 22 h 38"/>
                    <a:gd name="T68" fmla="*/ 12 w 35"/>
                    <a:gd name="T69" fmla="*/ 27 h 38"/>
                    <a:gd name="T70" fmla="*/ 13 w 35"/>
                    <a:gd name="T71" fmla="*/ 28 h 38"/>
                    <a:gd name="T72" fmla="*/ 17 w 35"/>
                    <a:gd name="T73" fmla="*/ 32 h 38"/>
                    <a:gd name="T74" fmla="*/ 22 w 35"/>
                    <a:gd name="T75" fmla="*/ 36 h 38"/>
                    <a:gd name="T76" fmla="*/ 23 w 35"/>
                    <a:gd name="T77" fmla="*/ 35 h 38"/>
                    <a:gd name="T78" fmla="*/ 25 w 35"/>
                    <a:gd name="T79" fmla="*/ 32 h 38"/>
                    <a:gd name="T80" fmla="*/ 27 w 35"/>
                    <a:gd name="T81" fmla="*/ 28 h 38"/>
                    <a:gd name="T82" fmla="*/ 29 w 35"/>
                    <a:gd name="T83" fmla="*/ 26 h 38"/>
                    <a:gd name="T84" fmla="*/ 28 w 35"/>
                    <a:gd name="T85" fmla="*/ 22 h 38"/>
                    <a:gd name="T86" fmla="*/ 28 w 35"/>
                    <a:gd name="T87" fmla="*/ 11 h 38"/>
                    <a:gd name="T88" fmla="*/ 30 w 35"/>
                    <a:gd name="T89" fmla="*/ 5 h 38"/>
                    <a:gd name="T90" fmla="*/ 29 w 35"/>
                    <a:gd name="T91" fmla="*/ 4 h 38"/>
                    <a:gd name="T92" fmla="*/ 26 w 35"/>
                    <a:gd name="T93" fmla="*/ 4 h 38"/>
                    <a:gd name="T94" fmla="*/ 24 w 35"/>
                    <a:gd name="T95" fmla="*/ 5 h 38"/>
                    <a:gd name="T96" fmla="*/ 21 w 35"/>
                    <a:gd name="T97" fmla="*/ 6 h 38"/>
                    <a:gd name="T98" fmla="*/ 21 w 35"/>
                    <a:gd name="T99" fmla="*/ 6 h 38"/>
                    <a:gd name="T100" fmla="*/ 14 w 35"/>
                    <a:gd name="T101" fmla="*/ 4 h 38"/>
                    <a:gd name="T102" fmla="*/ 9 w 35"/>
                    <a:gd name="T103" fmla="*/ 2 h 38"/>
                    <a:gd name="T104" fmla="*/ 7 w 35"/>
                    <a:gd name="T105" fmla="*/ 2 h 38"/>
                    <a:gd name="T106" fmla="*/ 6 w 35"/>
                    <a:gd name="T107" fmla="*/ 2 h 38"/>
                    <a:gd name="T108" fmla="*/ 3 w 35"/>
                    <a:gd name="T109" fmla="*/ 3 h 38"/>
                    <a:gd name="T110" fmla="*/ 6 w 35"/>
                    <a:gd name="T111" fmla="*/ 13 h 38"/>
                    <a:gd name="T112" fmla="*/ 5 w 35"/>
                    <a:gd name="T113" fmla="*/ 15 h 38"/>
                    <a:gd name="T114" fmla="*/ 3 w 35"/>
                    <a:gd name="T115" fmla="*/ 20 h 38"/>
                    <a:gd name="T116" fmla="*/ 3 w 35"/>
                    <a:gd name="T117" fmla="*/ 20 h 38"/>
                    <a:gd name="T118" fmla="*/ 3 w 35"/>
                    <a:gd name="T119" fmla="*/ 19 h 38"/>
                    <a:gd name="T120" fmla="*/ 4 w 35"/>
                    <a:gd name="T121" fmla="*/ 19 h 38"/>
                    <a:gd name="T122" fmla="*/ 5 w 35"/>
                    <a:gd name="T123" fmla="*/ 21 h 38"/>
                    <a:gd name="T124" fmla="*/ 4 w 35"/>
                    <a:gd name="T125" fmla="*/ 21 h 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
                    <a:gd name="T190" fmla="*/ 0 h 38"/>
                    <a:gd name="T191" fmla="*/ 35 w 35"/>
                    <a:gd name="T192" fmla="*/ 38 h 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 h="38">
                      <a:moveTo>
                        <a:pt x="22" y="38"/>
                      </a:moveTo>
                      <a:cubicBezTo>
                        <a:pt x="19" y="38"/>
                        <a:pt x="17" y="35"/>
                        <a:pt x="15" y="33"/>
                      </a:cubicBezTo>
                      <a:cubicBezTo>
                        <a:pt x="14" y="32"/>
                        <a:pt x="13" y="30"/>
                        <a:pt x="12" y="30"/>
                      </a:cubicBezTo>
                      <a:cubicBezTo>
                        <a:pt x="12" y="30"/>
                        <a:pt x="12" y="29"/>
                        <a:pt x="11" y="29"/>
                      </a:cubicBezTo>
                      <a:cubicBezTo>
                        <a:pt x="5" y="26"/>
                        <a:pt x="1" y="24"/>
                        <a:pt x="1" y="21"/>
                      </a:cubicBezTo>
                      <a:cubicBezTo>
                        <a:pt x="1" y="21"/>
                        <a:pt x="1" y="21"/>
                        <a:pt x="1" y="21"/>
                      </a:cubicBezTo>
                      <a:cubicBezTo>
                        <a:pt x="1" y="21"/>
                        <a:pt x="1" y="21"/>
                        <a:pt x="1" y="21"/>
                      </a:cubicBezTo>
                      <a:cubicBezTo>
                        <a:pt x="0" y="19"/>
                        <a:pt x="2" y="17"/>
                        <a:pt x="3" y="14"/>
                      </a:cubicBezTo>
                      <a:cubicBezTo>
                        <a:pt x="4" y="13"/>
                        <a:pt x="4" y="12"/>
                        <a:pt x="4" y="12"/>
                      </a:cubicBezTo>
                      <a:cubicBezTo>
                        <a:pt x="5" y="10"/>
                        <a:pt x="3" y="5"/>
                        <a:pt x="1" y="4"/>
                      </a:cubicBezTo>
                      <a:cubicBezTo>
                        <a:pt x="0" y="4"/>
                        <a:pt x="0" y="4"/>
                        <a:pt x="0" y="4"/>
                      </a:cubicBezTo>
                      <a:cubicBezTo>
                        <a:pt x="0" y="3"/>
                        <a:pt x="0" y="3"/>
                        <a:pt x="0" y="3"/>
                      </a:cubicBezTo>
                      <a:cubicBezTo>
                        <a:pt x="2" y="0"/>
                        <a:pt x="4" y="0"/>
                        <a:pt x="6" y="0"/>
                      </a:cubicBezTo>
                      <a:cubicBezTo>
                        <a:pt x="6" y="0"/>
                        <a:pt x="7" y="0"/>
                        <a:pt x="7" y="0"/>
                      </a:cubicBezTo>
                      <a:cubicBezTo>
                        <a:pt x="8" y="0"/>
                        <a:pt x="8" y="0"/>
                        <a:pt x="9" y="0"/>
                      </a:cubicBezTo>
                      <a:cubicBezTo>
                        <a:pt x="9" y="0"/>
                        <a:pt x="9" y="0"/>
                        <a:pt x="10" y="0"/>
                      </a:cubicBezTo>
                      <a:cubicBezTo>
                        <a:pt x="12" y="0"/>
                        <a:pt x="14" y="1"/>
                        <a:pt x="15" y="2"/>
                      </a:cubicBezTo>
                      <a:cubicBezTo>
                        <a:pt x="17" y="3"/>
                        <a:pt x="19" y="4"/>
                        <a:pt x="21" y="4"/>
                      </a:cubicBezTo>
                      <a:cubicBezTo>
                        <a:pt x="22" y="4"/>
                        <a:pt x="23" y="4"/>
                        <a:pt x="23" y="3"/>
                      </a:cubicBezTo>
                      <a:cubicBezTo>
                        <a:pt x="24" y="3"/>
                        <a:pt x="25" y="2"/>
                        <a:pt x="26" y="2"/>
                      </a:cubicBezTo>
                      <a:cubicBezTo>
                        <a:pt x="27" y="2"/>
                        <a:pt x="29" y="2"/>
                        <a:pt x="30" y="3"/>
                      </a:cubicBezTo>
                      <a:cubicBezTo>
                        <a:pt x="31" y="3"/>
                        <a:pt x="31" y="3"/>
                        <a:pt x="32" y="3"/>
                      </a:cubicBezTo>
                      <a:cubicBezTo>
                        <a:pt x="35" y="2"/>
                        <a:pt x="35" y="2"/>
                        <a:pt x="35" y="2"/>
                      </a:cubicBezTo>
                      <a:cubicBezTo>
                        <a:pt x="32" y="5"/>
                        <a:pt x="32" y="5"/>
                        <a:pt x="32" y="5"/>
                      </a:cubicBezTo>
                      <a:cubicBezTo>
                        <a:pt x="31" y="7"/>
                        <a:pt x="30" y="8"/>
                        <a:pt x="30" y="11"/>
                      </a:cubicBezTo>
                      <a:cubicBezTo>
                        <a:pt x="30" y="22"/>
                        <a:pt x="30" y="22"/>
                        <a:pt x="30" y="22"/>
                      </a:cubicBezTo>
                      <a:cubicBezTo>
                        <a:pt x="30" y="24"/>
                        <a:pt x="30" y="24"/>
                        <a:pt x="31" y="25"/>
                      </a:cubicBezTo>
                      <a:cubicBezTo>
                        <a:pt x="31" y="25"/>
                        <a:pt x="31" y="25"/>
                        <a:pt x="31" y="26"/>
                      </a:cubicBezTo>
                      <a:cubicBezTo>
                        <a:pt x="31" y="27"/>
                        <a:pt x="31" y="27"/>
                        <a:pt x="28" y="29"/>
                      </a:cubicBezTo>
                      <a:cubicBezTo>
                        <a:pt x="28" y="30"/>
                        <a:pt x="27" y="31"/>
                        <a:pt x="27" y="33"/>
                      </a:cubicBezTo>
                      <a:cubicBezTo>
                        <a:pt x="26" y="34"/>
                        <a:pt x="26" y="36"/>
                        <a:pt x="24" y="37"/>
                      </a:cubicBezTo>
                      <a:cubicBezTo>
                        <a:pt x="24" y="37"/>
                        <a:pt x="23" y="38"/>
                        <a:pt x="22" y="38"/>
                      </a:cubicBezTo>
                      <a:close/>
                      <a:moveTo>
                        <a:pt x="4" y="21"/>
                      </a:moveTo>
                      <a:cubicBezTo>
                        <a:pt x="3" y="21"/>
                        <a:pt x="3" y="22"/>
                        <a:pt x="3" y="22"/>
                      </a:cubicBezTo>
                      <a:cubicBezTo>
                        <a:pt x="3" y="22"/>
                        <a:pt x="4" y="24"/>
                        <a:pt x="12" y="27"/>
                      </a:cubicBezTo>
                      <a:cubicBezTo>
                        <a:pt x="13" y="28"/>
                        <a:pt x="13" y="28"/>
                        <a:pt x="13" y="28"/>
                      </a:cubicBezTo>
                      <a:cubicBezTo>
                        <a:pt x="15" y="29"/>
                        <a:pt x="16" y="30"/>
                        <a:pt x="17" y="32"/>
                      </a:cubicBezTo>
                      <a:cubicBezTo>
                        <a:pt x="19" y="34"/>
                        <a:pt x="20" y="36"/>
                        <a:pt x="22" y="36"/>
                      </a:cubicBezTo>
                      <a:cubicBezTo>
                        <a:pt x="22" y="36"/>
                        <a:pt x="23" y="35"/>
                        <a:pt x="23" y="35"/>
                      </a:cubicBezTo>
                      <a:cubicBezTo>
                        <a:pt x="24" y="35"/>
                        <a:pt x="24" y="33"/>
                        <a:pt x="25" y="32"/>
                      </a:cubicBezTo>
                      <a:cubicBezTo>
                        <a:pt x="25" y="31"/>
                        <a:pt x="26" y="29"/>
                        <a:pt x="27" y="28"/>
                      </a:cubicBezTo>
                      <a:cubicBezTo>
                        <a:pt x="28" y="27"/>
                        <a:pt x="29" y="26"/>
                        <a:pt x="29" y="26"/>
                      </a:cubicBezTo>
                      <a:cubicBezTo>
                        <a:pt x="29" y="25"/>
                        <a:pt x="28" y="24"/>
                        <a:pt x="28" y="22"/>
                      </a:cubicBezTo>
                      <a:cubicBezTo>
                        <a:pt x="28" y="11"/>
                        <a:pt x="28" y="11"/>
                        <a:pt x="28" y="11"/>
                      </a:cubicBezTo>
                      <a:cubicBezTo>
                        <a:pt x="28" y="8"/>
                        <a:pt x="29" y="7"/>
                        <a:pt x="30" y="5"/>
                      </a:cubicBezTo>
                      <a:cubicBezTo>
                        <a:pt x="30" y="5"/>
                        <a:pt x="29" y="5"/>
                        <a:pt x="29" y="4"/>
                      </a:cubicBezTo>
                      <a:cubicBezTo>
                        <a:pt x="28" y="4"/>
                        <a:pt x="27" y="4"/>
                        <a:pt x="26" y="4"/>
                      </a:cubicBezTo>
                      <a:cubicBezTo>
                        <a:pt x="26" y="4"/>
                        <a:pt x="25" y="5"/>
                        <a:pt x="24" y="5"/>
                      </a:cubicBezTo>
                      <a:cubicBezTo>
                        <a:pt x="23" y="6"/>
                        <a:pt x="22" y="6"/>
                        <a:pt x="21" y="6"/>
                      </a:cubicBezTo>
                      <a:cubicBezTo>
                        <a:pt x="21" y="6"/>
                        <a:pt x="21" y="6"/>
                        <a:pt x="21" y="6"/>
                      </a:cubicBezTo>
                      <a:cubicBezTo>
                        <a:pt x="18" y="6"/>
                        <a:pt x="16" y="5"/>
                        <a:pt x="14" y="4"/>
                      </a:cubicBezTo>
                      <a:cubicBezTo>
                        <a:pt x="13" y="3"/>
                        <a:pt x="11" y="2"/>
                        <a:pt x="9" y="2"/>
                      </a:cubicBezTo>
                      <a:cubicBezTo>
                        <a:pt x="8" y="2"/>
                        <a:pt x="8" y="2"/>
                        <a:pt x="7" y="2"/>
                      </a:cubicBezTo>
                      <a:cubicBezTo>
                        <a:pt x="7" y="2"/>
                        <a:pt x="6" y="2"/>
                        <a:pt x="6" y="2"/>
                      </a:cubicBezTo>
                      <a:cubicBezTo>
                        <a:pt x="4" y="2"/>
                        <a:pt x="3" y="2"/>
                        <a:pt x="3" y="3"/>
                      </a:cubicBezTo>
                      <a:cubicBezTo>
                        <a:pt x="5" y="5"/>
                        <a:pt x="7" y="10"/>
                        <a:pt x="6" y="13"/>
                      </a:cubicBezTo>
                      <a:cubicBezTo>
                        <a:pt x="6" y="13"/>
                        <a:pt x="6" y="14"/>
                        <a:pt x="5" y="15"/>
                      </a:cubicBezTo>
                      <a:cubicBezTo>
                        <a:pt x="4" y="16"/>
                        <a:pt x="3" y="19"/>
                        <a:pt x="3" y="20"/>
                      </a:cubicBezTo>
                      <a:cubicBezTo>
                        <a:pt x="3" y="20"/>
                        <a:pt x="3" y="20"/>
                        <a:pt x="3" y="20"/>
                      </a:cubicBezTo>
                      <a:cubicBezTo>
                        <a:pt x="3" y="19"/>
                        <a:pt x="3" y="19"/>
                        <a:pt x="3" y="19"/>
                      </a:cubicBezTo>
                      <a:cubicBezTo>
                        <a:pt x="3" y="19"/>
                        <a:pt x="4" y="19"/>
                        <a:pt x="4" y="19"/>
                      </a:cubicBezTo>
                      <a:cubicBezTo>
                        <a:pt x="5" y="21"/>
                        <a:pt x="5" y="21"/>
                        <a:pt x="5" y="21"/>
                      </a:cubicBezTo>
                      <a:cubicBezTo>
                        <a:pt x="4" y="21"/>
                        <a:pt x="4" y="21"/>
                        <a:pt x="4"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1" name="Freeform 326"/>
                <p:cNvSpPr>
                  <a:spLocks noChangeArrowheads="1"/>
                </p:cNvSpPr>
                <p:nvPr/>
              </p:nvSpPr>
              <p:spPr bwMode="auto">
                <a:xfrm>
                  <a:off x="937" y="741"/>
                  <a:ext cx="129" cy="126"/>
                </a:xfrm>
                <a:custGeom>
                  <a:avLst/>
                  <a:gdLst>
                    <a:gd name="T0" fmla="*/ 72 w 75"/>
                    <a:gd name="T1" fmla="*/ 16 h 73"/>
                    <a:gd name="T2" fmla="*/ 69 w 75"/>
                    <a:gd name="T3" fmla="*/ 26 h 73"/>
                    <a:gd name="T4" fmla="*/ 66 w 75"/>
                    <a:gd name="T5" fmla="*/ 30 h 73"/>
                    <a:gd name="T6" fmla="*/ 67 w 75"/>
                    <a:gd name="T7" fmla="*/ 34 h 73"/>
                    <a:gd name="T8" fmla="*/ 67 w 75"/>
                    <a:gd name="T9" fmla="*/ 45 h 73"/>
                    <a:gd name="T10" fmla="*/ 72 w 75"/>
                    <a:gd name="T11" fmla="*/ 53 h 73"/>
                    <a:gd name="T12" fmla="*/ 66 w 75"/>
                    <a:gd name="T13" fmla="*/ 55 h 73"/>
                    <a:gd name="T14" fmla="*/ 65 w 75"/>
                    <a:gd name="T15" fmla="*/ 62 h 73"/>
                    <a:gd name="T16" fmla="*/ 66 w 75"/>
                    <a:gd name="T17" fmla="*/ 69 h 73"/>
                    <a:gd name="T18" fmla="*/ 69 w 75"/>
                    <a:gd name="T19" fmla="*/ 69 h 73"/>
                    <a:gd name="T20" fmla="*/ 69 w 75"/>
                    <a:gd name="T21" fmla="*/ 73 h 73"/>
                    <a:gd name="T22" fmla="*/ 58 w 75"/>
                    <a:gd name="T23" fmla="*/ 67 h 73"/>
                    <a:gd name="T24" fmla="*/ 51 w 75"/>
                    <a:gd name="T25" fmla="*/ 65 h 73"/>
                    <a:gd name="T26" fmla="*/ 48 w 75"/>
                    <a:gd name="T27" fmla="*/ 65 h 73"/>
                    <a:gd name="T28" fmla="*/ 47 w 75"/>
                    <a:gd name="T29" fmla="*/ 64 h 73"/>
                    <a:gd name="T30" fmla="*/ 40 w 75"/>
                    <a:gd name="T31" fmla="*/ 65 h 73"/>
                    <a:gd name="T32" fmla="*/ 39 w 75"/>
                    <a:gd name="T33" fmla="*/ 61 h 73"/>
                    <a:gd name="T34" fmla="*/ 33 w 75"/>
                    <a:gd name="T35" fmla="*/ 50 h 73"/>
                    <a:gd name="T36" fmla="*/ 33 w 75"/>
                    <a:gd name="T37" fmla="*/ 48 h 73"/>
                    <a:gd name="T38" fmla="*/ 29 w 75"/>
                    <a:gd name="T39" fmla="*/ 49 h 73"/>
                    <a:gd name="T40" fmla="*/ 27 w 75"/>
                    <a:gd name="T41" fmla="*/ 52 h 73"/>
                    <a:gd name="T42" fmla="*/ 18 w 75"/>
                    <a:gd name="T43" fmla="*/ 49 h 73"/>
                    <a:gd name="T44" fmla="*/ 11 w 75"/>
                    <a:gd name="T45" fmla="*/ 44 h 73"/>
                    <a:gd name="T46" fmla="*/ 0 w 75"/>
                    <a:gd name="T47" fmla="*/ 46 h 73"/>
                    <a:gd name="T48" fmla="*/ 8 w 75"/>
                    <a:gd name="T49" fmla="*/ 38 h 73"/>
                    <a:gd name="T50" fmla="*/ 15 w 75"/>
                    <a:gd name="T51" fmla="*/ 33 h 73"/>
                    <a:gd name="T52" fmla="*/ 18 w 75"/>
                    <a:gd name="T53" fmla="*/ 26 h 73"/>
                    <a:gd name="T54" fmla="*/ 22 w 75"/>
                    <a:gd name="T55" fmla="*/ 21 h 73"/>
                    <a:gd name="T56" fmla="*/ 23 w 75"/>
                    <a:gd name="T57" fmla="*/ 13 h 73"/>
                    <a:gd name="T58" fmla="*/ 25 w 75"/>
                    <a:gd name="T59" fmla="*/ 7 h 73"/>
                    <a:gd name="T60" fmla="*/ 28 w 75"/>
                    <a:gd name="T61" fmla="*/ 1 h 73"/>
                    <a:gd name="T62" fmla="*/ 33 w 75"/>
                    <a:gd name="T63" fmla="*/ 3 h 73"/>
                    <a:gd name="T64" fmla="*/ 40 w 75"/>
                    <a:gd name="T65" fmla="*/ 4 h 73"/>
                    <a:gd name="T66" fmla="*/ 43 w 75"/>
                    <a:gd name="T67" fmla="*/ 2 h 73"/>
                    <a:gd name="T68" fmla="*/ 47 w 75"/>
                    <a:gd name="T69" fmla="*/ 2 h 73"/>
                    <a:gd name="T70" fmla="*/ 51 w 75"/>
                    <a:gd name="T71" fmla="*/ 1 h 73"/>
                    <a:gd name="T72" fmla="*/ 56 w 75"/>
                    <a:gd name="T73" fmla="*/ 1 h 73"/>
                    <a:gd name="T74" fmla="*/ 61 w 75"/>
                    <a:gd name="T75" fmla="*/ 2 h 73"/>
                    <a:gd name="T76" fmla="*/ 67 w 75"/>
                    <a:gd name="T77" fmla="*/ 4 h 73"/>
                    <a:gd name="T78" fmla="*/ 69 w 75"/>
                    <a:gd name="T79" fmla="*/ 3 h 73"/>
                    <a:gd name="T80" fmla="*/ 73 w 75"/>
                    <a:gd name="T81" fmla="*/ 7 h 73"/>
                    <a:gd name="T82" fmla="*/ 75 w 75"/>
                    <a:gd name="T83" fmla="*/ 12 h 73"/>
                    <a:gd name="T84" fmla="*/ 72 w 75"/>
                    <a:gd name="T85" fmla="*/ 16 h 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73"/>
                    <a:gd name="T131" fmla="*/ 75 w 75"/>
                    <a:gd name="T132" fmla="*/ 73 h 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73">
                      <a:moveTo>
                        <a:pt x="72" y="16"/>
                      </a:moveTo>
                      <a:cubicBezTo>
                        <a:pt x="69" y="20"/>
                        <a:pt x="70" y="22"/>
                        <a:pt x="69" y="26"/>
                      </a:cubicBezTo>
                      <a:cubicBezTo>
                        <a:pt x="68" y="27"/>
                        <a:pt x="66" y="29"/>
                        <a:pt x="66" y="30"/>
                      </a:cubicBezTo>
                      <a:cubicBezTo>
                        <a:pt x="66" y="31"/>
                        <a:pt x="67" y="33"/>
                        <a:pt x="67" y="34"/>
                      </a:cubicBezTo>
                      <a:cubicBezTo>
                        <a:pt x="67" y="38"/>
                        <a:pt x="67" y="41"/>
                        <a:pt x="67" y="45"/>
                      </a:cubicBezTo>
                      <a:cubicBezTo>
                        <a:pt x="67" y="49"/>
                        <a:pt x="72" y="49"/>
                        <a:pt x="72" y="53"/>
                      </a:cubicBezTo>
                      <a:cubicBezTo>
                        <a:pt x="69" y="53"/>
                        <a:pt x="67" y="53"/>
                        <a:pt x="66" y="55"/>
                      </a:cubicBezTo>
                      <a:cubicBezTo>
                        <a:pt x="64" y="58"/>
                        <a:pt x="66" y="60"/>
                        <a:pt x="65" y="62"/>
                      </a:cubicBezTo>
                      <a:cubicBezTo>
                        <a:pt x="64" y="66"/>
                        <a:pt x="63" y="66"/>
                        <a:pt x="66" y="69"/>
                      </a:cubicBezTo>
                      <a:cubicBezTo>
                        <a:pt x="66" y="70"/>
                        <a:pt x="68" y="68"/>
                        <a:pt x="69" y="69"/>
                      </a:cubicBezTo>
                      <a:cubicBezTo>
                        <a:pt x="69" y="71"/>
                        <a:pt x="69" y="72"/>
                        <a:pt x="69" y="73"/>
                      </a:cubicBezTo>
                      <a:cubicBezTo>
                        <a:pt x="65" y="73"/>
                        <a:pt x="61" y="66"/>
                        <a:pt x="58" y="67"/>
                      </a:cubicBezTo>
                      <a:cubicBezTo>
                        <a:pt x="55" y="68"/>
                        <a:pt x="53" y="68"/>
                        <a:pt x="51" y="65"/>
                      </a:cubicBezTo>
                      <a:cubicBezTo>
                        <a:pt x="50" y="64"/>
                        <a:pt x="50" y="66"/>
                        <a:pt x="48" y="65"/>
                      </a:cubicBezTo>
                      <a:cubicBezTo>
                        <a:pt x="47" y="65"/>
                        <a:pt x="48" y="63"/>
                        <a:pt x="47" y="64"/>
                      </a:cubicBezTo>
                      <a:cubicBezTo>
                        <a:pt x="45" y="64"/>
                        <a:pt x="41" y="63"/>
                        <a:pt x="40" y="65"/>
                      </a:cubicBezTo>
                      <a:cubicBezTo>
                        <a:pt x="38" y="67"/>
                        <a:pt x="39" y="62"/>
                        <a:pt x="39" y="61"/>
                      </a:cubicBezTo>
                      <a:cubicBezTo>
                        <a:pt x="37" y="57"/>
                        <a:pt x="40" y="48"/>
                        <a:pt x="33" y="50"/>
                      </a:cubicBezTo>
                      <a:cubicBezTo>
                        <a:pt x="33" y="49"/>
                        <a:pt x="33" y="48"/>
                        <a:pt x="33" y="48"/>
                      </a:cubicBezTo>
                      <a:cubicBezTo>
                        <a:pt x="32" y="48"/>
                        <a:pt x="29" y="48"/>
                        <a:pt x="29" y="49"/>
                      </a:cubicBezTo>
                      <a:cubicBezTo>
                        <a:pt x="28" y="49"/>
                        <a:pt x="28" y="52"/>
                        <a:pt x="27" y="52"/>
                      </a:cubicBezTo>
                      <a:cubicBezTo>
                        <a:pt x="24" y="53"/>
                        <a:pt x="19" y="54"/>
                        <a:pt x="18" y="49"/>
                      </a:cubicBezTo>
                      <a:cubicBezTo>
                        <a:pt x="17" y="44"/>
                        <a:pt x="16" y="44"/>
                        <a:pt x="11" y="44"/>
                      </a:cubicBezTo>
                      <a:cubicBezTo>
                        <a:pt x="7" y="44"/>
                        <a:pt x="4" y="44"/>
                        <a:pt x="0" y="46"/>
                      </a:cubicBezTo>
                      <a:cubicBezTo>
                        <a:pt x="1" y="40"/>
                        <a:pt x="3" y="40"/>
                        <a:pt x="8" y="38"/>
                      </a:cubicBezTo>
                      <a:cubicBezTo>
                        <a:pt x="8" y="43"/>
                        <a:pt x="15" y="36"/>
                        <a:pt x="15" y="33"/>
                      </a:cubicBezTo>
                      <a:cubicBezTo>
                        <a:pt x="16" y="31"/>
                        <a:pt x="16" y="28"/>
                        <a:pt x="18" y="26"/>
                      </a:cubicBezTo>
                      <a:cubicBezTo>
                        <a:pt x="21" y="24"/>
                        <a:pt x="21" y="24"/>
                        <a:pt x="22" y="21"/>
                      </a:cubicBezTo>
                      <a:cubicBezTo>
                        <a:pt x="22" y="18"/>
                        <a:pt x="22" y="15"/>
                        <a:pt x="23" y="13"/>
                      </a:cubicBezTo>
                      <a:cubicBezTo>
                        <a:pt x="23" y="12"/>
                        <a:pt x="25" y="7"/>
                        <a:pt x="25" y="7"/>
                      </a:cubicBezTo>
                      <a:cubicBezTo>
                        <a:pt x="27" y="6"/>
                        <a:pt x="26" y="2"/>
                        <a:pt x="28" y="1"/>
                      </a:cubicBezTo>
                      <a:cubicBezTo>
                        <a:pt x="31" y="0"/>
                        <a:pt x="32" y="4"/>
                        <a:pt x="33" y="3"/>
                      </a:cubicBezTo>
                      <a:cubicBezTo>
                        <a:pt x="35" y="3"/>
                        <a:pt x="38" y="4"/>
                        <a:pt x="40" y="4"/>
                      </a:cubicBezTo>
                      <a:cubicBezTo>
                        <a:pt x="42" y="4"/>
                        <a:pt x="41" y="2"/>
                        <a:pt x="43" y="2"/>
                      </a:cubicBezTo>
                      <a:cubicBezTo>
                        <a:pt x="44" y="3"/>
                        <a:pt x="45" y="2"/>
                        <a:pt x="47" y="2"/>
                      </a:cubicBezTo>
                      <a:cubicBezTo>
                        <a:pt x="48" y="1"/>
                        <a:pt x="50" y="1"/>
                        <a:pt x="51" y="1"/>
                      </a:cubicBezTo>
                      <a:cubicBezTo>
                        <a:pt x="52" y="1"/>
                        <a:pt x="57" y="1"/>
                        <a:pt x="56" y="1"/>
                      </a:cubicBezTo>
                      <a:cubicBezTo>
                        <a:pt x="57" y="1"/>
                        <a:pt x="60" y="1"/>
                        <a:pt x="61" y="2"/>
                      </a:cubicBezTo>
                      <a:cubicBezTo>
                        <a:pt x="63" y="4"/>
                        <a:pt x="64" y="3"/>
                        <a:pt x="67" y="4"/>
                      </a:cubicBezTo>
                      <a:cubicBezTo>
                        <a:pt x="68" y="4"/>
                        <a:pt x="68" y="3"/>
                        <a:pt x="69" y="3"/>
                      </a:cubicBezTo>
                      <a:cubicBezTo>
                        <a:pt x="70" y="4"/>
                        <a:pt x="72" y="5"/>
                        <a:pt x="73" y="7"/>
                      </a:cubicBezTo>
                      <a:cubicBezTo>
                        <a:pt x="75" y="8"/>
                        <a:pt x="72" y="11"/>
                        <a:pt x="75" y="12"/>
                      </a:cubicBezTo>
                      <a:cubicBezTo>
                        <a:pt x="73" y="14"/>
                        <a:pt x="72" y="14"/>
                        <a:pt x="72"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2" name="Freeform 327"/>
                <p:cNvSpPr>
                  <a:spLocks noEditPoints="1" noChangeArrowheads="1"/>
                </p:cNvSpPr>
                <p:nvPr/>
              </p:nvSpPr>
              <p:spPr bwMode="auto">
                <a:xfrm>
                  <a:off x="935" y="739"/>
                  <a:ext cx="135" cy="131"/>
                </a:xfrm>
                <a:custGeom>
                  <a:avLst/>
                  <a:gdLst>
                    <a:gd name="T0" fmla="*/ 59 w 78"/>
                    <a:gd name="T1" fmla="*/ 69 h 76"/>
                    <a:gd name="T2" fmla="*/ 51 w 78"/>
                    <a:gd name="T3" fmla="*/ 67 h 76"/>
                    <a:gd name="T4" fmla="*/ 46 w 78"/>
                    <a:gd name="T5" fmla="*/ 66 h 76"/>
                    <a:gd name="T6" fmla="*/ 40 w 78"/>
                    <a:gd name="T7" fmla="*/ 67 h 76"/>
                    <a:gd name="T8" fmla="*/ 38 w 78"/>
                    <a:gd name="T9" fmla="*/ 57 h 76"/>
                    <a:gd name="T10" fmla="*/ 33 w 78"/>
                    <a:gd name="T11" fmla="*/ 50 h 76"/>
                    <a:gd name="T12" fmla="*/ 27 w 78"/>
                    <a:gd name="T13" fmla="*/ 54 h 76"/>
                    <a:gd name="T14" fmla="*/ 12 w 78"/>
                    <a:gd name="T15" fmla="*/ 46 h 76"/>
                    <a:gd name="T16" fmla="*/ 7 w 78"/>
                    <a:gd name="T17" fmla="*/ 39 h 76"/>
                    <a:gd name="T18" fmla="*/ 10 w 78"/>
                    <a:gd name="T19" fmla="*/ 40 h 76"/>
                    <a:gd name="T20" fmla="*/ 19 w 78"/>
                    <a:gd name="T21" fmla="*/ 26 h 76"/>
                    <a:gd name="T22" fmla="*/ 24 w 78"/>
                    <a:gd name="T23" fmla="*/ 11 h 76"/>
                    <a:gd name="T24" fmla="*/ 33 w 78"/>
                    <a:gd name="T25" fmla="*/ 2 h 76"/>
                    <a:gd name="T26" fmla="*/ 41 w 78"/>
                    <a:gd name="T27" fmla="*/ 4 h 76"/>
                    <a:gd name="T28" fmla="*/ 52 w 78"/>
                    <a:gd name="T29" fmla="*/ 1 h 76"/>
                    <a:gd name="T30" fmla="*/ 65 w 78"/>
                    <a:gd name="T31" fmla="*/ 4 h 76"/>
                    <a:gd name="T32" fmla="*/ 70 w 78"/>
                    <a:gd name="T33" fmla="*/ 3 h 76"/>
                    <a:gd name="T34" fmla="*/ 76 w 78"/>
                    <a:gd name="T35" fmla="*/ 12 h 76"/>
                    <a:gd name="T36" fmla="*/ 74 w 78"/>
                    <a:gd name="T37" fmla="*/ 17 h 76"/>
                    <a:gd name="T38" fmla="*/ 71 w 78"/>
                    <a:gd name="T39" fmla="*/ 27 h 76"/>
                    <a:gd name="T40" fmla="*/ 69 w 78"/>
                    <a:gd name="T41" fmla="*/ 35 h 76"/>
                    <a:gd name="T42" fmla="*/ 74 w 78"/>
                    <a:gd name="T43" fmla="*/ 54 h 76"/>
                    <a:gd name="T44" fmla="*/ 67 w 78"/>
                    <a:gd name="T45" fmla="*/ 57 h 76"/>
                    <a:gd name="T46" fmla="*/ 67 w 78"/>
                    <a:gd name="T47" fmla="*/ 69 h 76"/>
                    <a:gd name="T48" fmla="*/ 71 w 78"/>
                    <a:gd name="T49" fmla="*/ 76 h 76"/>
                    <a:gd name="T50" fmla="*/ 69 w 78"/>
                    <a:gd name="T51" fmla="*/ 71 h 76"/>
                    <a:gd name="T52" fmla="*/ 65 w 78"/>
                    <a:gd name="T53" fmla="*/ 64 h 76"/>
                    <a:gd name="T54" fmla="*/ 71 w 78"/>
                    <a:gd name="T55" fmla="*/ 53 h 76"/>
                    <a:gd name="T56" fmla="*/ 67 w 78"/>
                    <a:gd name="T57" fmla="*/ 46 h 76"/>
                    <a:gd name="T58" fmla="*/ 68 w 78"/>
                    <a:gd name="T59" fmla="*/ 28 h 76"/>
                    <a:gd name="T60" fmla="*/ 74 w 78"/>
                    <a:gd name="T61" fmla="*/ 13 h 76"/>
                    <a:gd name="T62" fmla="*/ 69 w 78"/>
                    <a:gd name="T63" fmla="*/ 5 h 76"/>
                    <a:gd name="T64" fmla="*/ 66 w 78"/>
                    <a:gd name="T65" fmla="*/ 5 h 76"/>
                    <a:gd name="T66" fmla="*/ 58 w 78"/>
                    <a:gd name="T67" fmla="*/ 3 h 76"/>
                    <a:gd name="T68" fmla="*/ 48 w 78"/>
                    <a:gd name="T69" fmla="*/ 4 h 76"/>
                    <a:gd name="T70" fmla="*/ 43 w 78"/>
                    <a:gd name="T71" fmla="*/ 5 h 76"/>
                    <a:gd name="T72" fmla="*/ 34 w 78"/>
                    <a:gd name="T73" fmla="*/ 5 h 76"/>
                    <a:gd name="T74" fmla="*/ 27 w 78"/>
                    <a:gd name="T75" fmla="*/ 8 h 76"/>
                    <a:gd name="T76" fmla="*/ 24 w 78"/>
                    <a:gd name="T77" fmla="*/ 22 h 76"/>
                    <a:gd name="T78" fmla="*/ 17 w 78"/>
                    <a:gd name="T79" fmla="*/ 34 h 76"/>
                    <a:gd name="T80" fmla="*/ 8 w 78"/>
                    <a:gd name="T81" fmla="*/ 41 h 76"/>
                    <a:gd name="T82" fmla="*/ 20 w 78"/>
                    <a:gd name="T83" fmla="*/ 50 h 76"/>
                    <a:gd name="T84" fmla="*/ 28 w 78"/>
                    <a:gd name="T85" fmla="*/ 51 h 76"/>
                    <a:gd name="T86" fmla="*/ 36 w 78"/>
                    <a:gd name="T87" fmla="*/ 48 h 76"/>
                    <a:gd name="T88" fmla="*/ 41 w 78"/>
                    <a:gd name="T89" fmla="*/ 62 h 76"/>
                    <a:gd name="T90" fmla="*/ 46 w 78"/>
                    <a:gd name="T91" fmla="*/ 64 h 76"/>
                    <a:gd name="T92" fmla="*/ 50 w 78"/>
                    <a:gd name="T93" fmla="*/ 65 h 76"/>
                    <a:gd name="T94" fmla="*/ 59 w 78"/>
                    <a:gd name="T95" fmla="*/ 67 h 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
                    <a:gd name="T145" fmla="*/ 0 h 76"/>
                    <a:gd name="T146" fmla="*/ 78 w 78"/>
                    <a:gd name="T147" fmla="*/ 76 h 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 h="76">
                      <a:moveTo>
                        <a:pt x="71" y="76"/>
                      </a:moveTo>
                      <a:cubicBezTo>
                        <a:pt x="70" y="75"/>
                        <a:pt x="70" y="75"/>
                        <a:pt x="70" y="75"/>
                      </a:cubicBezTo>
                      <a:cubicBezTo>
                        <a:pt x="67" y="75"/>
                        <a:pt x="65" y="73"/>
                        <a:pt x="64" y="72"/>
                      </a:cubicBezTo>
                      <a:cubicBezTo>
                        <a:pt x="62" y="70"/>
                        <a:pt x="60" y="69"/>
                        <a:pt x="59" y="69"/>
                      </a:cubicBezTo>
                      <a:cubicBezTo>
                        <a:pt x="58" y="69"/>
                        <a:pt x="57" y="69"/>
                        <a:pt x="56" y="69"/>
                      </a:cubicBezTo>
                      <a:cubicBezTo>
                        <a:pt x="54" y="69"/>
                        <a:pt x="53" y="69"/>
                        <a:pt x="51" y="67"/>
                      </a:cubicBezTo>
                      <a:cubicBezTo>
                        <a:pt x="51" y="67"/>
                        <a:pt x="51" y="67"/>
                        <a:pt x="51" y="67"/>
                      </a:cubicBezTo>
                      <a:cubicBezTo>
                        <a:pt x="51" y="67"/>
                        <a:pt x="51" y="67"/>
                        <a:pt x="51" y="67"/>
                      </a:cubicBezTo>
                      <a:cubicBezTo>
                        <a:pt x="51" y="67"/>
                        <a:pt x="50" y="68"/>
                        <a:pt x="49" y="67"/>
                      </a:cubicBezTo>
                      <a:cubicBezTo>
                        <a:pt x="48" y="67"/>
                        <a:pt x="48" y="66"/>
                        <a:pt x="48" y="66"/>
                      </a:cubicBezTo>
                      <a:cubicBezTo>
                        <a:pt x="48" y="66"/>
                        <a:pt x="48" y="66"/>
                        <a:pt x="48" y="66"/>
                      </a:cubicBezTo>
                      <a:cubicBezTo>
                        <a:pt x="47" y="66"/>
                        <a:pt x="47" y="66"/>
                        <a:pt x="46" y="66"/>
                      </a:cubicBezTo>
                      <a:cubicBezTo>
                        <a:pt x="44" y="66"/>
                        <a:pt x="44" y="66"/>
                        <a:pt x="44" y="66"/>
                      </a:cubicBezTo>
                      <a:cubicBezTo>
                        <a:pt x="43" y="66"/>
                        <a:pt x="42" y="66"/>
                        <a:pt x="42" y="66"/>
                      </a:cubicBezTo>
                      <a:cubicBezTo>
                        <a:pt x="41" y="67"/>
                        <a:pt x="41" y="67"/>
                        <a:pt x="40" y="67"/>
                      </a:cubicBezTo>
                      <a:cubicBezTo>
                        <a:pt x="40" y="67"/>
                        <a:pt x="40" y="67"/>
                        <a:pt x="40" y="67"/>
                      </a:cubicBezTo>
                      <a:cubicBezTo>
                        <a:pt x="39" y="67"/>
                        <a:pt x="39" y="67"/>
                        <a:pt x="39" y="67"/>
                      </a:cubicBezTo>
                      <a:cubicBezTo>
                        <a:pt x="39" y="66"/>
                        <a:pt x="39" y="65"/>
                        <a:pt x="39" y="64"/>
                      </a:cubicBezTo>
                      <a:cubicBezTo>
                        <a:pt x="39" y="63"/>
                        <a:pt x="39" y="62"/>
                        <a:pt x="39" y="62"/>
                      </a:cubicBezTo>
                      <a:cubicBezTo>
                        <a:pt x="38" y="61"/>
                        <a:pt x="38" y="59"/>
                        <a:pt x="38" y="57"/>
                      </a:cubicBezTo>
                      <a:cubicBezTo>
                        <a:pt x="38" y="52"/>
                        <a:pt x="37" y="51"/>
                        <a:pt x="34" y="51"/>
                      </a:cubicBezTo>
                      <a:cubicBezTo>
                        <a:pt x="33" y="52"/>
                        <a:pt x="33" y="52"/>
                        <a:pt x="33" y="52"/>
                      </a:cubicBezTo>
                      <a:cubicBezTo>
                        <a:pt x="33" y="50"/>
                        <a:pt x="33" y="50"/>
                        <a:pt x="33" y="50"/>
                      </a:cubicBezTo>
                      <a:cubicBezTo>
                        <a:pt x="33" y="50"/>
                        <a:pt x="33" y="50"/>
                        <a:pt x="33" y="50"/>
                      </a:cubicBezTo>
                      <a:cubicBezTo>
                        <a:pt x="32" y="50"/>
                        <a:pt x="31" y="50"/>
                        <a:pt x="30" y="50"/>
                      </a:cubicBezTo>
                      <a:cubicBezTo>
                        <a:pt x="30" y="50"/>
                        <a:pt x="30" y="51"/>
                        <a:pt x="30" y="51"/>
                      </a:cubicBezTo>
                      <a:cubicBezTo>
                        <a:pt x="30" y="52"/>
                        <a:pt x="30" y="54"/>
                        <a:pt x="28" y="54"/>
                      </a:cubicBezTo>
                      <a:cubicBezTo>
                        <a:pt x="27" y="54"/>
                        <a:pt x="27" y="54"/>
                        <a:pt x="27" y="54"/>
                      </a:cubicBezTo>
                      <a:cubicBezTo>
                        <a:pt x="26" y="54"/>
                        <a:pt x="25" y="55"/>
                        <a:pt x="24" y="55"/>
                      </a:cubicBezTo>
                      <a:cubicBezTo>
                        <a:pt x="21" y="55"/>
                        <a:pt x="19" y="53"/>
                        <a:pt x="18" y="50"/>
                      </a:cubicBezTo>
                      <a:cubicBezTo>
                        <a:pt x="17" y="46"/>
                        <a:pt x="17" y="46"/>
                        <a:pt x="13" y="46"/>
                      </a:cubicBezTo>
                      <a:cubicBezTo>
                        <a:pt x="12" y="46"/>
                        <a:pt x="12" y="46"/>
                        <a:pt x="12" y="46"/>
                      </a:cubicBezTo>
                      <a:cubicBezTo>
                        <a:pt x="8" y="46"/>
                        <a:pt x="5" y="46"/>
                        <a:pt x="2" y="47"/>
                      </a:cubicBezTo>
                      <a:cubicBezTo>
                        <a:pt x="0" y="48"/>
                        <a:pt x="0" y="48"/>
                        <a:pt x="0" y="48"/>
                      </a:cubicBezTo>
                      <a:cubicBezTo>
                        <a:pt x="0" y="46"/>
                        <a:pt x="0" y="46"/>
                        <a:pt x="0" y="46"/>
                      </a:cubicBezTo>
                      <a:cubicBezTo>
                        <a:pt x="1" y="41"/>
                        <a:pt x="3" y="40"/>
                        <a:pt x="7" y="39"/>
                      </a:cubicBezTo>
                      <a:cubicBezTo>
                        <a:pt x="7" y="39"/>
                        <a:pt x="8" y="38"/>
                        <a:pt x="9" y="38"/>
                      </a:cubicBezTo>
                      <a:cubicBezTo>
                        <a:pt x="10" y="38"/>
                        <a:pt x="10" y="38"/>
                        <a:pt x="10" y="38"/>
                      </a:cubicBezTo>
                      <a:cubicBezTo>
                        <a:pt x="10" y="39"/>
                        <a:pt x="10" y="39"/>
                        <a:pt x="10" y="39"/>
                      </a:cubicBezTo>
                      <a:cubicBezTo>
                        <a:pt x="10" y="40"/>
                        <a:pt x="10" y="40"/>
                        <a:pt x="10" y="40"/>
                      </a:cubicBezTo>
                      <a:cubicBezTo>
                        <a:pt x="11" y="40"/>
                        <a:pt x="15" y="36"/>
                        <a:pt x="15" y="34"/>
                      </a:cubicBezTo>
                      <a:cubicBezTo>
                        <a:pt x="16" y="34"/>
                        <a:pt x="16" y="33"/>
                        <a:pt x="16" y="33"/>
                      </a:cubicBezTo>
                      <a:cubicBezTo>
                        <a:pt x="16" y="31"/>
                        <a:pt x="16" y="28"/>
                        <a:pt x="18" y="27"/>
                      </a:cubicBezTo>
                      <a:cubicBezTo>
                        <a:pt x="19" y="26"/>
                        <a:pt x="19" y="26"/>
                        <a:pt x="19" y="26"/>
                      </a:cubicBezTo>
                      <a:cubicBezTo>
                        <a:pt x="21" y="24"/>
                        <a:pt x="21" y="24"/>
                        <a:pt x="22" y="22"/>
                      </a:cubicBezTo>
                      <a:cubicBezTo>
                        <a:pt x="22" y="21"/>
                        <a:pt x="22" y="20"/>
                        <a:pt x="22" y="19"/>
                      </a:cubicBezTo>
                      <a:cubicBezTo>
                        <a:pt x="22" y="17"/>
                        <a:pt x="22" y="15"/>
                        <a:pt x="23" y="13"/>
                      </a:cubicBezTo>
                      <a:cubicBezTo>
                        <a:pt x="23" y="13"/>
                        <a:pt x="24" y="12"/>
                        <a:pt x="24" y="11"/>
                      </a:cubicBezTo>
                      <a:cubicBezTo>
                        <a:pt x="25" y="7"/>
                        <a:pt x="26" y="7"/>
                        <a:pt x="26" y="7"/>
                      </a:cubicBezTo>
                      <a:cubicBezTo>
                        <a:pt x="26" y="6"/>
                        <a:pt x="26" y="6"/>
                        <a:pt x="26" y="5"/>
                      </a:cubicBezTo>
                      <a:cubicBezTo>
                        <a:pt x="27" y="4"/>
                        <a:pt x="27" y="1"/>
                        <a:pt x="29" y="1"/>
                      </a:cubicBezTo>
                      <a:cubicBezTo>
                        <a:pt x="31" y="0"/>
                        <a:pt x="32" y="1"/>
                        <a:pt x="33" y="2"/>
                      </a:cubicBezTo>
                      <a:cubicBezTo>
                        <a:pt x="33" y="3"/>
                        <a:pt x="34" y="3"/>
                        <a:pt x="34" y="3"/>
                      </a:cubicBezTo>
                      <a:cubicBezTo>
                        <a:pt x="36" y="3"/>
                        <a:pt x="37" y="3"/>
                        <a:pt x="38" y="4"/>
                      </a:cubicBezTo>
                      <a:cubicBezTo>
                        <a:pt x="39" y="4"/>
                        <a:pt x="40" y="4"/>
                        <a:pt x="41" y="4"/>
                      </a:cubicBezTo>
                      <a:cubicBezTo>
                        <a:pt x="41" y="4"/>
                        <a:pt x="41" y="4"/>
                        <a:pt x="41" y="4"/>
                      </a:cubicBezTo>
                      <a:cubicBezTo>
                        <a:pt x="42" y="3"/>
                        <a:pt x="42" y="2"/>
                        <a:pt x="44" y="2"/>
                      </a:cubicBezTo>
                      <a:cubicBezTo>
                        <a:pt x="45" y="3"/>
                        <a:pt x="46" y="2"/>
                        <a:pt x="47" y="2"/>
                      </a:cubicBezTo>
                      <a:cubicBezTo>
                        <a:pt x="47" y="2"/>
                        <a:pt x="47" y="2"/>
                        <a:pt x="48" y="2"/>
                      </a:cubicBezTo>
                      <a:cubicBezTo>
                        <a:pt x="49" y="1"/>
                        <a:pt x="51" y="1"/>
                        <a:pt x="52" y="1"/>
                      </a:cubicBezTo>
                      <a:cubicBezTo>
                        <a:pt x="53" y="1"/>
                        <a:pt x="56" y="1"/>
                        <a:pt x="57" y="1"/>
                      </a:cubicBezTo>
                      <a:cubicBezTo>
                        <a:pt x="58" y="1"/>
                        <a:pt x="59" y="1"/>
                        <a:pt x="59" y="1"/>
                      </a:cubicBezTo>
                      <a:cubicBezTo>
                        <a:pt x="60" y="1"/>
                        <a:pt x="62" y="1"/>
                        <a:pt x="62" y="2"/>
                      </a:cubicBezTo>
                      <a:cubicBezTo>
                        <a:pt x="64" y="4"/>
                        <a:pt x="64" y="4"/>
                        <a:pt x="65" y="4"/>
                      </a:cubicBezTo>
                      <a:cubicBezTo>
                        <a:pt x="66" y="4"/>
                        <a:pt x="66" y="4"/>
                        <a:pt x="66" y="4"/>
                      </a:cubicBezTo>
                      <a:cubicBezTo>
                        <a:pt x="67" y="4"/>
                        <a:pt x="67" y="4"/>
                        <a:pt x="68" y="4"/>
                      </a:cubicBezTo>
                      <a:cubicBezTo>
                        <a:pt x="68" y="4"/>
                        <a:pt x="68" y="4"/>
                        <a:pt x="68" y="3"/>
                      </a:cubicBezTo>
                      <a:cubicBezTo>
                        <a:pt x="69" y="3"/>
                        <a:pt x="70" y="3"/>
                        <a:pt x="70" y="3"/>
                      </a:cubicBezTo>
                      <a:cubicBezTo>
                        <a:pt x="72" y="5"/>
                        <a:pt x="72" y="5"/>
                        <a:pt x="72" y="5"/>
                      </a:cubicBezTo>
                      <a:cubicBezTo>
                        <a:pt x="73" y="5"/>
                        <a:pt x="74" y="6"/>
                        <a:pt x="75" y="7"/>
                      </a:cubicBezTo>
                      <a:cubicBezTo>
                        <a:pt x="76" y="8"/>
                        <a:pt x="76" y="9"/>
                        <a:pt x="75" y="10"/>
                      </a:cubicBezTo>
                      <a:cubicBezTo>
                        <a:pt x="75" y="11"/>
                        <a:pt x="75" y="12"/>
                        <a:pt x="76" y="12"/>
                      </a:cubicBezTo>
                      <a:cubicBezTo>
                        <a:pt x="78" y="13"/>
                        <a:pt x="78" y="13"/>
                        <a:pt x="78" y="13"/>
                      </a:cubicBezTo>
                      <a:cubicBezTo>
                        <a:pt x="77" y="14"/>
                        <a:pt x="77" y="14"/>
                        <a:pt x="77" y="14"/>
                      </a:cubicBezTo>
                      <a:cubicBezTo>
                        <a:pt x="76" y="14"/>
                        <a:pt x="76" y="15"/>
                        <a:pt x="76" y="15"/>
                      </a:cubicBezTo>
                      <a:cubicBezTo>
                        <a:pt x="75" y="16"/>
                        <a:pt x="74" y="16"/>
                        <a:pt x="74" y="17"/>
                      </a:cubicBezTo>
                      <a:cubicBezTo>
                        <a:pt x="74" y="18"/>
                        <a:pt x="74" y="18"/>
                        <a:pt x="74" y="18"/>
                      </a:cubicBezTo>
                      <a:cubicBezTo>
                        <a:pt x="74" y="18"/>
                        <a:pt x="74" y="18"/>
                        <a:pt x="74" y="18"/>
                      </a:cubicBezTo>
                      <a:cubicBezTo>
                        <a:pt x="72" y="20"/>
                        <a:pt x="72" y="21"/>
                        <a:pt x="72" y="23"/>
                      </a:cubicBezTo>
                      <a:cubicBezTo>
                        <a:pt x="71" y="24"/>
                        <a:pt x="71" y="26"/>
                        <a:pt x="71" y="27"/>
                      </a:cubicBezTo>
                      <a:cubicBezTo>
                        <a:pt x="70" y="28"/>
                        <a:pt x="70" y="29"/>
                        <a:pt x="69" y="30"/>
                      </a:cubicBezTo>
                      <a:cubicBezTo>
                        <a:pt x="69" y="30"/>
                        <a:pt x="68" y="31"/>
                        <a:pt x="68" y="31"/>
                      </a:cubicBezTo>
                      <a:cubicBezTo>
                        <a:pt x="68" y="32"/>
                        <a:pt x="68" y="32"/>
                        <a:pt x="68" y="33"/>
                      </a:cubicBezTo>
                      <a:cubicBezTo>
                        <a:pt x="69" y="34"/>
                        <a:pt x="69" y="34"/>
                        <a:pt x="69" y="35"/>
                      </a:cubicBezTo>
                      <a:cubicBezTo>
                        <a:pt x="69" y="39"/>
                        <a:pt x="69" y="42"/>
                        <a:pt x="69" y="46"/>
                      </a:cubicBezTo>
                      <a:cubicBezTo>
                        <a:pt x="69" y="46"/>
                        <a:pt x="69" y="46"/>
                        <a:pt x="69" y="46"/>
                      </a:cubicBezTo>
                      <a:cubicBezTo>
                        <a:pt x="69" y="48"/>
                        <a:pt x="70" y="48"/>
                        <a:pt x="71" y="49"/>
                      </a:cubicBezTo>
                      <a:cubicBezTo>
                        <a:pt x="72" y="50"/>
                        <a:pt x="74" y="52"/>
                        <a:pt x="74" y="54"/>
                      </a:cubicBezTo>
                      <a:cubicBezTo>
                        <a:pt x="74" y="55"/>
                        <a:pt x="74" y="55"/>
                        <a:pt x="74" y="55"/>
                      </a:cubicBezTo>
                      <a:cubicBezTo>
                        <a:pt x="73" y="55"/>
                        <a:pt x="73" y="55"/>
                        <a:pt x="73" y="55"/>
                      </a:cubicBezTo>
                      <a:cubicBezTo>
                        <a:pt x="73" y="55"/>
                        <a:pt x="72" y="55"/>
                        <a:pt x="71" y="55"/>
                      </a:cubicBezTo>
                      <a:cubicBezTo>
                        <a:pt x="70" y="55"/>
                        <a:pt x="68" y="56"/>
                        <a:pt x="67" y="57"/>
                      </a:cubicBezTo>
                      <a:cubicBezTo>
                        <a:pt x="67" y="58"/>
                        <a:pt x="67" y="59"/>
                        <a:pt x="67" y="60"/>
                      </a:cubicBezTo>
                      <a:cubicBezTo>
                        <a:pt x="67" y="61"/>
                        <a:pt x="68" y="62"/>
                        <a:pt x="67" y="64"/>
                      </a:cubicBezTo>
                      <a:cubicBezTo>
                        <a:pt x="67" y="64"/>
                        <a:pt x="67" y="65"/>
                        <a:pt x="67" y="65"/>
                      </a:cubicBezTo>
                      <a:cubicBezTo>
                        <a:pt x="66" y="67"/>
                        <a:pt x="66" y="68"/>
                        <a:pt x="67" y="69"/>
                      </a:cubicBezTo>
                      <a:cubicBezTo>
                        <a:pt x="67" y="69"/>
                        <a:pt x="68" y="69"/>
                        <a:pt x="68" y="69"/>
                      </a:cubicBezTo>
                      <a:cubicBezTo>
                        <a:pt x="68" y="69"/>
                        <a:pt x="69" y="69"/>
                        <a:pt x="69" y="69"/>
                      </a:cubicBezTo>
                      <a:cubicBezTo>
                        <a:pt x="70" y="69"/>
                        <a:pt x="70" y="70"/>
                        <a:pt x="71" y="70"/>
                      </a:cubicBezTo>
                      <a:lnTo>
                        <a:pt x="71" y="76"/>
                      </a:lnTo>
                      <a:close/>
                      <a:moveTo>
                        <a:pt x="59" y="67"/>
                      </a:moveTo>
                      <a:cubicBezTo>
                        <a:pt x="61" y="67"/>
                        <a:pt x="63" y="69"/>
                        <a:pt x="65" y="70"/>
                      </a:cubicBezTo>
                      <a:cubicBezTo>
                        <a:pt x="66" y="71"/>
                        <a:pt x="67" y="73"/>
                        <a:pt x="69" y="73"/>
                      </a:cubicBezTo>
                      <a:cubicBezTo>
                        <a:pt x="69" y="71"/>
                        <a:pt x="69" y="71"/>
                        <a:pt x="69" y="71"/>
                      </a:cubicBezTo>
                      <a:cubicBezTo>
                        <a:pt x="68" y="71"/>
                        <a:pt x="68" y="71"/>
                        <a:pt x="68" y="71"/>
                      </a:cubicBezTo>
                      <a:cubicBezTo>
                        <a:pt x="68" y="71"/>
                        <a:pt x="68" y="71"/>
                        <a:pt x="67" y="71"/>
                      </a:cubicBezTo>
                      <a:cubicBezTo>
                        <a:pt x="67" y="71"/>
                        <a:pt x="66" y="71"/>
                        <a:pt x="66" y="71"/>
                      </a:cubicBezTo>
                      <a:cubicBezTo>
                        <a:pt x="64" y="68"/>
                        <a:pt x="64" y="67"/>
                        <a:pt x="65" y="64"/>
                      </a:cubicBezTo>
                      <a:cubicBezTo>
                        <a:pt x="65" y="64"/>
                        <a:pt x="65" y="64"/>
                        <a:pt x="65" y="63"/>
                      </a:cubicBezTo>
                      <a:cubicBezTo>
                        <a:pt x="65" y="62"/>
                        <a:pt x="65" y="61"/>
                        <a:pt x="65" y="60"/>
                      </a:cubicBezTo>
                      <a:cubicBezTo>
                        <a:pt x="65" y="59"/>
                        <a:pt x="65" y="58"/>
                        <a:pt x="66" y="56"/>
                      </a:cubicBezTo>
                      <a:cubicBezTo>
                        <a:pt x="67" y="54"/>
                        <a:pt x="69" y="54"/>
                        <a:pt x="71" y="53"/>
                      </a:cubicBezTo>
                      <a:cubicBezTo>
                        <a:pt x="71" y="53"/>
                        <a:pt x="72" y="53"/>
                        <a:pt x="72" y="53"/>
                      </a:cubicBezTo>
                      <a:cubicBezTo>
                        <a:pt x="72" y="52"/>
                        <a:pt x="71" y="52"/>
                        <a:pt x="70" y="51"/>
                      </a:cubicBezTo>
                      <a:cubicBezTo>
                        <a:pt x="69" y="50"/>
                        <a:pt x="67" y="49"/>
                        <a:pt x="67" y="46"/>
                      </a:cubicBezTo>
                      <a:cubicBezTo>
                        <a:pt x="67" y="46"/>
                        <a:pt x="67" y="46"/>
                        <a:pt x="67" y="46"/>
                      </a:cubicBezTo>
                      <a:cubicBezTo>
                        <a:pt x="67" y="42"/>
                        <a:pt x="67" y="39"/>
                        <a:pt x="67" y="35"/>
                      </a:cubicBezTo>
                      <a:cubicBezTo>
                        <a:pt x="67" y="35"/>
                        <a:pt x="67" y="34"/>
                        <a:pt x="67" y="34"/>
                      </a:cubicBezTo>
                      <a:cubicBezTo>
                        <a:pt x="66" y="33"/>
                        <a:pt x="66" y="32"/>
                        <a:pt x="66" y="31"/>
                      </a:cubicBezTo>
                      <a:cubicBezTo>
                        <a:pt x="66" y="30"/>
                        <a:pt x="67" y="29"/>
                        <a:pt x="68" y="28"/>
                      </a:cubicBezTo>
                      <a:cubicBezTo>
                        <a:pt x="68" y="28"/>
                        <a:pt x="69" y="27"/>
                        <a:pt x="69" y="27"/>
                      </a:cubicBezTo>
                      <a:cubicBezTo>
                        <a:pt x="69" y="25"/>
                        <a:pt x="69" y="24"/>
                        <a:pt x="70" y="23"/>
                      </a:cubicBezTo>
                      <a:cubicBezTo>
                        <a:pt x="70" y="21"/>
                        <a:pt x="70" y="19"/>
                        <a:pt x="72" y="17"/>
                      </a:cubicBezTo>
                      <a:cubicBezTo>
                        <a:pt x="72" y="15"/>
                        <a:pt x="73" y="14"/>
                        <a:pt x="74" y="13"/>
                      </a:cubicBezTo>
                      <a:cubicBezTo>
                        <a:pt x="73" y="12"/>
                        <a:pt x="73" y="11"/>
                        <a:pt x="73" y="10"/>
                      </a:cubicBezTo>
                      <a:cubicBezTo>
                        <a:pt x="74" y="9"/>
                        <a:pt x="74" y="9"/>
                        <a:pt x="73" y="8"/>
                      </a:cubicBezTo>
                      <a:cubicBezTo>
                        <a:pt x="72" y="8"/>
                        <a:pt x="71" y="7"/>
                        <a:pt x="71" y="6"/>
                      </a:cubicBezTo>
                      <a:cubicBezTo>
                        <a:pt x="69" y="5"/>
                        <a:pt x="69" y="5"/>
                        <a:pt x="69" y="5"/>
                      </a:cubicBezTo>
                      <a:cubicBezTo>
                        <a:pt x="69" y="5"/>
                        <a:pt x="69" y="5"/>
                        <a:pt x="69" y="5"/>
                      </a:cubicBezTo>
                      <a:cubicBezTo>
                        <a:pt x="69" y="5"/>
                        <a:pt x="68" y="6"/>
                        <a:pt x="68" y="6"/>
                      </a:cubicBezTo>
                      <a:cubicBezTo>
                        <a:pt x="68" y="6"/>
                        <a:pt x="68" y="6"/>
                        <a:pt x="68" y="6"/>
                      </a:cubicBezTo>
                      <a:cubicBezTo>
                        <a:pt x="67" y="6"/>
                        <a:pt x="67" y="5"/>
                        <a:pt x="66" y="5"/>
                      </a:cubicBezTo>
                      <a:cubicBezTo>
                        <a:pt x="65" y="6"/>
                        <a:pt x="65" y="6"/>
                        <a:pt x="65" y="6"/>
                      </a:cubicBezTo>
                      <a:cubicBezTo>
                        <a:pt x="64" y="6"/>
                        <a:pt x="63" y="5"/>
                        <a:pt x="61" y="3"/>
                      </a:cubicBezTo>
                      <a:cubicBezTo>
                        <a:pt x="61" y="3"/>
                        <a:pt x="60" y="3"/>
                        <a:pt x="59" y="3"/>
                      </a:cubicBezTo>
                      <a:cubicBezTo>
                        <a:pt x="59" y="3"/>
                        <a:pt x="58" y="3"/>
                        <a:pt x="58" y="3"/>
                      </a:cubicBezTo>
                      <a:cubicBezTo>
                        <a:pt x="57" y="4"/>
                        <a:pt x="57" y="4"/>
                        <a:pt x="57" y="4"/>
                      </a:cubicBezTo>
                      <a:cubicBezTo>
                        <a:pt x="57" y="3"/>
                        <a:pt x="57" y="3"/>
                        <a:pt x="57" y="3"/>
                      </a:cubicBezTo>
                      <a:cubicBezTo>
                        <a:pt x="56" y="3"/>
                        <a:pt x="53" y="3"/>
                        <a:pt x="52" y="3"/>
                      </a:cubicBezTo>
                      <a:cubicBezTo>
                        <a:pt x="51" y="3"/>
                        <a:pt x="49" y="3"/>
                        <a:pt x="48" y="4"/>
                      </a:cubicBezTo>
                      <a:cubicBezTo>
                        <a:pt x="48" y="4"/>
                        <a:pt x="48" y="4"/>
                        <a:pt x="47" y="4"/>
                      </a:cubicBezTo>
                      <a:cubicBezTo>
                        <a:pt x="46" y="4"/>
                        <a:pt x="45" y="5"/>
                        <a:pt x="44" y="4"/>
                      </a:cubicBezTo>
                      <a:cubicBezTo>
                        <a:pt x="43" y="4"/>
                        <a:pt x="43" y="4"/>
                        <a:pt x="43" y="4"/>
                      </a:cubicBezTo>
                      <a:cubicBezTo>
                        <a:pt x="43" y="4"/>
                        <a:pt x="43" y="4"/>
                        <a:pt x="43" y="5"/>
                      </a:cubicBezTo>
                      <a:cubicBezTo>
                        <a:pt x="43" y="5"/>
                        <a:pt x="42" y="6"/>
                        <a:pt x="41" y="6"/>
                      </a:cubicBezTo>
                      <a:cubicBezTo>
                        <a:pt x="40" y="6"/>
                        <a:pt x="39" y="6"/>
                        <a:pt x="37" y="6"/>
                      </a:cubicBezTo>
                      <a:cubicBezTo>
                        <a:pt x="36" y="5"/>
                        <a:pt x="35" y="5"/>
                        <a:pt x="35" y="5"/>
                      </a:cubicBezTo>
                      <a:cubicBezTo>
                        <a:pt x="34" y="5"/>
                        <a:pt x="34" y="5"/>
                        <a:pt x="34" y="5"/>
                      </a:cubicBezTo>
                      <a:cubicBezTo>
                        <a:pt x="33" y="5"/>
                        <a:pt x="32" y="4"/>
                        <a:pt x="32" y="4"/>
                      </a:cubicBezTo>
                      <a:cubicBezTo>
                        <a:pt x="31" y="3"/>
                        <a:pt x="30" y="2"/>
                        <a:pt x="30" y="3"/>
                      </a:cubicBezTo>
                      <a:cubicBezTo>
                        <a:pt x="29" y="3"/>
                        <a:pt x="28" y="4"/>
                        <a:pt x="28" y="5"/>
                      </a:cubicBezTo>
                      <a:cubicBezTo>
                        <a:pt x="28" y="7"/>
                        <a:pt x="28" y="8"/>
                        <a:pt x="27" y="8"/>
                      </a:cubicBezTo>
                      <a:cubicBezTo>
                        <a:pt x="27" y="9"/>
                        <a:pt x="26" y="11"/>
                        <a:pt x="26" y="12"/>
                      </a:cubicBezTo>
                      <a:cubicBezTo>
                        <a:pt x="25" y="13"/>
                        <a:pt x="25" y="14"/>
                        <a:pt x="25" y="14"/>
                      </a:cubicBezTo>
                      <a:cubicBezTo>
                        <a:pt x="24" y="16"/>
                        <a:pt x="24" y="18"/>
                        <a:pt x="24" y="19"/>
                      </a:cubicBezTo>
                      <a:cubicBezTo>
                        <a:pt x="24" y="20"/>
                        <a:pt x="24" y="21"/>
                        <a:pt x="24" y="22"/>
                      </a:cubicBezTo>
                      <a:cubicBezTo>
                        <a:pt x="23" y="25"/>
                        <a:pt x="23" y="26"/>
                        <a:pt x="20" y="28"/>
                      </a:cubicBezTo>
                      <a:cubicBezTo>
                        <a:pt x="20" y="28"/>
                        <a:pt x="20" y="28"/>
                        <a:pt x="20" y="28"/>
                      </a:cubicBezTo>
                      <a:cubicBezTo>
                        <a:pt x="18" y="29"/>
                        <a:pt x="18" y="31"/>
                        <a:pt x="18" y="33"/>
                      </a:cubicBezTo>
                      <a:cubicBezTo>
                        <a:pt x="18" y="34"/>
                        <a:pt x="17" y="34"/>
                        <a:pt x="17" y="34"/>
                      </a:cubicBezTo>
                      <a:cubicBezTo>
                        <a:pt x="17" y="37"/>
                        <a:pt x="13" y="42"/>
                        <a:pt x="10" y="42"/>
                      </a:cubicBezTo>
                      <a:cubicBezTo>
                        <a:pt x="9" y="42"/>
                        <a:pt x="9" y="41"/>
                        <a:pt x="9" y="41"/>
                      </a:cubicBezTo>
                      <a:cubicBezTo>
                        <a:pt x="8" y="41"/>
                        <a:pt x="8" y="41"/>
                        <a:pt x="8" y="40"/>
                      </a:cubicBezTo>
                      <a:cubicBezTo>
                        <a:pt x="8" y="40"/>
                        <a:pt x="8" y="40"/>
                        <a:pt x="8" y="41"/>
                      </a:cubicBezTo>
                      <a:cubicBezTo>
                        <a:pt x="4" y="42"/>
                        <a:pt x="3" y="42"/>
                        <a:pt x="2" y="45"/>
                      </a:cubicBezTo>
                      <a:cubicBezTo>
                        <a:pt x="6" y="44"/>
                        <a:pt x="8" y="44"/>
                        <a:pt x="12" y="44"/>
                      </a:cubicBezTo>
                      <a:cubicBezTo>
                        <a:pt x="13" y="44"/>
                        <a:pt x="13" y="44"/>
                        <a:pt x="13" y="44"/>
                      </a:cubicBezTo>
                      <a:cubicBezTo>
                        <a:pt x="18" y="44"/>
                        <a:pt x="19" y="45"/>
                        <a:pt x="20" y="50"/>
                      </a:cubicBezTo>
                      <a:cubicBezTo>
                        <a:pt x="21" y="52"/>
                        <a:pt x="22" y="53"/>
                        <a:pt x="24" y="53"/>
                      </a:cubicBezTo>
                      <a:cubicBezTo>
                        <a:pt x="25" y="53"/>
                        <a:pt x="26" y="52"/>
                        <a:pt x="27" y="52"/>
                      </a:cubicBezTo>
                      <a:cubicBezTo>
                        <a:pt x="28" y="52"/>
                        <a:pt x="28" y="52"/>
                        <a:pt x="28" y="52"/>
                      </a:cubicBezTo>
                      <a:cubicBezTo>
                        <a:pt x="28" y="52"/>
                        <a:pt x="28" y="51"/>
                        <a:pt x="28" y="51"/>
                      </a:cubicBezTo>
                      <a:cubicBezTo>
                        <a:pt x="28" y="50"/>
                        <a:pt x="28" y="49"/>
                        <a:pt x="29" y="49"/>
                      </a:cubicBezTo>
                      <a:cubicBezTo>
                        <a:pt x="30" y="48"/>
                        <a:pt x="31" y="48"/>
                        <a:pt x="33" y="48"/>
                      </a:cubicBezTo>
                      <a:cubicBezTo>
                        <a:pt x="34" y="48"/>
                        <a:pt x="34" y="48"/>
                        <a:pt x="34" y="48"/>
                      </a:cubicBezTo>
                      <a:cubicBezTo>
                        <a:pt x="36" y="48"/>
                        <a:pt x="36" y="48"/>
                        <a:pt x="36" y="48"/>
                      </a:cubicBezTo>
                      <a:cubicBezTo>
                        <a:pt x="35" y="49"/>
                        <a:pt x="35" y="49"/>
                        <a:pt x="35" y="49"/>
                      </a:cubicBezTo>
                      <a:cubicBezTo>
                        <a:pt x="35" y="49"/>
                        <a:pt x="35" y="49"/>
                        <a:pt x="35" y="49"/>
                      </a:cubicBezTo>
                      <a:cubicBezTo>
                        <a:pt x="40" y="49"/>
                        <a:pt x="40" y="54"/>
                        <a:pt x="40" y="57"/>
                      </a:cubicBezTo>
                      <a:cubicBezTo>
                        <a:pt x="40" y="59"/>
                        <a:pt x="40" y="60"/>
                        <a:pt x="41" y="62"/>
                      </a:cubicBezTo>
                      <a:cubicBezTo>
                        <a:pt x="41" y="62"/>
                        <a:pt x="41" y="63"/>
                        <a:pt x="41" y="64"/>
                      </a:cubicBezTo>
                      <a:cubicBezTo>
                        <a:pt x="41" y="64"/>
                        <a:pt x="41" y="64"/>
                        <a:pt x="41" y="64"/>
                      </a:cubicBezTo>
                      <a:cubicBezTo>
                        <a:pt x="42" y="64"/>
                        <a:pt x="43" y="64"/>
                        <a:pt x="44" y="64"/>
                      </a:cubicBezTo>
                      <a:cubicBezTo>
                        <a:pt x="46" y="64"/>
                        <a:pt x="46" y="64"/>
                        <a:pt x="46" y="64"/>
                      </a:cubicBezTo>
                      <a:cubicBezTo>
                        <a:pt x="47" y="64"/>
                        <a:pt x="47" y="64"/>
                        <a:pt x="48" y="64"/>
                      </a:cubicBezTo>
                      <a:cubicBezTo>
                        <a:pt x="48" y="64"/>
                        <a:pt x="48" y="64"/>
                        <a:pt x="48" y="64"/>
                      </a:cubicBezTo>
                      <a:cubicBezTo>
                        <a:pt x="49" y="64"/>
                        <a:pt x="49" y="65"/>
                        <a:pt x="50" y="65"/>
                      </a:cubicBezTo>
                      <a:cubicBezTo>
                        <a:pt x="50" y="65"/>
                        <a:pt x="50" y="65"/>
                        <a:pt x="50" y="65"/>
                      </a:cubicBezTo>
                      <a:cubicBezTo>
                        <a:pt x="50" y="65"/>
                        <a:pt x="50" y="65"/>
                        <a:pt x="50" y="65"/>
                      </a:cubicBezTo>
                      <a:cubicBezTo>
                        <a:pt x="51" y="65"/>
                        <a:pt x="52" y="65"/>
                        <a:pt x="53" y="66"/>
                      </a:cubicBezTo>
                      <a:cubicBezTo>
                        <a:pt x="54" y="67"/>
                        <a:pt x="56" y="68"/>
                        <a:pt x="58" y="67"/>
                      </a:cubicBezTo>
                      <a:cubicBezTo>
                        <a:pt x="59" y="67"/>
                        <a:pt x="59" y="67"/>
                        <a:pt x="59" y="6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3" name="Freeform 328"/>
                <p:cNvSpPr>
                  <a:spLocks noChangeArrowheads="1"/>
                </p:cNvSpPr>
                <p:nvPr/>
              </p:nvSpPr>
              <p:spPr bwMode="auto">
                <a:xfrm>
                  <a:off x="1046" y="750"/>
                  <a:ext cx="46" cy="36"/>
                </a:xfrm>
                <a:custGeom>
                  <a:avLst/>
                  <a:gdLst>
                    <a:gd name="T0" fmla="*/ 23 w 27"/>
                    <a:gd name="T1" fmla="*/ 15 h 21"/>
                    <a:gd name="T2" fmla="*/ 26 w 27"/>
                    <a:gd name="T3" fmla="*/ 7 h 21"/>
                    <a:gd name="T4" fmla="*/ 22 w 27"/>
                    <a:gd name="T5" fmla="*/ 0 h 21"/>
                    <a:gd name="T6" fmla="*/ 19 w 27"/>
                    <a:gd name="T7" fmla="*/ 1 h 21"/>
                    <a:gd name="T8" fmla="*/ 12 w 27"/>
                    <a:gd name="T9" fmla="*/ 2 h 21"/>
                    <a:gd name="T10" fmla="*/ 12 w 27"/>
                    <a:gd name="T11" fmla="*/ 8 h 21"/>
                    <a:gd name="T12" fmla="*/ 7 w 27"/>
                    <a:gd name="T13" fmla="*/ 21 h 21"/>
                    <a:gd name="T14" fmla="*/ 12 w 27"/>
                    <a:gd name="T15" fmla="*/ 20 h 21"/>
                    <a:gd name="T16" fmla="*/ 14 w 27"/>
                    <a:gd name="T17" fmla="*/ 17 h 21"/>
                    <a:gd name="T18" fmla="*/ 23 w 27"/>
                    <a:gd name="T19" fmla="*/ 15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1"/>
                    <a:gd name="T32" fmla="*/ 27 w 27"/>
                    <a:gd name="T33" fmla="*/ 21 h 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1">
                      <a:moveTo>
                        <a:pt x="23" y="15"/>
                      </a:moveTo>
                      <a:cubicBezTo>
                        <a:pt x="24" y="13"/>
                        <a:pt x="27" y="10"/>
                        <a:pt x="26" y="7"/>
                      </a:cubicBezTo>
                      <a:cubicBezTo>
                        <a:pt x="26" y="5"/>
                        <a:pt x="24" y="1"/>
                        <a:pt x="22" y="0"/>
                      </a:cubicBezTo>
                      <a:cubicBezTo>
                        <a:pt x="22" y="0"/>
                        <a:pt x="20" y="1"/>
                        <a:pt x="19" y="1"/>
                      </a:cubicBezTo>
                      <a:cubicBezTo>
                        <a:pt x="17" y="2"/>
                        <a:pt x="15" y="2"/>
                        <a:pt x="12" y="2"/>
                      </a:cubicBezTo>
                      <a:cubicBezTo>
                        <a:pt x="7" y="2"/>
                        <a:pt x="12" y="6"/>
                        <a:pt x="12" y="8"/>
                      </a:cubicBezTo>
                      <a:cubicBezTo>
                        <a:pt x="12" y="10"/>
                        <a:pt x="0" y="19"/>
                        <a:pt x="7" y="21"/>
                      </a:cubicBezTo>
                      <a:cubicBezTo>
                        <a:pt x="7" y="21"/>
                        <a:pt x="12" y="20"/>
                        <a:pt x="12" y="20"/>
                      </a:cubicBezTo>
                      <a:cubicBezTo>
                        <a:pt x="14" y="20"/>
                        <a:pt x="14" y="19"/>
                        <a:pt x="14" y="17"/>
                      </a:cubicBezTo>
                      <a:cubicBezTo>
                        <a:pt x="14" y="15"/>
                        <a:pt x="21" y="14"/>
                        <a:pt x="23"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4" name="Freeform 329"/>
                <p:cNvSpPr>
                  <a:spLocks noEditPoints="1" noChangeArrowheads="1"/>
                </p:cNvSpPr>
                <p:nvPr/>
              </p:nvSpPr>
              <p:spPr bwMode="auto">
                <a:xfrm>
                  <a:off x="1051" y="748"/>
                  <a:ext cx="43" cy="41"/>
                </a:xfrm>
                <a:custGeom>
                  <a:avLst/>
                  <a:gdLst>
                    <a:gd name="T0" fmla="*/ 5 w 25"/>
                    <a:gd name="T1" fmla="*/ 24 h 24"/>
                    <a:gd name="T2" fmla="*/ 4 w 25"/>
                    <a:gd name="T3" fmla="*/ 23 h 24"/>
                    <a:gd name="T4" fmla="*/ 1 w 25"/>
                    <a:gd name="T5" fmla="*/ 21 h 24"/>
                    <a:gd name="T6" fmla="*/ 6 w 25"/>
                    <a:gd name="T7" fmla="*/ 12 h 24"/>
                    <a:gd name="T8" fmla="*/ 8 w 25"/>
                    <a:gd name="T9" fmla="*/ 9 h 24"/>
                    <a:gd name="T10" fmla="*/ 7 w 25"/>
                    <a:gd name="T11" fmla="*/ 7 h 24"/>
                    <a:gd name="T12" fmla="*/ 6 w 25"/>
                    <a:gd name="T13" fmla="*/ 3 h 24"/>
                    <a:gd name="T14" fmla="*/ 9 w 25"/>
                    <a:gd name="T15" fmla="*/ 2 h 24"/>
                    <a:gd name="T16" fmla="*/ 15 w 25"/>
                    <a:gd name="T17" fmla="*/ 1 h 24"/>
                    <a:gd name="T18" fmla="*/ 16 w 25"/>
                    <a:gd name="T19" fmla="*/ 1 h 24"/>
                    <a:gd name="T20" fmla="*/ 18 w 25"/>
                    <a:gd name="T21" fmla="*/ 1 h 24"/>
                    <a:gd name="T22" fmla="*/ 19 w 25"/>
                    <a:gd name="T23" fmla="*/ 0 h 24"/>
                    <a:gd name="T24" fmla="*/ 20 w 25"/>
                    <a:gd name="T25" fmla="*/ 0 h 24"/>
                    <a:gd name="T26" fmla="*/ 24 w 25"/>
                    <a:gd name="T27" fmla="*/ 8 h 24"/>
                    <a:gd name="T28" fmla="*/ 21 w 25"/>
                    <a:gd name="T29" fmla="*/ 15 h 24"/>
                    <a:gd name="T30" fmla="*/ 20 w 25"/>
                    <a:gd name="T31" fmla="*/ 17 h 24"/>
                    <a:gd name="T32" fmla="*/ 20 w 25"/>
                    <a:gd name="T33" fmla="*/ 17 h 24"/>
                    <a:gd name="T34" fmla="*/ 19 w 25"/>
                    <a:gd name="T35" fmla="*/ 17 h 24"/>
                    <a:gd name="T36" fmla="*/ 18 w 25"/>
                    <a:gd name="T37" fmla="*/ 17 h 24"/>
                    <a:gd name="T38" fmla="*/ 12 w 25"/>
                    <a:gd name="T39" fmla="*/ 18 h 24"/>
                    <a:gd name="T40" fmla="*/ 12 w 25"/>
                    <a:gd name="T41" fmla="*/ 19 h 24"/>
                    <a:gd name="T42" fmla="*/ 9 w 25"/>
                    <a:gd name="T43" fmla="*/ 22 h 24"/>
                    <a:gd name="T44" fmla="*/ 5 w 25"/>
                    <a:gd name="T45" fmla="*/ 23 h 24"/>
                    <a:gd name="T46" fmla="*/ 5 w 25"/>
                    <a:gd name="T47" fmla="*/ 24 h 24"/>
                    <a:gd name="T48" fmla="*/ 19 w 25"/>
                    <a:gd name="T49" fmla="*/ 2 h 24"/>
                    <a:gd name="T50" fmla="*/ 18 w 25"/>
                    <a:gd name="T51" fmla="*/ 2 h 24"/>
                    <a:gd name="T52" fmla="*/ 16 w 25"/>
                    <a:gd name="T53" fmla="*/ 3 h 24"/>
                    <a:gd name="T54" fmla="*/ 15 w 25"/>
                    <a:gd name="T55" fmla="*/ 3 h 24"/>
                    <a:gd name="T56" fmla="*/ 9 w 25"/>
                    <a:gd name="T57" fmla="*/ 4 h 24"/>
                    <a:gd name="T58" fmla="*/ 8 w 25"/>
                    <a:gd name="T59" fmla="*/ 4 h 24"/>
                    <a:gd name="T60" fmla="*/ 9 w 25"/>
                    <a:gd name="T61" fmla="*/ 6 h 24"/>
                    <a:gd name="T62" fmla="*/ 10 w 25"/>
                    <a:gd name="T63" fmla="*/ 9 h 24"/>
                    <a:gd name="T64" fmla="*/ 7 w 25"/>
                    <a:gd name="T65" fmla="*/ 13 h 24"/>
                    <a:gd name="T66" fmla="*/ 3 w 25"/>
                    <a:gd name="T67" fmla="*/ 20 h 24"/>
                    <a:gd name="T68" fmla="*/ 4 w 25"/>
                    <a:gd name="T69" fmla="*/ 21 h 24"/>
                    <a:gd name="T70" fmla="*/ 9 w 25"/>
                    <a:gd name="T71" fmla="*/ 20 h 24"/>
                    <a:gd name="T72" fmla="*/ 10 w 25"/>
                    <a:gd name="T73" fmla="*/ 20 h 24"/>
                    <a:gd name="T74" fmla="*/ 10 w 25"/>
                    <a:gd name="T75" fmla="*/ 20 h 24"/>
                    <a:gd name="T76" fmla="*/ 10 w 25"/>
                    <a:gd name="T77" fmla="*/ 19 h 24"/>
                    <a:gd name="T78" fmla="*/ 10 w 25"/>
                    <a:gd name="T79" fmla="*/ 18 h 24"/>
                    <a:gd name="T80" fmla="*/ 18 w 25"/>
                    <a:gd name="T81" fmla="*/ 15 h 24"/>
                    <a:gd name="T82" fmla="*/ 19 w 25"/>
                    <a:gd name="T83" fmla="*/ 15 h 24"/>
                    <a:gd name="T84" fmla="*/ 20 w 25"/>
                    <a:gd name="T85" fmla="*/ 14 h 24"/>
                    <a:gd name="T86" fmla="*/ 22 w 25"/>
                    <a:gd name="T87" fmla="*/ 8 h 24"/>
                    <a:gd name="T88" fmla="*/ 19 w 25"/>
                    <a:gd name="T89" fmla="*/ 2 h 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
                    <a:gd name="T136" fmla="*/ 0 h 24"/>
                    <a:gd name="T137" fmla="*/ 25 w 25"/>
                    <a:gd name="T138" fmla="*/ 24 h 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 h="24">
                      <a:moveTo>
                        <a:pt x="5" y="24"/>
                      </a:moveTo>
                      <a:cubicBezTo>
                        <a:pt x="4" y="23"/>
                        <a:pt x="4" y="23"/>
                        <a:pt x="4" y="23"/>
                      </a:cubicBezTo>
                      <a:cubicBezTo>
                        <a:pt x="2" y="23"/>
                        <a:pt x="2" y="22"/>
                        <a:pt x="1" y="21"/>
                      </a:cubicBezTo>
                      <a:cubicBezTo>
                        <a:pt x="0" y="18"/>
                        <a:pt x="3" y="15"/>
                        <a:pt x="6" y="12"/>
                      </a:cubicBezTo>
                      <a:cubicBezTo>
                        <a:pt x="7" y="11"/>
                        <a:pt x="8" y="9"/>
                        <a:pt x="8" y="9"/>
                      </a:cubicBezTo>
                      <a:cubicBezTo>
                        <a:pt x="8" y="8"/>
                        <a:pt x="7" y="8"/>
                        <a:pt x="7" y="7"/>
                      </a:cubicBezTo>
                      <a:cubicBezTo>
                        <a:pt x="6" y="6"/>
                        <a:pt x="6" y="4"/>
                        <a:pt x="6" y="3"/>
                      </a:cubicBezTo>
                      <a:cubicBezTo>
                        <a:pt x="7" y="2"/>
                        <a:pt x="8" y="2"/>
                        <a:pt x="9" y="2"/>
                      </a:cubicBezTo>
                      <a:cubicBezTo>
                        <a:pt x="11" y="2"/>
                        <a:pt x="13" y="2"/>
                        <a:pt x="15" y="1"/>
                      </a:cubicBezTo>
                      <a:cubicBezTo>
                        <a:pt x="16" y="1"/>
                        <a:pt x="16" y="1"/>
                        <a:pt x="16" y="1"/>
                      </a:cubicBezTo>
                      <a:cubicBezTo>
                        <a:pt x="16" y="1"/>
                        <a:pt x="17" y="1"/>
                        <a:pt x="18" y="1"/>
                      </a:cubicBezTo>
                      <a:cubicBezTo>
                        <a:pt x="18" y="0"/>
                        <a:pt x="19" y="0"/>
                        <a:pt x="19" y="0"/>
                      </a:cubicBezTo>
                      <a:cubicBezTo>
                        <a:pt x="20" y="0"/>
                        <a:pt x="20" y="0"/>
                        <a:pt x="20" y="0"/>
                      </a:cubicBezTo>
                      <a:cubicBezTo>
                        <a:pt x="22" y="1"/>
                        <a:pt x="24" y="6"/>
                        <a:pt x="24" y="8"/>
                      </a:cubicBezTo>
                      <a:cubicBezTo>
                        <a:pt x="25" y="11"/>
                        <a:pt x="23" y="13"/>
                        <a:pt x="21" y="15"/>
                      </a:cubicBezTo>
                      <a:cubicBezTo>
                        <a:pt x="21" y="16"/>
                        <a:pt x="21" y="16"/>
                        <a:pt x="20" y="17"/>
                      </a:cubicBezTo>
                      <a:cubicBezTo>
                        <a:pt x="20" y="17"/>
                        <a:pt x="20" y="17"/>
                        <a:pt x="20" y="17"/>
                      </a:cubicBezTo>
                      <a:cubicBezTo>
                        <a:pt x="19" y="17"/>
                        <a:pt x="19" y="17"/>
                        <a:pt x="19" y="17"/>
                      </a:cubicBezTo>
                      <a:cubicBezTo>
                        <a:pt x="19" y="17"/>
                        <a:pt x="19" y="17"/>
                        <a:pt x="18" y="17"/>
                      </a:cubicBezTo>
                      <a:cubicBezTo>
                        <a:pt x="16" y="17"/>
                        <a:pt x="12" y="18"/>
                        <a:pt x="12" y="18"/>
                      </a:cubicBezTo>
                      <a:cubicBezTo>
                        <a:pt x="12" y="19"/>
                        <a:pt x="12" y="19"/>
                        <a:pt x="12" y="19"/>
                      </a:cubicBezTo>
                      <a:cubicBezTo>
                        <a:pt x="12" y="21"/>
                        <a:pt x="11" y="22"/>
                        <a:pt x="9" y="22"/>
                      </a:cubicBezTo>
                      <a:cubicBezTo>
                        <a:pt x="9" y="22"/>
                        <a:pt x="6" y="23"/>
                        <a:pt x="5" y="23"/>
                      </a:cubicBezTo>
                      <a:lnTo>
                        <a:pt x="5" y="24"/>
                      </a:lnTo>
                      <a:close/>
                      <a:moveTo>
                        <a:pt x="19" y="2"/>
                      </a:moveTo>
                      <a:cubicBezTo>
                        <a:pt x="19" y="2"/>
                        <a:pt x="19" y="2"/>
                        <a:pt x="18" y="2"/>
                      </a:cubicBezTo>
                      <a:cubicBezTo>
                        <a:pt x="18" y="3"/>
                        <a:pt x="17" y="3"/>
                        <a:pt x="16" y="3"/>
                      </a:cubicBezTo>
                      <a:cubicBezTo>
                        <a:pt x="15" y="3"/>
                        <a:pt x="15" y="3"/>
                        <a:pt x="15" y="3"/>
                      </a:cubicBezTo>
                      <a:cubicBezTo>
                        <a:pt x="13" y="4"/>
                        <a:pt x="11" y="4"/>
                        <a:pt x="9" y="4"/>
                      </a:cubicBezTo>
                      <a:cubicBezTo>
                        <a:pt x="8" y="4"/>
                        <a:pt x="8" y="4"/>
                        <a:pt x="8" y="4"/>
                      </a:cubicBezTo>
                      <a:cubicBezTo>
                        <a:pt x="8" y="4"/>
                        <a:pt x="8" y="6"/>
                        <a:pt x="9" y="6"/>
                      </a:cubicBezTo>
                      <a:cubicBezTo>
                        <a:pt x="9" y="7"/>
                        <a:pt x="10" y="8"/>
                        <a:pt x="10" y="9"/>
                      </a:cubicBezTo>
                      <a:cubicBezTo>
                        <a:pt x="10" y="10"/>
                        <a:pt x="9" y="11"/>
                        <a:pt x="7" y="13"/>
                      </a:cubicBezTo>
                      <a:cubicBezTo>
                        <a:pt x="6" y="15"/>
                        <a:pt x="3" y="19"/>
                        <a:pt x="3" y="20"/>
                      </a:cubicBezTo>
                      <a:cubicBezTo>
                        <a:pt x="3" y="20"/>
                        <a:pt x="3" y="21"/>
                        <a:pt x="4" y="21"/>
                      </a:cubicBezTo>
                      <a:cubicBezTo>
                        <a:pt x="6" y="20"/>
                        <a:pt x="9" y="20"/>
                        <a:pt x="9" y="20"/>
                      </a:cubicBezTo>
                      <a:cubicBezTo>
                        <a:pt x="10" y="20"/>
                        <a:pt x="10" y="20"/>
                        <a:pt x="10" y="20"/>
                      </a:cubicBezTo>
                      <a:cubicBezTo>
                        <a:pt x="10" y="20"/>
                        <a:pt x="10" y="20"/>
                        <a:pt x="10" y="20"/>
                      </a:cubicBezTo>
                      <a:cubicBezTo>
                        <a:pt x="10" y="20"/>
                        <a:pt x="10" y="19"/>
                        <a:pt x="10" y="19"/>
                      </a:cubicBezTo>
                      <a:cubicBezTo>
                        <a:pt x="10" y="19"/>
                        <a:pt x="10" y="18"/>
                        <a:pt x="10" y="18"/>
                      </a:cubicBezTo>
                      <a:cubicBezTo>
                        <a:pt x="11" y="15"/>
                        <a:pt x="17" y="15"/>
                        <a:pt x="18" y="15"/>
                      </a:cubicBezTo>
                      <a:cubicBezTo>
                        <a:pt x="19" y="15"/>
                        <a:pt x="19" y="15"/>
                        <a:pt x="19" y="15"/>
                      </a:cubicBezTo>
                      <a:cubicBezTo>
                        <a:pt x="19" y="15"/>
                        <a:pt x="20" y="14"/>
                        <a:pt x="20" y="14"/>
                      </a:cubicBezTo>
                      <a:cubicBezTo>
                        <a:pt x="21" y="12"/>
                        <a:pt x="23" y="10"/>
                        <a:pt x="22" y="8"/>
                      </a:cubicBezTo>
                      <a:cubicBezTo>
                        <a:pt x="22" y="6"/>
                        <a:pt x="20" y="3"/>
                        <a:pt x="19"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5" name="Freeform 330"/>
                <p:cNvSpPr>
                  <a:spLocks noChangeArrowheads="1"/>
                </p:cNvSpPr>
                <p:nvPr/>
              </p:nvSpPr>
              <p:spPr bwMode="auto">
                <a:xfrm>
                  <a:off x="1075" y="841"/>
                  <a:ext cx="22" cy="53"/>
                </a:xfrm>
                <a:custGeom>
                  <a:avLst/>
                  <a:gdLst>
                    <a:gd name="T0" fmla="*/ 2 w 13"/>
                    <a:gd name="T1" fmla="*/ 18 h 31"/>
                    <a:gd name="T2" fmla="*/ 8 w 13"/>
                    <a:gd name="T3" fmla="*/ 23 h 31"/>
                    <a:gd name="T4" fmla="*/ 7 w 13"/>
                    <a:gd name="T5" fmla="*/ 27 h 31"/>
                    <a:gd name="T6" fmla="*/ 10 w 13"/>
                    <a:gd name="T7" fmla="*/ 31 h 31"/>
                    <a:gd name="T8" fmla="*/ 11 w 13"/>
                    <a:gd name="T9" fmla="*/ 31 h 31"/>
                    <a:gd name="T10" fmla="*/ 13 w 13"/>
                    <a:gd name="T11" fmla="*/ 24 h 31"/>
                    <a:gd name="T12" fmla="*/ 9 w 13"/>
                    <a:gd name="T13" fmla="*/ 16 h 31"/>
                    <a:gd name="T14" fmla="*/ 10 w 13"/>
                    <a:gd name="T15" fmla="*/ 20 h 31"/>
                    <a:gd name="T16" fmla="*/ 8 w 13"/>
                    <a:gd name="T17" fmla="*/ 19 h 31"/>
                    <a:gd name="T18" fmla="*/ 6 w 13"/>
                    <a:gd name="T19" fmla="*/ 10 h 31"/>
                    <a:gd name="T20" fmla="*/ 5 w 13"/>
                    <a:gd name="T21" fmla="*/ 1 h 31"/>
                    <a:gd name="T22" fmla="*/ 2 w 13"/>
                    <a:gd name="T23" fmla="*/ 0 h 31"/>
                    <a:gd name="T24" fmla="*/ 4 w 13"/>
                    <a:gd name="T25" fmla="*/ 5 h 31"/>
                    <a:gd name="T26" fmla="*/ 3 w 13"/>
                    <a:gd name="T27" fmla="*/ 9 h 31"/>
                    <a:gd name="T28" fmla="*/ 3 w 13"/>
                    <a:gd name="T29" fmla="*/ 12 h 31"/>
                    <a:gd name="T30" fmla="*/ 2 w 13"/>
                    <a:gd name="T31" fmla="*/ 13 h 31"/>
                    <a:gd name="T32" fmla="*/ 2 w 13"/>
                    <a:gd name="T33" fmla="*/ 18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31"/>
                    <a:gd name="T53" fmla="*/ 13 w 13"/>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31">
                      <a:moveTo>
                        <a:pt x="2" y="18"/>
                      </a:moveTo>
                      <a:cubicBezTo>
                        <a:pt x="4" y="23"/>
                        <a:pt x="7" y="18"/>
                        <a:pt x="8" y="23"/>
                      </a:cubicBezTo>
                      <a:cubicBezTo>
                        <a:pt x="8" y="25"/>
                        <a:pt x="7" y="26"/>
                        <a:pt x="7" y="27"/>
                      </a:cubicBezTo>
                      <a:cubicBezTo>
                        <a:pt x="8" y="29"/>
                        <a:pt x="10" y="29"/>
                        <a:pt x="10" y="31"/>
                      </a:cubicBezTo>
                      <a:cubicBezTo>
                        <a:pt x="10" y="31"/>
                        <a:pt x="10" y="31"/>
                        <a:pt x="11" y="31"/>
                      </a:cubicBezTo>
                      <a:cubicBezTo>
                        <a:pt x="10" y="27"/>
                        <a:pt x="12" y="27"/>
                        <a:pt x="13" y="24"/>
                      </a:cubicBezTo>
                      <a:cubicBezTo>
                        <a:pt x="13" y="21"/>
                        <a:pt x="11" y="19"/>
                        <a:pt x="9" y="16"/>
                      </a:cubicBezTo>
                      <a:cubicBezTo>
                        <a:pt x="9" y="17"/>
                        <a:pt x="10" y="19"/>
                        <a:pt x="10" y="20"/>
                      </a:cubicBezTo>
                      <a:cubicBezTo>
                        <a:pt x="9" y="19"/>
                        <a:pt x="9" y="19"/>
                        <a:pt x="8" y="19"/>
                      </a:cubicBezTo>
                      <a:cubicBezTo>
                        <a:pt x="7" y="15"/>
                        <a:pt x="5" y="13"/>
                        <a:pt x="6" y="10"/>
                      </a:cubicBezTo>
                      <a:cubicBezTo>
                        <a:pt x="8" y="6"/>
                        <a:pt x="5" y="4"/>
                        <a:pt x="5" y="1"/>
                      </a:cubicBezTo>
                      <a:cubicBezTo>
                        <a:pt x="4" y="1"/>
                        <a:pt x="3" y="1"/>
                        <a:pt x="2" y="0"/>
                      </a:cubicBezTo>
                      <a:cubicBezTo>
                        <a:pt x="2" y="1"/>
                        <a:pt x="4" y="3"/>
                        <a:pt x="4" y="5"/>
                      </a:cubicBezTo>
                      <a:cubicBezTo>
                        <a:pt x="4" y="6"/>
                        <a:pt x="3" y="8"/>
                        <a:pt x="3" y="9"/>
                      </a:cubicBezTo>
                      <a:cubicBezTo>
                        <a:pt x="3" y="10"/>
                        <a:pt x="2" y="11"/>
                        <a:pt x="3" y="12"/>
                      </a:cubicBezTo>
                      <a:cubicBezTo>
                        <a:pt x="4" y="13"/>
                        <a:pt x="2" y="12"/>
                        <a:pt x="2" y="13"/>
                      </a:cubicBezTo>
                      <a:cubicBezTo>
                        <a:pt x="1" y="15"/>
                        <a:pt x="0" y="17"/>
                        <a:pt x="2"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6" name="Freeform 331"/>
                <p:cNvSpPr>
                  <a:spLocks noEditPoints="1" noChangeArrowheads="1"/>
                </p:cNvSpPr>
                <p:nvPr/>
              </p:nvSpPr>
              <p:spPr bwMode="auto">
                <a:xfrm>
                  <a:off x="1073" y="834"/>
                  <a:ext cx="26" cy="62"/>
                </a:xfrm>
                <a:custGeom>
                  <a:avLst/>
                  <a:gdLst>
                    <a:gd name="T0" fmla="*/ 10 w 15"/>
                    <a:gd name="T1" fmla="*/ 36 h 36"/>
                    <a:gd name="T2" fmla="*/ 9 w 15"/>
                    <a:gd name="T3" fmla="*/ 34 h 36"/>
                    <a:gd name="T4" fmla="*/ 8 w 15"/>
                    <a:gd name="T5" fmla="*/ 29 h 36"/>
                    <a:gd name="T6" fmla="*/ 7 w 15"/>
                    <a:gd name="T7" fmla="*/ 25 h 36"/>
                    <a:gd name="T8" fmla="*/ 2 w 15"/>
                    <a:gd name="T9" fmla="*/ 23 h 36"/>
                    <a:gd name="T10" fmla="*/ 2 w 15"/>
                    <a:gd name="T11" fmla="*/ 17 h 36"/>
                    <a:gd name="T12" fmla="*/ 3 w 15"/>
                    <a:gd name="T13" fmla="*/ 14 h 36"/>
                    <a:gd name="T14" fmla="*/ 4 w 15"/>
                    <a:gd name="T15" fmla="*/ 10 h 36"/>
                    <a:gd name="T16" fmla="*/ 3 w 15"/>
                    <a:gd name="T17" fmla="*/ 6 h 36"/>
                    <a:gd name="T18" fmla="*/ 0 w 15"/>
                    <a:gd name="T19" fmla="*/ 0 h 36"/>
                    <a:gd name="T20" fmla="*/ 6 w 15"/>
                    <a:gd name="T21" fmla="*/ 4 h 36"/>
                    <a:gd name="T22" fmla="*/ 7 w 15"/>
                    <a:gd name="T23" fmla="*/ 5 h 36"/>
                    <a:gd name="T24" fmla="*/ 8 w 15"/>
                    <a:gd name="T25" fmla="*/ 14 h 36"/>
                    <a:gd name="T26" fmla="*/ 9 w 15"/>
                    <a:gd name="T27" fmla="*/ 21 h 36"/>
                    <a:gd name="T28" fmla="*/ 12 w 15"/>
                    <a:gd name="T29" fmla="*/ 21 h 36"/>
                    <a:gd name="T30" fmla="*/ 13 w 15"/>
                    <a:gd name="T31" fmla="*/ 32 h 36"/>
                    <a:gd name="T32" fmla="*/ 13 w 15"/>
                    <a:gd name="T33" fmla="*/ 36 h 36"/>
                    <a:gd name="T34" fmla="*/ 10 w 15"/>
                    <a:gd name="T35" fmla="*/ 27 h 36"/>
                    <a:gd name="T36" fmla="*/ 9 w 15"/>
                    <a:gd name="T37" fmla="*/ 31 h 36"/>
                    <a:gd name="T38" fmla="*/ 11 w 15"/>
                    <a:gd name="T39" fmla="*/ 32 h 36"/>
                    <a:gd name="T40" fmla="*/ 13 w 15"/>
                    <a:gd name="T41" fmla="*/ 28 h 36"/>
                    <a:gd name="T42" fmla="*/ 11 w 15"/>
                    <a:gd name="T43" fmla="*/ 25 h 36"/>
                    <a:gd name="T44" fmla="*/ 8 w 15"/>
                    <a:gd name="T45" fmla="*/ 24 h 36"/>
                    <a:gd name="T46" fmla="*/ 8 w 15"/>
                    <a:gd name="T47" fmla="*/ 24 h 36"/>
                    <a:gd name="T48" fmla="*/ 7 w 15"/>
                    <a:gd name="T49" fmla="*/ 20 h 36"/>
                    <a:gd name="T50" fmla="*/ 6 w 15"/>
                    <a:gd name="T51" fmla="*/ 8 h 36"/>
                    <a:gd name="T52" fmla="*/ 5 w 15"/>
                    <a:gd name="T53" fmla="*/ 11 h 36"/>
                    <a:gd name="T54" fmla="*/ 5 w 15"/>
                    <a:gd name="T55" fmla="*/ 14 h 36"/>
                    <a:gd name="T56" fmla="*/ 5 w 15"/>
                    <a:gd name="T57" fmla="*/ 17 h 36"/>
                    <a:gd name="T58" fmla="*/ 3 w 15"/>
                    <a:gd name="T59" fmla="*/ 19 h 36"/>
                    <a:gd name="T60" fmla="*/ 4 w 15"/>
                    <a:gd name="T61" fmla="*/ 22 h 36"/>
                    <a:gd name="T62" fmla="*/ 6 w 15"/>
                    <a:gd name="T63" fmla="*/ 23 h 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
                    <a:gd name="T97" fmla="*/ 0 h 36"/>
                    <a:gd name="T98" fmla="*/ 15 w 15"/>
                    <a:gd name="T99" fmla="*/ 36 h 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 h="36">
                      <a:moveTo>
                        <a:pt x="13" y="36"/>
                      </a:moveTo>
                      <a:cubicBezTo>
                        <a:pt x="10" y="36"/>
                        <a:pt x="10" y="36"/>
                        <a:pt x="10" y="36"/>
                      </a:cubicBezTo>
                      <a:cubicBezTo>
                        <a:pt x="10" y="35"/>
                        <a:pt x="10" y="35"/>
                        <a:pt x="10" y="35"/>
                      </a:cubicBezTo>
                      <a:cubicBezTo>
                        <a:pt x="10" y="34"/>
                        <a:pt x="10" y="34"/>
                        <a:pt x="9" y="34"/>
                      </a:cubicBezTo>
                      <a:cubicBezTo>
                        <a:pt x="8" y="33"/>
                        <a:pt x="8" y="33"/>
                        <a:pt x="7" y="32"/>
                      </a:cubicBezTo>
                      <a:cubicBezTo>
                        <a:pt x="7" y="30"/>
                        <a:pt x="7" y="29"/>
                        <a:pt x="8" y="29"/>
                      </a:cubicBezTo>
                      <a:cubicBezTo>
                        <a:pt x="8" y="28"/>
                        <a:pt x="8" y="28"/>
                        <a:pt x="8" y="28"/>
                      </a:cubicBezTo>
                      <a:cubicBezTo>
                        <a:pt x="7" y="25"/>
                        <a:pt x="7" y="25"/>
                        <a:pt x="7" y="25"/>
                      </a:cubicBezTo>
                      <a:cubicBezTo>
                        <a:pt x="6" y="25"/>
                        <a:pt x="6" y="25"/>
                        <a:pt x="6" y="25"/>
                      </a:cubicBezTo>
                      <a:cubicBezTo>
                        <a:pt x="5" y="25"/>
                        <a:pt x="3" y="25"/>
                        <a:pt x="2" y="23"/>
                      </a:cubicBezTo>
                      <a:cubicBezTo>
                        <a:pt x="0" y="21"/>
                        <a:pt x="1" y="19"/>
                        <a:pt x="1" y="18"/>
                      </a:cubicBezTo>
                      <a:cubicBezTo>
                        <a:pt x="2" y="18"/>
                        <a:pt x="2" y="17"/>
                        <a:pt x="2" y="17"/>
                      </a:cubicBezTo>
                      <a:cubicBezTo>
                        <a:pt x="2" y="16"/>
                        <a:pt x="3" y="16"/>
                        <a:pt x="3" y="16"/>
                      </a:cubicBezTo>
                      <a:cubicBezTo>
                        <a:pt x="3" y="15"/>
                        <a:pt x="3" y="14"/>
                        <a:pt x="3" y="14"/>
                      </a:cubicBezTo>
                      <a:cubicBezTo>
                        <a:pt x="3" y="13"/>
                        <a:pt x="3" y="13"/>
                        <a:pt x="3" y="13"/>
                      </a:cubicBezTo>
                      <a:cubicBezTo>
                        <a:pt x="3" y="12"/>
                        <a:pt x="3" y="11"/>
                        <a:pt x="4" y="10"/>
                      </a:cubicBezTo>
                      <a:cubicBezTo>
                        <a:pt x="4" y="10"/>
                        <a:pt x="4" y="9"/>
                        <a:pt x="4" y="9"/>
                      </a:cubicBezTo>
                      <a:cubicBezTo>
                        <a:pt x="4" y="8"/>
                        <a:pt x="3" y="7"/>
                        <a:pt x="3" y="6"/>
                      </a:cubicBezTo>
                      <a:cubicBezTo>
                        <a:pt x="2" y="5"/>
                        <a:pt x="2" y="5"/>
                        <a:pt x="2" y="4"/>
                      </a:cubicBezTo>
                      <a:cubicBezTo>
                        <a:pt x="0" y="0"/>
                        <a:pt x="0" y="0"/>
                        <a:pt x="0" y="0"/>
                      </a:cubicBezTo>
                      <a:cubicBezTo>
                        <a:pt x="3" y="3"/>
                        <a:pt x="3" y="3"/>
                        <a:pt x="3" y="3"/>
                      </a:cubicBezTo>
                      <a:cubicBezTo>
                        <a:pt x="4" y="4"/>
                        <a:pt x="5" y="4"/>
                        <a:pt x="6" y="4"/>
                      </a:cubicBezTo>
                      <a:cubicBezTo>
                        <a:pt x="7" y="3"/>
                        <a:pt x="7" y="3"/>
                        <a:pt x="7" y="3"/>
                      </a:cubicBezTo>
                      <a:cubicBezTo>
                        <a:pt x="7" y="5"/>
                        <a:pt x="7" y="5"/>
                        <a:pt x="7" y="5"/>
                      </a:cubicBezTo>
                      <a:cubicBezTo>
                        <a:pt x="7" y="6"/>
                        <a:pt x="7" y="7"/>
                        <a:pt x="8" y="8"/>
                      </a:cubicBezTo>
                      <a:cubicBezTo>
                        <a:pt x="8" y="10"/>
                        <a:pt x="9" y="12"/>
                        <a:pt x="8" y="14"/>
                      </a:cubicBezTo>
                      <a:cubicBezTo>
                        <a:pt x="7" y="16"/>
                        <a:pt x="8" y="17"/>
                        <a:pt x="9" y="19"/>
                      </a:cubicBezTo>
                      <a:cubicBezTo>
                        <a:pt x="9" y="19"/>
                        <a:pt x="9" y="20"/>
                        <a:pt x="9" y="21"/>
                      </a:cubicBezTo>
                      <a:cubicBezTo>
                        <a:pt x="11" y="20"/>
                        <a:pt x="11" y="20"/>
                        <a:pt x="11" y="20"/>
                      </a:cubicBezTo>
                      <a:cubicBezTo>
                        <a:pt x="11" y="20"/>
                        <a:pt x="11" y="21"/>
                        <a:pt x="12" y="21"/>
                      </a:cubicBezTo>
                      <a:cubicBezTo>
                        <a:pt x="14" y="23"/>
                        <a:pt x="15" y="25"/>
                        <a:pt x="15" y="29"/>
                      </a:cubicBezTo>
                      <a:cubicBezTo>
                        <a:pt x="15" y="30"/>
                        <a:pt x="14" y="31"/>
                        <a:pt x="13" y="32"/>
                      </a:cubicBezTo>
                      <a:cubicBezTo>
                        <a:pt x="13" y="32"/>
                        <a:pt x="12" y="33"/>
                        <a:pt x="13" y="34"/>
                      </a:cubicBezTo>
                      <a:lnTo>
                        <a:pt x="13" y="36"/>
                      </a:lnTo>
                      <a:close/>
                      <a:moveTo>
                        <a:pt x="8" y="24"/>
                      </a:moveTo>
                      <a:cubicBezTo>
                        <a:pt x="9" y="24"/>
                        <a:pt x="9" y="25"/>
                        <a:pt x="10" y="27"/>
                      </a:cubicBezTo>
                      <a:cubicBezTo>
                        <a:pt x="10" y="28"/>
                        <a:pt x="10" y="29"/>
                        <a:pt x="9" y="29"/>
                      </a:cubicBezTo>
                      <a:cubicBezTo>
                        <a:pt x="9" y="30"/>
                        <a:pt x="9" y="30"/>
                        <a:pt x="9" y="31"/>
                      </a:cubicBezTo>
                      <a:cubicBezTo>
                        <a:pt x="9" y="31"/>
                        <a:pt x="10" y="32"/>
                        <a:pt x="10" y="32"/>
                      </a:cubicBezTo>
                      <a:cubicBezTo>
                        <a:pt x="10" y="32"/>
                        <a:pt x="10" y="32"/>
                        <a:pt x="11" y="32"/>
                      </a:cubicBezTo>
                      <a:cubicBezTo>
                        <a:pt x="11" y="31"/>
                        <a:pt x="11" y="31"/>
                        <a:pt x="12" y="30"/>
                      </a:cubicBezTo>
                      <a:cubicBezTo>
                        <a:pt x="12" y="30"/>
                        <a:pt x="13" y="29"/>
                        <a:pt x="13" y="28"/>
                      </a:cubicBezTo>
                      <a:cubicBezTo>
                        <a:pt x="13" y="27"/>
                        <a:pt x="13" y="26"/>
                        <a:pt x="12" y="25"/>
                      </a:cubicBezTo>
                      <a:cubicBezTo>
                        <a:pt x="11" y="25"/>
                        <a:pt x="11" y="25"/>
                        <a:pt x="11" y="25"/>
                      </a:cubicBezTo>
                      <a:cubicBezTo>
                        <a:pt x="10" y="24"/>
                        <a:pt x="10" y="24"/>
                        <a:pt x="9" y="24"/>
                      </a:cubicBezTo>
                      <a:cubicBezTo>
                        <a:pt x="9" y="24"/>
                        <a:pt x="9" y="24"/>
                        <a:pt x="8" y="24"/>
                      </a:cubicBezTo>
                      <a:close/>
                      <a:moveTo>
                        <a:pt x="7" y="23"/>
                      </a:moveTo>
                      <a:cubicBezTo>
                        <a:pt x="7" y="23"/>
                        <a:pt x="8" y="24"/>
                        <a:pt x="8" y="24"/>
                      </a:cubicBezTo>
                      <a:cubicBezTo>
                        <a:pt x="8" y="23"/>
                        <a:pt x="8" y="23"/>
                        <a:pt x="8" y="23"/>
                      </a:cubicBezTo>
                      <a:cubicBezTo>
                        <a:pt x="8" y="22"/>
                        <a:pt x="7" y="21"/>
                        <a:pt x="7" y="20"/>
                      </a:cubicBezTo>
                      <a:cubicBezTo>
                        <a:pt x="6" y="18"/>
                        <a:pt x="5" y="16"/>
                        <a:pt x="6" y="13"/>
                      </a:cubicBezTo>
                      <a:cubicBezTo>
                        <a:pt x="7" y="12"/>
                        <a:pt x="7" y="10"/>
                        <a:pt x="6" y="8"/>
                      </a:cubicBezTo>
                      <a:cubicBezTo>
                        <a:pt x="6" y="9"/>
                        <a:pt x="6" y="9"/>
                        <a:pt x="6" y="9"/>
                      </a:cubicBezTo>
                      <a:cubicBezTo>
                        <a:pt x="6" y="9"/>
                        <a:pt x="6" y="10"/>
                        <a:pt x="5" y="11"/>
                      </a:cubicBezTo>
                      <a:cubicBezTo>
                        <a:pt x="5" y="12"/>
                        <a:pt x="5" y="13"/>
                        <a:pt x="5" y="13"/>
                      </a:cubicBezTo>
                      <a:cubicBezTo>
                        <a:pt x="5" y="13"/>
                        <a:pt x="5" y="14"/>
                        <a:pt x="5" y="14"/>
                      </a:cubicBezTo>
                      <a:cubicBezTo>
                        <a:pt x="5" y="14"/>
                        <a:pt x="5" y="15"/>
                        <a:pt x="5" y="15"/>
                      </a:cubicBezTo>
                      <a:cubicBezTo>
                        <a:pt x="5" y="15"/>
                        <a:pt x="5" y="16"/>
                        <a:pt x="5" y="17"/>
                      </a:cubicBezTo>
                      <a:cubicBezTo>
                        <a:pt x="5" y="17"/>
                        <a:pt x="4" y="17"/>
                        <a:pt x="4" y="17"/>
                      </a:cubicBezTo>
                      <a:cubicBezTo>
                        <a:pt x="4" y="18"/>
                        <a:pt x="3" y="18"/>
                        <a:pt x="3" y="19"/>
                      </a:cubicBezTo>
                      <a:cubicBezTo>
                        <a:pt x="3" y="20"/>
                        <a:pt x="3" y="21"/>
                        <a:pt x="4" y="22"/>
                      </a:cubicBezTo>
                      <a:cubicBezTo>
                        <a:pt x="4" y="22"/>
                        <a:pt x="4" y="22"/>
                        <a:pt x="4" y="22"/>
                      </a:cubicBezTo>
                      <a:cubicBezTo>
                        <a:pt x="4" y="22"/>
                        <a:pt x="4" y="22"/>
                        <a:pt x="4" y="22"/>
                      </a:cubicBezTo>
                      <a:cubicBezTo>
                        <a:pt x="5" y="23"/>
                        <a:pt x="5" y="23"/>
                        <a:pt x="6" y="23"/>
                      </a:cubicBezTo>
                      <a:lnTo>
                        <a:pt x="7" y="2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7" name="Freeform 332"/>
                <p:cNvSpPr>
                  <a:spLocks noChangeArrowheads="1"/>
                </p:cNvSpPr>
                <p:nvPr/>
              </p:nvSpPr>
              <p:spPr bwMode="auto">
                <a:xfrm>
                  <a:off x="1058" y="848"/>
                  <a:ext cx="72" cy="117"/>
                </a:xfrm>
                <a:custGeom>
                  <a:avLst/>
                  <a:gdLst>
                    <a:gd name="T0" fmla="*/ 41 w 42"/>
                    <a:gd name="T1" fmla="*/ 0 h 68"/>
                    <a:gd name="T2" fmla="*/ 40 w 42"/>
                    <a:gd name="T3" fmla="*/ 10 h 68"/>
                    <a:gd name="T4" fmla="*/ 41 w 42"/>
                    <a:gd name="T5" fmla="*/ 19 h 68"/>
                    <a:gd name="T6" fmla="*/ 25 w 42"/>
                    <a:gd name="T7" fmla="*/ 32 h 68"/>
                    <a:gd name="T8" fmla="*/ 24 w 42"/>
                    <a:gd name="T9" fmla="*/ 34 h 68"/>
                    <a:gd name="T10" fmla="*/ 23 w 42"/>
                    <a:gd name="T11" fmla="*/ 33 h 68"/>
                    <a:gd name="T12" fmla="*/ 18 w 42"/>
                    <a:gd name="T13" fmla="*/ 41 h 68"/>
                    <a:gd name="T14" fmla="*/ 21 w 42"/>
                    <a:gd name="T15" fmla="*/ 48 h 68"/>
                    <a:gd name="T16" fmla="*/ 20 w 42"/>
                    <a:gd name="T17" fmla="*/ 56 h 68"/>
                    <a:gd name="T18" fmla="*/ 21 w 42"/>
                    <a:gd name="T19" fmla="*/ 55 h 68"/>
                    <a:gd name="T20" fmla="*/ 10 w 42"/>
                    <a:gd name="T21" fmla="*/ 66 h 68"/>
                    <a:gd name="T22" fmla="*/ 11 w 42"/>
                    <a:gd name="T23" fmla="*/ 65 h 68"/>
                    <a:gd name="T24" fmla="*/ 8 w 42"/>
                    <a:gd name="T25" fmla="*/ 67 h 68"/>
                    <a:gd name="T26" fmla="*/ 7 w 42"/>
                    <a:gd name="T27" fmla="*/ 57 h 68"/>
                    <a:gd name="T28" fmla="*/ 6 w 42"/>
                    <a:gd name="T29" fmla="*/ 49 h 68"/>
                    <a:gd name="T30" fmla="*/ 10 w 42"/>
                    <a:gd name="T31" fmla="*/ 41 h 68"/>
                    <a:gd name="T32" fmla="*/ 10 w 42"/>
                    <a:gd name="T33" fmla="*/ 34 h 68"/>
                    <a:gd name="T34" fmla="*/ 11 w 42"/>
                    <a:gd name="T35" fmla="*/ 26 h 68"/>
                    <a:gd name="T36" fmla="*/ 4 w 42"/>
                    <a:gd name="T37" fmla="*/ 22 h 68"/>
                    <a:gd name="T38" fmla="*/ 0 w 42"/>
                    <a:gd name="T39" fmla="*/ 19 h 68"/>
                    <a:gd name="T40" fmla="*/ 8 w 42"/>
                    <a:gd name="T41" fmla="*/ 16 h 68"/>
                    <a:gd name="T42" fmla="*/ 12 w 42"/>
                    <a:gd name="T43" fmla="*/ 14 h 68"/>
                    <a:gd name="T44" fmla="*/ 15 w 42"/>
                    <a:gd name="T45" fmla="*/ 16 h 68"/>
                    <a:gd name="T46" fmla="*/ 17 w 42"/>
                    <a:gd name="T47" fmla="*/ 21 h 68"/>
                    <a:gd name="T48" fmla="*/ 20 w 42"/>
                    <a:gd name="T49" fmla="*/ 27 h 68"/>
                    <a:gd name="T50" fmla="*/ 21 w 42"/>
                    <a:gd name="T51" fmla="*/ 27 h 68"/>
                    <a:gd name="T52" fmla="*/ 23 w 42"/>
                    <a:gd name="T53" fmla="*/ 17 h 68"/>
                    <a:gd name="T54" fmla="*/ 19 w 42"/>
                    <a:gd name="T55" fmla="*/ 5 h 68"/>
                    <a:gd name="T56" fmla="*/ 32 w 42"/>
                    <a:gd name="T57" fmla="*/ 3 h 68"/>
                    <a:gd name="T58" fmla="*/ 41 w 42"/>
                    <a:gd name="T59" fmla="*/ 0 h 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2"/>
                    <a:gd name="T91" fmla="*/ 0 h 68"/>
                    <a:gd name="T92" fmla="*/ 42 w 42"/>
                    <a:gd name="T93" fmla="*/ 68 h 6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2" h="68">
                      <a:moveTo>
                        <a:pt x="41" y="0"/>
                      </a:moveTo>
                      <a:cubicBezTo>
                        <a:pt x="42" y="2"/>
                        <a:pt x="40" y="7"/>
                        <a:pt x="40" y="10"/>
                      </a:cubicBezTo>
                      <a:cubicBezTo>
                        <a:pt x="40" y="13"/>
                        <a:pt x="42" y="17"/>
                        <a:pt x="41" y="19"/>
                      </a:cubicBezTo>
                      <a:cubicBezTo>
                        <a:pt x="38" y="26"/>
                        <a:pt x="31" y="27"/>
                        <a:pt x="25" y="32"/>
                      </a:cubicBezTo>
                      <a:cubicBezTo>
                        <a:pt x="25" y="33"/>
                        <a:pt x="25" y="33"/>
                        <a:pt x="24" y="34"/>
                      </a:cubicBezTo>
                      <a:cubicBezTo>
                        <a:pt x="24" y="34"/>
                        <a:pt x="23" y="34"/>
                        <a:pt x="23" y="33"/>
                      </a:cubicBezTo>
                      <a:cubicBezTo>
                        <a:pt x="22" y="37"/>
                        <a:pt x="18" y="37"/>
                        <a:pt x="18" y="41"/>
                      </a:cubicBezTo>
                      <a:cubicBezTo>
                        <a:pt x="18" y="42"/>
                        <a:pt x="21" y="48"/>
                        <a:pt x="21" y="48"/>
                      </a:cubicBezTo>
                      <a:cubicBezTo>
                        <a:pt x="21" y="51"/>
                        <a:pt x="20" y="54"/>
                        <a:pt x="20" y="56"/>
                      </a:cubicBezTo>
                      <a:cubicBezTo>
                        <a:pt x="20" y="56"/>
                        <a:pt x="21" y="55"/>
                        <a:pt x="21" y="55"/>
                      </a:cubicBezTo>
                      <a:cubicBezTo>
                        <a:pt x="20" y="59"/>
                        <a:pt x="7" y="63"/>
                        <a:pt x="10" y="66"/>
                      </a:cubicBezTo>
                      <a:cubicBezTo>
                        <a:pt x="11" y="65"/>
                        <a:pt x="11" y="65"/>
                        <a:pt x="11" y="65"/>
                      </a:cubicBezTo>
                      <a:cubicBezTo>
                        <a:pt x="12" y="68"/>
                        <a:pt x="8" y="68"/>
                        <a:pt x="8" y="67"/>
                      </a:cubicBezTo>
                      <a:cubicBezTo>
                        <a:pt x="7" y="63"/>
                        <a:pt x="7" y="60"/>
                        <a:pt x="7" y="57"/>
                      </a:cubicBezTo>
                      <a:cubicBezTo>
                        <a:pt x="7" y="54"/>
                        <a:pt x="5" y="51"/>
                        <a:pt x="6" y="49"/>
                      </a:cubicBezTo>
                      <a:cubicBezTo>
                        <a:pt x="6" y="46"/>
                        <a:pt x="9" y="43"/>
                        <a:pt x="10" y="41"/>
                      </a:cubicBezTo>
                      <a:cubicBezTo>
                        <a:pt x="11" y="38"/>
                        <a:pt x="9" y="36"/>
                        <a:pt x="10" y="34"/>
                      </a:cubicBezTo>
                      <a:cubicBezTo>
                        <a:pt x="11" y="31"/>
                        <a:pt x="12" y="29"/>
                        <a:pt x="11" y="26"/>
                      </a:cubicBezTo>
                      <a:cubicBezTo>
                        <a:pt x="10" y="24"/>
                        <a:pt x="7" y="23"/>
                        <a:pt x="4" y="22"/>
                      </a:cubicBezTo>
                      <a:cubicBezTo>
                        <a:pt x="1" y="22"/>
                        <a:pt x="1" y="22"/>
                        <a:pt x="0" y="19"/>
                      </a:cubicBezTo>
                      <a:cubicBezTo>
                        <a:pt x="2" y="18"/>
                        <a:pt x="5" y="17"/>
                        <a:pt x="8" y="16"/>
                      </a:cubicBezTo>
                      <a:cubicBezTo>
                        <a:pt x="9" y="15"/>
                        <a:pt x="11" y="15"/>
                        <a:pt x="12" y="14"/>
                      </a:cubicBezTo>
                      <a:cubicBezTo>
                        <a:pt x="13" y="14"/>
                        <a:pt x="13" y="17"/>
                        <a:pt x="15" y="16"/>
                      </a:cubicBezTo>
                      <a:cubicBezTo>
                        <a:pt x="18" y="16"/>
                        <a:pt x="18" y="18"/>
                        <a:pt x="17" y="21"/>
                      </a:cubicBezTo>
                      <a:cubicBezTo>
                        <a:pt x="16" y="24"/>
                        <a:pt x="20" y="24"/>
                        <a:pt x="20" y="27"/>
                      </a:cubicBezTo>
                      <a:cubicBezTo>
                        <a:pt x="20" y="27"/>
                        <a:pt x="20" y="27"/>
                        <a:pt x="21" y="27"/>
                      </a:cubicBezTo>
                      <a:cubicBezTo>
                        <a:pt x="20" y="23"/>
                        <a:pt x="25" y="21"/>
                        <a:pt x="23" y="17"/>
                      </a:cubicBezTo>
                      <a:cubicBezTo>
                        <a:pt x="19" y="13"/>
                        <a:pt x="17" y="10"/>
                        <a:pt x="19" y="5"/>
                      </a:cubicBezTo>
                      <a:cubicBezTo>
                        <a:pt x="19" y="4"/>
                        <a:pt x="30" y="5"/>
                        <a:pt x="32" y="3"/>
                      </a:cubicBezTo>
                      <a:cubicBezTo>
                        <a:pt x="35" y="2"/>
                        <a:pt x="39" y="4"/>
                        <a:pt x="4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8" name="Freeform 333"/>
                <p:cNvSpPr>
                  <a:spLocks noEditPoints="1" noChangeArrowheads="1"/>
                </p:cNvSpPr>
                <p:nvPr/>
              </p:nvSpPr>
              <p:spPr bwMode="auto">
                <a:xfrm>
                  <a:off x="1054" y="844"/>
                  <a:ext cx="78" cy="123"/>
                </a:xfrm>
                <a:custGeom>
                  <a:avLst/>
                  <a:gdLst>
                    <a:gd name="T0" fmla="*/ 9 w 45"/>
                    <a:gd name="T1" fmla="*/ 69 h 71"/>
                    <a:gd name="T2" fmla="*/ 7 w 45"/>
                    <a:gd name="T3" fmla="*/ 56 h 71"/>
                    <a:gd name="T4" fmla="*/ 9 w 45"/>
                    <a:gd name="T5" fmla="*/ 46 h 71"/>
                    <a:gd name="T6" fmla="*/ 11 w 45"/>
                    <a:gd name="T7" fmla="*/ 39 h 71"/>
                    <a:gd name="T8" fmla="*/ 12 w 45"/>
                    <a:gd name="T9" fmla="*/ 29 h 71"/>
                    <a:gd name="T10" fmla="*/ 1 w 45"/>
                    <a:gd name="T11" fmla="*/ 22 h 71"/>
                    <a:gd name="T12" fmla="*/ 14 w 45"/>
                    <a:gd name="T13" fmla="*/ 15 h 71"/>
                    <a:gd name="T14" fmla="*/ 16 w 45"/>
                    <a:gd name="T15" fmla="*/ 17 h 71"/>
                    <a:gd name="T16" fmla="*/ 20 w 45"/>
                    <a:gd name="T17" fmla="*/ 24 h 71"/>
                    <a:gd name="T18" fmla="*/ 22 w 45"/>
                    <a:gd name="T19" fmla="*/ 26 h 71"/>
                    <a:gd name="T20" fmla="*/ 24 w 45"/>
                    <a:gd name="T21" fmla="*/ 20 h 71"/>
                    <a:gd name="T22" fmla="*/ 20 w 45"/>
                    <a:gd name="T23" fmla="*/ 7 h 71"/>
                    <a:gd name="T24" fmla="*/ 33 w 45"/>
                    <a:gd name="T25" fmla="*/ 5 h 71"/>
                    <a:gd name="T26" fmla="*/ 42 w 45"/>
                    <a:gd name="T27" fmla="*/ 1 h 71"/>
                    <a:gd name="T28" fmla="*/ 44 w 45"/>
                    <a:gd name="T29" fmla="*/ 1 h 71"/>
                    <a:gd name="T30" fmla="*/ 43 w 45"/>
                    <a:gd name="T31" fmla="*/ 12 h 71"/>
                    <a:gd name="T32" fmla="*/ 44 w 45"/>
                    <a:gd name="T33" fmla="*/ 22 h 71"/>
                    <a:gd name="T34" fmla="*/ 28 w 45"/>
                    <a:gd name="T35" fmla="*/ 34 h 71"/>
                    <a:gd name="T36" fmla="*/ 26 w 45"/>
                    <a:gd name="T37" fmla="*/ 38 h 71"/>
                    <a:gd name="T38" fmla="*/ 23 w 45"/>
                    <a:gd name="T39" fmla="*/ 39 h 71"/>
                    <a:gd name="T40" fmla="*/ 24 w 45"/>
                    <a:gd name="T41" fmla="*/ 49 h 71"/>
                    <a:gd name="T42" fmla="*/ 24 w 45"/>
                    <a:gd name="T43" fmla="*/ 50 h 71"/>
                    <a:gd name="T44" fmla="*/ 23 w 45"/>
                    <a:gd name="T45" fmla="*/ 54 h 71"/>
                    <a:gd name="T46" fmla="*/ 24 w 45"/>
                    <a:gd name="T47" fmla="*/ 57 h 71"/>
                    <a:gd name="T48" fmla="*/ 21 w 45"/>
                    <a:gd name="T49" fmla="*/ 63 h 71"/>
                    <a:gd name="T50" fmla="*/ 17 w 45"/>
                    <a:gd name="T51" fmla="*/ 63 h 71"/>
                    <a:gd name="T52" fmla="*/ 14 w 45"/>
                    <a:gd name="T53" fmla="*/ 66 h 71"/>
                    <a:gd name="T54" fmla="*/ 11 w 45"/>
                    <a:gd name="T55" fmla="*/ 71 h 71"/>
                    <a:gd name="T56" fmla="*/ 7 w 45"/>
                    <a:gd name="T57" fmla="*/ 23 h 71"/>
                    <a:gd name="T58" fmla="*/ 13 w 45"/>
                    <a:gd name="T59" fmla="*/ 36 h 71"/>
                    <a:gd name="T60" fmla="*/ 13 w 45"/>
                    <a:gd name="T61" fmla="*/ 43 h 71"/>
                    <a:gd name="T62" fmla="*/ 9 w 45"/>
                    <a:gd name="T63" fmla="*/ 51 h 71"/>
                    <a:gd name="T64" fmla="*/ 10 w 45"/>
                    <a:gd name="T65" fmla="*/ 59 h 71"/>
                    <a:gd name="T66" fmla="*/ 11 w 45"/>
                    <a:gd name="T67" fmla="*/ 69 h 71"/>
                    <a:gd name="T68" fmla="*/ 12 w 45"/>
                    <a:gd name="T69" fmla="*/ 68 h 71"/>
                    <a:gd name="T70" fmla="*/ 13 w 45"/>
                    <a:gd name="T71" fmla="*/ 64 h 71"/>
                    <a:gd name="T72" fmla="*/ 13 w 45"/>
                    <a:gd name="T73" fmla="*/ 64 h 71"/>
                    <a:gd name="T74" fmla="*/ 21 w 45"/>
                    <a:gd name="T75" fmla="*/ 58 h 71"/>
                    <a:gd name="T76" fmla="*/ 22 w 45"/>
                    <a:gd name="T77" fmla="*/ 50 h 71"/>
                    <a:gd name="T78" fmla="*/ 22 w 45"/>
                    <a:gd name="T79" fmla="*/ 38 h 71"/>
                    <a:gd name="T80" fmla="*/ 25 w 45"/>
                    <a:gd name="T81" fmla="*/ 33 h 71"/>
                    <a:gd name="T82" fmla="*/ 26 w 45"/>
                    <a:gd name="T83" fmla="*/ 34 h 71"/>
                    <a:gd name="T84" fmla="*/ 26 w 45"/>
                    <a:gd name="T85" fmla="*/ 33 h 71"/>
                    <a:gd name="T86" fmla="*/ 42 w 45"/>
                    <a:gd name="T87" fmla="*/ 21 h 71"/>
                    <a:gd name="T88" fmla="*/ 41 w 45"/>
                    <a:gd name="T89" fmla="*/ 12 h 71"/>
                    <a:gd name="T90" fmla="*/ 42 w 45"/>
                    <a:gd name="T91" fmla="*/ 4 h 71"/>
                    <a:gd name="T92" fmla="*/ 34 w 45"/>
                    <a:gd name="T93" fmla="*/ 6 h 71"/>
                    <a:gd name="T94" fmla="*/ 22 w 45"/>
                    <a:gd name="T95" fmla="*/ 8 h 71"/>
                    <a:gd name="T96" fmla="*/ 26 w 45"/>
                    <a:gd name="T97" fmla="*/ 19 h 71"/>
                    <a:gd name="T98" fmla="*/ 24 w 45"/>
                    <a:gd name="T99" fmla="*/ 28 h 71"/>
                    <a:gd name="T100" fmla="*/ 21 w 45"/>
                    <a:gd name="T101" fmla="*/ 30 h 71"/>
                    <a:gd name="T102" fmla="*/ 20 w 45"/>
                    <a:gd name="T103" fmla="*/ 27 h 71"/>
                    <a:gd name="T104" fmla="*/ 19 w 45"/>
                    <a:gd name="T105" fmla="*/ 20 h 71"/>
                    <a:gd name="T106" fmla="*/ 16 w 45"/>
                    <a:gd name="T107" fmla="*/ 19 h 71"/>
                    <a:gd name="T108" fmla="*/ 14 w 45"/>
                    <a:gd name="T109" fmla="*/ 17 h 7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5"/>
                    <a:gd name="T166" fmla="*/ 0 h 71"/>
                    <a:gd name="T167" fmla="*/ 45 w 45"/>
                    <a:gd name="T168" fmla="*/ 71 h 7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5" h="71">
                      <a:moveTo>
                        <a:pt x="11" y="71"/>
                      </a:moveTo>
                      <a:cubicBezTo>
                        <a:pt x="10" y="71"/>
                        <a:pt x="9" y="70"/>
                        <a:pt x="9" y="69"/>
                      </a:cubicBezTo>
                      <a:cubicBezTo>
                        <a:pt x="8" y="66"/>
                        <a:pt x="8" y="62"/>
                        <a:pt x="8" y="59"/>
                      </a:cubicBezTo>
                      <a:cubicBezTo>
                        <a:pt x="8" y="58"/>
                        <a:pt x="8" y="57"/>
                        <a:pt x="7" y="56"/>
                      </a:cubicBezTo>
                      <a:cubicBezTo>
                        <a:pt x="7" y="54"/>
                        <a:pt x="7" y="52"/>
                        <a:pt x="7" y="50"/>
                      </a:cubicBezTo>
                      <a:cubicBezTo>
                        <a:pt x="7" y="49"/>
                        <a:pt x="8" y="47"/>
                        <a:pt x="9" y="46"/>
                      </a:cubicBezTo>
                      <a:cubicBezTo>
                        <a:pt x="10" y="45"/>
                        <a:pt x="11" y="43"/>
                        <a:pt x="11" y="43"/>
                      </a:cubicBezTo>
                      <a:cubicBezTo>
                        <a:pt x="11" y="42"/>
                        <a:pt x="11" y="40"/>
                        <a:pt x="11" y="39"/>
                      </a:cubicBezTo>
                      <a:cubicBezTo>
                        <a:pt x="11" y="38"/>
                        <a:pt x="11" y="37"/>
                        <a:pt x="11" y="36"/>
                      </a:cubicBezTo>
                      <a:cubicBezTo>
                        <a:pt x="12" y="33"/>
                        <a:pt x="12" y="31"/>
                        <a:pt x="12" y="29"/>
                      </a:cubicBezTo>
                      <a:cubicBezTo>
                        <a:pt x="11" y="26"/>
                        <a:pt x="8" y="25"/>
                        <a:pt x="6" y="25"/>
                      </a:cubicBezTo>
                      <a:cubicBezTo>
                        <a:pt x="3" y="25"/>
                        <a:pt x="2" y="25"/>
                        <a:pt x="1" y="22"/>
                      </a:cubicBezTo>
                      <a:cubicBezTo>
                        <a:pt x="0" y="20"/>
                        <a:pt x="0" y="20"/>
                        <a:pt x="0" y="20"/>
                      </a:cubicBezTo>
                      <a:cubicBezTo>
                        <a:pt x="14" y="15"/>
                        <a:pt x="14" y="15"/>
                        <a:pt x="14" y="15"/>
                      </a:cubicBezTo>
                      <a:cubicBezTo>
                        <a:pt x="15" y="15"/>
                        <a:pt x="15" y="16"/>
                        <a:pt x="16" y="17"/>
                      </a:cubicBezTo>
                      <a:cubicBezTo>
                        <a:pt x="16" y="17"/>
                        <a:pt x="16" y="17"/>
                        <a:pt x="16" y="17"/>
                      </a:cubicBezTo>
                      <a:cubicBezTo>
                        <a:pt x="19" y="17"/>
                        <a:pt x="20" y="18"/>
                        <a:pt x="20" y="19"/>
                      </a:cubicBezTo>
                      <a:cubicBezTo>
                        <a:pt x="21" y="20"/>
                        <a:pt x="21" y="22"/>
                        <a:pt x="20" y="24"/>
                      </a:cubicBezTo>
                      <a:cubicBezTo>
                        <a:pt x="20" y="24"/>
                        <a:pt x="20" y="25"/>
                        <a:pt x="21" y="26"/>
                      </a:cubicBezTo>
                      <a:cubicBezTo>
                        <a:pt x="21" y="26"/>
                        <a:pt x="21" y="26"/>
                        <a:pt x="22" y="26"/>
                      </a:cubicBezTo>
                      <a:cubicBezTo>
                        <a:pt x="22" y="25"/>
                        <a:pt x="23" y="25"/>
                        <a:pt x="23" y="24"/>
                      </a:cubicBezTo>
                      <a:cubicBezTo>
                        <a:pt x="24" y="22"/>
                        <a:pt x="25" y="21"/>
                        <a:pt x="24" y="20"/>
                      </a:cubicBezTo>
                      <a:cubicBezTo>
                        <a:pt x="24" y="20"/>
                        <a:pt x="24" y="20"/>
                        <a:pt x="24" y="20"/>
                      </a:cubicBezTo>
                      <a:cubicBezTo>
                        <a:pt x="21" y="16"/>
                        <a:pt x="18" y="12"/>
                        <a:pt x="20" y="7"/>
                      </a:cubicBezTo>
                      <a:cubicBezTo>
                        <a:pt x="21" y="5"/>
                        <a:pt x="22" y="5"/>
                        <a:pt x="27" y="5"/>
                      </a:cubicBezTo>
                      <a:cubicBezTo>
                        <a:pt x="29" y="5"/>
                        <a:pt x="32" y="5"/>
                        <a:pt x="33" y="5"/>
                      </a:cubicBezTo>
                      <a:cubicBezTo>
                        <a:pt x="35" y="4"/>
                        <a:pt x="36" y="4"/>
                        <a:pt x="37" y="4"/>
                      </a:cubicBezTo>
                      <a:cubicBezTo>
                        <a:pt x="40" y="4"/>
                        <a:pt x="41" y="3"/>
                        <a:pt x="42" y="1"/>
                      </a:cubicBezTo>
                      <a:cubicBezTo>
                        <a:pt x="43" y="0"/>
                        <a:pt x="43" y="0"/>
                        <a:pt x="43" y="0"/>
                      </a:cubicBezTo>
                      <a:cubicBezTo>
                        <a:pt x="44" y="1"/>
                        <a:pt x="44" y="1"/>
                        <a:pt x="44" y="1"/>
                      </a:cubicBezTo>
                      <a:cubicBezTo>
                        <a:pt x="45" y="3"/>
                        <a:pt x="44" y="6"/>
                        <a:pt x="44" y="8"/>
                      </a:cubicBezTo>
                      <a:cubicBezTo>
                        <a:pt x="44" y="10"/>
                        <a:pt x="43" y="11"/>
                        <a:pt x="43" y="12"/>
                      </a:cubicBezTo>
                      <a:cubicBezTo>
                        <a:pt x="43" y="13"/>
                        <a:pt x="44" y="14"/>
                        <a:pt x="44" y="16"/>
                      </a:cubicBezTo>
                      <a:cubicBezTo>
                        <a:pt x="44" y="18"/>
                        <a:pt x="44" y="20"/>
                        <a:pt x="44" y="22"/>
                      </a:cubicBezTo>
                      <a:cubicBezTo>
                        <a:pt x="42" y="27"/>
                        <a:pt x="38" y="29"/>
                        <a:pt x="34" y="31"/>
                      </a:cubicBezTo>
                      <a:cubicBezTo>
                        <a:pt x="32" y="32"/>
                        <a:pt x="30" y="33"/>
                        <a:pt x="28" y="34"/>
                      </a:cubicBezTo>
                      <a:cubicBezTo>
                        <a:pt x="28" y="35"/>
                        <a:pt x="28" y="36"/>
                        <a:pt x="27" y="37"/>
                      </a:cubicBezTo>
                      <a:cubicBezTo>
                        <a:pt x="26" y="38"/>
                        <a:pt x="26" y="38"/>
                        <a:pt x="26" y="38"/>
                      </a:cubicBezTo>
                      <a:cubicBezTo>
                        <a:pt x="25" y="37"/>
                        <a:pt x="25" y="37"/>
                        <a:pt x="25" y="37"/>
                      </a:cubicBezTo>
                      <a:cubicBezTo>
                        <a:pt x="25" y="38"/>
                        <a:pt x="24" y="39"/>
                        <a:pt x="23" y="39"/>
                      </a:cubicBezTo>
                      <a:cubicBezTo>
                        <a:pt x="22" y="40"/>
                        <a:pt x="21" y="41"/>
                        <a:pt x="21" y="43"/>
                      </a:cubicBezTo>
                      <a:cubicBezTo>
                        <a:pt x="21" y="43"/>
                        <a:pt x="23" y="48"/>
                        <a:pt x="24" y="49"/>
                      </a:cubicBezTo>
                      <a:cubicBezTo>
                        <a:pt x="24" y="49"/>
                        <a:pt x="24" y="49"/>
                        <a:pt x="24" y="49"/>
                      </a:cubicBezTo>
                      <a:cubicBezTo>
                        <a:pt x="24" y="50"/>
                        <a:pt x="24" y="50"/>
                        <a:pt x="24" y="50"/>
                      </a:cubicBezTo>
                      <a:cubicBezTo>
                        <a:pt x="24" y="51"/>
                        <a:pt x="24" y="51"/>
                        <a:pt x="24" y="52"/>
                      </a:cubicBezTo>
                      <a:cubicBezTo>
                        <a:pt x="24" y="53"/>
                        <a:pt x="23" y="53"/>
                        <a:pt x="23" y="54"/>
                      </a:cubicBezTo>
                      <a:cubicBezTo>
                        <a:pt x="24" y="53"/>
                        <a:pt x="24" y="53"/>
                        <a:pt x="24" y="53"/>
                      </a:cubicBezTo>
                      <a:cubicBezTo>
                        <a:pt x="24" y="57"/>
                        <a:pt x="24" y="57"/>
                        <a:pt x="24" y="57"/>
                      </a:cubicBezTo>
                      <a:cubicBezTo>
                        <a:pt x="24" y="58"/>
                        <a:pt x="23" y="59"/>
                        <a:pt x="23" y="59"/>
                      </a:cubicBezTo>
                      <a:cubicBezTo>
                        <a:pt x="21" y="63"/>
                        <a:pt x="21" y="63"/>
                        <a:pt x="21" y="63"/>
                      </a:cubicBezTo>
                      <a:cubicBezTo>
                        <a:pt x="21" y="61"/>
                        <a:pt x="21" y="61"/>
                        <a:pt x="21" y="61"/>
                      </a:cubicBezTo>
                      <a:cubicBezTo>
                        <a:pt x="20" y="62"/>
                        <a:pt x="19" y="62"/>
                        <a:pt x="17" y="63"/>
                      </a:cubicBezTo>
                      <a:cubicBezTo>
                        <a:pt x="16" y="64"/>
                        <a:pt x="15" y="65"/>
                        <a:pt x="14" y="66"/>
                      </a:cubicBezTo>
                      <a:cubicBezTo>
                        <a:pt x="14" y="66"/>
                        <a:pt x="14" y="66"/>
                        <a:pt x="14" y="66"/>
                      </a:cubicBezTo>
                      <a:cubicBezTo>
                        <a:pt x="14" y="68"/>
                        <a:pt x="14" y="69"/>
                        <a:pt x="13" y="69"/>
                      </a:cubicBezTo>
                      <a:cubicBezTo>
                        <a:pt x="13" y="70"/>
                        <a:pt x="12" y="71"/>
                        <a:pt x="11" y="71"/>
                      </a:cubicBezTo>
                      <a:close/>
                      <a:moveTo>
                        <a:pt x="3" y="21"/>
                      </a:moveTo>
                      <a:cubicBezTo>
                        <a:pt x="4" y="23"/>
                        <a:pt x="4" y="23"/>
                        <a:pt x="7" y="23"/>
                      </a:cubicBezTo>
                      <a:cubicBezTo>
                        <a:pt x="10" y="24"/>
                        <a:pt x="13" y="25"/>
                        <a:pt x="14" y="28"/>
                      </a:cubicBezTo>
                      <a:cubicBezTo>
                        <a:pt x="14" y="31"/>
                        <a:pt x="14" y="33"/>
                        <a:pt x="13" y="36"/>
                      </a:cubicBezTo>
                      <a:cubicBezTo>
                        <a:pt x="13" y="37"/>
                        <a:pt x="13" y="38"/>
                        <a:pt x="13" y="39"/>
                      </a:cubicBezTo>
                      <a:cubicBezTo>
                        <a:pt x="13" y="40"/>
                        <a:pt x="13" y="42"/>
                        <a:pt x="13" y="43"/>
                      </a:cubicBezTo>
                      <a:cubicBezTo>
                        <a:pt x="12" y="44"/>
                        <a:pt x="12" y="45"/>
                        <a:pt x="11" y="47"/>
                      </a:cubicBezTo>
                      <a:cubicBezTo>
                        <a:pt x="10" y="48"/>
                        <a:pt x="9" y="50"/>
                        <a:pt x="9" y="51"/>
                      </a:cubicBezTo>
                      <a:cubicBezTo>
                        <a:pt x="9" y="52"/>
                        <a:pt x="9" y="54"/>
                        <a:pt x="9" y="55"/>
                      </a:cubicBezTo>
                      <a:cubicBezTo>
                        <a:pt x="10" y="56"/>
                        <a:pt x="10" y="58"/>
                        <a:pt x="10" y="59"/>
                      </a:cubicBezTo>
                      <a:cubicBezTo>
                        <a:pt x="10" y="62"/>
                        <a:pt x="10" y="65"/>
                        <a:pt x="11" y="69"/>
                      </a:cubicBezTo>
                      <a:cubicBezTo>
                        <a:pt x="11" y="69"/>
                        <a:pt x="11" y="69"/>
                        <a:pt x="11" y="69"/>
                      </a:cubicBezTo>
                      <a:cubicBezTo>
                        <a:pt x="11" y="69"/>
                        <a:pt x="11" y="69"/>
                        <a:pt x="11" y="69"/>
                      </a:cubicBezTo>
                      <a:cubicBezTo>
                        <a:pt x="11" y="69"/>
                        <a:pt x="12" y="69"/>
                        <a:pt x="12" y="68"/>
                      </a:cubicBezTo>
                      <a:cubicBezTo>
                        <a:pt x="11" y="68"/>
                        <a:pt x="11" y="67"/>
                        <a:pt x="11" y="67"/>
                      </a:cubicBezTo>
                      <a:cubicBezTo>
                        <a:pt x="11" y="66"/>
                        <a:pt x="12" y="65"/>
                        <a:pt x="13" y="64"/>
                      </a:cubicBezTo>
                      <a:cubicBezTo>
                        <a:pt x="13" y="63"/>
                        <a:pt x="13" y="63"/>
                        <a:pt x="13" y="63"/>
                      </a:cubicBezTo>
                      <a:cubicBezTo>
                        <a:pt x="13" y="64"/>
                        <a:pt x="13" y="64"/>
                        <a:pt x="13" y="64"/>
                      </a:cubicBezTo>
                      <a:cubicBezTo>
                        <a:pt x="14" y="63"/>
                        <a:pt x="15" y="62"/>
                        <a:pt x="16" y="62"/>
                      </a:cubicBezTo>
                      <a:cubicBezTo>
                        <a:pt x="18" y="61"/>
                        <a:pt x="20" y="59"/>
                        <a:pt x="21" y="58"/>
                      </a:cubicBezTo>
                      <a:cubicBezTo>
                        <a:pt x="21" y="56"/>
                        <a:pt x="21" y="54"/>
                        <a:pt x="22" y="52"/>
                      </a:cubicBezTo>
                      <a:cubicBezTo>
                        <a:pt x="22" y="51"/>
                        <a:pt x="22" y="51"/>
                        <a:pt x="22" y="50"/>
                      </a:cubicBezTo>
                      <a:cubicBezTo>
                        <a:pt x="21" y="48"/>
                        <a:pt x="19" y="43"/>
                        <a:pt x="19" y="43"/>
                      </a:cubicBezTo>
                      <a:cubicBezTo>
                        <a:pt x="19" y="40"/>
                        <a:pt x="21" y="39"/>
                        <a:pt x="22" y="38"/>
                      </a:cubicBezTo>
                      <a:cubicBezTo>
                        <a:pt x="23" y="37"/>
                        <a:pt x="24" y="36"/>
                        <a:pt x="24" y="35"/>
                      </a:cubicBezTo>
                      <a:cubicBezTo>
                        <a:pt x="25" y="33"/>
                        <a:pt x="25" y="33"/>
                        <a:pt x="25" y="33"/>
                      </a:cubicBezTo>
                      <a:cubicBezTo>
                        <a:pt x="26" y="35"/>
                        <a:pt x="26" y="35"/>
                        <a:pt x="26" y="35"/>
                      </a:cubicBezTo>
                      <a:cubicBezTo>
                        <a:pt x="26" y="34"/>
                        <a:pt x="26" y="34"/>
                        <a:pt x="26" y="34"/>
                      </a:cubicBezTo>
                      <a:cubicBezTo>
                        <a:pt x="26" y="33"/>
                        <a:pt x="26" y="33"/>
                        <a:pt x="26" y="33"/>
                      </a:cubicBezTo>
                      <a:cubicBezTo>
                        <a:pt x="26" y="33"/>
                        <a:pt x="26" y="33"/>
                        <a:pt x="26" y="33"/>
                      </a:cubicBezTo>
                      <a:cubicBezTo>
                        <a:pt x="28" y="31"/>
                        <a:pt x="31" y="30"/>
                        <a:pt x="33" y="29"/>
                      </a:cubicBezTo>
                      <a:cubicBezTo>
                        <a:pt x="37" y="27"/>
                        <a:pt x="40" y="25"/>
                        <a:pt x="42" y="21"/>
                      </a:cubicBezTo>
                      <a:cubicBezTo>
                        <a:pt x="42" y="20"/>
                        <a:pt x="42" y="18"/>
                        <a:pt x="42" y="16"/>
                      </a:cubicBezTo>
                      <a:cubicBezTo>
                        <a:pt x="42" y="15"/>
                        <a:pt x="41" y="13"/>
                        <a:pt x="41" y="12"/>
                      </a:cubicBezTo>
                      <a:cubicBezTo>
                        <a:pt x="41" y="11"/>
                        <a:pt x="42" y="9"/>
                        <a:pt x="42" y="8"/>
                      </a:cubicBezTo>
                      <a:cubicBezTo>
                        <a:pt x="42" y="7"/>
                        <a:pt x="42" y="5"/>
                        <a:pt x="42" y="4"/>
                      </a:cubicBezTo>
                      <a:cubicBezTo>
                        <a:pt x="41" y="6"/>
                        <a:pt x="39" y="6"/>
                        <a:pt x="37" y="6"/>
                      </a:cubicBezTo>
                      <a:cubicBezTo>
                        <a:pt x="36" y="6"/>
                        <a:pt x="35" y="6"/>
                        <a:pt x="34" y="6"/>
                      </a:cubicBezTo>
                      <a:cubicBezTo>
                        <a:pt x="33" y="7"/>
                        <a:pt x="31" y="7"/>
                        <a:pt x="27" y="7"/>
                      </a:cubicBezTo>
                      <a:cubicBezTo>
                        <a:pt x="25" y="7"/>
                        <a:pt x="23" y="7"/>
                        <a:pt x="22" y="8"/>
                      </a:cubicBezTo>
                      <a:cubicBezTo>
                        <a:pt x="20" y="12"/>
                        <a:pt x="22" y="15"/>
                        <a:pt x="25" y="19"/>
                      </a:cubicBezTo>
                      <a:cubicBezTo>
                        <a:pt x="26" y="19"/>
                        <a:pt x="26" y="19"/>
                        <a:pt x="26" y="19"/>
                      </a:cubicBezTo>
                      <a:cubicBezTo>
                        <a:pt x="27" y="21"/>
                        <a:pt x="26" y="23"/>
                        <a:pt x="25" y="25"/>
                      </a:cubicBezTo>
                      <a:cubicBezTo>
                        <a:pt x="24" y="26"/>
                        <a:pt x="23" y="27"/>
                        <a:pt x="24" y="28"/>
                      </a:cubicBezTo>
                      <a:cubicBezTo>
                        <a:pt x="24" y="30"/>
                        <a:pt x="24" y="30"/>
                        <a:pt x="24" y="30"/>
                      </a:cubicBezTo>
                      <a:cubicBezTo>
                        <a:pt x="21" y="30"/>
                        <a:pt x="21" y="30"/>
                        <a:pt x="21" y="30"/>
                      </a:cubicBezTo>
                      <a:cubicBezTo>
                        <a:pt x="21" y="29"/>
                        <a:pt x="21" y="29"/>
                        <a:pt x="21" y="29"/>
                      </a:cubicBezTo>
                      <a:cubicBezTo>
                        <a:pt x="21" y="28"/>
                        <a:pt x="20" y="28"/>
                        <a:pt x="20" y="27"/>
                      </a:cubicBezTo>
                      <a:cubicBezTo>
                        <a:pt x="19" y="26"/>
                        <a:pt x="17" y="25"/>
                        <a:pt x="18" y="23"/>
                      </a:cubicBezTo>
                      <a:cubicBezTo>
                        <a:pt x="19" y="21"/>
                        <a:pt x="19" y="20"/>
                        <a:pt x="19" y="20"/>
                      </a:cubicBezTo>
                      <a:cubicBezTo>
                        <a:pt x="18" y="20"/>
                        <a:pt x="18" y="19"/>
                        <a:pt x="17" y="19"/>
                      </a:cubicBezTo>
                      <a:cubicBezTo>
                        <a:pt x="16" y="19"/>
                        <a:pt x="16" y="19"/>
                        <a:pt x="16" y="19"/>
                      </a:cubicBezTo>
                      <a:cubicBezTo>
                        <a:pt x="15" y="19"/>
                        <a:pt x="15" y="18"/>
                        <a:pt x="14" y="18"/>
                      </a:cubicBezTo>
                      <a:cubicBezTo>
                        <a:pt x="14" y="18"/>
                        <a:pt x="14" y="18"/>
                        <a:pt x="14" y="17"/>
                      </a:cubicBezTo>
                      <a:lnTo>
                        <a:pt x="3" y="2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9" name="Freeform 334"/>
                <p:cNvSpPr>
                  <a:spLocks noChangeArrowheads="1"/>
                </p:cNvSpPr>
                <p:nvPr/>
              </p:nvSpPr>
              <p:spPr bwMode="auto">
                <a:xfrm>
                  <a:off x="1054" y="782"/>
                  <a:ext cx="78" cy="74"/>
                </a:xfrm>
                <a:custGeom>
                  <a:avLst/>
                  <a:gdLst>
                    <a:gd name="T0" fmla="*/ 21 w 45"/>
                    <a:gd name="T1" fmla="*/ 42 h 43"/>
                    <a:gd name="T2" fmla="*/ 40 w 45"/>
                    <a:gd name="T3" fmla="*/ 40 h 43"/>
                    <a:gd name="T4" fmla="*/ 40 w 45"/>
                    <a:gd name="T5" fmla="*/ 35 h 43"/>
                    <a:gd name="T6" fmla="*/ 39 w 45"/>
                    <a:gd name="T7" fmla="*/ 30 h 43"/>
                    <a:gd name="T8" fmla="*/ 40 w 45"/>
                    <a:gd name="T9" fmla="*/ 25 h 43"/>
                    <a:gd name="T10" fmla="*/ 37 w 45"/>
                    <a:gd name="T11" fmla="*/ 21 h 43"/>
                    <a:gd name="T12" fmla="*/ 39 w 45"/>
                    <a:gd name="T13" fmla="*/ 15 h 43"/>
                    <a:gd name="T14" fmla="*/ 34 w 45"/>
                    <a:gd name="T15" fmla="*/ 12 h 43"/>
                    <a:gd name="T16" fmla="*/ 32 w 45"/>
                    <a:gd name="T17" fmla="*/ 9 h 43"/>
                    <a:gd name="T18" fmla="*/ 22 w 45"/>
                    <a:gd name="T19" fmla="*/ 3 h 43"/>
                    <a:gd name="T20" fmla="*/ 15 w 45"/>
                    <a:gd name="T21" fmla="*/ 5 h 43"/>
                    <a:gd name="T22" fmla="*/ 17 w 45"/>
                    <a:gd name="T23" fmla="*/ 6 h 43"/>
                    <a:gd name="T24" fmla="*/ 13 w 45"/>
                    <a:gd name="T25" fmla="*/ 8 h 43"/>
                    <a:gd name="T26" fmla="*/ 11 w 45"/>
                    <a:gd name="T27" fmla="*/ 6 h 43"/>
                    <a:gd name="T28" fmla="*/ 9 w 45"/>
                    <a:gd name="T29" fmla="*/ 8 h 43"/>
                    <a:gd name="T30" fmla="*/ 9 w 45"/>
                    <a:gd name="T31" fmla="*/ 1 h 43"/>
                    <a:gd name="T32" fmla="*/ 4 w 45"/>
                    <a:gd name="T33" fmla="*/ 1 h 43"/>
                    <a:gd name="T34" fmla="*/ 3 w 45"/>
                    <a:gd name="T35" fmla="*/ 13 h 43"/>
                    <a:gd name="T36" fmla="*/ 1 w 45"/>
                    <a:gd name="T37" fmla="*/ 14 h 43"/>
                    <a:gd name="T38" fmla="*/ 1 w 45"/>
                    <a:gd name="T39" fmla="*/ 19 h 43"/>
                    <a:gd name="T40" fmla="*/ 1 w 45"/>
                    <a:gd name="T41" fmla="*/ 22 h 43"/>
                    <a:gd name="T42" fmla="*/ 4 w 45"/>
                    <a:gd name="T43" fmla="*/ 24 h 43"/>
                    <a:gd name="T44" fmla="*/ 6 w 45"/>
                    <a:gd name="T45" fmla="*/ 31 h 43"/>
                    <a:gd name="T46" fmla="*/ 14 w 45"/>
                    <a:gd name="T47" fmla="*/ 34 h 43"/>
                    <a:gd name="T48" fmla="*/ 19 w 45"/>
                    <a:gd name="T49" fmla="*/ 36 h 43"/>
                    <a:gd name="T50" fmla="*/ 21 w 45"/>
                    <a:gd name="T51" fmla="*/ 42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
                    <a:gd name="T79" fmla="*/ 0 h 43"/>
                    <a:gd name="T80" fmla="*/ 45 w 45"/>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 h="43">
                      <a:moveTo>
                        <a:pt x="21" y="42"/>
                      </a:moveTo>
                      <a:cubicBezTo>
                        <a:pt x="28" y="42"/>
                        <a:pt x="34" y="43"/>
                        <a:pt x="40" y="40"/>
                      </a:cubicBezTo>
                      <a:cubicBezTo>
                        <a:pt x="45" y="38"/>
                        <a:pt x="41" y="37"/>
                        <a:pt x="40" y="35"/>
                      </a:cubicBezTo>
                      <a:cubicBezTo>
                        <a:pt x="39" y="33"/>
                        <a:pt x="39" y="32"/>
                        <a:pt x="39" y="30"/>
                      </a:cubicBezTo>
                      <a:cubicBezTo>
                        <a:pt x="38" y="28"/>
                        <a:pt x="40" y="26"/>
                        <a:pt x="40" y="25"/>
                      </a:cubicBezTo>
                      <a:cubicBezTo>
                        <a:pt x="39" y="24"/>
                        <a:pt x="36" y="23"/>
                        <a:pt x="37" y="21"/>
                      </a:cubicBezTo>
                      <a:cubicBezTo>
                        <a:pt x="37" y="20"/>
                        <a:pt x="39" y="16"/>
                        <a:pt x="39" y="15"/>
                      </a:cubicBezTo>
                      <a:cubicBezTo>
                        <a:pt x="38" y="14"/>
                        <a:pt x="35" y="13"/>
                        <a:pt x="34" y="12"/>
                      </a:cubicBezTo>
                      <a:cubicBezTo>
                        <a:pt x="32" y="11"/>
                        <a:pt x="33" y="10"/>
                        <a:pt x="32" y="9"/>
                      </a:cubicBezTo>
                      <a:cubicBezTo>
                        <a:pt x="29" y="6"/>
                        <a:pt x="25" y="5"/>
                        <a:pt x="22" y="3"/>
                      </a:cubicBezTo>
                      <a:cubicBezTo>
                        <a:pt x="18" y="0"/>
                        <a:pt x="18" y="1"/>
                        <a:pt x="15" y="5"/>
                      </a:cubicBezTo>
                      <a:cubicBezTo>
                        <a:pt x="15" y="5"/>
                        <a:pt x="16" y="6"/>
                        <a:pt x="17" y="6"/>
                      </a:cubicBezTo>
                      <a:cubicBezTo>
                        <a:pt x="15" y="6"/>
                        <a:pt x="14" y="7"/>
                        <a:pt x="13" y="8"/>
                      </a:cubicBezTo>
                      <a:cubicBezTo>
                        <a:pt x="13" y="7"/>
                        <a:pt x="12" y="7"/>
                        <a:pt x="11" y="6"/>
                      </a:cubicBezTo>
                      <a:cubicBezTo>
                        <a:pt x="10" y="7"/>
                        <a:pt x="10" y="7"/>
                        <a:pt x="9" y="8"/>
                      </a:cubicBezTo>
                      <a:cubicBezTo>
                        <a:pt x="9" y="5"/>
                        <a:pt x="9" y="3"/>
                        <a:pt x="9" y="1"/>
                      </a:cubicBezTo>
                      <a:cubicBezTo>
                        <a:pt x="7" y="1"/>
                        <a:pt x="5" y="1"/>
                        <a:pt x="4" y="1"/>
                      </a:cubicBezTo>
                      <a:cubicBezTo>
                        <a:pt x="6" y="5"/>
                        <a:pt x="5" y="9"/>
                        <a:pt x="3" y="13"/>
                      </a:cubicBezTo>
                      <a:cubicBezTo>
                        <a:pt x="2" y="14"/>
                        <a:pt x="1" y="14"/>
                        <a:pt x="1" y="14"/>
                      </a:cubicBezTo>
                      <a:cubicBezTo>
                        <a:pt x="0" y="15"/>
                        <a:pt x="1" y="18"/>
                        <a:pt x="1" y="19"/>
                      </a:cubicBezTo>
                      <a:cubicBezTo>
                        <a:pt x="2" y="19"/>
                        <a:pt x="1" y="22"/>
                        <a:pt x="1" y="22"/>
                      </a:cubicBezTo>
                      <a:cubicBezTo>
                        <a:pt x="1" y="23"/>
                        <a:pt x="3" y="23"/>
                        <a:pt x="4" y="24"/>
                      </a:cubicBezTo>
                      <a:cubicBezTo>
                        <a:pt x="5" y="26"/>
                        <a:pt x="4" y="29"/>
                        <a:pt x="6" y="31"/>
                      </a:cubicBezTo>
                      <a:cubicBezTo>
                        <a:pt x="8" y="32"/>
                        <a:pt x="12" y="33"/>
                        <a:pt x="14" y="34"/>
                      </a:cubicBezTo>
                      <a:cubicBezTo>
                        <a:pt x="15" y="34"/>
                        <a:pt x="17" y="35"/>
                        <a:pt x="19" y="36"/>
                      </a:cubicBezTo>
                      <a:cubicBezTo>
                        <a:pt x="20" y="37"/>
                        <a:pt x="20" y="41"/>
                        <a:pt x="21" y="4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0" name="Freeform 335"/>
                <p:cNvSpPr>
                  <a:spLocks noEditPoints="1" noChangeArrowheads="1"/>
                </p:cNvSpPr>
                <p:nvPr/>
              </p:nvSpPr>
              <p:spPr bwMode="auto">
                <a:xfrm>
                  <a:off x="1052" y="782"/>
                  <a:ext cx="78" cy="74"/>
                </a:xfrm>
                <a:custGeom>
                  <a:avLst/>
                  <a:gdLst>
                    <a:gd name="T0" fmla="*/ 21 w 45"/>
                    <a:gd name="T1" fmla="*/ 43 h 43"/>
                    <a:gd name="T2" fmla="*/ 19 w 45"/>
                    <a:gd name="T3" fmla="*/ 37 h 43"/>
                    <a:gd name="T4" fmla="*/ 14 w 45"/>
                    <a:gd name="T5" fmla="*/ 35 h 43"/>
                    <a:gd name="T6" fmla="*/ 6 w 45"/>
                    <a:gd name="T7" fmla="*/ 31 h 43"/>
                    <a:gd name="T8" fmla="*/ 4 w 45"/>
                    <a:gd name="T9" fmla="*/ 25 h 43"/>
                    <a:gd name="T10" fmla="*/ 1 w 45"/>
                    <a:gd name="T11" fmla="*/ 22 h 43"/>
                    <a:gd name="T12" fmla="*/ 1 w 45"/>
                    <a:gd name="T13" fmla="*/ 19 h 43"/>
                    <a:gd name="T14" fmla="*/ 1 w 45"/>
                    <a:gd name="T15" fmla="*/ 14 h 43"/>
                    <a:gd name="T16" fmla="*/ 3 w 45"/>
                    <a:gd name="T17" fmla="*/ 13 h 43"/>
                    <a:gd name="T18" fmla="*/ 3 w 45"/>
                    <a:gd name="T19" fmla="*/ 0 h 43"/>
                    <a:gd name="T20" fmla="*/ 11 w 45"/>
                    <a:gd name="T21" fmla="*/ 2 h 43"/>
                    <a:gd name="T22" fmla="*/ 11 w 45"/>
                    <a:gd name="T23" fmla="*/ 4 h 43"/>
                    <a:gd name="T24" fmla="*/ 14 w 45"/>
                    <a:gd name="T25" fmla="*/ 6 h 43"/>
                    <a:gd name="T26" fmla="*/ 14 w 45"/>
                    <a:gd name="T27" fmla="*/ 5 h 43"/>
                    <a:gd name="T28" fmla="*/ 16 w 45"/>
                    <a:gd name="T29" fmla="*/ 3 h 43"/>
                    <a:gd name="T30" fmla="*/ 23 w 45"/>
                    <a:gd name="T31" fmla="*/ 2 h 43"/>
                    <a:gd name="T32" fmla="*/ 34 w 45"/>
                    <a:gd name="T33" fmla="*/ 8 h 43"/>
                    <a:gd name="T34" fmla="*/ 36 w 45"/>
                    <a:gd name="T35" fmla="*/ 12 h 43"/>
                    <a:gd name="T36" fmla="*/ 40 w 45"/>
                    <a:gd name="T37" fmla="*/ 15 h 43"/>
                    <a:gd name="T38" fmla="*/ 39 w 45"/>
                    <a:gd name="T39" fmla="*/ 22 h 43"/>
                    <a:gd name="T40" fmla="*/ 41 w 45"/>
                    <a:gd name="T41" fmla="*/ 24 h 43"/>
                    <a:gd name="T42" fmla="*/ 40 w 45"/>
                    <a:gd name="T43" fmla="*/ 30 h 43"/>
                    <a:gd name="T44" fmla="*/ 43 w 45"/>
                    <a:gd name="T45" fmla="*/ 36 h 43"/>
                    <a:gd name="T46" fmla="*/ 42 w 45"/>
                    <a:gd name="T47" fmla="*/ 41 h 43"/>
                    <a:gd name="T48" fmla="*/ 22 w 45"/>
                    <a:gd name="T49" fmla="*/ 43 h 43"/>
                    <a:gd name="T50" fmla="*/ 4 w 45"/>
                    <a:gd name="T51" fmla="*/ 22 h 43"/>
                    <a:gd name="T52" fmla="*/ 7 w 45"/>
                    <a:gd name="T53" fmla="*/ 27 h 43"/>
                    <a:gd name="T54" fmla="*/ 14 w 45"/>
                    <a:gd name="T55" fmla="*/ 33 h 43"/>
                    <a:gd name="T56" fmla="*/ 16 w 45"/>
                    <a:gd name="T57" fmla="*/ 33 h 43"/>
                    <a:gd name="T58" fmla="*/ 22 w 45"/>
                    <a:gd name="T59" fmla="*/ 39 h 43"/>
                    <a:gd name="T60" fmla="*/ 28 w 45"/>
                    <a:gd name="T61" fmla="*/ 41 h 43"/>
                    <a:gd name="T62" fmla="*/ 43 w 45"/>
                    <a:gd name="T63" fmla="*/ 38 h 43"/>
                    <a:gd name="T64" fmla="*/ 40 w 45"/>
                    <a:gd name="T65" fmla="*/ 35 h 43"/>
                    <a:gd name="T66" fmla="*/ 39 w 45"/>
                    <a:gd name="T67" fmla="*/ 27 h 43"/>
                    <a:gd name="T68" fmla="*/ 39 w 45"/>
                    <a:gd name="T69" fmla="*/ 24 h 43"/>
                    <a:gd name="T70" fmla="*/ 37 w 45"/>
                    <a:gd name="T71" fmla="*/ 19 h 43"/>
                    <a:gd name="T72" fmla="*/ 36 w 45"/>
                    <a:gd name="T73" fmla="*/ 14 h 43"/>
                    <a:gd name="T74" fmla="*/ 33 w 45"/>
                    <a:gd name="T75" fmla="*/ 11 h 43"/>
                    <a:gd name="T76" fmla="*/ 26 w 45"/>
                    <a:gd name="T77" fmla="*/ 5 h 43"/>
                    <a:gd name="T78" fmla="*/ 20 w 45"/>
                    <a:gd name="T79" fmla="*/ 2 h 43"/>
                    <a:gd name="T80" fmla="*/ 17 w 45"/>
                    <a:gd name="T81" fmla="*/ 5 h 43"/>
                    <a:gd name="T82" fmla="*/ 18 w 45"/>
                    <a:gd name="T83" fmla="*/ 7 h 43"/>
                    <a:gd name="T84" fmla="*/ 14 w 45"/>
                    <a:gd name="T85" fmla="*/ 11 h 43"/>
                    <a:gd name="T86" fmla="*/ 12 w 45"/>
                    <a:gd name="T87" fmla="*/ 7 h 43"/>
                    <a:gd name="T88" fmla="*/ 11 w 45"/>
                    <a:gd name="T89" fmla="*/ 8 h 43"/>
                    <a:gd name="T90" fmla="*/ 9 w 45"/>
                    <a:gd name="T91" fmla="*/ 8 h 43"/>
                    <a:gd name="T92" fmla="*/ 9 w 45"/>
                    <a:gd name="T93" fmla="*/ 2 h 43"/>
                    <a:gd name="T94" fmla="*/ 5 w 45"/>
                    <a:gd name="T95" fmla="*/ 14 h 43"/>
                    <a:gd name="T96" fmla="*/ 2 w 45"/>
                    <a:gd name="T97" fmla="*/ 15 h 43"/>
                    <a:gd name="T98" fmla="*/ 3 w 45"/>
                    <a:gd name="T99" fmla="*/ 18 h 43"/>
                    <a:gd name="T100" fmla="*/ 3 w 45"/>
                    <a:gd name="T101" fmla="*/ 22 h 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5"/>
                    <a:gd name="T154" fmla="*/ 0 h 43"/>
                    <a:gd name="T155" fmla="*/ 45 w 45"/>
                    <a:gd name="T156" fmla="*/ 43 h 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5" h="43">
                      <a:moveTo>
                        <a:pt x="22" y="43"/>
                      </a:moveTo>
                      <a:cubicBezTo>
                        <a:pt x="21" y="43"/>
                        <a:pt x="21" y="43"/>
                        <a:pt x="21" y="43"/>
                      </a:cubicBezTo>
                      <a:cubicBezTo>
                        <a:pt x="20" y="42"/>
                        <a:pt x="20" y="40"/>
                        <a:pt x="20" y="39"/>
                      </a:cubicBezTo>
                      <a:cubicBezTo>
                        <a:pt x="20" y="38"/>
                        <a:pt x="20" y="37"/>
                        <a:pt x="19" y="37"/>
                      </a:cubicBezTo>
                      <a:cubicBezTo>
                        <a:pt x="18" y="36"/>
                        <a:pt x="17" y="36"/>
                        <a:pt x="16" y="35"/>
                      </a:cubicBezTo>
                      <a:cubicBezTo>
                        <a:pt x="15" y="35"/>
                        <a:pt x="15" y="35"/>
                        <a:pt x="14" y="35"/>
                      </a:cubicBezTo>
                      <a:cubicBezTo>
                        <a:pt x="14" y="35"/>
                        <a:pt x="14" y="35"/>
                        <a:pt x="14" y="35"/>
                      </a:cubicBezTo>
                      <a:cubicBezTo>
                        <a:pt x="11" y="34"/>
                        <a:pt x="8" y="33"/>
                        <a:pt x="6" y="31"/>
                      </a:cubicBezTo>
                      <a:cubicBezTo>
                        <a:pt x="5" y="30"/>
                        <a:pt x="5" y="28"/>
                        <a:pt x="5" y="27"/>
                      </a:cubicBezTo>
                      <a:cubicBezTo>
                        <a:pt x="4" y="26"/>
                        <a:pt x="4" y="25"/>
                        <a:pt x="4" y="25"/>
                      </a:cubicBezTo>
                      <a:cubicBezTo>
                        <a:pt x="4" y="24"/>
                        <a:pt x="3" y="24"/>
                        <a:pt x="3" y="24"/>
                      </a:cubicBezTo>
                      <a:cubicBezTo>
                        <a:pt x="2" y="24"/>
                        <a:pt x="2" y="23"/>
                        <a:pt x="1" y="22"/>
                      </a:cubicBezTo>
                      <a:cubicBezTo>
                        <a:pt x="1" y="22"/>
                        <a:pt x="1" y="21"/>
                        <a:pt x="1" y="20"/>
                      </a:cubicBezTo>
                      <a:cubicBezTo>
                        <a:pt x="1" y="20"/>
                        <a:pt x="1" y="19"/>
                        <a:pt x="1" y="19"/>
                      </a:cubicBezTo>
                      <a:cubicBezTo>
                        <a:pt x="1" y="19"/>
                        <a:pt x="1" y="18"/>
                        <a:pt x="1" y="18"/>
                      </a:cubicBezTo>
                      <a:cubicBezTo>
                        <a:pt x="1" y="16"/>
                        <a:pt x="0" y="15"/>
                        <a:pt x="1" y="14"/>
                      </a:cubicBezTo>
                      <a:cubicBezTo>
                        <a:pt x="1" y="13"/>
                        <a:pt x="1" y="13"/>
                        <a:pt x="2" y="13"/>
                      </a:cubicBezTo>
                      <a:cubicBezTo>
                        <a:pt x="2" y="13"/>
                        <a:pt x="3" y="13"/>
                        <a:pt x="3" y="13"/>
                      </a:cubicBezTo>
                      <a:cubicBezTo>
                        <a:pt x="5" y="9"/>
                        <a:pt x="5" y="5"/>
                        <a:pt x="4" y="1"/>
                      </a:cubicBezTo>
                      <a:cubicBezTo>
                        <a:pt x="3" y="0"/>
                        <a:pt x="3" y="0"/>
                        <a:pt x="3" y="0"/>
                      </a:cubicBezTo>
                      <a:cubicBezTo>
                        <a:pt x="11" y="0"/>
                        <a:pt x="11" y="0"/>
                        <a:pt x="11" y="0"/>
                      </a:cubicBezTo>
                      <a:cubicBezTo>
                        <a:pt x="11" y="2"/>
                        <a:pt x="11" y="2"/>
                        <a:pt x="11" y="2"/>
                      </a:cubicBezTo>
                      <a:cubicBezTo>
                        <a:pt x="11" y="3"/>
                        <a:pt x="11" y="4"/>
                        <a:pt x="11" y="5"/>
                      </a:cubicBezTo>
                      <a:cubicBezTo>
                        <a:pt x="11" y="4"/>
                        <a:pt x="11" y="4"/>
                        <a:pt x="11" y="4"/>
                      </a:cubicBezTo>
                      <a:cubicBezTo>
                        <a:pt x="12" y="5"/>
                        <a:pt x="12" y="5"/>
                        <a:pt x="12" y="5"/>
                      </a:cubicBezTo>
                      <a:cubicBezTo>
                        <a:pt x="13" y="5"/>
                        <a:pt x="14" y="6"/>
                        <a:pt x="14" y="6"/>
                      </a:cubicBezTo>
                      <a:cubicBezTo>
                        <a:pt x="14" y="6"/>
                        <a:pt x="15" y="6"/>
                        <a:pt x="15" y="6"/>
                      </a:cubicBezTo>
                      <a:cubicBezTo>
                        <a:pt x="14" y="5"/>
                        <a:pt x="14" y="5"/>
                        <a:pt x="14" y="5"/>
                      </a:cubicBezTo>
                      <a:cubicBezTo>
                        <a:pt x="15" y="4"/>
                        <a:pt x="15" y="4"/>
                        <a:pt x="15" y="4"/>
                      </a:cubicBezTo>
                      <a:cubicBezTo>
                        <a:pt x="16" y="4"/>
                        <a:pt x="16" y="3"/>
                        <a:pt x="16" y="3"/>
                      </a:cubicBezTo>
                      <a:cubicBezTo>
                        <a:pt x="17" y="1"/>
                        <a:pt x="18" y="0"/>
                        <a:pt x="20" y="0"/>
                      </a:cubicBezTo>
                      <a:cubicBezTo>
                        <a:pt x="21" y="0"/>
                        <a:pt x="22" y="1"/>
                        <a:pt x="23" y="2"/>
                      </a:cubicBezTo>
                      <a:cubicBezTo>
                        <a:pt x="24" y="2"/>
                        <a:pt x="25" y="3"/>
                        <a:pt x="26" y="4"/>
                      </a:cubicBezTo>
                      <a:cubicBezTo>
                        <a:pt x="29" y="5"/>
                        <a:pt x="32" y="6"/>
                        <a:pt x="34" y="8"/>
                      </a:cubicBezTo>
                      <a:cubicBezTo>
                        <a:pt x="34" y="9"/>
                        <a:pt x="35" y="10"/>
                        <a:pt x="35" y="10"/>
                      </a:cubicBezTo>
                      <a:cubicBezTo>
                        <a:pt x="35" y="11"/>
                        <a:pt x="35" y="11"/>
                        <a:pt x="36" y="12"/>
                      </a:cubicBezTo>
                      <a:cubicBezTo>
                        <a:pt x="36" y="12"/>
                        <a:pt x="36" y="12"/>
                        <a:pt x="37" y="12"/>
                      </a:cubicBezTo>
                      <a:cubicBezTo>
                        <a:pt x="39" y="13"/>
                        <a:pt x="40" y="14"/>
                        <a:pt x="40" y="15"/>
                      </a:cubicBezTo>
                      <a:cubicBezTo>
                        <a:pt x="41" y="16"/>
                        <a:pt x="40" y="18"/>
                        <a:pt x="39" y="20"/>
                      </a:cubicBezTo>
                      <a:cubicBezTo>
                        <a:pt x="39" y="21"/>
                        <a:pt x="39" y="21"/>
                        <a:pt x="39" y="22"/>
                      </a:cubicBezTo>
                      <a:cubicBezTo>
                        <a:pt x="39" y="22"/>
                        <a:pt x="39" y="22"/>
                        <a:pt x="40" y="23"/>
                      </a:cubicBezTo>
                      <a:cubicBezTo>
                        <a:pt x="41" y="23"/>
                        <a:pt x="41" y="24"/>
                        <a:pt x="41" y="24"/>
                      </a:cubicBezTo>
                      <a:cubicBezTo>
                        <a:pt x="42" y="26"/>
                        <a:pt x="41" y="27"/>
                        <a:pt x="41" y="28"/>
                      </a:cubicBezTo>
                      <a:cubicBezTo>
                        <a:pt x="41" y="29"/>
                        <a:pt x="40" y="29"/>
                        <a:pt x="40" y="30"/>
                      </a:cubicBezTo>
                      <a:cubicBezTo>
                        <a:pt x="41" y="32"/>
                        <a:pt x="41" y="33"/>
                        <a:pt x="42" y="35"/>
                      </a:cubicBezTo>
                      <a:cubicBezTo>
                        <a:pt x="42" y="35"/>
                        <a:pt x="43" y="36"/>
                        <a:pt x="43" y="36"/>
                      </a:cubicBezTo>
                      <a:cubicBezTo>
                        <a:pt x="44" y="37"/>
                        <a:pt x="45" y="38"/>
                        <a:pt x="45" y="39"/>
                      </a:cubicBezTo>
                      <a:cubicBezTo>
                        <a:pt x="44" y="40"/>
                        <a:pt x="44" y="40"/>
                        <a:pt x="42" y="41"/>
                      </a:cubicBezTo>
                      <a:cubicBezTo>
                        <a:pt x="37" y="43"/>
                        <a:pt x="33" y="43"/>
                        <a:pt x="28" y="43"/>
                      </a:cubicBezTo>
                      <a:cubicBezTo>
                        <a:pt x="26" y="43"/>
                        <a:pt x="24" y="43"/>
                        <a:pt x="22" y="43"/>
                      </a:cubicBezTo>
                      <a:close/>
                      <a:moveTo>
                        <a:pt x="3" y="22"/>
                      </a:moveTo>
                      <a:cubicBezTo>
                        <a:pt x="3" y="22"/>
                        <a:pt x="4" y="22"/>
                        <a:pt x="4" y="22"/>
                      </a:cubicBezTo>
                      <a:cubicBezTo>
                        <a:pt x="5" y="23"/>
                        <a:pt x="5" y="23"/>
                        <a:pt x="6" y="24"/>
                      </a:cubicBezTo>
                      <a:cubicBezTo>
                        <a:pt x="6" y="25"/>
                        <a:pt x="6" y="26"/>
                        <a:pt x="7" y="27"/>
                      </a:cubicBezTo>
                      <a:cubicBezTo>
                        <a:pt x="7" y="28"/>
                        <a:pt x="7" y="29"/>
                        <a:pt x="8" y="30"/>
                      </a:cubicBezTo>
                      <a:cubicBezTo>
                        <a:pt x="9" y="31"/>
                        <a:pt x="12" y="32"/>
                        <a:pt x="14" y="33"/>
                      </a:cubicBezTo>
                      <a:cubicBezTo>
                        <a:pt x="15" y="33"/>
                        <a:pt x="15" y="33"/>
                        <a:pt x="15" y="33"/>
                      </a:cubicBezTo>
                      <a:cubicBezTo>
                        <a:pt x="15" y="33"/>
                        <a:pt x="16" y="33"/>
                        <a:pt x="16" y="33"/>
                      </a:cubicBezTo>
                      <a:cubicBezTo>
                        <a:pt x="18" y="34"/>
                        <a:pt x="19" y="34"/>
                        <a:pt x="20" y="35"/>
                      </a:cubicBezTo>
                      <a:cubicBezTo>
                        <a:pt x="21" y="36"/>
                        <a:pt x="22" y="37"/>
                        <a:pt x="22" y="39"/>
                      </a:cubicBezTo>
                      <a:cubicBezTo>
                        <a:pt x="22" y="40"/>
                        <a:pt x="22" y="41"/>
                        <a:pt x="23" y="41"/>
                      </a:cubicBezTo>
                      <a:cubicBezTo>
                        <a:pt x="25" y="41"/>
                        <a:pt x="27" y="41"/>
                        <a:pt x="28" y="41"/>
                      </a:cubicBezTo>
                      <a:cubicBezTo>
                        <a:pt x="33" y="41"/>
                        <a:pt x="37" y="41"/>
                        <a:pt x="41" y="39"/>
                      </a:cubicBezTo>
                      <a:cubicBezTo>
                        <a:pt x="43" y="39"/>
                        <a:pt x="43" y="38"/>
                        <a:pt x="43" y="38"/>
                      </a:cubicBezTo>
                      <a:cubicBezTo>
                        <a:pt x="43" y="38"/>
                        <a:pt x="42" y="38"/>
                        <a:pt x="42" y="38"/>
                      </a:cubicBezTo>
                      <a:cubicBezTo>
                        <a:pt x="41" y="37"/>
                        <a:pt x="41" y="36"/>
                        <a:pt x="40" y="35"/>
                      </a:cubicBezTo>
                      <a:cubicBezTo>
                        <a:pt x="40" y="34"/>
                        <a:pt x="39" y="32"/>
                        <a:pt x="39" y="31"/>
                      </a:cubicBezTo>
                      <a:cubicBezTo>
                        <a:pt x="38" y="29"/>
                        <a:pt x="39" y="28"/>
                        <a:pt x="39" y="27"/>
                      </a:cubicBezTo>
                      <a:cubicBezTo>
                        <a:pt x="39" y="26"/>
                        <a:pt x="40" y="25"/>
                        <a:pt x="40" y="25"/>
                      </a:cubicBezTo>
                      <a:cubicBezTo>
                        <a:pt x="40" y="25"/>
                        <a:pt x="39" y="24"/>
                        <a:pt x="39" y="24"/>
                      </a:cubicBezTo>
                      <a:cubicBezTo>
                        <a:pt x="38" y="23"/>
                        <a:pt x="37" y="22"/>
                        <a:pt x="37" y="21"/>
                      </a:cubicBezTo>
                      <a:cubicBezTo>
                        <a:pt x="37" y="21"/>
                        <a:pt x="37" y="20"/>
                        <a:pt x="37" y="19"/>
                      </a:cubicBezTo>
                      <a:cubicBezTo>
                        <a:pt x="38" y="18"/>
                        <a:pt x="39" y="16"/>
                        <a:pt x="39" y="16"/>
                      </a:cubicBezTo>
                      <a:cubicBezTo>
                        <a:pt x="38" y="15"/>
                        <a:pt x="37" y="14"/>
                        <a:pt x="36" y="14"/>
                      </a:cubicBezTo>
                      <a:cubicBezTo>
                        <a:pt x="35" y="14"/>
                        <a:pt x="35" y="13"/>
                        <a:pt x="35" y="13"/>
                      </a:cubicBezTo>
                      <a:cubicBezTo>
                        <a:pt x="33" y="13"/>
                        <a:pt x="33" y="11"/>
                        <a:pt x="33" y="11"/>
                      </a:cubicBezTo>
                      <a:cubicBezTo>
                        <a:pt x="33" y="10"/>
                        <a:pt x="33" y="10"/>
                        <a:pt x="32" y="9"/>
                      </a:cubicBezTo>
                      <a:cubicBezTo>
                        <a:pt x="31" y="8"/>
                        <a:pt x="28" y="7"/>
                        <a:pt x="26" y="5"/>
                      </a:cubicBezTo>
                      <a:cubicBezTo>
                        <a:pt x="24" y="5"/>
                        <a:pt x="23" y="4"/>
                        <a:pt x="22" y="4"/>
                      </a:cubicBezTo>
                      <a:cubicBezTo>
                        <a:pt x="21" y="3"/>
                        <a:pt x="20" y="2"/>
                        <a:pt x="20" y="2"/>
                      </a:cubicBezTo>
                      <a:cubicBezTo>
                        <a:pt x="19" y="2"/>
                        <a:pt x="19" y="3"/>
                        <a:pt x="18" y="4"/>
                      </a:cubicBezTo>
                      <a:cubicBezTo>
                        <a:pt x="18" y="4"/>
                        <a:pt x="18" y="4"/>
                        <a:pt x="17" y="5"/>
                      </a:cubicBezTo>
                      <a:cubicBezTo>
                        <a:pt x="21" y="6"/>
                        <a:pt x="21" y="6"/>
                        <a:pt x="21" y="6"/>
                      </a:cubicBezTo>
                      <a:cubicBezTo>
                        <a:pt x="18" y="7"/>
                        <a:pt x="18" y="7"/>
                        <a:pt x="18" y="7"/>
                      </a:cubicBezTo>
                      <a:cubicBezTo>
                        <a:pt x="17" y="7"/>
                        <a:pt x="15" y="7"/>
                        <a:pt x="15" y="9"/>
                      </a:cubicBezTo>
                      <a:cubicBezTo>
                        <a:pt x="14" y="11"/>
                        <a:pt x="14" y="11"/>
                        <a:pt x="14" y="11"/>
                      </a:cubicBezTo>
                      <a:cubicBezTo>
                        <a:pt x="13" y="9"/>
                        <a:pt x="13" y="9"/>
                        <a:pt x="13" y="9"/>
                      </a:cubicBezTo>
                      <a:cubicBezTo>
                        <a:pt x="13" y="8"/>
                        <a:pt x="13" y="8"/>
                        <a:pt x="12" y="7"/>
                      </a:cubicBezTo>
                      <a:cubicBezTo>
                        <a:pt x="12" y="7"/>
                        <a:pt x="12" y="8"/>
                        <a:pt x="11" y="8"/>
                      </a:cubicBezTo>
                      <a:cubicBezTo>
                        <a:pt x="11" y="8"/>
                        <a:pt x="11" y="8"/>
                        <a:pt x="11" y="8"/>
                      </a:cubicBezTo>
                      <a:cubicBezTo>
                        <a:pt x="10" y="10"/>
                        <a:pt x="10" y="10"/>
                        <a:pt x="10" y="10"/>
                      </a:cubicBezTo>
                      <a:cubicBezTo>
                        <a:pt x="9" y="8"/>
                        <a:pt x="9" y="8"/>
                        <a:pt x="9" y="8"/>
                      </a:cubicBezTo>
                      <a:cubicBezTo>
                        <a:pt x="9" y="6"/>
                        <a:pt x="9" y="4"/>
                        <a:pt x="9" y="2"/>
                      </a:cubicBezTo>
                      <a:cubicBezTo>
                        <a:pt x="9" y="2"/>
                        <a:pt x="9" y="2"/>
                        <a:pt x="9" y="2"/>
                      </a:cubicBezTo>
                      <a:cubicBezTo>
                        <a:pt x="6" y="2"/>
                        <a:pt x="6" y="2"/>
                        <a:pt x="6" y="2"/>
                      </a:cubicBezTo>
                      <a:cubicBezTo>
                        <a:pt x="7" y="6"/>
                        <a:pt x="7" y="10"/>
                        <a:pt x="5" y="14"/>
                      </a:cubicBezTo>
                      <a:cubicBezTo>
                        <a:pt x="4" y="14"/>
                        <a:pt x="3" y="15"/>
                        <a:pt x="3" y="15"/>
                      </a:cubicBezTo>
                      <a:cubicBezTo>
                        <a:pt x="3" y="15"/>
                        <a:pt x="3" y="15"/>
                        <a:pt x="2" y="15"/>
                      </a:cubicBezTo>
                      <a:cubicBezTo>
                        <a:pt x="2" y="15"/>
                        <a:pt x="3" y="17"/>
                        <a:pt x="3" y="17"/>
                      </a:cubicBezTo>
                      <a:cubicBezTo>
                        <a:pt x="3" y="18"/>
                        <a:pt x="3" y="18"/>
                        <a:pt x="3" y="18"/>
                      </a:cubicBezTo>
                      <a:cubicBezTo>
                        <a:pt x="3" y="19"/>
                        <a:pt x="3" y="20"/>
                        <a:pt x="3" y="21"/>
                      </a:cubicBezTo>
                      <a:cubicBezTo>
                        <a:pt x="3" y="21"/>
                        <a:pt x="3" y="22"/>
                        <a:pt x="3" y="22"/>
                      </a:cubicBezTo>
                      <a:cubicBezTo>
                        <a:pt x="3" y="22"/>
                        <a:pt x="3" y="22"/>
                        <a:pt x="3" y="2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1" name="Freeform 336"/>
                <p:cNvSpPr>
                  <a:spLocks noChangeArrowheads="1"/>
                </p:cNvSpPr>
                <p:nvPr/>
              </p:nvSpPr>
              <p:spPr bwMode="auto">
                <a:xfrm>
                  <a:off x="1120" y="817"/>
                  <a:ext cx="3" cy="3"/>
                </a:xfrm>
                <a:custGeom>
                  <a:avLst/>
                  <a:gdLst>
                    <a:gd name="T0" fmla="*/ 1 w 2"/>
                    <a:gd name="T1" fmla="*/ 0 h 2"/>
                    <a:gd name="T2" fmla="*/ 2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0"/>
                        <a:pt x="1" y="1"/>
                        <a:pt x="2" y="2"/>
                      </a:cubicBezTo>
                      <a:cubicBezTo>
                        <a:pt x="0" y="2"/>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2" name="Freeform 337"/>
                <p:cNvSpPr>
                  <a:spLocks noChangeArrowheads="1"/>
                </p:cNvSpPr>
                <p:nvPr/>
              </p:nvSpPr>
              <p:spPr bwMode="auto">
                <a:xfrm>
                  <a:off x="1118" y="808"/>
                  <a:ext cx="7" cy="16"/>
                </a:xfrm>
                <a:custGeom>
                  <a:avLst/>
                  <a:gdLst>
                    <a:gd name="T0" fmla="*/ 4 w 4"/>
                    <a:gd name="T1" fmla="*/ 9 h 9"/>
                    <a:gd name="T2" fmla="*/ 2 w 4"/>
                    <a:gd name="T3" fmla="*/ 8 h 9"/>
                    <a:gd name="T4" fmla="*/ 1 w 4"/>
                    <a:gd name="T5" fmla="*/ 5 h 9"/>
                    <a:gd name="T6" fmla="*/ 1 w 4"/>
                    <a:gd name="T7" fmla="*/ 5 h 9"/>
                    <a:gd name="T8" fmla="*/ 0 w 4"/>
                    <a:gd name="T9" fmla="*/ 0 h 9"/>
                    <a:gd name="T10" fmla="*/ 2 w 4"/>
                    <a:gd name="T11" fmla="*/ 4 h 9"/>
                    <a:gd name="T12" fmla="*/ 3 w 4"/>
                    <a:gd name="T13" fmla="*/ 6 h 9"/>
                    <a:gd name="T14" fmla="*/ 3 w 4"/>
                    <a:gd name="T15" fmla="*/ 7 h 9"/>
                    <a:gd name="T16" fmla="*/ 4 w 4"/>
                    <a:gd name="T17" fmla="*/ 9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9"/>
                    <a:gd name="T29" fmla="*/ 4 w 4"/>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9">
                      <a:moveTo>
                        <a:pt x="4" y="9"/>
                      </a:moveTo>
                      <a:cubicBezTo>
                        <a:pt x="2" y="8"/>
                        <a:pt x="2" y="8"/>
                        <a:pt x="2" y="8"/>
                      </a:cubicBezTo>
                      <a:cubicBezTo>
                        <a:pt x="0" y="7"/>
                        <a:pt x="1" y="6"/>
                        <a:pt x="1" y="5"/>
                      </a:cubicBezTo>
                      <a:cubicBezTo>
                        <a:pt x="1" y="5"/>
                        <a:pt x="1" y="5"/>
                        <a:pt x="1" y="5"/>
                      </a:cubicBezTo>
                      <a:cubicBezTo>
                        <a:pt x="0" y="0"/>
                        <a:pt x="0" y="0"/>
                        <a:pt x="0" y="0"/>
                      </a:cubicBezTo>
                      <a:cubicBezTo>
                        <a:pt x="2" y="4"/>
                        <a:pt x="2" y="4"/>
                        <a:pt x="2" y="4"/>
                      </a:cubicBezTo>
                      <a:cubicBezTo>
                        <a:pt x="3" y="5"/>
                        <a:pt x="3" y="5"/>
                        <a:pt x="3" y="6"/>
                      </a:cubicBezTo>
                      <a:cubicBezTo>
                        <a:pt x="3" y="6"/>
                        <a:pt x="3" y="6"/>
                        <a:pt x="3" y="7"/>
                      </a:cubicBezTo>
                      <a:lnTo>
                        <a:pt x="4"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3" name="Freeform 338"/>
                <p:cNvSpPr>
                  <a:spLocks noChangeArrowheads="1"/>
                </p:cNvSpPr>
                <p:nvPr/>
              </p:nvSpPr>
              <p:spPr bwMode="auto">
                <a:xfrm>
                  <a:off x="1123" y="810"/>
                  <a:ext cx="2" cy="3"/>
                </a:xfrm>
                <a:custGeom>
                  <a:avLst/>
                  <a:gdLst>
                    <a:gd name="T0" fmla="*/ 1 w 1"/>
                    <a:gd name="T1" fmla="*/ 1 h 2"/>
                    <a:gd name="T2" fmla="*/ 1 w 1"/>
                    <a:gd name="T3" fmla="*/ 2 h 2"/>
                    <a:gd name="T4" fmla="*/ 1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1"/>
                      </a:moveTo>
                      <a:cubicBezTo>
                        <a:pt x="1" y="1"/>
                        <a:pt x="1" y="2"/>
                        <a:pt x="1" y="2"/>
                      </a:cubicBezTo>
                      <a:cubicBezTo>
                        <a:pt x="0" y="0"/>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4" name="Freeform 339"/>
                <p:cNvSpPr>
                  <a:spLocks noChangeArrowheads="1"/>
                </p:cNvSpPr>
                <p:nvPr/>
              </p:nvSpPr>
              <p:spPr bwMode="auto">
                <a:xfrm>
                  <a:off x="1121" y="810"/>
                  <a:ext cx="6" cy="14"/>
                </a:xfrm>
                <a:custGeom>
                  <a:avLst/>
                  <a:gdLst>
                    <a:gd name="T0" fmla="*/ 2 w 3"/>
                    <a:gd name="T1" fmla="*/ 8 h 8"/>
                    <a:gd name="T2" fmla="*/ 1 w 3"/>
                    <a:gd name="T3" fmla="*/ 2 h 8"/>
                    <a:gd name="T4" fmla="*/ 1 w 3"/>
                    <a:gd name="T5" fmla="*/ 0 h 8"/>
                    <a:gd name="T6" fmla="*/ 1 w 3"/>
                    <a:gd name="T7" fmla="*/ 0 h 8"/>
                    <a:gd name="T8" fmla="*/ 2 w 3"/>
                    <a:gd name="T9" fmla="*/ 0 h 8"/>
                    <a:gd name="T10" fmla="*/ 3 w 3"/>
                    <a:gd name="T11" fmla="*/ 0 h 8"/>
                    <a:gd name="T12" fmla="*/ 3 w 3"/>
                    <a:gd name="T13" fmla="*/ 1 h 8"/>
                    <a:gd name="T14" fmla="*/ 3 w 3"/>
                    <a:gd name="T15" fmla="*/ 1 h 8"/>
                    <a:gd name="T16" fmla="*/ 3 w 3"/>
                    <a:gd name="T17" fmla="*/ 2 h 8"/>
                    <a:gd name="T18" fmla="*/ 2 w 3"/>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8"/>
                    <a:gd name="T32" fmla="*/ 3 w 3"/>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8">
                      <a:moveTo>
                        <a:pt x="2" y="8"/>
                      </a:moveTo>
                      <a:cubicBezTo>
                        <a:pt x="1" y="2"/>
                        <a:pt x="1" y="2"/>
                        <a:pt x="1" y="2"/>
                      </a:cubicBezTo>
                      <a:cubicBezTo>
                        <a:pt x="0" y="1"/>
                        <a:pt x="0" y="1"/>
                        <a:pt x="1" y="0"/>
                      </a:cubicBezTo>
                      <a:cubicBezTo>
                        <a:pt x="1" y="0"/>
                        <a:pt x="1" y="0"/>
                        <a:pt x="1" y="0"/>
                      </a:cubicBezTo>
                      <a:cubicBezTo>
                        <a:pt x="2" y="0"/>
                        <a:pt x="2" y="0"/>
                        <a:pt x="2" y="0"/>
                      </a:cubicBezTo>
                      <a:cubicBezTo>
                        <a:pt x="2" y="0"/>
                        <a:pt x="2" y="0"/>
                        <a:pt x="3" y="0"/>
                      </a:cubicBezTo>
                      <a:cubicBezTo>
                        <a:pt x="3" y="1"/>
                        <a:pt x="3" y="1"/>
                        <a:pt x="3" y="1"/>
                      </a:cubicBezTo>
                      <a:cubicBezTo>
                        <a:pt x="3" y="1"/>
                        <a:pt x="3" y="1"/>
                        <a:pt x="3" y="1"/>
                      </a:cubicBezTo>
                      <a:cubicBezTo>
                        <a:pt x="3" y="2"/>
                        <a:pt x="3" y="2"/>
                        <a:pt x="3" y="2"/>
                      </a:cubicBezTo>
                      <a:lnTo>
                        <a:pt x="2"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5" name="Freeform 340"/>
                <p:cNvSpPr>
                  <a:spLocks noChangeArrowheads="1"/>
                </p:cNvSpPr>
                <p:nvPr/>
              </p:nvSpPr>
              <p:spPr bwMode="auto">
                <a:xfrm>
                  <a:off x="1003" y="832"/>
                  <a:ext cx="79" cy="69"/>
                </a:xfrm>
                <a:custGeom>
                  <a:avLst/>
                  <a:gdLst>
                    <a:gd name="T0" fmla="*/ 8 w 46"/>
                    <a:gd name="T1" fmla="*/ 11 h 40"/>
                    <a:gd name="T2" fmla="*/ 9 w 46"/>
                    <a:gd name="T3" fmla="*/ 19 h 40"/>
                    <a:gd name="T4" fmla="*/ 1 w 46"/>
                    <a:gd name="T5" fmla="*/ 19 h 40"/>
                    <a:gd name="T6" fmla="*/ 0 w 46"/>
                    <a:gd name="T7" fmla="*/ 26 h 40"/>
                    <a:gd name="T8" fmla="*/ 8 w 46"/>
                    <a:gd name="T9" fmla="*/ 37 h 40"/>
                    <a:gd name="T10" fmla="*/ 14 w 46"/>
                    <a:gd name="T11" fmla="*/ 39 h 40"/>
                    <a:gd name="T12" fmla="*/ 22 w 46"/>
                    <a:gd name="T13" fmla="*/ 36 h 40"/>
                    <a:gd name="T14" fmla="*/ 26 w 46"/>
                    <a:gd name="T15" fmla="*/ 32 h 40"/>
                    <a:gd name="T16" fmla="*/ 33 w 46"/>
                    <a:gd name="T17" fmla="*/ 30 h 40"/>
                    <a:gd name="T18" fmla="*/ 32 w 46"/>
                    <a:gd name="T19" fmla="*/ 28 h 40"/>
                    <a:gd name="T20" fmla="*/ 44 w 46"/>
                    <a:gd name="T21" fmla="*/ 23 h 40"/>
                    <a:gd name="T22" fmla="*/ 45 w 46"/>
                    <a:gd name="T23" fmla="*/ 17 h 40"/>
                    <a:gd name="T24" fmla="*/ 45 w 46"/>
                    <a:gd name="T25" fmla="*/ 13 h 40"/>
                    <a:gd name="T26" fmla="*/ 46 w 46"/>
                    <a:gd name="T27" fmla="*/ 10 h 40"/>
                    <a:gd name="T28" fmla="*/ 40 w 46"/>
                    <a:gd name="T29" fmla="*/ 3 h 40"/>
                    <a:gd name="T30" fmla="*/ 34 w 46"/>
                    <a:gd name="T31" fmla="*/ 0 h 40"/>
                    <a:gd name="T32" fmla="*/ 28 w 46"/>
                    <a:gd name="T33" fmla="*/ 2 h 40"/>
                    <a:gd name="T34" fmla="*/ 27 w 46"/>
                    <a:gd name="T35" fmla="*/ 9 h 40"/>
                    <a:gd name="T36" fmla="*/ 28 w 46"/>
                    <a:gd name="T37" fmla="*/ 16 h 40"/>
                    <a:gd name="T38" fmla="*/ 31 w 46"/>
                    <a:gd name="T39" fmla="*/ 16 h 40"/>
                    <a:gd name="T40" fmla="*/ 31 w 46"/>
                    <a:gd name="T41" fmla="*/ 20 h 40"/>
                    <a:gd name="T42" fmla="*/ 20 w 46"/>
                    <a:gd name="T43" fmla="*/ 14 h 40"/>
                    <a:gd name="T44" fmla="*/ 13 w 46"/>
                    <a:gd name="T45" fmla="*/ 12 h 40"/>
                    <a:gd name="T46" fmla="*/ 10 w 46"/>
                    <a:gd name="T47" fmla="*/ 12 h 40"/>
                    <a:gd name="T48" fmla="*/ 8 w 46"/>
                    <a:gd name="T49" fmla="*/ 11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40"/>
                    <a:gd name="T77" fmla="*/ 46 w 46"/>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40">
                      <a:moveTo>
                        <a:pt x="8" y="11"/>
                      </a:moveTo>
                      <a:cubicBezTo>
                        <a:pt x="8" y="13"/>
                        <a:pt x="7" y="17"/>
                        <a:pt x="9" y="19"/>
                      </a:cubicBezTo>
                      <a:cubicBezTo>
                        <a:pt x="6" y="19"/>
                        <a:pt x="3" y="19"/>
                        <a:pt x="1" y="19"/>
                      </a:cubicBezTo>
                      <a:cubicBezTo>
                        <a:pt x="0" y="19"/>
                        <a:pt x="0" y="25"/>
                        <a:pt x="0" y="26"/>
                      </a:cubicBezTo>
                      <a:cubicBezTo>
                        <a:pt x="0" y="32"/>
                        <a:pt x="1" y="39"/>
                        <a:pt x="8" y="37"/>
                      </a:cubicBezTo>
                      <a:cubicBezTo>
                        <a:pt x="10" y="37"/>
                        <a:pt x="12" y="38"/>
                        <a:pt x="14" y="39"/>
                      </a:cubicBezTo>
                      <a:cubicBezTo>
                        <a:pt x="18" y="39"/>
                        <a:pt x="19" y="40"/>
                        <a:pt x="22" y="36"/>
                      </a:cubicBezTo>
                      <a:cubicBezTo>
                        <a:pt x="24" y="34"/>
                        <a:pt x="26" y="35"/>
                        <a:pt x="26" y="32"/>
                      </a:cubicBezTo>
                      <a:cubicBezTo>
                        <a:pt x="27" y="30"/>
                        <a:pt x="31" y="29"/>
                        <a:pt x="33" y="30"/>
                      </a:cubicBezTo>
                      <a:cubicBezTo>
                        <a:pt x="32" y="29"/>
                        <a:pt x="32" y="28"/>
                        <a:pt x="32" y="28"/>
                      </a:cubicBezTo>
                      <a:cubicBezTo>
                        <a:pt x="36" y="26"/>
                        <a:pt x="40" y="25"/>
                        <a:pt x="44" y="23"/>
                      </a:cubicBezTo>
                      <a:cubicBezTo>
                        <a:pt x="41" y="21"/>
                        <a:pt x="45" y="19"/>
                        <a:pt x="45" y="17"/>
                      </a:cubicBezTo>
                      <a:cubicBezTo>
                        <a:pt x="45" y="16"/>
                        <a:pt x="44" y="15"/>
                        <a:pt x="45" y="13"/>
                      </a:cubicBezTo>
                      <a:cubicBezTo>
                        <a:pt x="45" y="13"/>
                        <a:pt x="46" y="10"/>
                        <a:pt x="46" y="10"/>
                      </a:cubicBezTo>
                      <a:cubicBezTo>
                        <a:pt x="46" y="6"/>
                        <a:pt x="43" y="5"/>
                        <a:pt x="40" y="3"/>
                      </a:cubicBezTo>
                      <a:cubicBezTo>
                        <a:pt x="37" y="2"/>
                        <a:pt x="34" y="3"/>
                        <a:pt x="34" y="0"/>
                      </a:cubicBezTo>
                      <a:cubicBezTo>
                        <a:pt x="31" y="0"/>
                        <a:pt x="29" y="0"/>
                        <a:pt x="28" y="2"/>
                      </a:cubicBezTo>
                      <a:cubicBezTo>
                        <a:pt x="26" y="5"/>
                        <a:pt x="28" y="7"/>
                        <a:pt x="27" y="9"/>
                      </a:cubicBezTo>
                      <a:cubicBezTo>
                        <a:pt x="26" y="13"/>
                        <a:pt x="25" y="13"/>
                        <a:pt x="28" y="16"/>
                      </a:cubicBezTo>
                      <a:cubicBezTo>
                        <a:pt x="28" y="17"/>
                        <a:pt x="30" y="15"/>
                        <a:pt x="31" y="16"/>
                      </a:cubicBezTo>
                      <a:cubicBezTo>
                        <a:pt x="31" y="18"/>
                        <a:pt x="31" y="19"/>
                        <a:pt x="31" y="20"/>
                      </a:cubicBezTo>
                      <a:cubicBezTo>
                        <a:pt x="27" y="20"/>
                        <a:pt x="23" y="13"/>
                        <a:pt x="20" y="14"/>
                      </a:cubicBezTo>
                      <a:cubicBezTo>
                        <a:pt x="17" y="15"/>
                        <a:pt x="15" y="15"/>
                        <a:pt x="13" y="12"/>
                      </a:cubicBezTo>
                      <a:cubicBezTo>
                        <a:pt x="12" y="11"/>
                        <a:pt x="12" y="13"/>
                        <a:pt x="10" y="12"/>
                      </a:cubicBezTo>
                      <a:cubicBezTo>
                        <a:pt x="9" y="12"/>
                        <a:pt x="9" y="11"/>
                        <a:pt x="8"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6" name="Freeform 341"/>
                <p:cNvSpPr>
                  <a:spLocks noEditPoints="1" noChangeArrowheads="1"/>
                </p:cNvSpPr>
                <p:nvPr/>
              </p:nvSpPr>
              <p:spPr bwMode="auto">
                <a:xfrm>
                  <a:off x="1001" y="831"/>
                  <a:ext cx="82" cy="70"/>
                </a:xfrm>
                <a:custGeom>
                  <a:avLst/>
                  <a:gdLst>
                    <a:gd name="T0" fmla="*/ 16 w 48"/>
                    <a:gd name="T1" fmla="*/ 41 h 41"/>
                    <a:gd name="T2" fmla="*/ 12 w 48"/>
                    <a:gd name="T3" fmla="*/ 40 h 41"/>
                    <a:gd name="T4" fmla="*/ 7 w 48"/>
                    <a:gd name="T5" fmla="*/ 39 h 41"/>
                    <a:gd name="T6" fmla="*/ 0 w 48"/>
                    <a:gd name="T7" fmla="*/ 26 h 41"/>
                    <a:gd name="T8" fmla="*/ 1 w 48"/>
                    <a:gd name="T9" fmla="*/ 19 h 41"/>
                    <a:gd name="T10" fmla="*/ 8 w 48"/>
                    <a:gd name="T11" fmla="*/ 19 h 41"/>
                    <a:gd name="T12" fmla="*/ 8 w 48"/>
                    <a:gd name="T13" fmla="*/ 12 h 41"/>
                    <a:gd name="T14" fmla="*/ 9 w 48"/>
                    <a:gd name="T15" fmla="*/ 11 h 41"/>
                    <a:gd name="T16" fmla="*/ 12 w 48"/>
                    <a:gd name="T17" fmla="*/ 13 h 41"/>
                    <a:gd name="T18" fmla="*/ 15 w 48"/>
                    <a:gd name="T19" fmla="*/ 13 h 41"/>
                    <a:gd name="T20" fmla="*/ 27 w 48"/>
                    <a:gd name="T21" fmla="*/ 17 h 41"/>
                    <a:gd name="T22" fmla="*/ 31 w 48"/>
                    <a:gd name="T23" fmla="*/ 18 h 41"/>
                    <a:gd name="T24" fmla="*/ 29 w 48"/>
                    <a:gd name="T25" fmla="*/ 18 h 41"/>
                    <a:gd name="T26" fmla="*/ 27 w 48"/>
                    <a:gd name="T27" fmla="*/ 11 h 41"/>
                    <a:gd name="T28" fmla="*/ 27 w 48"/>
                    <a:gd name="T29" fmla="*/ 7 h 41"/>
                    <a:gd name="T30" fmla="*/ 33 w 48"/>
                    <a:gd name="T31" fmla="*/ 0 h 41"/>
                    <a:gd name="T32" fmla="*/ 36 w 48"/>
                    <a:gd name="T33" fmla="*/ 0 h 41"/>
                    <a:gd name="T34" fmla="*/ 39 w 48"/>
                    <a:gd name="T35" fmla="*/ 3 h 41"/>
                    <a:gd name="T36" fmla="*/ 48 w 48"/>
                    <a:gd name="T37" fmla="*/ 11 h 41"/>
                    <a:gd name="T38" fmla="*/ 47 w 48"/>
                    <a:gd name="T39" fmla="*/ 15 h 41"/>
                    <a:gd name="T40" fmla="*/ 47 w 48"/>
                    <a:gd name="T41" fmla="*/ 18 h 41"/>
                    <a:gd name="T42" fmla="*/ 45 w 48"/>
                    <a:gd name="T43" fmla="*/ 23 h 41"/>
                    <a:gd name="T44" fmla="*/ 47 w 48"/>
                    <a:gd name="T45" fmla="*/ 25 h 41"/>
                    <a:gd name="T46" fmla="*/ 34 w 48"/>
                    <a:gd name="T47" fmla="*/ 29 h 41"/>
                    <a:gd name="T48" fmla="*/ 36 w 48"/>
                    <a:gd name="T49" fmla="*/ 32 h 41"/>
                    <a:gd name="T50" fmla="*/ 32 w 48"/>
                    <a:gd name="T51" fmla="*/ 32 h 41"/>
                    <a:gd name="T52" fmla="*/ 26 w 48"/>
                    <a:gd name="T53" fmla="*/ 37 h 41"/>
                    <a:gd name="T54" fmla="*/ 18 w 48"/>
                    <a:gd name="T55" fmla="*/ 41 h 41"/>
                    <a:gd name="T56" fmla="*/ 13 w 48"/>
                    <a:gd name="T57" fmla="*/ 38 h 41"/>
                    <a:gd name="T58" fmla="*/ 16 w 48"/>
                    <a:gd name="T59" fmla="*/ 39 h 41"/>
                    <a:gd name="T60" fmla="*/ 22 w 48"/>
                    <a:gd name="T61" fmla="*/ 37 h 41"/>
                    <a:gd name="T62" fmla="*/ 26 w 48"/>
                    <a:gd name="T63" fmla="*/ 33 h 41"/>
                    <a:gd name="T64" fmla="*/ 32 w 48"/>
                    <a:gd name="T65" fmla="*/ 29 h 41"/>
                    <a:gd name="T66" fmla="*/ 43 w 48"/>
                    <a:gd name="T67" fmla="*/ 24 h 41"/>
                    <a:gd name="T68" fmla="*/ 44 w 48"/>
                    <a:gd name="T69" fmla="*/ 19 h 41"/>
                    <a:gd name="T70" fmla="*/ 45 w 48"/>
                    <a:gd name="T71" fmla="*/ 17 h 41"/>
                    <a:gd name="T72" fmla="*/ 45 w 48"/>
                    <a:gd name="T73" fmla="*/ 12 h 41"/>
                    <a:gd name="T74" fmla="*/ 40 w 48"/>
                    <a:gd name="T75" fmla="*/ 5 h 41"/>
                    <a:gd name="T76" fmla="*/ 34 w 48"/>
                    <a:gd name="T77" fmla="*/ 2 h 41"/>
                    <a:gd name="T78" fmla="*/ 29 w 48"/>
                    <a:gd name="T79" fmla="*/ 4 h 41"/>
                    <a:gd name="T80" fmla="*/ 29 w 48"/>
                    <a:gd name="T81" fmla="*/ 11 h 41"/>
                    <a:gd name="T82" fmla="*/ 29 w 48"/>
                    <a:gd name="T83" fmla="*/ 16 h 41"/>
                    <a:gd name="T84" fmla="*/ 31 w 48"/>
                    <a:gd name="T85" fmla="*/ 16 h 41"/>
                    <a:gd name="T86" fmla="*/ 33 w 48"/>
                    <a:gd name="T87" fmla="*/ 23 h 41"/>
                    <a:gd name="T88" fmla="*/ 26 w 48"/>
                    <a:gd name="T89" fmla="*/ 19 h 41"/>
                    <a:gd name="T90" fmla="*/ 18 w 48"/>
                    <a:gd name="T91" fmla="*/ 16 h 41"/>
                    <a:gd name="T92" fmla="*/ 13 w 48"/>
                    <a:gd name="T93" fmla="*/ 14 h 41"/>
                    <a:gd name="T94" fmla="*/ 11 w 48"/>
                    <a:gd name="T95" fmla="*/ 14 h 41"/>
                    <a:gd name="T96" fmla="*/ 10 w 48"/>
                    <a:gd name="T97" fmla="*/ 14 h 41"/>
                    <a:gd name="T98" fmla="*/ 13 w 48"/>
                    <a:gd name="T99" fmla="*/ 21 h 41"/>
                    <a:gd name="T100" fmla="*/ 2 w 48"/>
                    <a:gd name="T101" fmla="*/ 26 h 41"/>
                    <a:gd name="T102" fmla="*/ 7 w 48"/>
                    <a:gd name="T103" fmla="*/ 37 h 41"/>
                    <a:gd name="T104" fmla="*/ 10 w 48"/>
                    <a:gd name="T105" fmla="*/ 37 h 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
                    <a:gd name="T160" fmla="*/ 0 h 41"/>
                    <a:gd name="T161" fmla="*/ 48 w 48"/>
                    <a:gd name="T162" fmla="*/ 41 h 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 h="41">
                      <a:moveTo>
                        <a:pt x="18" y="41"/>
                      </a:moveTo>
                      <a:cubicBezTo>
                        <a:pt x="18" y="41"/>
                        <a:pt x="17" y="41"/>
                        <a:pt x="16" y="41"/>
                      </a:cubicBezTo>
                      <a:cubicBezTo>
                        <a:pt x="15" y="41"/>
                        <a:pt x="15" y="41"/>
                        <a:pt x="15" y="41"/>
                      </a:cubicBezTo>
                      <a:cubicBezTo>
                        <a:pt x="14" y="41"/>
                        <a:pt x="13" y="40"/>
                        <a:pt x="12" y="40"/>
                      </a:cubicBezTo>
                      <a:cubicBezTo>
                        <a:pt x="11" y="39"/>
                        <a:pt x="10" y="39"/>
                        <a:pt x="9" y="39"/>
                      </a:cubicBezTo>
                      <a:cubicBezTo>
                        <a:pt x="8" y="39"/>
                        <a:pt x="8" y="39"/>
                        <a:pt x="7" y="39"/>
                      </a:cubicBezTo>
                      <a:cubicBezTo>
                        <a:pt x="0" y="39"/>
                        <a:pt x="0" y="31"/>
                        <a:pt x="0" y="27"/>
                      </a:cubicBezTo>
                      <a:cubicBezTo>
                        <a:pt x="0" y="27"/>
                        <a:pt x="0" y="27"/>
                        <a:pt x="0" y="26"/>
                      </a:cubicBezTo>
                      <a:cubicBezTo>
                        <a:pt x="0" y="21"/>
                        <a:pt x="0" y="20"/>
                        <a:pt x="1" y="19"/>
                      </a:cubicBezTo>
                      <a:cubicBezTo>
                        <a:pt x="1" y="19"/>
                        <a:pt x="1" y="19"/>
                        <a:pt x="1" y="19"/>
                      </a:cubicBezTo>
                      <a:cubicBezTo>
                        <a:pt x="2" y="19"/>
                        <a:pt x="2" y="19"/>
                        <a:pt x="2" y="19"/>
                      </a:cubicBezTo>
                      <a:cubicBezTo>
                        <a:pt x="8" y="19"/>
                        <a:pt x="8" y="19"/>
                        <a:pt x="8" y="19"/>
                      </a:cubicBezTo>
                      <a:cubicBezTo>
                        <a:pt x="7" y="17"/>
                        <a:pt x="8" y="15"/>
                        <a:pt x="8" y="14"/>
                      </a:cubicBezTo>
                      <a:cubicBezTo>
                        <a:pt x="8" y="13"/>
                        <a:pt x="8" y="12"/>
                        <a:pt x="8" y="12"/>
                      </a:cubicBezTo>
                      <a:cubicBezTo>
                        <a:pt x="8" y="10"/>
                        <a:pt x="8" y="10"/>
                        <a:pt x="8" y="10"/>
                      </a:cubicBezTo>
                      <a:cubicBezTo>
                        <a:pt x="9" y="11"/>
                        <a:pt x="9" y="11"/>
                        <a:pt x="9" y="11"/>
                      </a:cubicBezTo>
                      <a:cubicBezTo>
                        <a:pt x="10" y="11"/>
                        <a:pt x="11" y="12"/>
                        <a:pt x="11" y="12"/>
                      </a:cubicBezTo>
                      <a:cubicBezTo>
                        <a:pt x="11" y="12"/>
                        <a:pt x="11" y="12"/>
                        <a:pt x="12" y="13"/>
                      </a:cubicBezTo>
                      <a:cubicBezTo>
                        <a:pt x="12" y="13"/>
                        <a:pt x="12" y="12"/>
                        <a:pt x="12" y="12"/>
                      </a:cubicBezTo>
                      <a:cubicBezTo>
                        <a:pt x="13" y="12"/>
                        <a:pt x="14" y="12"/>
                        <a:pt x="15" y="13"/>
                      </a:cubicBezTo>
                      <a:cubicBezTo>
                        <a:pt x="16" y="14"/>
                        <a:pt x="18" y="15"/>
                        <a:pt x="20" y="14"/>
                      </a:cubicBezTo>
                      <a:cubicBezTo>
                        <a:pt x="23" y="14"/>
                        <a:pt x="25" y="16"/>
                        <a:pt x="27" y="17"/>
                      </a:cubicBezTo>
                      <a:cubicBezTo>
                        <a:pt x="28" y="18"/>
                        <a:pt x="29" y="20"/>
                        <a:pt x="31" y="20"/>
                      </a:cubicBezTo>
                      <a:cubicBezTo>
                        <a:pt x="31" y="18"/>
                        <a:pt x="31" y="18"/>
                        <a:pt x="31" y="18"/>
                      </a:cubicBezTo>
                      <a:cubicBezTo>
                        <a:pt x="30" y="18"/>
                        <a:pt x="30" y="18"/>
                        <a:pt x="30" y="18"/>
                      </a:cubicBezTo>
                      <a:cubicBezTo>
                        <a:pt x="30" y="18"/>
                        <a:pt x="30" y="18"/>
                        <a:pt x="29" y="18"/>
                      </a:cubicBezTo>
                      <a:cubicBezTo>
                        <a:pt x="29" y="18"/>
                        <a:pt x="28" y="18"/>
                        <a:pt x="28" y="18"/>
                      </a:cubicBezTo>
                      <a:cubicBezTo>
                        <a:pt x="26" y="15"/>
                        <a:pt x="26" y="14"/>
                        <a:pt x="27" y="11"/>
                      </a:cubicBezTo>
                      <a:cubicBezTo>
                        <a:pt x="27" y="11"/>
                        <a:pt x="27" y="11"/>
                        <a:pt x="27" y="10"/>
                      </a:cubicBezTo>
                      <a:cubicBezTo>
                        <a:pt x="27" y="9"/>
                        <a:pt x="27" y="8"/>
                        <a:pt x="27" y="7"/>
                      </a:cubicBezTo>
                      <a:cubicBezTo>
                        <a:pt x="27" y="6"/>
                        <a:pt x="27" y="5"/>
                        <a:pt x="28" y="3"/>
                      </a:cubicBezTo>
                      <a:cubicBezTo>
                        <a:pt x="29" y="1"/>
                        <a:pt x="31" y="1"/>
                        <a:pt x="33" y="0"/>
                      </a:cubicBezTo>
                      <a:cubicBezTo>
                        <a:pt x="34" y="0"/>
                        <a:pt x="34" y="0"/>
                        <a:pt x="35" y="0"/>
                      </a:cubicBezTo>
                      <a:cubicBezTo>
                        <a:pt x="36" y="0"/>
                        <a:pt x="36" y="0"/>
                        <a:pt x="36" y="0"/>
                      </a:cubicBezTo>
                      <a:cubicBezTo>
                        <a:pt x="36" y="1"/>
                        <a:pt x="36" y="1"/>
                        <a:pt x="36" y="1"/>
                      </a:cubicBezTo>
                      <a:cubicBezTo>
                        <a:pt x="36" y="2"/>
                        <a:pt x="36" y="2"/>
                        <a:pt x="39" y="3"/>
                      </a:cubicBezTo>
                      <a:cubicBezTo>
                        <a:pt x="39" y="3"/>
                        <a:pt x="40" y="3"/>
                        <a:pt x="41" y="3"/>
                      </a:cubicBezTo>
                      <a:cubicBezTo>
                        <a:pt x="44" y="4"/>
                        <a:pt x="48" y="6"/>
                        <a:pt x="48" y="11"/>
                      </a:cubicBezTo>
                      <a:cubicBezTo>
                        <a:pt x="48" y="11"/>
                        <a:pt x="48" y="11"/>
                        <a:pt x="47" y="13"/>
                      </a:cubicBezTo>
                      <a:cubicBezTo>
                        <a:pt x="47" y="13"/>
                        <a:pt x="47" y="14"/>
                        <a:pt x="47" y="15"/>
                      </a:cubicBezTo>
                      <a:cubicBezTo>
                        <a:pt x="47" y="15"/>
                        <a:pt x="47" y="16"/>
                        <a:pt x="47" y="16"/>
                      </a:cubicBezTo>
                      <a:cubicBezTo>
                        <a:pt x="47" y="17"/>
                        <a:pt x="47" y="18"/>
                        <a:pt x="47" y="18"/>
                      </a:cubicBezTo>
                      <a:cubicBezTo>
                        <a:pt x="47" y="19"/>
                        <a:pt x="46" y="20"/>
                        <a:pt x="46" y="21"/>
                      </a:cubicBezTo>
                      <a:cubicBezTo>
                        <a:pt x="45" y="21"/>
                        <a:pt x="45" y="22"/>
                        <a:pt x="45" y="23"/>
                      </a:cubicBezTo>
                      <a:cubicBezTo>
                        <a:pt x="45" y="23"/>
                        <a:pt x="45" y="23"/>
                        <a:pt x="46" y="24"/>
                      </a:cubicBezTo>
                      <a:cubicBezTo>
                        <a:pt x="47" y="25"/>
                        <a:pt x="47" y="25"/>
                        <a:pt x="47" y="25"/>
                      </a:cubicBezTo>
                      <a:cubicBezTo>
                        <a:pt x="34" y="29"/>
                        <a:pt x="34" y="29"/>
                        <a:pt x="34" y="29"/>
                      </a:cubicBezTo>
                      <a:cubicBezTo>
                        <a:pt x="34" y="29"/>
                        <a:pt x="34" y="29"/>
                        <a:pt x="34" y="29"/>
                      </a:cubicBezTo>
                      <a:cubicBezTo>
                        <a:pt x="34" y="30"/>
                        <a:pt x="34" y="30"/>
                        <a:pt x="34" y="30"/>
                      </a:cubicBezTo>
                      <a:cubicBezTo>
                        <a:pt x="36" y="32"/>
                        <a:pt x="36" y="32"/>
                        <a:pt x="36" y="32"/>
                      </a:cubicBezTo>
                      <a:cubicBezTo>
                        <a:pt x="34" y="32"/>
                        <a:pt x="34" y="32"/>
                        <a:pt x="34" y="32"/>
                      </a:cubicBezTo>
                      <a:cubicBezTo>
                        <a:pt x="33" y="32"/>
                        <a:pt x="33" y="32"/>
                        <a:pt x="32" y="32"/>
                      </a:cubicBezTo>
                      <a:cubicBezTo>
                        <a:pt x="30" y="32"/>
                        <a:pt x="28" y="32"/>
                        <a:pt x="28" y="33"/>
                      </a:cubicBezTo>
                      <a:cubicBezTo>
                        <a:pt x="28" y="35"/>
                        <a:pt x="27" y="36"/>
                        <a:pt x="26" y="37"/>
                      </a:cubicBezTo>
                      <a:cubicBezTo>
                        <a:pt x="25" y="37"/>
                        <a:pt x="24" y="37"/>
                        <a:pt x="24" y="38"/>
                      </a:cubicBezTo>
                      <a:cubicBezTo>
                        <a:pt x="22" y="40"/>
                        <a:pt x="20" y="41"/>
                        <a:pt x="18" y="41"/>
                      </a:cubicBezTo>
                      <a:close/>
                      <a:moveTo>
                        <a:pt x="10" y="37"/>
                      </a:moveTo>
                      <a:cubicBezTo>
                        <a:pt x="11" y="37"/>
                        <a:pt x="12" y="37"/>
                        <a:pt x="13" y="38"/>
                      </a:cubicBezTo>
                      <a:cubicBezTo>
                        <a:pt x="14" y="38"/>
                        <a:pt x="14" y="39"/>
                        <a:pt x="15" y="39"/>
                      </a:cubicBezTo>
                      <a:cubicBezTo>
                        <a:pt x="16" y="39"/>
                        <a:pt x="16" y="39"/>
                        <a:pt x="16" y="39"/>
                      </a:cubicBezTo>
                      <a:cubicBezTo>
                        <a:pt x="17" y="39"/>
                        <a:pt x="18" y="39"/>
                        <a:pt x="18" y="39"/>
                      </a:cubicBezTo>
                      <a:cubicBezTo>
                        <a:pt x="20" y="39"/>
                        <a:pt x="20" y="39"/>
                        <a:pt x="22" y="37"/>
                      </a:cubicBezTo>
                      <a:cubicBezTo>
                        <a:pt x="23" y="36"/>
                        <a:pt x="24" y="35"/>
                        <a:pt x="25" y="35"/>
                      </a:cubicBezTo>
                      <a:cubicBezTo>
                        <a:pt x="26" y="34"/>
                        <a:pt x="26" y="34"/>
                        <a:pt x="26" y="33"/>
                      </a:cubicBezTo>
                      <a:cubicBezTo>
                        <a:pt x="27" y="30"/>
                        <a:pt x="30" y="30"/>
                        <a:pt x="32" y="30"/>
                      </a:cubicBezTo>
                      <a:cubicBezTo>
                        <a:pt x="32" y="29"/>
                        <a:pt x="32" y="29"/>
                        <a:pt x="32" y="29"/>
                      </a:cubicBezTo>
                      <a:cubicBezTo>
                        <a:pt x="31" y="28"/>
                        <a:pt x="31" y="28"/>
                        <a:pt x="31" y="28"/>
                      </a:cubicBezTo>
                      <a:cubicBezTo>
                        <a:pt x="43" y="24"/>
                        <a:pt x="43" y="24"/>
                        <a:pt x="43" y="24"/>
                      </a:cubicBezTo>
                      <a:cubicBezTo>
                        <a:pt x="43" y="24"/>
                        <a:pt x="43" y="23"/>
                        <a:pt x="43" y="23"/>
                      </a:cubicBezTo>
                      <a:cubicBezTo>
                        <a:pt x="43" y="21"/>
                        <a:pt x="43" y="20"/>
                        <a:pt x="44" y="19"/>
                      </a:cubicBezTo>
                      <a:cubicBezTo>
                        <a:pt x="45" y="19"/>
                        <a:pt x="45" y="18"/>
                        <a:pt x="45" y="18"/>
                      </a:cubicBezTo>
                      <a:cubicBezTo>
                        <a:pt x="45" y="18"/>
                        <a:pt x="45" y="17"/>
                        <a:pt x="45" y="17"/>
                      </a:cubicBezTo>
                      <a:cubicBezTo>
                        <a:pt x="45" y="16"/>
                        <a:pt x="44" y="15"/>
                        <a:pt x="45" y="14"/>
                      </a:cubicBezTo>
                      <a:cubicBezTo>
                        <a:pt x="45" y="14"/>
                        <a:pt x="45" y="13"/>
                        <a:pt x="45" y="12"/>
                      </a:cubicBezTo>
                      <a:cubicBezTo>
                        <a:pt x="46" y="12"/>
                        <a:pt x="46" y="11"/>
                        <a:pt x="46" y="11"/>
                      </a:cubicBezTo>
                      <a:cubicBezTo>
                        <a:pt x="46" y="8"/>
                        <a:pt x="43" y="6"/>
                        <a:pt x="40" y="5"/>
                      </a:cubicBezTo>
                      <a:cubicBezTo>
                        <a:pt x="40" y="5"/>
                        <a:pt x="39" y="5"/>
                        <a:pt x="38" y="5"/>
                      </a:cubicBezTo>
                      <a:cubicBezTo>
                        <a:pt x="37" y="4"/>
                        <a:pt x="35" y="4"/>
                        <a:pt x="34" y="2"/>
                      </a:cubicBezTo>
                      <a:cubicBezTo>
                        <a:pt x="34" y="2"/>
                        <a:pt x="34" y="2"/>
                        <a:pt x="33" y="2"/>
                      </a:cubicBezTo>
                      <a:cubicBezTo>
                        <a:pt x="32" y="2"/>
                        <a:pt x="30" y="3"/>
                        <a:pt x="29" y="4"/>
                      </a:cubicBezTo>
                      <a:cubicBezTo>
                        <a:pt x="29" y="5"/>
                        <a:pt x="29" y="6"/>
                        <a:pt x="29" y="7"/>
                      </a:cubicBezTo>
                      <a:cubicBezTo>
                        <a:pt x="29" y="8"/>
                        <a:pt x="30" y="9"/>
                        <a:pt x="29" y="11"/>
                      </a:cubicBezTo>
                      <a:cubicBezTo>
                        <a:pt x="29" y="11"/>
                        <a:pt x="29" y="12"/>
                        <a:pt x="29" y="12"/>
                      </a:cubicBezTo>
                      <a:cubicBezTo>
                        <a:pt x="28" y="14"/>
                        <a:pt x="28" y="15"/>
                        <a:pt x="29" y="16"/>
                      </a:cubicBezTo>
                      <a:cubicBezTo>
                        <a:pt x="29" y="16"/>
                        <a:pt x="30" y="16"/>
                        <a:pt x="30" y="16"/>
                      </a:cubicBezTo>
                      <a:cubicBezTo>
                        <a:pt x="30" y="16"/>
                        <a:pt x="31" y="16"/>
                        <a:pt x="31" y="16"/>
                      </a:cubicBezTo>
                      <a:cubicBezTo>
                        <a:pt x="32" y="16"/>
                        <a:pt x="32" y="17"/>
                        <a:pt x="33" y="17"/>
                      </a:cubicBezTo>
                      <a:cubicBezTo>
                        <a:pt x="33" y="23"/>
                        <a:pt x="33" y="23"/>
                        <a:pt x="33" y="23"/>
                      </a:cubicBezTo>
                      <a:cubicBezTo>
                        <a:pt x="32" y="22"/>
                        <a:pt x="32" y="22"/>
                        <a:pt x="32" y="22"/>
                      </a:cubicBezTo>
                      <a:cubicBezTo>
                        <a:pt x="29" y="22"/>
                        <a:pt x="27" y="20"/>
                        <a:pt x="26" y="19"/>
                      </a:cubicBezTo>
                      <a:cubicBezTo>
                        <a:pt x="24" y="17"/>
                        <a:pt x="22" y="16"/>
                        <a:pt x="21" y="16"/>
                      </a:cubicBezTo>
                      <a:cubicBezTo>
                        <a:pt x="20" y="16"/>
                        <a:pt x="19" y="16"/>
                        <a:pt x="18" y="16"/>
                      </a:cubicBezTo>
                      <a:cubicBezTo>
                        <a:pt x="16" y="16"/>
                        <a:pt x="15" y="16"/>
                        <a:pt x="13" y="14"/>
                      </a:cubicBezTo>
                      <a:cubicBezTo>
                        <a:pt x="13" y="14"/>
                        <a:pt x="13" y="14"/>
                        <a:pt x="13" y="14"/>
                      </a:cubicBezTo>
                      <a:cubicBezTo>
                        <a:pt x="13" y="14"/>
                        <a:pt x="13" y="14"/>
                        <a:pt x="13" y="14"/>
                      </a:cubicBezTo>
                      <a:cubicBezTo>
                        <a:pt x="13" y="14"/>
                        <a:pt x="12" y="15"/>
                        <a:pt x="11" y="14"/>
                      </a:cubicBezTo>
                      <a:cubicBezTo>
                        <a:pt x="10" y="14"/>
                        <a:pt x="10" y="14"/>
                        <a:pt x="10" y="14"/>
                      </a:cubicBezTo>
                      <a:cubicBezTo>
                        <a:pt x="10" y="14"/>
                        <a:pt x="10" y="14"/>
                        <a:pt x="10" y="14"/>
                      </a:cubicBezTo>
                      <a:cubicBezTo>
                        <a:pt x="10" y="16"/>
                        <a:pt x="9" y="18"/>
                        <a:pt x="10" y="19"/>
                      </a:cubicBezTo>
                      <a:cubicBezTo>
                        <a:pt x="13" y="21"/>
                        <a:pt x="13" y="21"/>
                        <a:pt x="13" y="21"/>
                      </a:cubicBezTo>
                      <a:cubicBezTo>
                        <a:pt x="2" y="21"/>
                        <a:pt x="2" y="21"/>
                        <a:pt x="2" y="21"/>
                      </a:cubicBezTo>
                      <a:cubicBezTo>
                        <a:pt x="2" y="22"/>
                        <a:pt x="2" y="24"/>
                        <a:pt x="2" y="26"/>
                      </a:cubicBezTo>
                      <a:cubicBezTo>
                        <a:pt x="2" y="27"/>
                        <a:pt x="2" y="27"/>
                        <a:pt x="2" y="27"/>
                      </a:cubicBezTo>
                      <a:cubicBezTo>
                        <a:pt x="2" y="33"/>
                        <a:pt x="3" y="37"/>
                        <a:pt x="7" y="37"/>
                      </a:cubicBezTo>
                      <a:cubicBezTo>
                        <a:pt x="8" y="37"/>
                        <a:pt x="8" y="37"/>
                        <a:pt x="9" y="37"/>
                      </a:cubicBezTo>
                      <a:cubicBezTo>
                        <a:pt x="9" y="37"/>
                        <a:pt x="10" y="37"/>
                        <a:pt x="10" y="3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7" name="Freeform 342"/>
                <p:cNvSpPr>
                  <a:spLocks noChangeArrowheads="1"/>
                </p:cNvSpPr>
                <p:nvPr/>
              </p:nvSpPr>
              <p:spPr bwMode="auto">
                <a:xfrm>
                  <a:off x="916" y="396"/>
                  <a:ext cx="54" cy="28"/>
                </a:xfrm>
                <a:custGeom>
                  <a:avLst/>
                  <a:gdLst>
                    <a:gd name="T0" fmla="*/ 18 w 31"/>
                    <a:gd name="T1" fmla="*/ 2 h 16"/>
                    <a:gd name="T2" fmla="*/ 14 w 31"/>
                    <a:gd name="T3" fmla="*/ 5 h 16"/>
                    <a:gd name="T4" fmla="*/ 14 w 31"/>
                    <a:gd name="T5" fmla="*/ 9 h 16"/>
                    <a:gd name="T6" fmla="*/ 10 w 31"/>
                    <a:gd name="T7" fmla="*/ 9 h 16"/>
                    <a:gd name="T8" fmla="*/ 5 w 31"/>
                    <a:gd name="T9" fmla="*/ 9 h 16"/>
                    <a:gd name="T10" fmla="*/ 2 w 31"/>
                    <a:gd name="T11" fmla="*/ 9 h 16"/>
                    <a:gd name="T12" fmla="*/ 2 w 31"/>
                    <a:gd name="T13" fmla="*/ 12 h 16"/>
                    <a:gd name="T14" fmla="*/ 12 w 31"/>
                    <a:gd name="T15" fmla="*/ 13 h 16"/>
                    <a:gd name="T16" fmla="*/ 21 w 31"/>
                    <a:gd name="T17" fmla="*/ 15 h 16"/>
                    <a:gd name="T18" fmla="*/ 29 w 31"/>
                    <a:gd name="T19" fmla="*/ 8 h 16"/>
                    <a:gd name="T20" fmla="*/ 31 w 31"/>
                    <a:gd name="T21" fmla="*/ 6 h 16"/>
                    <a:gd name="T22" fmla="*/ 29 w 31"/>
                    <a:gd name="T23" fmla="*/ 2 h 16"/>
                    <a:gd name="T24" fmla="*/ 23 w 31"/>
                    <a:gd name="T25" fmla="*/ 0 h 16"/>
                    <a:gd name="T26" fmla="*/ 18 w 31"/>
                    <a:gd name="T27" fmla="*/ 2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
                    <a:gd name="T43" fmla="*/ 0 h 16"/>
                    <a:gd name="T44" fmla="*/ 31 w 31"/>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 h="16">
                      <a:moveTo>
                        <a:pt x="18" y="2"/>
                      </a:moveTo>
                      <a:cubicBezTo>
                        <a:pt x="17" y="3"/>
                        <a:pt x="15" y="4"/>
                        <a:pt x="14" y="5"/>
                      </a:cubicBezTo>
                      <a:cubicBezTo>
                        <a:pt x="14" y="6"/>
                        <a:pt x="16" y="8"/>
                        <a:pt x="14" y="9"/>
                      </a:cubicBezTo>
                      <a:cubicBezTo>
                        <a:pt x="14" y="9"/>
                        <a:pt x="11" y="8"/>
                        <a:pt x="10" y="9"/>
                      </a:cubicBezTo>
                      <a:cubicBezTo>
                        <a:pt x="8" y="10"/>
                        <a:pt x="8" y="9"/>
                        <a:pt x="5" y="9"/>
                      </a:cubicBezTo>
                      <a:cubicBezTo>
                        <a:pt x="6" y="9"/>
                        <a:pt x="1" y="10"/>
                        <a:pt x="2" y="9"/>
                      </a:cubicBezTo>
                      <a:cubicBezTo>
                        <a:pt x="1" y="10"/>
                        <a:pt x="0" y="11"/>
                        <a:pt x="2" y="12"/>
                      </a:cubicBezTo>
                      <a:cubicBezTo>
                        <a:pt x="6" y="13"/>
                        <a:pt x="10" y="10"/>
                        <a:pt x="12" y="13"/>
                      </a:cubicBezTo>
                      <a:cubicBezTo>
                        <a:pt x="13" y="15"/>
                        <a:pt x="19" y="16"/>
                        <a:pt x="21" y="15"/>
                      </a:cubicBezTo>
                      <a:cubicBezTo>
                        <a:pt x="26" y="13"/>
                        <a:pt x="28" y="13"/>
                        <a:pt x="29" y="8"/>
                      </a:cubicBezTo>
                      <a:cubicBezTo>
                        <a:pt x="29" y="7"/>
                        <a:pt x="31" y="8"/>
                        <a:pt x="31" y="6"/>
                      </a:cubicBezTo>
                      <a:cubicBezTo>
                        <a:pt x="31" y="5"/>
                        <a:pt x="30" y="2"/>
                        <a:pt x="29" y="2"/>
                      </a:cubicBezTo>
                      <a:cubicBezTo>
                        <a:pt x="27" y="1"/>
                        <a:pt x="25" y="0"/>
                        <a:pt x="23" y="0"/>
                      </a:cubicBezTo>
                      <a:cubicBezTo>
                        <a:pt x="21" y="0"/>
                        <a:pt x="22" y="4"/>
                        <a:pt x="1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8" name="Freeform 343"/>
                <p:cNvSpPr>
                  <a:spLocks noEditPoints="1" noChangeArrowheads="1"/>
                </p:cNvSpPr>
                <p:nvPr/>
              </p:nvSpPr>
              <p:spPr bwMode="auto">
                <a:xfrm>
                  <a:off x="916" y="395"/>
                  <a:ext cx="56" cy="29"/>
                </a:xfrm>
                <a:custGeom>
                  <a:avLst/>
                  <a:gdLst>
                    <a:gd name="T0" fmla="*/ 12 w 32"/>
                    <a:gd name="T1" fmla="*/ 15 h 17"/>
                    <a:gd name="T2" fmla="*/ 7 w 32"/>
                    <a:gd name="T3" fmla="*/ 14 h 17"/>
                    <a:gd name="T4" fmla="*/ 0 w 32"/>
                    <a:gd name="T5" fmla="*/ 12 h 17"/>
                    <a:gd name="T6" fmla="*/ 3 w 32"/>
                    <a:gd name="T7" fmla="*/ 11 h 17"/>
                    <a:gd name="T8" fmla="*/ 2 w 32"/>
                    <a:gd name="T9" fmla="*/ 9 h 17"/>
                    <a:gd name="T10" fmla="*/ 5 w 32"/>
                    <a:gd name="T11" fmla="*/ 10 h 17"/>
                    <a:gd name="T12" fmla="*/ 5 w 32"/>
                    <a:gd name="T13" fmla="*/ 9 h 17"/>
                    <a:gd name="T14" fmla="*/ 5 w 32"/>
                    <a:gd name="T15" fmla="*/ 10 h 17"/>
                    <a:gd name="T16" fmla="*/ 5 w 32"/>
                    <a:gd name="T17" fmla="*/ 9 h 17"/>
                    <a:gd name="T18" fmla="*/ 7 w 32"/>
                    <a:gd name="T19" fmla="*/ 9 h 17"/>
                    <a:gd name="T20" fmla="*/ 11 w 32"/>
                    <a:gd name="T21" fmla="*/ 9 h 17"/>
                    <a:gd name="T22" fmla="*/ 13 w 32"/>
                    <a:gd name="T23" fmla="*/ 8 h 17"/>
                    <a:gd name="T24" fmla="*/ 16 w 32"/>
                    <a:gd name="T25" fmla="*/ 3 h 17"/>
                    <a:gd name="T26" fmla="*/ 18 w 32"/>
                    <a:gd name="T27" fmla="*/ 2 h 17"/>
                    <a:gd name="T28" fmla="*/ 20 w 32"/>
                    <a:gd name="T29" fmla="*/ 2 h 17"/>
                    <a:gd name="T30" fmla="*/ 23 w 32"/>
                    <a:gd name="T31" fmla="*/ 0 h 17"/>
                    <a:gd name="T32" fmla="*/ 27 w 32"/>
                    <a:gd name="T33" fmla="*/ 1 h 17"/>
                    <a:gd name="T34" fmla="*/ 32 w 32"/>
                    <a:gd name="T35" fmla="*/ 7 h 17"/>
                    <a:gd name="T36" fmla="*/ 30 w 32"/>
                    <a:gd name="T37" fmla="*/ 10 h 17"/>
                    <a:gd name="T38" fmla="*/ 21 w 32"/>
                    <a:gd name="T39" fmla="*/ 17 h 17"/>
                    <a:gd name="T40" fmla="*/ 9 w 32"/>
                    <a:gd name="T41" fmla="*/ 12 h 17"/>
                    <a:gd name="T42" fmla="*/ 19 w 32"/>
                    <a:gd name="T43" fmla="*/ 15 h 17"/>
                    <a:gd name="T44" fmla="*/ 23 w 32"/>
                    <a:gd name="T45" fmla="*/ 14 h 17"/>
                    <a:gd name="T46" fmla="*/ 29 w 32"/>
                    <a:gd name="T47" fmla="*/ 8 h 17"/>
                    <a:gd name="T48" fmla="*/ 29 w 32"/>
                    <a:gd name="T49" fmla="*/ 3 h 17"/>
                    <a:gd name="T50" fmla="*/ 23 w 32"/>
                    <a:gd name="T51" fmla="*/ 2 h 17"/>
                    <a:gd name="T52" fmla="*/ 18 w 32"/>
                    <a:gd name="T53" fmla="*/ 4 h 17"/>
                    <a:gd name="T54" fmla="*/ 15 w 32"/>
                    <a:gd name="T55" fmla="*/ 6 h 17"/>
                    <a:gd name="T56" fmla="*/ 15 w 32"/>
                    <a:gd name="T57" fmla="*/ 10 h 17"/>
                    <a:gd name="T58" fmla="*/ 15 w 32"/>
                    <a:gd name="T59" fmla="*/ 10 h 17"/>
                    <a:gd name="T60" fmla="*/ 14 w 32"/>
                    <a:gd name="T61" fmla="*/ 10 h 17"/>
                    <a:gd name="T62" fmla="*/ 11 w 32"/>
                    <a:gd name="T63" fmla="*/ 10 h 17"/>
                    <a:gd name="T64" fmla="*/ 7 w 32"/>
                    <a:gd name="T65" fmla="*/ 11 h 17"/>
                    <a:gd name="T66" fmla="*/ 3 w 32"/>
                    <a:gd name="T67" fmla="*/ 11 h 17"/>
                    <a:gd name="T68" fmla="*/ 2 w 32"/>
                    <a:gd name="T69" fmla="*/ 12 h 17"/>
                    <a:gd name="T70" fmla="*/ 7 w 32"/>
                    <a:gd name="T71" fmla="*/ 12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
                    <a:gd name="T109" fmla="*/ 0 h 17"/>
                    <a:gd name="T110" fmla="*/ 32 w 32"/>
                    <a:gd name="T111" fmla="*/ 17 h 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 h="17">
                      <a:moveTo>
                        <a:pt x="19" y="17"/>
                      </a:moveTo>
                      <a:cubicBezTo>
                        <a:pt x="17" y="17"/>
                        <a:pt x="13" y="16"/>
                        <a:pt x="12" y="15"/>
                      </a:cubicBezTo>
                      <a:cubicBezTo>
                        <a:pt x="11" y="14"/>
                        <a:pt x="10" y="14"/>
                        <a:pt x="9" y="14"/>
                      </a:cubicBezTo>
                      <a:cubicBezTo>
                        <a:pt x="9" y="14"/>
                        <a:pt x="8" y="14"/>
                        <a:pt x="7" y="14"/>
                      </a:cubicBezTo>
                      <a:cubicBezTo>
                        <a:pt x="5" y="14"/>
                        <a:pt x="4" y="15"/>
                        <a:pt x="2" y="14"/>
                      </a:cubicBezTo>
                      <a:cubicBezTo>
                        <a:pt x="1" y="14"/>
                        <a:pt x="0" y="13"/>
                        <a:pt x="0" y="12"/>
                      </a:cubicBezTo>
                      <a:cubicBezTo>
                        <a:pt x="0" y="11"/>
                        <a:pt x="1" y="10"/>
                        <a:pt x="2" y="9"/>
                      </a:cubicBezTo>
                      <a:cubicBezTo>
                        <a:pt x="3" y="11"/>
                        <a:pt x="3" y="11"/>
                        <a:pt x="3" y="11"/>
                      </a:cubicBezTo>
                      <a:cubicBezTo>
                        <a:pt x="3" y="10"/>
                        <a:pt x="3" y="10"/>
                        <a:pt x="3" y="10"/>
                      </a:cubicBezTo>
                      <a:cubicBezTo>
                        <a:pt x="3" y="9"/>
                        <a:pt x="3" y="9"/>
                        <a:pt x="2" y="9"/>
                      </a:cubicBezTo>
                      <a:cubicBezTo>
                        <a:pt x="3" y="9"/>
                        <a:pt x="5" y="9"/>
                        <a:pt x="5" y="9"/>
                      </a:cubicBezTo>
                      <a:cubicBezTo>
                        <a:pt x="5" y="10"/>
                        <a:pt x="5" y="10"/>
                        <a:pt x="5" y="10"/>
                      </a:cubicBezTo>
                      <a:cubicBezTo>
                        <a:pt x="5" y="9"/>
                        <a:pt x="5" y="9"/>
                        <a:pt x="5" y="9"/>
                      </a:cubicBezTo>
                      <a:cubicBezTo>
                        <a:pt x="5" y="9"/>
                        <a:pt x="5" y="9"/>
                        <a:pt x="5" y="9"/>
                      </a:cubicBezTo>
                      <a:cubicBezTo>
                        <a:pt x="5" y="9"/>
                        <a:pt x="5" y="9"/>
                        <a:pt x="5" y="9"/>
                      </a:cubicBezTo>
                      <a:cubicBezTo>
                        <a:pt x="5" y="10"/>
                        <a:pt x="5" y="10"/>
                        <a:pt x="5" y="10"/>
                      </a:cubicBezTo>
                      <a:cubicBezTo>
                        <a:pt x="5" y="9"/>
                        <a:pt x="5" y="9"/>
                        <a:pt x="5" y="9"/>
                      </a:cubicBezTo>
                      <a:cubicBezTo>
                        <a:pt x="5" y="9"/>
                        <a:pt x="5" y="9"/>
                        <a:pt x="5" y="9"/>
                      </a:cubicBezTo>
                      <a:cubicBezTo>
                        <a:pt x="6" y="9"/>
                        <a:pt x="6" y="9"/>
                        <a:pt x="6" y="9"/>
                      </a:cubicBezTo>
                      <a:cubicBezTo>
                        <a:pt x="7" y="9"/>
                        <a:pt x="7" y="9"/>
                        <a:pt x="7" y="9"/>
                      </a:cubicBezTo>
                      <a:cubicBezTo>
                        <a:pt x="8" y="9"/>
                        <a:pt x="8" y="9"/>
                        <a:pt x="10" y="9"/>
                      </a:cubicBezTo>
                      <a:cubicBezTo>
                        <a:pt x="10" y="9"/>
                        <a:pt x="11" y="9"/>
                        <a:pt x="11" y="9"/>
                      </a:cubicBezTo>
                      <a:cubicBezTo>
                        <a:pt x="12" y="9"/>
                        <a:pt x="13" y="9"/>
                        <a:pt x="14" y="9"/>
                      </a:cubicBezTo>
                      <a:cubicBezTo>
                        <a:pt x="14" y="9"/>
                        <a:pt x="14" y="8"/>
                        <a:pt x="13" y="8"/>
                      </a:cubicBezTo>
                      <a:cubicBezTo>
                        <a:pt x="13" y="7"/>
                        <a:pt x="13" y="6"/>
                        <a:pt x="14" y="5"/>
                      </a:cubicBezTo>
                      <a:cubicBezTo>
                        <a:pt x="14" y="4"/>
                        <a:pt x="15" y="4"/>
                        <a:pt x="16" y="3"/>
                      </a:cubicBezTo>
                      <a:cubicBezTo>
                        <a:pt x="17" y="3"/>
                        <a:pt x="17" y="2"/>
                        <a:pt x="17" y="2"/>
                      </a:cubicBezTo>
                      <a:cubicBezTo>
                        <a:pt x="18" y="2"/>
                        <a:pt x="18" y="2"/>
                        <a:pt x="18" y="2"/>
                      </a:cubicBezTo>
                      <a:cubicBezTo>
                        <a:pt x="18" y="2"/>
                        <a:pt x="18" y="2"/>
                        <a:pt x="18" y="2"/>
                      </a:cubicBezTo>
                      <a:cubicBezTo>
                        <a:pt x="19" y="2"/>
                        <a:pt x="20" y="2"/>
                        <a:pt x="20" y="2"/>
                      </a:cubicBezTo>
                      <a:cubicBezTo>
                        <a:pt x="20" y="2"/>
                        <a:pt x="20" y="2"/>
                        <a:pt x="20" y="2"/>
                      </a:cubicBezTo>
                      <a:cubicBezTo>
                        <a:pt x="21" y="1"/>
                        <a:pt x="21" y="0"/>
                        <a:pt x="23" y="0"/>
                      </a:cubicBezTo>
                      <a:cubicBezTo>
                        <a:pt x="23" y="0"/>
                        <a:pt x="23" y="0"/>
                        <a:pt x="23" y="0"/>
                      </a:cubicBezTo>
                      <a:cubicBezTo>
                        <a:pt x="25" y="0"/>
                        <a:pt x="26" y="1"/>
                        <a:pt x="27" y="1"/>
                      </a:cubicBezTo>
                      <a:cubicBezTo>
                        <a:pt x="28" y="1"/>
                        <a:pt x="29" y="1"/>
                        <a:pt x="29" y="2"/>
                      </a:cubicBezTo>
                      <a:cubicBezTo>
                        <a:pt x="31" y="2"/>
                        <a:pt x="32" y="6"/>
                        <a:pt x="32" y="7"/>
                      </a:cubicBezTo>
                      <a:cubicBezTo>
                        <a:pt x="32" y="9"/>
                        <a:pt x="30" y="9"/>
                        <a:pt x="30" y="10"/>
                      </a:cubicBezTo>
                      <a:cubicBezTo>
                        <a:pt x="30" y="10"/>
                        <a:pt x="30" y="10"/>
                        <a:pt x="30" y="10"/>
                      </a:cubicBezTo>
                      <a:cubicBezTo>
                        <a:pt x="29" y="14"/>
                        <a:pt x="27" y="15"/>
                        <a:pt x="23" y="16"/>
                      </a:cubicBezTo>
                      <a:cubicBezTo>
                        <a:pt x="23" y="16"/>
                        <a:pt x="22" y="17"/>
                        <a:pt x="21" y="17"/>
                      </a:cubicBezTo>
                      <a:cubicBezTo>
                        <a:pt x="21" y="17"/>
                        <a:pt x="20" y="17"/>
                        <a:pt x="19" y="17"/>
                      </a:cubicBezTo>
                      <a:close/>
                      <a:moveTo>
                        <a:pt x="9" y="12"/>
                      </a:moveTo>
                      <a:cubicBezTo>
                        <a:pt x="11" y="12"/>
                        <a:pt x="12" y="12"/>
                        <a:pt x="13" y="14"/>
                      </a:cubicBezTo>
                      <a:cubicBezTo>
                        <a:pt x="14" y="14"/>
                        <a:pt x="17" y="15"/>
                        <a:pt x="19" y="15"/>
                      </a:cubicBezTo>
                      <a:cubicBezTo>
                        <a:pt x="20" y="15"/>
                        <a:pt x="21" y="15"/>
                        <a:pt x="21" y="15"/>
                      </a:cubicBezTo>
                      <a:cubicBezTo>
                        <a:pt x="21" y="15"/>
                        <a:pt x="22" y="15"/>
                        <a:pt x="23" y="14"/>
                      </a:cubicBezTo>
                      <a:cubicBezTo>
                        <a:pt x="26" y="13"/>
                        <a:pt x="27" y="13"/>
                        <a:pt x="28" y="9"/>
                      </a:cubicBezTo>
                      <a:cubicBezTo>
                        <a:pt x="28" y="8"/>
                        <a:pt x="29" y="8"/>
                        <a:pt x="29" y="8"/>
                      </a:cubicBezTo>
                      <a:cubicBezTo>
                        <a:pt x="30" y="8"/>
                        <a:pt x="30" y="7"/>
                        <a:pt x="30" y="7"/>
                      </a:cubicBezTo>
                      <a:cubicBezTo>
                        <a:pt x="30" y="6"/>
                        <a:pt x="29" y="4"/>
                        <a:pt x="29" y="3"/>
                      </a:cubicBezTo>
                      <a:cubicBezTo>
                        <a:pt x="28" y="3"/>
                        <a:pt x="27" y="3"/>
                        <a:pt x="27" y="3"/>
                      </a:cubicBezTo>
                      <a:cubicBezTo>
                        <a:pt x="26" y="3"/>
                        <a:pt x="24" y="2"/>
                        <a:pt x="23" y="2"/>
                      </a:cubicBezTo>
                      <a:cubicBezTo>
                        <a:pt x="23" y="2"/>
                        <a:pt x="22" y="2"/>
                        <a:pt x="22" y="3"/>
                      </a:cubicBezTo>
                      <a:cubicBezTo>
                        <a:pt x="21" y="4"/>
                        <a:pt x="20" y="5"/>
                        <a:pt x="18" y="4"/>
                      </a:cubicBezTo>
                      <a:cubicBezTo>
                        <a:pt x="18" y="4"/>
                        <a:pt x="18" y="4"/>
                        <a:pt x="17" y="4"/>
                      </a:cubicBezTo>
                      <a:cubicBezTo>
                        <a:pt x="17" y="5"/>
                        <a:pt x="16" y="6"/>
                        <a:pt x="15" y="6"/>
                      </a:cubicBezTo>
                      <a:cubicBezTo>
                        <a:pt x="15" y="7"/>
                        <a:pt x="15" y="7"/>
                        <a:pt x="15" y="7"/>
                      </a:cubicBezTo>
                      <a:cubicBezTo>
                        <a:pt x="16" y="8"/>
                        <a:pt x="16" y="9"/>
                        <a:pt x="15" y="10"/>
                      </a:cubicBezTo>
                      <a:cubicBezTo>
                        <a:pt x="15" y="10"/>
                        <a:pt x="15" y="10"/>
                        <a:pt x="15" y="10"/>
                      </a:cubicBezTo>
                      <a:cubicBezTo>
                        <a:pt x="15" y="10"/>
                        <a:pt x="15" y="10"/>
                        <a:pt x="15" y="10"/>
                      </a:cubicBezTo>
                      <a:cubicBezTo>
                        <a:pt x="15" y="10"/>
                        <a:pt x="15" y="10"/>
                        <a:pt x="15" y="11"/>
                      </a:cubicBezTo>
                      <a:cubicBezTo>
                        <a:pt x="14" y="10"/>
                        <a:pt x="14" y="10"/>
                        <a:pt x="14" y="10"/>
                      </a:cubicBezTo>
                      <a:cubicBezTo>
                        <a:pt x="14" y="11"/>
                        <a:pt x="14" y="11"/>
                        <a:pt x="14" y="11"/>
                      </a:cubicBezTo>
                      <a:cubicBezTo>
                        <a:pt x="13" y="11"/>
                        <a:pt x="12" y="10"/>
                        <a:pt x="11" y="10"/>
                      </a:cubicBezTo>
                      <a:cubicBezTo>
                        <a:pt x="11" y="10"/>
                        <a:pt x="11" y="10"/>
                        <a:pt x="11" y="10"/>
                      </a:cubicBezTo>
                      <a:cubicBezTo>
                        <a:pt x="9" y="11"/>
                        <a:pt x="8" y="11"/>
                        <a:pt x="7" y="11"/>
                      </a:cubicBezTo>
                      <a:cubicBezTo>
                        <a:pt x="7" y="11"/>
                        <a:pt x="6" y="11"/>
                        <a:pt x="5" y="11"/>
                      </a:cubicBezTo>
                      <a:cubicBezTo>
                        <a:pt x="5" y="11"/>
                        <a:pt x="3" y="11"/>
                        <a:pt x="3" y="11"/>
                      </a:cubicBezTo>
                      <a:cubicBezTo>
                        <a:pt x="2" y="11"/>
                        <a:pt x="2" y="11"/>
                        <a:pt x="2" y="11"/>
                      </a:cubicBezTo>
                      <a:cubicBezTo>
                        <a:pt x="2" y="11"/>
                        <a:pt x="2" y="12"/>
                        <a:pt x="2" y="12"/>
                      </a:cubicBezTo>
                      <a:cubicBezTo>
                        <a:pt x="2" y="12"/>
                        <a:pt x="2" y="12"/>
                        <a:pt x="3" y="12"/>
                      </a:cubicBezTo>
                      <a:cubicBezTo>
                        <a:pt x="4" y="13"/>
                        <a:pt x="5" y="12"/>
                        <a:pt x="7" y="12"/>
                      </a:cubicBezTo>
                      <a:cubicBezTo>
                        <a:pt x="8" y="12"/>
                        <a:pt x="9" y="12"/>
                        <a:pt x="9"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9" name="Freeform 344"/>
                <p:cNvSpPr>
                  <a:spLocks noChangeArrowheads="1"/>
                </p:cNvSpPr>
                <p:nvPr/>
              </p:nvSpPr>
              <p:spPr bwMode="auto">
                <a:xfrm>
                  <a:off x="872" y="372"/>
                  <a:ext cx="25" cy="19"/>
                </a:xfrm>
                <a:custGeom>
                  <a:avLst/>
                  <a:gdLst>
                    <a:gd name="T0" fmla="*/ 10 w 15"/>
                    <a:gd name="T1" fmla="*/ 0 h 11"/>
                    <a:gd name="T2" fmla="*/ 1 w 15"/>
                    <a:gd name="T3" fmla="*/ 3 h 11"/>
                    <a:gd name="T4" fmla="*/ 6 w 15"/>
                    <a:gd name="T5" fmla="*/ 6 h 11"/>
                    <a:gd name="T6" fmla="*/ 9 w 15"/>
                    <a:gd name="T7" fmla="*/ 8 h 11"/>
                    <a:gd name="T8" fmla="*/ 12 w 15"/>
                    <a:gd name="T9" fmla="*/ 11 h 11"/>
                    <a:gd name="T10" fmla="*/ 14 w 15"/>
                    <a:gd name="T11" fmla="*/ 5 h 11"/>
                    <a:gd name="T12" fmla="*/ 10 w 15"/>
                    <a:gd name="T13" fmla="*/ 0 h 11"/>
                    <a:gd name="T14" fmla="*/ 0 60000 65536"/>
                    <a:gd name="T15" fmla="*/ 0 60000 65536"/>
                    <a:gd name="T16" fmla="*/ 0 60000 65536"/>
                    <a:gd name="T17" fmla="*/ 0 60000 65536"/>
                    <a:gd name="T18" fmla="*/ 0 60000 65536"/>
                    <a:gd name="T19" fmla="*/ 0 60000 65536"/>
                    <a:gd name="T20" fmla="*/ 0 60000 65536"/>
                    <a:gd name="T21" fmla="*/ 0 w 15"/>
                    <a:gd name="T22" fmla="*/ 0 h 11"/>
                    <a:gd name="T23" fmla="*/ 15 w 15"/>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1">
                      <a:moveTo>
                        <a:pt x="10" y="0"/>
                      </a:moveTo>
                      <a:cubicBezTo>
                        <a:pt x="7" y="0"/>
                        <a:pt x="0" y="0"/>
                        <a:pt x="1" y="3"/>
                      </a:cubicBezTo>
                      <a:cubicBezTo>
                        <a:pt x="1" y="4"/>
                        <a:pt x="5" y="6"/>
                        <a:pt x="6" y="6"/>
                      </a:cubicBezTo>
                      <a:cubicBezTo>
                        <a:pt x="7" y="7"/>
                        <a:pt x="6" y="9"/>
                        <a:pt x="9" y="8"/>
                      </a:cubicBezTo>
                      <a:cubicBezTo>
                        <a:pt x="9" y="10"/>
                        <a:pt x="10" y="11"/>
                        <a:pt x="12" y="11"/>
                      </a:cubicBezTo>
                      <a:cubicBezTo>
                        <a:pt x="10" y="8"/>
                        <a:pt x="15" y="8"/>
                        <a:pt x="14" y="5"/>
                      </a:cubicBezTo>
                      <a:cubicBezTo>
                        <a:pt x="13" y="3"/>
                        <a:pt x="11" y="0"/>
                        <a:pt x="1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0" name="Freeform 345"/>
                <p:cNvSpPr>
                  <a:spLocks noEditPoints="1" noChangeArrowheads="1"/>
                </p:cNvSpPr>
                <p:nvPr/>
              </p:nvSpPr>
              <p:spPr bwMode="auto">
                <a:xfrm>
                  <a:off x="872" y="370"/>
                  <a:ext cx="27" cy="23"/>
                </a:xfrm>
                <a:custGeom>
                  <a:avLst/>
                  <a:gdLst>
                    <a:gd name="T0" fmla="*/ 14 w 16"/>
                    <a:gd name="T1" fmla="*/ 13 h 13"/>
                    <a:gd name="T2" fmla="*/ 12 w 16"/>
                    <a:gd name="T3" fmla="*/ 13 h 13"/>
                    <a:gd name="T4" fmla="*/ 9 w 16"/>
                    <a:gd name="T5" fmla="*/ 11 h 13"/>
                    <a:gd name="T6" fmla="*/ 8 w 16"/>
                    <a:gd name="T7" fmla="*/ 10 h 13"/>
                    <a:gd name="T8" fmla="*/ 6 w 16"/>
                    <a:gd name="T9" fmla="*/ 9 h 13"/>
                    <a:gd name="T10" fmla="*/ 5 w 16"/>
                    <a:gd name="T11" fmla="*/ 8 h 13"/>
                    <a:gd name="T12" fmla="*/ 4 w 16"/>
                    <a:gd name="T13" fmla="*/ 8 h 13"/>
                    <a:gd name="T14" fmla="*/ 0 w 16"/>
                    <a:gd name="T15" fmla="*/ 4 h 13"/>
                    <a:gd name="T16" fmla="*/ 0 w 16"/>
                    <a:gd name="T17" fmla="*/ 2 h 13"/>
                    <a:gd name="T18" fmla="*/ 7 w 16"/>
                    <a:gd name="T19" fmla="*/ 0 h 13"/>
                    <a:gd name="T20" fmla="*/ 10 w 16"/>
                    <a:gd name="T21" fmla="*/ 0 h 13"/>
                    <a:gd name="T22" fmla="*/ 10 w 16"/>
                    <a:gd name="T23" fmla="*/ 0 h 13"/>
                    <a:gd name="T24" fmla="*/ 10 w 16"/>
                    <a:gd name="T25" fmla="*/ 0 h 13"/>
                    <a:gd name="T26" fmla="*/ 15 w 16"/>
                    <a:gd name="T27" fmla="*/ 5 h 13"/>
                    <a:gd name="T28" fmla="*/ 15 w 16"/>
                    <a:gd name="T29" fmla="*/ 5 h 13"/>
                    <a:gd name="T30" fmla="*/ 14 w 16"/>
                    <a:gd name="T31" fmla="*/ 9 h 13"/>
                    <a:gd name="T32" fmla="*/ 13 w 16"/>
                    <a:gd name="T33" fmla="*/ 11 h 13"/>
                    <a:gd name="T34" fmla="*/ 14 w 16"/>
                    <a:gd name="T35" fmla="*/ 13 h 13"/>
                    <a:gd name="T36" fmla="*/ 11 w 16"/>
                    <a:gd name="T37" fmla="*/ 7 h 13"/>
                    <a:gd name="T38" fmla="*/ 10 w 16"/>
                    <a:gd name="T39" fmla="*/ 9 h 13"/>
                    <a:gd name="T40" fmla="*/ 10 w 16"/>
                    <a:gd name="T41" fmla="*/ 10 h 13"/>
                    <a:gd name="T42" fmla="*/ 11 w 16"/>
                    <a:gd name="T43" fmla="*/ 11 h 13"/>
                    <a:gd name="T44" fmla="*/ 12 w 16"/>
                    <a:gd name="T45" fmla="*/ 8 h 13"/>
                    <a:gd name="T46" fmla="*/ 13 w 16"/>
                    <a:gd name="T47" fmla="*/ 6 h 13"/>
                    <a:gd name="T48" fmla="*/ 13 w 16"/>
                    <a:gd name="T49" fmla="*/ 6 h 13"/>
                    <a:gd name="T50" fmla="*/ 10 w 16"/>
                    <a:gd name="T51" fmla="*/ 2 h 13"/>
                    <a:gd name="T52" fmla="*/ 7 w 16"/>
                    <a:gd name="T53" fmla="*/ 2 h 13"/>
                    <a:gd name="T54" fmla="*/ 2 w 16"/>
                    <a:gd name="T55" fmla="*/ 3 h 13"/>
                    <a:gd name="T56" fmla="*/ 2 w 16"/>
                    <a:gd name="T57" fmla="*/ 4 h 13"/>
                    <a:gd name="T58" fmla="*/ 5 w 16"/>
                    <a:gd name="T59" fmla="*/ 6 h 13"/>
                    <a:gd name="T60" fmla="*/ 6 w 16"/>
                    <a:gd name="T61" fmla="*/ 6 h 13"/>
                    <a:gd name="T62" fmla="*/ 8 w 16"/>
                    <a:gd name="T63" fmla="*/ 8 h 13"/>
                    <a:gd name="T64" fmla="*/ 8 w 16"/>
                    <a:gd name="T65" fmla="*/ 8 h 13"/>
                    <a:gd name="T66" fmla="*/ 9 w 16"/>
                    <a:gd name="T67" fmla="*/ 8 h 13"/>
                    <a:gd name="T68" fmla="*/ 11 w 16"/>
                    <a:gd name="T69" fmla="*/ 7 h 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
                    <a:gd name="T106" fmla="*/ 0 h 13"/>
                    <a:gd name="T107" fmla="*/ 16 w 16"/>
                    <a:gd name="T108" fmla="*/ 13 h 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 h="13">
                      <a:moveTo>
                        <a:pt x="14" y="13"/>
                      </a:moveTo>
                      <a:cubicBezTo>
                        <a:pt x="12" y="13"/>
                        <a:pt x="12" y="13"/>
                        <a:pt x="12" y="13"/>
                      </a:cubicBezTo>
                      <a:cubicBezTo>
                        <a:pt x="11" y="13"/>
                        <a:pt x="9" y="12"/>
                        <a:pt x="9" y="11"/>
                      </a:cubicBezTo>
                      <a:cubicBezTo>
                        <a:pt x="9" y="11"/>
                        <a:pt x="8" y="11"/>
                        <a:pt x="8" y="10"/>
                      </a:cubicBezTo>
                      <a:cubicBezTo>
                        <a:pt x="7" y="11"/>
                        <a:pt x="6" y="9"/>
                        <a:pt x="6" y="9"/>
                      </a:cubicBezTo>
                      <a:cubicBezTo>
                        <a:pt x="6" y="8"/>
                        <a:pt x="5" y="8"/>
                        <a:pt x="5" y="8"/>
                      </a:cubicBezTo>
                      <a:cubicBezTo>
                        <a:pt x="5" y="8"/>
                        <a:pt x="5" y="8"/>
                        <a:pt x="4" y="8"/>
                      </a:cubicBezTo>
                      <a:cubicBezTo>
                        <a:pt x="1" y="6"/>
                        <a:pt x="0" y="5"/>
                        <a:pt x="0" y="4"/>
                      </a:cubicBezTo>
                      <a:cubicBezTo>
                        <a:pt x="0" y="3"/>
                        <a:pt x="0" y="3"/>
                        <a:pt x="0" y="2"/>
                      </a:cubicBezTo>
                      <a:cubicBezTo>
                        <a:pt x="2" y="0"/>
                        <a:pt x="5" y="0"/>
                        <a:pt x="7" y="0"/>
                      </a:cubicBezTo>
                      <a:cubicBezTo>
                        <a:pt x="8" y="0"/>
                        <a:pt x="9" y="0"/>
                        <a:pt x="10" y="0"/>
                      </a:cubicBezTo>
                      <a:cubicBezTo>
                        <a:pt x="10" y="0"/>
                        <a:pt x="10" y="0"/>
                        <a:pt x="10" y="0"/>
                      </a:cubicBezTo>
                      <a:cubicBezTo>
                        <a:pt x="10" y="0"/>
                        <a:pt x="10" y="0"/>
                        <a:pt x="10" y="0"/>
                      </a:cubicBezTo>
                      <a:cubicBezTo>
                        <a:pt x="12" y="1"/>
                        <a:pt x="14" y="3"/>
                        <a:pt x="15" y="5"/>
                      </a:cubicBezTo>
                      <a:cubicBezTo>
                        <a:pt x="15" y="5"/>
                        <a:pt x="15" y="5"/>
                        <a:pt x="15" y="5"/>
                      </a:cubicBezTo>
                      <a:cubicBezTo>
                        <a:pt x="16" y="7"/>
                        <a:pt x="14" y="9"/>
                        <a:pt x="14" y="9"/>
                      </a:cubicBezTo>
                      <a:cubicBezTo>
                        <a:pt x="13" y="10"/>
                        <a:pt x="13" y="10"/>
                        <a:pt x="13" y="11"/>
                      </a:cubicBezTo>
                      <a:lnTo>
                        <a:pt x="14" y="13"/>
                      </a:lnTo>
                      <a:close/>
                      <a:moveTo>
                        <a:pt x="11" y="7"/>
                      </a:moveTo>
                      <a:cubicBezTo>
                        <a:pt x="10" y="9"/>
                        <a:pt x="10" y="9"/>
                        <a:pt x="10" y="9"/>
                      </a:cubicBezTo>
                      <a:cubicBezTo>
                        <a:pt x="10" y="9"/>
                        <a:pt x="10" y="10"/>
                        <a:pt x="10" y="10"/>
                      </a:cubicBezTo>
                      <a:cubicBezTo>
                        <a:pt x="10" y="10"/>
                        <a:pt x="11" y="10"/>
                        <a:pt x="11" y="11"/>
                      </a:cubicBezTo>
                      <a:cubicBezTo>
                        <a:pt x="11" y="9"/>
                        <a:pt x="12" y="9"/>
                        <a:pt x="12" y="8"/>
                      </a:cubicBezTo>
                      <a:cubicBezTo>
                        <a:pt x="13" y="7"/>
                        <a:pt x="13" y="7"/>
                        <a:pt x="13" y="6"/>
                      </a:cubicBezTo>
                      <a:cubicBezTo>
                        <a:pt x="13" y="6"/>
                        <a:pt x="13" y="6"/>
                        <a:pt x="13" y="6"/>
                      </a:cubicBezTo>
                      <a:cubicBezTo>
                        <a:pt x="12" y="5"/>
                        <a:pt x="11" y="2"/>
                        <a:pt x="10" y="2"/>
                      </a:cubicBezTo>
                      <a:cubicBezTo>
                        <a:pt x="9" y="2"/>
                        <a:pt x="8" y="2"/>
                        <a:pt x="7" y="2"/>
                      </a:cubicBezTo>
                      <a:cubicBezTo>
                        <a:pt x="6" y="2"/>
                        <a:pt x="3" y="2"/>
                        <a:pt x="2" y="3"/>
                      </a:cubicBezTo>
                      <a:cubicBezTo>
                        <a:pt x="2" y="3"/>
                        <a:pt x="2" y="4"/>
                        <a:pt x="2" y="4"/>
                      </a:cubicBezTo>
                      <a:cubicBezTo>
                        <a:pt x="2" y="4"/>
                        <a:pt x="4" y="5"/>
                        <a:pt x="5" y="6"/>
                      </a:cubicBezTo>
                      <a:cubicBezTo>
                        <a:pt x="6" y="6"/>
                        <a:pt x="6" y="6"/>
                        <a:pt x="6" y="6"/>
                      </a:cubicBezTo>
                      <a:cubicBezTo>
                        <a:pt x="7" y="7"/>
                        <a:pt x="7" y="8"/>
                        <a:pt x="8" y="8"/>
                      </a:cubicBezTo>
                      <a:cubicBezTo>
                        <a:pt x="8" y="8"/>
                        <a:pt x="8" y="8"/>
                        <a:pt x="8" y="8"/>
                      </a:cubicBezTo>
                      <a:cubicBezTo>
                        <a:pt x="8" y="8"/>
                        <a:pt x="8" y="8"/>
                        <a:pt x="9" y="8"/>
                      </a:cubicBezTo>
                      <a:lnTo>
                        <a:pt x="11"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1" name="Freeform 346"/>
                <p:cNvSpPr>
                  <a:spLocks noChangeArrowheads="1"/>
                </p:cNvSpPr>
                <p:nvPr/>
              </p:nvSpPr>
              <p:spPr bwMode="auto">
                <a:xfrm>
                  <a:off x="1073" y="519"/>
                  <a:ext cx="16" cy="15"/>
                </a:xfrm>
                <a:custGeom>
                  <a:avLst/>
                  <a:gdLst>
                    <a:gd name="T0" fmla="*/ 7 w 9"/>
                    <a:gd name="T1" fmla="*/ 2 h 9"/>
                    <a:gd name="T2" fmla="*/ 9 w 9"/>
                    <a:gd name="T3" fmla="*/ 0 h 9"/>
                    <a:gd name="T4" fmla="*/ 0 w 9"/>
                    <a:gd name="T5" fmla="*/ 3 h 9"/>
                    <a:gd name="T6" fmla="*/ 7 w 9"/>
                    <a:gd name="T7" fmla="*/ 2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7" y="2"/>
                      </a:moveTo>
                      <a:cubicBezTo>
                        <a:pt x="7" y="1"/>
                        <a:pt x="8" y="1"/>
                        <a:pt x="9" y="0"/>
                      </a:cubicBezTo>
                      <a:cubicBezTo>
                        <a:pt x="7" y="3"/>
                        <a:pt x="2" y="9"/>
                        <a:pt x="0" y="3"/>
                      </a:cubicBezTo>
                      <a:cubicBezTo>
                        <a:pt x="2" y="2"/>
                        <a:pt x="4" y="2"/>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2" name="Freeform 347"/>
                <p:cNvSpPr>
                  <a:spLocks noEditPoints="1" noChangeArrowheads="1"/>
                </p:cNvSpPr>
                <p:nvPr/>
              </p:nvSpPr>
              <p:spPr bwMode="auto">
                <a:xfrm>
                  <a:off x="1071" y="515"/>
                  <a:ext cx="23" cy="16"/>
                </a:xfrm>
                <a:custGeom>
                  <a:avLst/>
                  <a:gdLst>
                    <a:gd name="T0" fmla="*/ 4 w 13"/>
                    <a:gd name="T1" fmla="*/ 9 h 9"/>
                    <a:gd name="T2" fmla="*/ 0 w 13"/>
                    <a:gd name="T3" fmla="*/ 6 h 9"/>
                    <a:gd name="T4" fmla="*/ 0 w 13"/>
                    <a:gd name="T5" fmla="*/ 5 h 9"/>
                    <a:gd name="T6" fmla="*/ 0 w 13"/>
                    <a:gd name="T7" fmla="*/ 5 h 9"/>
                    <a:gd name="T8" fmla="*/ 7 w 13"/>
                    <a:gd name="T9" fmla="*/ 3 h 9"/>
                    <a:gd name="T10" fmla="*/ 7 w 13"/>
                    <a:gd name="T11" fmla="*/ 3 h 9"/>
                    <a:gd name="T12" fmla="*/ 9 w 13"/>
                    <a:gd name="T13" fmla="*/ 2 h 9"/>
                    <a:gd name="T14" fmla="*/ 9 w 13"/>
                    <a:gd name="T15" fmla="*/ 1 h 9"/>
                    <a:gd name="T16" fmla="*/ 13 w 13"/>
                    <a:gd name="T17" fmla="*/ 0 h 9"/>
                    <a:gd name="T18" fmla="*/ 11 w 13"/>
                    <a:gd name="T19" fmla="*/ 3 h 9"/>
                    <a:gd name="T20" fmla="*/ 4 w 13"/>
                    <a:gd name="T21" fmla="*/ 9 h 9"/>
                    <a:gd name="T22" fmla="*/ 2 w 13"/>
                    <a:gd name="T23" fmla="*/ 6 h 9"/>
                    <a:gd name="T24" fmla="*/ 4 w 13"/>
                    <a:gd name="T25" fmla="*/ 7 h 9"/>
                    <a:gd name="T26" fmla="*/ 7 w 13"/>
                    <a:gd name="T27" fmla="*/ 5 h 9"/>
                    <a:gd name="T28" fmla="*/ 2 w 13"/>
                    <a:gd name="T29" fmla="*/ 6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9"/>
                    <a:gd name="T47" fmla="*/ 13 w 13"/>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9">
                      <a:moveTo>
                        <a:pt x="4" y="9"/>
                      </a:moveTo>
                      <a:cubicBezTo>
                        <a:pt x="2" y="9"/>
                        <a:pt x="1" y="8"/>
                        <a:pt x="0" y="6"/>
                      </a:cubicBezTo>
                      <a:cubicBezTo>
                        <a:pt x="0" y="5"/>
                        <a:pt x="0" y="5"/>
                        <a:pt x="0" y="5"/>
                      </a:cubicBezTo>
                      <a:cubicBezTo>
                        <a:pt x="0" y="5"/>
                        <a:pt x="0" y="5"/>
                        <a:pt x="0" y="5"/>
                      </a:cubicBezTo>
                      <a:cubicBezTo>
                        <a:pt x="3" y="3"/>
                        <a:pt x="5" y="3"/>
                        <a:pt x="7" y="3"/>
                      </a:cubicBezTo>
                      <a:cubicBezTo>
                        <a:pt x="7" y="3"/>
                        <a:pt x="7" y="3"/>
                        <a:pt x="7" y="3"/>
                      </a:cubicBezTo>
                      <a:cubicBezTo>
                        <a:pt x="8" y="2"/>
                        <a:pt x="8" y="2"/>
                        <a:pt x="9" y="2"/>
                      </a:cubicBezTo>
                      <a:cubicBezTo>
                        <a:pt x="9" y="2"/>
                        <a:pt x="9" y="2"/>
                        <a:pt x="9" y="1"/>
                      </a:cubicBezTo>
                      <a:cubicBezTo>
                        <a:pt x="13" y="0"/>
                        <a:pt x="13" y="0"/>
                        <a:pt x="13" y="0"/>
                      </a:cubicBezTo>
                      <a:cubicBezTo>
                        <a:pt x="11" y="3"/>
                        <a:pt x="11" y="3"/>
                        <a:pt x="11" y="3"/>
                      </a:cubicBezTo>
                      <a:cubicBezTo>
                        <a:pt x="11" y="3"/>
                        <a:pt x="7" y="9"/>
                        <a:pt x="4" y="9"/>
                      </a:cubicBezTo>
                      <a:close/>
                      <a:moveTo>
                        <a:pt x="2" y="6"/>
                      </a:moveTo>
                      <a:cubicBezTo>
                        <a:pt x="3" y="7"/>
                        <a:pt x="3" y="7"/>
                        <a:pt x="4" y="7"/>
                      </a:cubicBezTo>
                      <a:cubicBezTo>
                        <a:pt x="4" y="7"/>
                        <a:pt x="6" y="6"/>
                        <a:pt x="7" y="5"/>
                      </a:cubicBezTo>
                      <a:cubicBezTo>
                        <a:pt x="5" y="5"/>
                        <a:pt x="4" y="5"/>
                        <a:pt x="2"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3" name="Freeform 348"/>
                <p:cNvSpPr>
                  <a:spLocks noChangeArrowheads="1"/>
                </p:cNvSpPr>
                <p:nvPr/>
              </p:nvSpPr>
              <p:spPr bwMode="auto">
                <a:xfrm>
                  <a:off x="935" y="374"/>
                  <a:ext cx="71" cy="36"/>
                </a:xfrm>
                <a:custGeom>
                  <a:avLst/>
                  <a:gdLst>
                    <a:gd name="T0" fmla="*/ 0 w 41"/>
                    <a:gd name="T1" fmla="*/ 5 h 21"/>
                    <a:gd name="T2" fmla="*/ 6 w 41"/>
                    <a:gd name="T3" fmla="*/ 14 h 21"/>
                    <a:gd name="T4" fmla="*/ 14 w 41"/>
                    <a:gd name="T5" fmla="*/ 14 h 21"/>
                    <a:gd name="T6" fmla="*/ 19 w 41"/>
                    <a:gd name="T7" fmla="*/ 15 h 21"/>
                    <a:gd name="T8" fmla="*/ 21 w 41"/>
                    <a:gd name="T9" fmla="*/ 20 h 21"/>
                    <a:gd name="T10" fmla="*/ 26 w 41"/>
                    <a:gd name="T11" fmla="*/ 20 h 21"/>
                    <a:gd name="T12" fmla="*/ 31 w 41"/>
                    <a:gd name="T13" fmla="*/ 18 h 21"/>
                    <a:gd name="T14" fmla="*/ 34 w 41"/>
                    <a:gd name="T15" fmla="*/ 16 h 21"/>
                    <a:gd name="T16" fmla="*/ 40 w 41"/>
                    <a:gd name="T17" fmla="*/ 16 h 21"/>
                    <a:gd name="T18" fmla="*/ 35 w 41"/>
                    <a:gd name="T19" fmla="*/ 11 h 21"/>
                    <a:gd name="T20" fmla="*/ 30 w 41"/>
                    <a:gd name="T21" fmla="*/ 11 h 21"/>
                    <a:gd name="T22" fmla="*/ 26 w 41"/>
                    <a:gd name="T23" fmla="*/ 10 h 21"/>
                    <a:gd name="T24" fmla="*/ 18 w 41"/>
                    <a:gd name="T25" fmla="*/ 6 h 21"/>
                    <a:gd name="T26" fmla="*/ 14 w 41"/>
                    <a:gd name="T27" fmla="*/ 2 h 21"/>
                    <a:gd name="T28" fmla="*/ 8 w 41"/>
                    <a:gd name="T29" fmla="*/ 0 h 21"/>
                    <a:gd name="T30" fmla="*/ 0 w 41"/>
                    <a:gd name="T31" fmla="*/ 5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1"/>
                    <a:gd name="T49" fmla="*/ 0 h 21"/>
                    <a:gd name="T50" fmla="*/ 41 w 41"/>
                    <a:gd name="T51" fmla="*/ 21 h 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1" h="21">
                      <a:moveTo>
                        <a:pt x="0" y="5"/>
                      </a:moveTo>
                      <a:cubicBezTo>
                        <a:pt x="2" y="9"/>
                        <a:pt x="3" y="11"/>
                        <a:pt x="6" y="14"/>
                      </a:cubicBezTo>
                      <a:cubicBezTo>
                        <a:pt x="9" y="17"/>
                        <a:pt x="11" y="13"/>
                        <a:pt x="14" y="14"/>
                      </a:cubicBezTo>
                      <a:cubicBezTo>
                        <a:pt x="15" y="14"/>
                        <a:pt x="18" y="14"/>
                        <a:pt x="19" y="15"/>
                      </a:cubicBezTo>
                      <a:cubicBezTo>
                        <a:pt x="19" y="17"/>
                        <a:pt x="19" y="18"/>
                        <a:pt x="21" y="20"/>
                      </a:cubicBezTo>
                      <a:cubicBezTo>
                        <a:pt x="23" y="21"/>
                        <a:pt x="25" y="21"/>
                        <a:pt x="26" y="20"/>
                      </a:cubicBezTo>
                      <a:cubicBezTo>
                        <a:pt x="27" y="18"/>
                        <a:pt x="29" y="19"/>
                        <a:pt x="31" y="18"/>
                      </a:cubicBezTo>
                      <a:cubicBezTo>
                        <a:pt x="32" y="18"/>
                        <a:pt x="33" y="16"/>
                        <a:pt x="34" y="16"/>
                      </a:cubicBezTo>
                      <a:cubicBezTo>
                        <a:pt x="35" y="16"/>
                        <a:pt x="39" y="17"/>
                        <a:pt x="40" y="16"/>
                      </a:cubicBezTo>
                      <a:cubicBezTo>
                        <a:pt x="41" y="13"/>
                        <a:pt x="40" y="10"/>
                        <a:pt x="35" y="11"/>
                      </a:cubicBezTo>
                      <a:cubicBezTo>
                        <a:pt x="34" y="11"/>
                        <a:pt x="31" y="12"/>
                        <a:pt x="30" y="11"/>
                      </a:cubicBezTo>
                      <a:cubicBezTo>
                        <a:pt x="29" y="10"/>
                        <a:pt x="28" y="11"/>
                        <a:pt x="26" y="10"/>
                      </a:cubicBezTo>
                      <a:cubicBezTo>
                        <a:pt x="24" y="9"/>
                        <a:pt x="20" y="2"/>
                        <a:pt x="18" y="6"/>
                      </a:cubicBezTo>
                      <a:cubicBezTo>
                        <a:pt x="17" y="4"/>
                        <a:pt x="16" y="3"/>
                        <a:pt x="14" y="2"/>
                      </a:cubicBezTo>
                      <a:cubicBezTo>
                        <a:pt x="11" y="1"/>
                        <a:pt x="10" y="3"/>
                        <a:pt x="8" y="0"/>
                      </a:cubicBezTo>
                      <a:cubicBezTo>
                        <a:pt x="9" y="3"/>
                        <a:pt x="2" y="7"/>
                        <a:pt x="0"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4" name="Freeform 349"/>
                <p:cNvSpPr>
                  <a:spLocks noEditPoints="1" noChangeArrowheads="1"/>
                </p:cNvSpPr>
                <p:nvPr/>
              </p:nvSpPr>
              <p:spPr bwMode="auto">
                <a:xfrm>
                  <a:off x="930" y="369"/>
                  <a:ext cx="76" cy="43"/>
                </a:xfrm>
                <a:custGeom>
                  <a:avLst/>
                  <a:gdLst>
                    <a:gd name="T0" fmla="*/ 24 w 44"/>
                    <a:gd name="T1" fmla="*/ 24 h 25"/>
                    <a:gd name="T2" fmla="*/ 21 w 44"/>
                    <a:gd name="T3" fmla="*/ 18 h 25"/>
                    <a:gd name="T4" fmla="*/ 17 w 44"/>
                    <a:gd name="T5" fmla="*/ 18 h 25"/>
                    <a:gd name="T6" fmla="*/ 12 w 44"/>
                    <a:gd name="T7" fmla="*/ 19 h 25"/>
                    <a:gd name="T8" fmla="*/ 2 w 44"/>
                    <a:gd name="T9" fmla="*/ 9 h 25"/>
                    <a:gd name="T10" fmla="*/ 3 w 44"/>
                    <a:gd name="T11" fmla="*/ 8 h 25"/>
                    <a:gd name="T12" fmla="*/ 9 w 44"/>
                    <a:gd name="T13" fmla="*/ 5 h 25"/>
                    <a:gd name="T14" fmla="*/ 10 w 44"/>
                    <a:gd name="T15" fmla="*/ 0 h 25"/>
                    <a:gd name="T16" fmla="*/ 13 w 44"/>
                    <a:gd name="T17" fmla="*/ 4 h 25"/>
                    <a:gd name="T18" fmla="*/ 17 w 44"/>
                    <a:gd name="T19" fmla="*/ 4 h 25"/>
                    <a:gd name="T20" fmla="*/ 23 w 44"/>
                    <a:gd name="T21" fmla="*/ 7 h 25"/>
                    <a:gd name="T22" fmla="*/ 29 w 44"/>
                    <a:gd name="T23" fmla="*/ 12 h 25"/>
                    <a:gd name="T24" fmla="*/ 34 w 44"/>
                    <a:gd name="T25" fmla="*/ 14 h 25"/>
                    <a:gd name="T26" fmla="*/ 37 w 44"/>
                    <a:gd name="T27" fmla="*/ 13 h 25"/>
                    <a:gd name="T28" fmla="*/ 43 w 44"/>
                    <a:gd name="T29" fmla="*/ 14 h 25"/>
                    <a:gd name="T30" fmla="*/ 42 w 44"/>
                    <a:gd name="T31" fmla="*/ 21 h 25"/>
                    <a:gd name="T32" fmla="*/ 37 w 44"/>
                    <a:gd name="T33" fmla="*/ 20 h 25"/>
                    <a:gd name="T34" fmla="*/ 36 w 44"/>
                    <a:gd name="T35" fmla="*/ 21 h 25"/>
                    <a:gd name="T36" fmla="*/ 32 w 44"/>
                    <a:gd name="T37" fmla="*/ 23 h 25"/>
                    <a:gd name="T38" fmla="*/ 27 w 44"/>
                    <a:gd name="T39" fmla="*/ 25 h 25"/>
                    <a:gd name="T40" fmla="*/ 18 w 44"/>
                    <a:gd name="T41" fmla="*/ 16 h 25"/>
                    <a:gd name="T42" fmla="*/ 22 w 44"/>
                    <a:gd name="T43" fmla="*/ 18 h 25"/>
                    <a:gd name="T44" fmla="*/ 25 w 44"/>
                    <a:gd name="T45" fmla="*/ 22 h 25"/>
                    <a:gd name="T46" fmla="*/ 32 w 44"/>
                    <a:gd name="T47" fmla="*/ 21 h 25"/>
                    <a:gd name="T48" fmla="*/ 35 w 44"/>
                    <a:gd name="T49" fmla="*/ 19 h 25"/>
                    <a:gd name="T50" fmla="*/ 38 w 44"/>
                    <a:gd name="T51" fmla="*/ 18 h 25"/>
                    <a:gd name="T52" fmla="*/ 42 w 44"/>
                    <a:gd name="T53" fmla="*/ 19 h 25"/>
                    <a:gd name="T54" fmla="*/ 42 w 44"/>
                    <a:gd name="T55" fmla="*/ 15 h 25"/>
                    <a:gd name="T56" fmla="*/ 37 w 44"/>
                    <a:gd name="T57" fmla="*/ 15 h 25"/>
                    <a:gd name="T58" fmla="*/ 31 w 44"/>
                    <a:gd name="T59" fmla="*/ 14 h 25"/>
                    <a:gd name="T60" fmla="*/ 26 w 44"/>
                    <a:gd name="T61" fmla="*/ 11 h 25"/>
                    <a:gd name="T62" fmla="*/ 22 w 44"/>
                    <a:gd name="T63" fmla="*/ 10 h 25"/>
                    <a:gd name="T64" fmla="*/ 20 w 44"/>
                    <a:gd name="T65" fmla="*/ 9 h 25"/>
                    <a:gd name="T66" fmla="*/ 14 w 44"/>
                    <a:gd name="T67" fmla="*/ 6 h 25"/>
                    <a:gd name="T68" fmla="*/ 11 w 44"/>
                    <a:gd name="T69" fmla="*/ 6 h 25"/>
                    <a:gd name="T70" fmla="*/ 10 w 44"/>
                    <a:gd name="T71" fmla="*/ 16 h 25"/>
                    <a:gd name="T72" fmla="*/ 13 w 44"/>
                    <a:gd name="T73" fmla="*/ 17 h 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25"/>
                    <a:gd name="T113" fmla="*/ 44 w 44"/>
                    <a:gd name="T114" fmla="*/ 25 h 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25">
                      <a:moveTo>
                        <a:pt x="27" y="25"/>
                      </a:moveTo>
                      <a:cubicBezTo>
                        <a:pt x="26" y="25"/>
                        <a:pt x="24" y="24"/>
                        <a:pt x="24" y="24"/>
                      </a:cubicBezTo>
                      <a:cubicBezTo>
                        <a:pt x="22" y="22"/>
                        <a:pt x="21" y="21"/>
                        <a:pt x="21" y="19"/>
                      </a:cubicBezTo>
                      <a:cubicBezTo>
                        <a:pt x="21" y="18"/>
                        <a:pt x="21" y="18"/>
                        <a:pt x="21" y="18"/>
                      </a:cubicBezTo>
                      <a:cubicBezTo>
                        <a:pt x="20" y="18"/>
                        <a:pt x="19" y="18"/>
                        <a:pt x="18" y="18"/>
                      </a:cubicBezTo>
                      <a:cubicBezTo>
                        <a:pt x="18" y="18"/>
                        <a:pt x="18" y="18"/>
                        <a:pt x="17" y="18"/>
                      </a:cubicBezTo>
                      <a:cubicBezTo>
                        <a:pt x="16" y="17"/>
                        <a:pt x="15" y="18"/>
                        <a:pt x="14" y="18"/>
                      </a:cubicBezTo>
                      <a:cubicBezTo>
                        <a:pt x="13" y="19"/>
                        <a:pt x="13" y="19"/>
                        <a:pt x="12" y="19"/>
                      </a:cubicBezTo>
                      <a:cubicBezTo>
                        <a:pt x="10" y="19"/>
                        <a:pt x="9" y="19"/>
                        <a:pt x="8" y="18"/>
                      </a:cubicBezTo>
                      <a:cubicBezTo>
                        <a:pt x="5" y="15"/>
                        <a:pt x="4" y="13"/>
                        <a:pt x="2" y="9"/>
                      </a:cubicBezTo>
                      <a:cubicBezTo>
                        <a:pt x="0" y="4"/>
                        <a:pt x="0" y="4"/>
                        <a:pt x="0" y="4"/>
                      </a:cubicBezTo>
                      <a:cubicBezTo>
                        <a:pt x="3" y="8"/>
                        <a:pt x="3" y="8"/>
                        <a:pt x="3" y="8"/>
                      </a:cubicBezTo>
                      <a:cubicBezTo>
                        <a:pt x="4" y="8"/>
                        <a:pt x="4" y="8"/>
                        <a:pt x="4" y="8"/>
                      </a:cubicBezTo>
                      <a:cubicBezTo>
                        <a:pt x="6" y="8"/>
                        <a:pt x="8" y="6"/>
                        <a:pt x="9" y="5"/>
                      </a:cubicBezTo>
                      <a:cubicBezTo>
                        <a:pt x="10" y="4"/>
                        <a:pt x="10" y="4"/>
                        <a:pt x="10" y="3"/>
                      </a:cubicBezTo>
                      <a:cubicBezTo>
                        <a:pt x="10" y="0"/>
                        <a:pt x="10" y="0"/>
                        <a:pt x="10" y="0"/>
                      </a:cubicBezTo>
                      <a:cubicBezTo>
                        <a:pt x="12" y="3"/>
                        <a:pt x="12" y="3"/>
                        <a:pt x="12" y="3"/>
                      </a:cubicBezTo>
                      <a:cubicBezTo>
                        <a:pt x="13" y="4"/>
                        <a:pt x="13" y="4"/>
                        <a:pt x="13" y="4"/>
                      </a:cubicBezTo>
                      <a:cubicBezTo>
                        <a:pt x="14" y="4"/>
                        <a:pt x="14" y="4"/>
                        <a:pt x="14" y="4"/>
                      </a:cubicBezTo>
                      <a:cubicBezTo>
                        <a:pt x="15" y="3"/>
                        <a:pt x="16" y="3"/>
                        <a:pt x="17" y="4"/>
                      </a:cubicBezTo>
                      <a:cubicBezTo>
                        <a:pt x="19" y="5"/>
                        <a:pt x="20" y="6"/>
                        <a:pt x="21" y="8"/>
                      </a:cubicBezTo>
                      <a:cubicBezTo>
                        <a:pt x="22" y="7"/>
                        <a:pt x="22" y="7"/>
                        <a:pt x="23" y="7"/>
                      </a:cubicBezTo>
                      <a:cubicBezTo>
                        <a:pt x="25" y="7"/>
                        <a:pt x="26" y="9"/>
                        <a:pt x="27" y="10"/>
                      </a:cubicBezTo>
                      <a:cubicBezTo>
                        <a:pt x="28" y="11"/>
                        <a:pt x="29" y="12"/>
                        <a:pt x="29" y="12"/>
                      </a:cubicBezTo>
                      <a:cubicBezTo>
                        <a:pt x="30" y="12"/>
                        <a:pt x="30" y="12"/>
                        <a:pt x="31" y="12"/>
                      </a:cubicBezTo>
                      <a:cubicBezTo>
                        <a:pt x="32" y="12"/>
                        <a:pt x="33" y="12"/>
                        <a:pt x="34" y="14"/>
                      </a:cubicBezTo>
                      <a:cubicBezTo>
                        <a:pt x="34" y="14"/>
                        <a:pt x="34" y="14"/>
                        <a:pt x="35" y="14"/>
                      </a:cubicBezTo>
                      <a:cubicBezTo>
                        <a:pt x="35" y="14"/>
                        <a:pt x="36" y="14"/>
                        <a:pt x="37" y="13"/>
                      </a:cubicBezTo>
                      <a:cubicBezTo>
                        <a:pt x="37" y="13"/>
                        <a:pt x="38" y="13"/>
                        <a:pt x="38" y="13"/>
                      </a:cubicBezTo>
                      <a:cubicBezTo>
                        <a:pt x="41" y="12"/>
                        <a:pt x="42" y="13"/>
                        <a:pt x="43" y="14"/>
                      </a:cubicBezTo>
                      <a:cubicBezTo>
                        <a:pt x="44" y="15"/>
                        <a:pt x="44" y="17"/>
                        <a:pt x="44" y="20"/>
                      </a:cubicBezTo>
                      <a:cubicBezTo>
                        <a:pt x="44" y="20"/>
                        <a:pt x="43" y="21"/>
                        <a:pt x="42" y="21"/>
                      </a:cubicBezTo>
                      <a:cubicBezTo>
                        <a:pt x="41" y="21"/>
                        <a:pt x="39" y="20"/>
                        <a:pt x="38" y="20"/>
                      </a:cubicBezTo>
                      <a:cubicBezTo>
                        <a:pt x="38" y="20"/>
                        <a:pt x="38" y="20"/>
                        <a:pt x="37" y="20"/>
                      </a:cubicBezTo>
                      <a:cubicBezTo>
                        <a:pt x="37" y="20"/>
                        <a:pt x="37" y="20"/>
                        <a:pt x="37" y="20"/>
                      </a:cubicBezTo>
                      <a:cubicBezTo>
                        <a:pt x="37" y="20"/>
                        <a:pt x="36" y="21"/>
                        <a:pt x="36" y="21"/>
                      </a:cubicBezTo>
                      <a:cubicBezTo>
                        <a:pt x="35" y="21"/>
                        <a:pt x="35" y="22"/>
                        <a:pt x="34" y="22"/>
                      </a:cubicBezTo>
                      <a:cubicBezTo>
                        <a:pt x="33" y="22"/>
                        <a:pt x="33" y="23"/>
                        <a:pt x="32" y="23"/>
                      </a:cubicBezTo>
                      <a:cubicBezTo>
                        <a:pt x="31" y="23"/>
                        <a:pt x="30" y="23"/>
                        <a:pt x="29" y="23"/>
                      </a:cubicBezTo>
                      <a:cubicBezTo>
                        <a:pt x="29" y="24"/>
                        <a:pt x="28" y="25"/>
                        <a:pt x="27" y="25"/>
                      </a:cubicBezTo>
                      <a:close/>
                      <a:moveTo>
                        <a:pt x="17" y="16"/>
                      </a:moveTo>
                      <a:cubicBezTo>
                        <a:pt x="17" y="16"/>
                        <a:pt x="17" y="16"/>
                        <a:pt x="18" y="16"/>
                      </a:cubicBezTo>
                      <a:cubicBezTo>
                        <a:pt x="18" y="16"/>
                        <a:pt x="18" y="16"/>
                        <a:pt x="18" y="16"/>
                      </a:cubicBezTo>
                      <a:cubicBezTo>
                        <a:pt x="20" y="16"/>
                        <a:pt x="22" y="16"/>
                        <a:pt x="22" y="18"/>
                      </a:cubicBezTo>
                      <a:cubicBezTo>
                        <a:pt x="23" y="19"/>
                        <a:pt x="23" y="19"/>
                        <a:pt x="23" y="19"/>
                      </a:cubicBezTo>
                      <a:cubicBezTo>
                        <a:pt x="23" y="20"/>
                        <a:pt x="24" y="21"/>
                        <a:pt x="25" y="22"/>
                      </a:cubicBezTo>
                      <a:cubicBezTo>
                        <a:pt x="26" y="23"/>
                        <a:pt x="27" y="23"/>
                        <a:pt x="28" y="22"/>
                      </a:cubicBezTo>
                      <a:cubicBezTo>
                        <a:pt x="29" y="21"/>
                        <a:pt x="30" y="21"/>
                        <a:pt x="32" y="21"/>
                      </a:cubicBezTo>
                      <a:cubicBezTo>
                        <a:pt x="32" y="21"/>
                        <a:pt x="33" y="21"/>
                        <a:pt x="33" y="20"/>
                      </a:cubicBezTo>
                      <a:cubicBezTo>
                        <a:pt x="34" y="20"/>
                        <a:pt x="34" y="20"/>
                        <a:pt x="35" y="19"/>
                      </a:cubicBezTo>
                      <a:cubicBezTo>
                        <a:pt x="35" y="19"/>
                        <a:pt x="36" y="18"/>
                        <a:pt x="37" y="18"/>
                      </a:cubicBezTo>
                      <a:cubicBezTo>
                        <a:pt x="38" y="18"/>
                        <a:pt x="38" y="18"/>
                        <a:pt x="38" y="18"/>
                      </a:cubicBezTo>
                      <a:cubicBezTo>
                        <a:pt x="38" y="18"/>
                        <a:pt x="38" y="18"/>
                        <a:pt x="39" y="18"/>
                      </a:cubicBezTo>
                      <a:cubicBezTo>
                        <a:pt x="39" y="18"/>
                        <a:pt x="41" y="19"/>
                        <a:pt x="42" y="19"/>
                      </a:cubicBezTo>
                      <a:cubicBezTo>
                        <a:pt x="42" y="19"/>
                        <a:pt x="42" y="19"/>
                        <a:pt x="42" y="19"/>
                      </a:cubicBezTo>
                      <a:cubicBezTo>
                        <a:pt x="42" y="17"/>
                        <a:pt x="42" y="16"/>
                        <a:pt x="42" y="15"/>
                      </a:cubicBezTo>
                      <a:cubicBezTo>
                        <a:pt x="41" y="15"/>
                        <a:pt x="40" y="15"/>
                        <a:pt x="39" y="15"/>
                      </a:cubicBezTo>
                      <a:cubicBezTo>
                        <a:pt x="38" y="15"/>
                        <a:pt x="38" y="15"/>
                        <a:pt x="37" y="15"/>
                      </a:cubicBezTo>
                      <a:cubicBezTo>
                        <a:pt x="36" y="16"/>
                        <a:pt x="34" y="16"/>
                        <a:pt x="33" y="15"/>
                      </a:cubicBezTo>
                      <a:cubicBezTo>
                        <a:pt x="32" y="14"/>
                        <a:pt x="32" y="14"/>
                        <a:pt x="31" y="14"/>
                      </a:cubicBezTo>
                      <a:cubicBezTo>
                        <a:pt x="30" y="14"/>
                        <a:pt x="29" y="14"/>
                        <a:pt x="28" y="14"/>
                      </a:cubicBezTo>
                      <a:cubicBezTo>
                        <a:pt x="28" y="13"/>
                        <a:pt x="27" y="12"/>
                        <a:pt x="26" y="11"/>
                      </a:cubicBezTo>
                      <a:cubicBezTo>
                        <a:pt x="25" y="10"/>
                        <a:pt x="24" y="9"/>
                        <a:pt x="23" y="9"/>
                      </a:cubicBezTo>
                      <a:cubicBezTo>
                        <a:pt x="23" y="9"/>
                        <a:pt x="22" y="9"/>
                        <a:pt x="22" y="10"/>
                      </a:cubicBezTo>
                      <a:cubicBezTo>
                        <a:pt x="22" y="11"/>
                        <a:pt x="22" y="11"/>
                        <a:pt x="22" y="11"/>
                      </a:cubicBezTo>
                      <a:cubicBezTo>
                        <a:pt x="20" y="9"/>
                        <a:pt x="20" y="9"/>
                        <a:pt x="20" y="9"/>
                      </a:cubicBezTo>
                      <a:cubicBezTo>
                        <a:pt x="19" y="8"/>
                        <a:pt x="18" y="7"/>
                        <a:pt x="16" y="6"/>
                      </a:cubicBezTo>
                      <a:cubicBezTo>
                        <a:pt x="16" y="5"/>
                        <a:pt x="15" y="5"/>
                        <a:pt x="14" y="6"/>
                      </a:cubicBezTo>
                      <a:cubicBezTo>
                        <a:pt x="13" y="6"/>
                        <a:pt x="13" y="6"/>
                        <a:pt x="12" y="5"/>
                      </a:cubicBezTo>
                      <a:cubicBezTo>
                        <a:pt x="12" y="6"/>
                        <a:pt x="11" y="6"/>
                        <a:pt x="11" y="6"/>
                      </a:cubicBezTo>
                      <a:cubicBezTo>
                        <a:pt x="9" y="8"/>
                        <a:pt x="7" y="9"/>
                        <a:pt x="5" y="10"/>
                      </a:cubicBezTo>
                      <a:cubicBezTo>
                        <a:pt x="6" y="12"/>
                        <a:pt x="7" y="14"/>
                        <a:pt x="10" y="16"/>
                      </a:cubicBezTo>
                      <a:cubicBezTo>
                        <a:pt x="11" y="17"/>
                        <a:pt x="11" y="17"/>
                        <a:pt x="12" y="17"/>
                      </a:cubicBezTo>
                      <a:cubicBezTo>
                        <a:pt x="12" y="17"/>
                        <a:pt x="13" y="17"/>
                        <a:pt x="13" y="17"/>
                      </a:cubicBezTo>
                      <a:cubicBezTo>
                        <a:pt x="14" y="16"/>
                        <a:pt x="15" y="16"/>
                        <a:pt x="17"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5" name="Freeform 350"/>
                <p:cNvSpPr>
                  <a:spLocks noChangeArrowheads="1"/>
                </p:cNvSpPr>
                <p:nvPr/>
              </p:nvSpPr>
              <p:spPr bwMode="auto">
                <a:xfrm>
                  <a:off x="963" y="401"/>
                  <a:ext cx="45" cy="28"/>
                </a:xfrm>
                <a:custGeom>
                  <a:avLst/>
                  <a:gdLst>
                    <a:gd name="T0" fmla="*/ 1 w 26"/>
                    <a:gd name="T1" fmla="*/ 11 h 16"/>
                    <a:gd name="T2" fmla="*/ 7 w 26"/>
                    <a:gd name="T3" fmla="*/ 16 h 16"/>
                    <a:gd name="T4" fmla="*/ 14 w 26"/>
                    <a:gd name="T5" fmla="*/ 14 h 16"/>
                    <a:gd name="T6" fmla="*/ 26 w 26"/>
                    <a:gd name="T7" fmla="*/ 3 h 16"/>
                    <a:gd name="T8" fmla="*/ 21 w 26"/>
                    <a:gd name="T9" fmla="*/ 0 h 16"/>
                    <a:gd name="T10" fmla="*/ 15 w 26"/>
                    <a:gd name="T11" fmla="*/ 2 h 16"/>
                    <a:gd name="T12" fmla="*/ 12 w 26"/>
                    <a:gd name="T13" fmla="*/ 3 h 16"/>
                    <a:gd name="T14" fmla="*/ 9 w 26"/>
                    <a:gd name="T15" fmla="*/ 5 h 16"/>
                    <a:gd name="T16" fmla="*/ 4 w 26"/>
                    <a:gd name="T17" fmla="*/ 3 h 16"/>
                    <a:gd name="T18" fmla="*/ 2 w 26"/>
                    <a:gd name="T19" fmla="*/ 5 h 16"/>
                    <a:gd name="T20" fmla="*/ 0 w 26"/>
                    <a:gd name="T21" fmla="*/ 10 h 16"/>
                    <a:gd name="T22" fmla="*/ 1 w 26"/>
                    <a:gd name="T23" fmla="*/ 11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1" y="11"/>
                      </a:moveTo>
                      <a:cubicBezTo>
                        <a:pt x="2" y="12"/>
                        <a:pt x="5" y="16"/>
                        <a:pt x="7" y="16"/>
                      </a:cubicBezTo>
                      <a:cubicBezTo>
                        <a:pt x="9" y="16"/>
                        <a:pt x="12" y="14"/>
                        <a:pt x="14" y="14"/>
                      </a:cubicBezTo>
                      <a:cubicBezTo>
                        <a:pt x="22" y="14"/>
                        <a:pt x="21" y="6"/>
                        <a:pt x="26" y="3"/>
                      </a:cubicBezTo>
                      <a:cubicBezTo>
                        <a:pt x="24" y="1"/>
                        <a:pt x="23" y="1"/>
                        <a:pt x="21" y="0"/>
                      </a:cubicBezTo>
                      <a:cubicBezTo>
                        <a:pt x="17" y="0"/>
                        <a:pt x="18" y="1"/>
                        <a:pt x="15" y="2"/>
                      </a:cubicBezTo>
                      <a:cubicBezTo>
                        <a:pt x="14" y="3"/>
                        <a:pt x="13" y="3"/>
                        <a:pt x="12" y="3"/>
                      </a:cubicBezTo>
                      <a:cubicBezTo>
                        <a:pt x="11" y="3"/>
                        <a:pt x="10" y="5"/>
                        <a:pt x="9" y="5"/>
                      </a:cubicBezTo>
                      <a:cubicBezTo>
                        <a:pt x="7" y="5"/>
                        <a:pt x="5" y="4"/>
                        <a:pt x="4" y="3"/>
                      </a:cubicBezTo>
                      <a:cubicBezTo>
                        <a:pt x="4" y="6"/>
                        <a:pt x="2" y="4"/>
                        <a:pt x="2" y="5"/>
                      </a:cubicBezTo>
                      <a:cubicBezTo>
                        <a:pt x="1" y="7"/>
                        <a:pt x="2" y="9"/>
                        <a:pt x="0" y="10"/>
                      </a:cubicBezTo>
                      <a:cubicBezTo>
                        <a:pt x="0" y="10"/>
                        <a:pt x="1" y="10"/>
                        <a:pt x="1"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6" name="Freeform 351"/>
                <p:cNvSpPr>
                  <a:spLocks noEditPoints="1" noChangeArrowheads="1"/>
                </p:cNvSpPr>
                <p:nvPr/>
              </p:nvSpPr>
              <p:spPr bwMode="auto">
                <a:xfrm>
                  <a:off x="959" y="400"/>
                  <a:ext cx="52" cy="31"/>
                </a:xfrm>
                <a:custGeom>
                  <a:avLst/>
                  <a:gdLst>
                    <a:gd name="T0" fmla="*/ 10 w 30"/>
                    <a:gd name="T1" fmla="*/ 18 h 18"/>
                    <a:gd name="T2" fmla="*/ 10 w 30"/>
                    <a:gd name="T3" fmla="*/ 18 h 18"/>
                    <a:gd name="T4" fmla="*/ 9 w 30"/>
                    <a:gd name="T5" fmla="*/ 18 h 18"/>
                    <a:gd name="T6" fmla="*/ 4 w 30"/>
                    <a:gd name="T7" fmla="*/ 14 h 18"/>
                    <a:gd name="T8" fmla="*/ 2 w 30"/>
                    <a:gd name="T9" fmla="*/ 12 h 18"/>
                    <a:gd name="T10" fmla="*/ 1 w 30"/>
                    <a:gd name="T11" fmla="*/ 11 h 18"/>
                    <a:gd name="T12" fmla="*/ 0 w 30"/>
                    <a:gd name="T13" fmla="*/ 11 h 18"/>
                    <a:gd name="T14" fmla="*/ 1 w 30"/>
                    <a:gd name="T15" fmla="*/ 10 h 18"/>
                    <a:gd name="T16" fmla="*/ 3 w 30"/>
                    <a:gd name="T17" fmla="*/ 7 h 18"/>
                    <a:gd name="T18" fmla="*/ 3 w 30"/>
                    <a:gd name="T19" fmla="*/ 6 h 18"/>
                    <a:gd name="T20" fmla="*/ 5 w 30"/>
                    <a:gd name="T21" fmla="*/ 5 h 18"/>
                    <a:gd name="T22" fmla="*/ 5 w 30"/>
                    <a:gd name="T23" fmla="*/ 5 h 18"/>
                    <a:gd name="T24" fmla="*/ 5 w 30"/>
                    <a:gd name="T25" fmla="*/ 4 h 18"/>
                    <a:gd name="T26" fmla="*/ 5 w 30"/>
                    <a:gd name="T27" fmla="*/ 1 h 18"/>
                    <a:gd name="T28" fmla="*/ 7 w 30"/>
                    <a:gd name="T29" fmla="*/ 3 h 18"/>
                    <a:gd name="T30" fmla="*/ 11 w 30"/>
                    <a:gd name="T31" fmla="*/ 5 h 18"/>
                    <a:gd name="T32" fmla="*/ 11 w 30"/>
                    <a:gd name="T33" fmla="*/ 4 h 18"/>
                    <a:gd name="T34" fmla="*/ 14 w 30"/>
                    <a:gd name="T35" fmla="*/ 3 h 18"/>
                    <a:gd name="T36" fmla="*/ 15 w 30"/>
                    <a:gd name="T37" fmla="*/ 3 h 18"/>
                    <a:gd name="T38" fmla="*/ 16 w 30"/>
                    <a:gd name="T39" fmla="*/ 2 h 18"/>
                    <a:gd name="T40" fmla="*/ 18 w 30"/>
                    <a:gd name="T41" fmla="*/ 1 h 18"/>
                    <a:gd name="T42" fmla="*/ 23 w 30"/>
                    <a:gd name="T43" fmla="*/ 0 h 18"/>
                    <a:gd name="T44" fmla="*/ 29 w 30"/>
                    <a:gd name="T45" fmla="*/ 4 h 18"/>
                    <a:gd name="T46" fmla="*/ 30 w 30"/>
                    <a:gd name="T47" fmla="*/ 5 h 18"/>
                    <a:gd name="T48" fmla="*/ 29 w 30"/>
                    <a:gd name="T49" fmla="*/ 5 h 18"/>
                    <a:gd name="T50" fmla="*/ 24 w 30"/>
                    <a:gd name="T51" fmla="*/ 10 h 18"/>
                    <a:gd name="T52" fmla="*/ 16 w 30"/>
                    <a:gd name="T53" fmla="*/ 16 h 18"/>
                    <a:gd name="T54" fmla="*/ 13 w 30"/>
                    <a:gd name="T55" fmla="*/ 17 h 18"/>
                    <a:gd name="T56" fmla="*/ 10 w 30"/>
                    <a:gd name="T57" fmla="*/ 18 h 18"/>
                    <a:gd name="T58" fmla="*/ 3 w 30"/>
                    <a:gd name="T59" fmla="*/ 11 h 18"/>
                    <a:gd name="T60" fmla="*/ 5 w 30"/>
                    <a:gd name="T61" fmla="*/ 12 h 18"/>
                    <a:gd name="T62" fmla="*/ 9 w 30"/>
                    <a:gd name="T63" fmla="*/ 16 h 18"/>
                    <a:gd name="T64" fmla="*/ 10 w 30"/>
                    <a:gd name="T65" fmla="*/ 16 h 18"/>
                    <a:gd name="T66" fmla="*/ 12 w 30"/>
                    <a:gd name="T67" fmla="*/ 15 h 18"/>
                    <a:gd name="T68" fmla="*/ 17 w 30"/>
                    <a:gd name="T69" fmla="*/ 14 h 18"/>
                    <a:gd name="T70" fmla="*/ 23 w 30"/>
                    <a:gd name="T71" fmla="*/ 9 h 18"/>
                    <a:gd name="T72" fmla="*/ 27 w 30"/>
                    <a:gd name="T73" fmla="*/ 4 h 18"/>
                    <a:gd name="T74" fmla="*/ 23 w 30"/>
                    <a:gd name="T75" fmla="*/ 2 h 18"/>
                    <a:gd name="T76" fmla="*/ 20 w 30"/>
                    <a:gd name="T77" fmla="*/ 3 h 18"/>
                    <a:gd name="T78" fmla="*/ 17 w 30"/>
                    <a:gd name="T79" fmla="*/ 4 h 18"/>
                    <a:gd name="T80" fmla="*/ 15 w 30"/>
                    <a:gd name="T81" fmla="*/ 5 h 18"/>
                    <a:gd name="T82" fmla="*/ 14 w 30"/>
                    <a:gd name="T83" fmla="*/ 5 h 18"/>
                    <a:gd name="T84" fmla="*/ 13 w 30"/>
                    <a:gd name="T85" fmla="*/ 6 h 18"/>
                    <a:gd name="T86" fmla="*/ 11 w 30"/>
                    <a:gd name="T87" fmla="*/ 7 h 18"/>
                    <a:gd name="T88" fmla="*/ 7 w 30"/>
                    <a:gd name="T89" fmla="*/ 6 h 18"/>
                    <a:gd name="T90" fmla="*/ 7 w 30"/>
                    <a:gd name="T91" fmla="*/ 6 h 18"/>
                    <a:gd name="T92" fmla="*/ 5 w 30"/>
                    <a:gd name="T93" fmla="*/ 7 h 18"/>
                    <a:gd name="T94" fmla="*/ 5 w 30"/>
                    <a:gd name="T95" fmla="*/ 7 h 18"/>
                    <a:gd name="T96" fmla="*/ 5 w 30"/>
                    <a:gd name="T97" fmla="*/ 8 h 18"/>
                    <a:gd name="T98" fmla="*/ 3 w 30"/>
                    <a:gd name="T99" fmla="*/ 11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
                    <a:gd name="T151" fmla="*/ 0 h 18"/>
                    <a:gd name="T152" fmla="*/ 30 w 30"/>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 h="18">
                      <a:moveTo>
                        <a:pt x="10" y="18"/>
                      </a:moveTo>
                      <a:cubicBezTo>
                        <a:pt x="10" y="18"/>
                        <a:pt x="10" y="18"/>
                        <a:pt x="10" y="18"/>
                      </a:cubicBezTo>
                      <a:cubicBezTo>
                        <a:pt x="9" y="18"/>
                        <a:pt x="9" y="18"/>
                        <a:pt x="9" y="18"/>
                      </a:cubicBezTo>
                      <a:cubicBezTo>
                        <a:pt x="7" y="18"/>
                        <a:pt x="6" y="16"/>
                        <a:pt x="4" y="14"/>
                      </a:cubicBezTo>
                      <a:cubicBezTo>
                        <a:pt x="3" y="13"/>
                        <a:pt x="3" y="13"/>
                        <a:pt x="2" y="12"/>
                      </a:cubicBezTo>
                      <a:cubicBezTo>
                        <a:pt x="2" y="12"/>
                        <a:pt x="2" y="12"/>
                        <a:pt x="1" y="11"/>
                      </a:cubicBezTo>
                      <a:cubicBezTo>
                        <a:pt x="0" y="11"/>
                        <a:pt x="0" y="11"/>
                        <a:pt x="0" y="11"/>
                      </a:cubicBezTo>
                      <a:cubicBezTo>
                        <a:pt x="1" y="10"/>
                        <a:pt x="1" y="10"/>
                        <a:pt x="1" y="10"/>
                      </a:cubicBezTo>
                      <a:cubicBezTo>
                        <a:pt x="2" y="9"/>
                        <a:pt x="3" y="9"/>
                        <a:pt x="3" y="7"/>
                      </a:cubicBezTo>
                      <a:cubicBezTo>
                        <a:pt x="3" y="7"/>
                        <a:pt x="3" y="7"/>
                        <a:pt x="3" y="6"/>
                      </a:cubicBezTo>
                      <a:cubicBezTo>
                        <a:pt x="3" y="5"/>
                        <a:pt x="4" y="5"/>
                        <a:pt x="5" y="5"/>
                      </a:cubicBezTo>
                      <a:cubicBezTo>
                        <a:pt x="5" y="5"/>
                        <a:pt x="5" y="5"/>
                        <a:pt x="5" y="5"/>
                      </a:cubicBezTo>
                      <a:cubicBezTo>
                        <a:pt x="5" y="5"/>
                        <a:pt x="5" y="4"/>
                        <a:pt x="5" y="4"/>
                      </a:cubicBezTo>
                      <a:cubicBezTo>
                        <a:pt x="5" y="1"/>
                        <a:pt x="5" y="1"/>
                        <a:pt x="5" y="1"/>
                      </a:cubicBezTo>
                      <a:cubicBezTo>
                        <a:pt x="7" y="3"/>
                        <a:pt x="7" y="3"/>
                        <a:pt x="7" y="3"/>
                      </a:cubicBezTo>
                      <a:cubicBezTo>
                        <a:pt x="8" y="4"/>
                        <a:pt x="9" y="5"/>
                        <a:pt x="11" y="5"/>
                      </a:cubicBezTo>
                      <a:cubicBezTo>
                        <a:pt x="11" y="5"/>
                        <a:pt x="11" y="4"/>
                        <a:pt x="11" y="4"/>
                      </a:cubicBezTo>
                      <a:cubicBezTo>
                        <a:pt x="12" y="4"/>
                        <a:pt x="13" y="3"/>
                        <a:pt x="14" y="3"/>
                      </a:cubicBezTo>
                      <a:cubicBezTo>
                        <a:pt x="14" y="3"/>
                        <a:pt x="14" y="3"/>
                        <a:pt x="15" y="3"/>
                      </a:cubicBezTo>
                      <a:cubicBezTo>
                        <a:pt x="15" y="3"/>
                        <a:pt x="16" y="2"/>
                        <a:pt x="16" y="2"/>
                      </a:cubicBezTo>
                      <a:cubicBezTo>
                        <a:pt x="17" y="2"/>
                        <a:pt x="18" y="2"/>
                        <a:pt x="18" y="1"/>
                      </a:cubicBezTo>
                      <a:cubicBezTo>
                        <a:pt x="20" y="1"/>
                        <a:pt x="20" y="0"/>
                        <a:pt x="23" y="0"/>
                      </a:cubicBezTo>
                      <a:cubicBezTo>
                        <a:pt x="26" y="1"/>
                        <a:pt x="27" y="1"/>
                        <a:pt x="29" y="4"/>
                      </a:cubicBezTo>
                      <a:cubicBezTo>
                        <a:pt x="30" y="5"/>
                        <a:pt x="30" y="5"/>
                        <a:pt x="30" y="5"/>
                      </a:cubicBezTo>
                      <a:cubicBezTo>
                        <a:pt x="29" y="5"/>
                        <a:pt x="29" y="5"/>
                        <a:pt x="29" y="5"/>
                      </a:cubicBezTo>
                      <a:cubicBezTo>
                        <a:pt x="27" y="6"/>
                        <a:pt x="26" y="8"/>
                        <a:pt x="24" y="10"/>
                      </a:cubicBezTo>
                      <a:cubicBezTo>
                        <a:pt x="23" y="13"/>
                        <a:pt x="21" y="16"/>
                        <a:pt x="16" y="16"/>
                      </a:cubicBezTo>
                      <a:cubicBezTo>
                        <a:pt x="15" y="16"/>
                        <a:pt x="14" y="16"/>
                        <a:pt x="13" y="17"/>
                      </a:cubicBezTo>
                      <a:cubicBezTo>
                        <a:pt x="12" y="17"/>
                        <a:pt x="11" y="18"/>
                        <a:pt x="10" y="18"/>
                      </a:cubicBezTo>
                      <a:close/>
                      <a:moveTo>
                        <a:pt x="3" y="11"/>
                      </a:moveTo>
                      <a:cubicBezTo>
                        <a:pt x="4" y="11"/>
                        <a:pt x="5" y="12"/>
                        <a:pt x="5" y="12"/>
                      </a:cubicBezTo>
                      <a:cubicBezTo>
                        <a:pt x="6" y="14"/>
                        <a:pt x="8" y="16"/>
                        <a:pt x="9" y="16"/>
                      </a:cubicBezTo>
                      <a:cubicBezTo>
                        <a:pt x="9" y="16"/>
                        <a:pt x="10" y="16"/>
                        <a:pt x="10" y="16"/>
                      </a:cubicBezTo>
                      <a:cubicBezTo>
                        <a:pt x="10" y="16"/>
                        <a:pt x="11" y="15"/>
                        <a:pt x="12" y="15"/>
                      </a:cubicBezTo>
                      <a:cubicBezTo>
                        <a:pt x="14" y="14"/>
                        <a:pt x="15" y="14"/>
                        <a:pt x="17" y="14"/>
                      </a:cubicBezTo>
                      <a:cubicBezTo>
                        <a:pt x="20" y="14"/>
                        <a:pt x="21" y="12"/>
                        <a:pt x="23" y="9"/>
                      </a:cubicBezTo>
                      <a:cubicBezTo>
                        <a:pt x="24" y="8"/>
                        <a:pt x="25" y="6"/>
                        <a:pt x="27" y="4"/>
                      </a:cubicBezTo>
                      <a:cubicBezTo>
                        <a:pt x="26" y="3"/>
                        <a:pt x="25" y="3"/>
                        <a:pt x="23" y="2"/>
                      </a:cubicBezTo>
                      <a:cubicBezTo>
                        <a:pt x="21" y="2"/>
                        <a:pt x="21" y="2"/>
                        <a:pt x="20" y="3"/>
                      </a:cubicBezTo>
                      <a:cubicBezTo>
                        <a:pt x="19" y="3"/>
                        <a:pt x="18" y="4"/>
                        <a:pt x="17" y="4"/>
                      </a:cubicBezTo>
                      <a:cubicBezTo>
                        <a:pt x="17" y="4"/>
                        <a:pt x="16" y="4"/>
                        <a:pt x="15" y="5"/>
                      </a:cubicBezTo>
                      <a:cubicBezTo>
                        <a:pt x="15" y="5"/>
                        <a:pt x="14" y="5"/>
                        <a:pt x="14" y="5"/>
                      </a:cubicBezTo>
                      <a:cubicBezTo>
                        <a:pt x="14" y="5"/>
                        <a:pt x="13" y="5"/>
                        <a:pt x="13" y="6"/>
                      </a:cubicBezTo>
                      <a:cubicBezTo>
                        <a:pt x="12" y="6"/>
                        <a:pt x="12" y="7"/>
                        <a:pt x="11" y="7"/>
                      </a:cubicBezTo>
                      <a:cubicBezTo>
                        <a:pt x="9" y="7"/>
                        <a:pt x="8" y="6"/>
                        <a:pt x="7" y="6"/>
                      </a:cubicBezTo>
                      <a:cubicBezTo>
                        <a:pt x="7" y="6"/>
                        <a:pt x="7" y="6"/>
                        <a:pt x="7" y="6"/>
                      </a:cubicBezTo>
                      <a:cubicBezTo>
                        <a:pt x="6" y="7"/>
                        <a:pt x="5" y="7"/>
                        <a:pt x="5" y="7"/>
                      </a:cubicBezTo>
                      <a:cubicBezTo>
                        <a:pt x="5" y="7"/>
                        <a:pt x="5" y="7"/>
                        <a:pt x="5" y="7"/>
                      </a:cubicBezTo>
                      <a:cubicBezTo>
                        <a:pt x="5" y="7"/>
                        <a:pt x="5" y="7"/>
                        <a:pt x="5" y="8"/>
                      </a:cubicBezTo>
                      <a:cubicBezTo>
                        <a:pt x="5" y="9"/>
                        <a:pt x="4" y="10"/>
                        <a:pt x="3"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7" name="Freeform 352"/>
                <p:cNvSpPr>
                  <a:spLocks noChangeArrowheads="1"/>
                </p:cNvSpPr>
                <p:nvPr/>
              </p:nvSpPr>
              <p:spPr bwMode="auto">
                <a:xfrm>
                  <a:off x="908" y="298"/>
                  <a:ext cx="19" cy="36"/>
                </a:xfrm>
                <a:custGeom>
                  <a:avLst/>
                  <a:gdLst>
                    <a:gd name="T0" fmla="*/ 6 w 11"/>
                    <a:gd name="T1" fmla="*/ 20 h 21"/>
                    <a:gd name="T2" fmla="*/ 3 w 11"/>
                    <a:gd name="T3" fmla="*/ 17 h 21"/>
                    <a:gd name="T4" fmla="*/ 0 w 11"/>
                    <a:gd name="T5" fmla="*/ 15 h 21"/>
                    <a:gd name="T6" fmla="*/ 0 w 11"/>
                    <a:gd name="T7" fmla="*/ 10 h 21"/>
                    <a:gd name="T8" fmla="*/ 9 w 11"/>
                    <a:gd name="T9" fmla="*/ 0 h 21"/>
                    <a:gd name="T10" fmla="*/ 8 w 11"/>
                    <a:gd name="T11" fmla="*/ 8 h 21"/>
                    <a:gd name="T12" fmla="*/ 9 w 11"/>
                    <a:gd name="T13" fmla="*/ 8 h 21"/>
                    <a:gd name="T14" fmla="*/ 8 w 11"/>
                    <a:gd name="T15" fmla="*/ 9 h 21"/>
                    <a:gd name="T16" fmla="*/ 11 w 11"/>
                    <a:gd name="T17" fmla="*/ 9 h 21"/>
                    <a:gd name="T18" fmla="*/ 9 w 11"/>
                    <a:gd name="T19" fmla="*/ 11 h 21"/>
                    <a:gd name="T20" fmla="*/ 7 w 11"/>
                    <a:gd name="T21" fmla="*/ 14 h 21"/>
                    <a:gd name="T22" fmla="*/ 6 w 11"/>
                    <a:gd name="T23" fmla="*/ 14 h 21"/>
                    <a:gd name="T24" fmla="*/ 6 w 11"/>
                    <a:gd name="T25" fmla="*/ 2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21"/>
                    <a:gd name="T41" fmla="*/ 11 w 11"/>
                    <a:gd name="T42" fmla="*/ 21 h 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21">
                      <a:moveTo>
                        <a:pt x="6" y="20"/>
                      </a:moveTo>
                      <a:cubicBezTo>
                        <a:pt x="2" y="21"/>
                        <a:pt x="4" y="19"/>
                        <a:pt x="3" y="17"/>
                      </a:cubicBezTo>
                      <a:cubicBezTo>
                        <a:pt x="2" y="16"/>
                        <a:pt x="0" y="16"/>
                        <a:pt x="0" y="15"/>
                      </a:cubicBezTo>
                      <a:cubicBezTo>
                        <a:pt x="0" y="13"/>
                        <a:pt x="0" y="12"/>
                        <a:pt x="0" y="10"/>
                      </a:cubicBezTo>
                      <a:cubicBezTo>
                        <a:pt x="0" y="5"/>
                        <a:pt x="6" y="2"/>
                        <a:pt x="9" y="0"/>
                      </a:cubicBezTo>
                      <a:cubicBezTo>
                        <a:pt x="10" y="3"/>
                        <a:pt x="9" y="5"/>
                        <a:pt x="8" y="8"/>
                      </a:cubicBezTo>
                      <a:cubicBezTo>
                        <a:pt x="8" y="8"/>
                        <a:pt x="9" y="8"/>
                        <a:pt x="9" y="8"/>
                      </a:cubicBezTo>
                      <a:cubicBezTo>
                        <a:pt x="9" y="8"/>
                        <a:pt x="9" y="9"/>
                        <a:pt x="8" y="9"/>
                      </a:cubicBezTo>
                      <a:cubicBezTo>
                        <a:pt x="9" y="9"/>
                        <a:pt x="10" y="9"/>
                        <a:pt x="11" y="9"/>
                      </a:cubicBezTo>
                      <a:cubicBezTo>
                        <a:pt x="11" y="10"/>
                        <a:pt x="10" y="11"/>
                        <a:pt x="9" y="11"/>
                      </a:cubicBezTo>
                      <a:cubicBezTo>
                        <a:pt x="9" y="13"/>
                        <a:pt x="8" y="12"/>
                        <a:pt x="7" y="14"/>
                      </a:cubicBezTo>
                      <a:cubicBezTo>
                        <a:pt x="7" y="14"/>
                        <a:pt x="7" y="14"/>
                        <a:pt x="6" y="14"/>
                      </a:cubicBezTo>
                      <a:cubicBezTo>
                        <a:pt x="7" y="16"/>
                        <a:pt x="6" y="20"/>
                        <a:pt x="6" y="2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8" name="Freeform 353"/>
                <p:cNvSpPr>
                  <a:spLocks noEditPoints="1" noChangeArrowheads="1"/>
                </p:cNvSpPr>
                <p:nvPr/>
              </p:nvSpPr>
              <p:spPr bwMode="auto">
                <a:xfrm>
                  <a:off x="906" y="295"/>
                  <a:ext cx="22" cy="39"/>
                </a:xfrm>
                <a:custGeom>
                  <a:avLst/>
                  <a:gdLst>
                    <a:gd name="T0" fmla="*/ 6 w 13"/>
                    <a:gd name="T1" fmla="*/ 23 h 23"/>
                    <a:gd name="T2" fmla="*/ 3 w 13"/>
                    <a:gd name="T3" fmla="*/ 21 h 23"/>
                    <a:gd name="T4" fmla="*/ 3 w 13"/>
                    <a:gd name="T5" fmla="*/ 19 h 23"/>
                    <a:gd name="T6" fmla="*/ 2 w 13"/>
                    <a:gd name="T7" fmla="*/ 19 h 23"/>
                    <a:gd name="T8" fmla="*/ 0 w 13"/>
                    <a:gd name="T9" fmla="*/ 17 h 23"/>
                    <a:gd name="T10" fmla="*/ 0 w 13"/>
                    <a:gd name="T11" fmla="*/ 12 h 23"/>
                    <a:gd name="T12" fmla="*/ 8 w 13"/>
                    <a:gd name="T13" fmla="*/ 2 h 23"/>
                    <a:gd name="T14" fmla="*/ 10 w 13"/>
                    <a:gd name="T15" fmla="*/ 1 h 23"/>
                    <a:gd name="T16" fmla="*/ 11 w 13"/>
                    <a:gd name="T17" fmla="*/ 0 h 23"/>
                    <a:gd name="T18" fmla="*/ 11 w 13"/>
                    <a:gd name="T19" fmla="*/ 1 h 23"/>
                    <a:gd name="T20" fmla="*/ 11 w 13"/>
                    <a:gd name="T21" fmla="*/ 9 h 23"/>
                    <a:gd name="T22" fmla="*/ 12 w 13"/>
                    <a:gd name="T23" fmla="*/ 9 h 23"/>
                    <a:gd name="T24" fmla="*/ 11 w 13"/>
                    <a:gd name="T25" fmla="*/ 10 h 23"/>
                    <a:gd name="T26" fmla="*/ 11 w 13"/>
                    <a:gd name="T27" fmla="*/ 10 h 23"/>
                    <a:gd name="T28" fmla="*/ 12 w 13"/>
                    <a:gd name="T29" fmla="*/ 10 h 23"/>
                    <a:gd name="T30" fmla="*/ 13 w 13"/>
                    <a:gd name="T31" fmla="*/ 10 h 23"/>
                    <a:gd name="T32" fmla="*/ 13 w 13"/>
                    <a:gd name="T33" fmla="*/ 11 h 23"/>
                    <a:gd name="T34" fmla="*/ 12 w 13"/>
                    <a:gd name="T35" fmla="*/ 13 h 23"/>
                    <a:gd name="T36" fmla="*/ 11 w 13"/>
                    <a:gd name="T37" fmla="*/ 14 h 23"/>
                    <a:gd name="T38" fmla="*/ 10 w 13"/>
                    <a:gd name="T39" fmla="*/ 15 h 23"/>
                    <a:gd name="T40" fmla="*/ 9 w 13"/>
                    <a:gd name="T41" fmla="*/ 16 h 23"/>
                    <a:gd name="T42" fmla="*/ 9 w 13"/>
                    <a:gd name="T43" fmla="*/ 17 h 23"/>
                    <a:gd name="T44" fmla="*/ 8 w 13"/>
                    <a:gd name="T45" fmla="*/ 17 h 23"/>
                    <a:gd name="T46" fmla="*/ 8 w 13"/>
                    <a:gd name="T47" fmla="*/ 22 h 23"/>
                    <a:gd name="T48" fmla="*/ 8 w 13"/>
                    <a:gd name="T49" fmla="*/ 23 h 23"/>
                    <a:gd name="T50" fmla="*/ 7 w 13"/>
                    <a:gd name="T51" fmla="*/ 23 h 23"/>
                    <a:gd name="T52" fmla="*/ 6 w 13"/>
                    <a:gd name="T53" fmla="*/ 23 h 23"/>
                    <a:gd name="T54" fmla="*/ 5 w 13"/>
                    <a:gd name="T55" fmla="*/ 21 h 23"/>
                    <a:gd name="T56" fmla="*/ 6 w 13"/>
                    <a:gd name="T57" fmla="*/ 21 h 23"/>
                    <a:gd name="T58" fmla="*/ 6 w 13"/>
                    <a:gd name="T59" fmla="*/ 17 h 23"/>
                    <a:gd name="T60" fmla="*/ 6 w 13"/>
                    <a:gd name="T61" fmla="*/ 15 h 23"/>
                    <a:gd name="T62" fmla="*/ 8 w 13"/>
                    <a:gd name="T63" fmla="*/ 15 h 23"/>
                    <a:gd name="T64" fmla="*/ 9 w 13"/>
                    <a:gd name="T65" fmla="*/ 14 h 23"/>
                    <a:gd name="T66" fmla="*/ 9 w 13"/>
                    <a:gd name="T67" fmla="*/ 13 h 23"/>
                    <a:gd name="T68" fmla="*/ 9 w 13"/>
                    <a:gd name="T69" fmla="*/ 12 h 23"/>
                    <a:gd name="T70" fmla="*/ 8 w 13"/>
                    <a:gd name="T71" fmla="*/ 13 h 23"/>
                    <a:gd name="T72" fmla="*/ 9 w 13"/>
                    <a:gd name="T73" fmla="*/ 11 h 23"/>
                    <a:gd name="T74" fmla="*/ 8 w 13"/>
                    <a:gd name="T75" fmla="*/ 11 h 23"/>
                    <a:gd name="T76" fmla="*/ 8 w 13"/>
                    <a:gd name="T77" fmla="*/ 9 h 23"/>
                    <a:gd name="T78" fmla="*/ 10 w 13"/>
                    <a:gd name="T79" fmla="*/ 3 h 23"/>
                    <a:gd name="T80" fmla="*/ 9 w 13"/>
                    <a:gd name="T81" fmla="*/ 4 h 23"/>
                    <a:gd name="T82" fmla="*/ 2 w 13"/>
                    <a:gd name="T83" fmla="*/ 12 h 23"/>
                    <a:gd name="T84" fmla="*/ 2 w 13"/>
                    <a:gd name="T85" fmla="*/ 17 h 23"/>
                    <a:gd name="T86" fmla="*/ 3 w 13"/>
                    <a:gd name="T87" fmla="*/ 17 h 23"/>
                    <a:gd name="T88" fmla="*/ 4 w 13"/>
                    <a:gd name="T89" fmla="*/ 18 h 23"/>
                    <a:gd name="T90" fmla="*/ 5 w 13"/>
                    <a:gd name="T91" fmla="*/ 21 h 23"/>
                    <a:gd name="T92" fmla="*/ 5 w 13"/>
                    <a:gd name="T93" fmla="*/ 21 h 23"/>
                    <a:gd name="T94" fmla="*/ 5 w 13"/>
                    <a:gd name="T95" fmla="*/ 21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
                    <a:gd name="T145" fmla="*/ 0 h 23"/>
                    <a:gd name="T146" fmla="*/ 13 w 13"/>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 h="23">
                      <a:moveTo>
                        <a:pt x="6" y="23"/>
                      </a:moveTo>
                      <a:cubicBezTo>
                        <a:pt x="3" y="23"/>
                        <a:pt x="3" y="22"/>
                        <a:pt x="3" y="21"/>
                      </a:cubicBezTo>
                      <a:cubicBezTo>
                        <a:pt x="3" y="20"/>
                        <a:pt x="3" y="20"/>
                        <a:pt x="3" y="19"/>
                      </a:cubicBezTo>
                      <a:cubicBezTo>
                        <a:pt x="3" y="19"/>
                        <a:pt x="2" y="19"/>
                        <a:pt x="2" y="19"/>
                      </a:cubicBezTo>
                      <a:cubicBezTo>
                        <a:pt x="2" y="19"/>
                        <a:pt x="1" y="18"/>
                        <a:pt x="0" y="17"/>
                      </a:cubicBezTo>
                      <a:cubicBezTo>
                        <a:pt x="0" y="12"/>
                        <a:pt x="0" y="12"/>
                        <a:pt x="0" y="12"/>
                      </a:cubicBezTo>
                      <a:cubicBezTo>
                        <a:pt x="0" y="7"/>
                        <a:pt x="4" y="5"/>
                        <a:pt x="8" y="2"/>
                      </a:cubicBezTo>
                      <a:cubicBezTo>
                        <a:pt x="8" y="2"/>
                        <a:pt x="9" y="1"/>
                        <a:pt x="10" y="1"/>
                      </a:cubicBezTo>
                      <a:cubicBezTo>
                        <a:pt x="11" y="0"/>
                        <a:pt x="11" y="0"/>
                        <a:pt x="11" y="0"/>
                      </a:cubicBezTo>
                      <a:cubicBezTo>
                        <a:pt x="11" y="1"/>
                        <a:pt x="11" y="1"/>
                        <a:pt x="11" y="1"/>
                      </a:cubicBezTo>
                      <a:cubicBezTo>
                        <a:pt x="12" y="4"/>
                        <a:pt x="11" y="6"/>
                        <a:pt x="11" y="9"/>
                      </a:cubicBezTo>
                      <a:cubicBezTo>
                        <a:pt x="12" y="9"/>
                        <a:pt x="12" y="9"/>
                        <a:pt x="12" y="9"/>
                      </a:cubicBezTo>
                      <a:cubicBezTo>
                        <a:pt x="11" y="10"/>
                        <a:pt x="11" y="10"/>
                        <a:pt x="11" y="10"/>
                      </a:cubicBezTo>
                      <a:cubicBezTo>
                        <a:pt x="11" y="10"/>
                        <a:pt x="11" y="10"/>
                        <a:pt x="11" y="10"/>
                      </a:cubicBezTo>
                      <a:cubicBezTo>
                        <a:pt x="12" y="10"/>
                        <a:pt x="12" y="10"/>
                        <a:pt x="12" y="10"/>
                      </a:cubicBezTo>
                      <a:cubicBezTo>
                        <a:pt x="13" y="10"/>
                        <a:pt x="13" y="10"/>
                        <a:pt x="13" y="10"/>
                      </a:cubicBezTo>
                      <a:cubicBezTo>
                        <a:pt x="13" y="11"/>
                        <a:pt x="13" y="11"/>
                        <a:pt x="13" y="11"/>
                      </a:cubicBezTo>
                      <a:cubicBezTo>
                        <a:pt x="13" y="12"/>
                        <a:pt x="13" y="13"/>
                        <a:pt x="12" y="13"/>
                      </a:cubicBezTo>
                      <a:cubicBezTo>
                        <a:pt x="12" y="14"/>
                        <a:pt x="11" y="14"/>
                        <a:pt x="11" y="14"/>
                      </a:cubicBezTo>
                      <a:cubicBezTo>
                        <a:pt x="11" y="15"/>
                        <a:pt x="10" y="15"/>
                        <a:pt x="10" y="15"/>
                      </a:cubicBezTo>
                      <a:cubicBezTo>
                        <a:pt x="10" y="16"/>
                        <a:pt x="9" y="16"/>
                        <a:pt x="9" y="16"/>
                      </a:cubicBezTo>
                      <a:cubicBezTo>
                        <a:pt x="9" y="17"/>
                        <a:pt x="9" y="17"/>
                        <a:pt x="9" y="17"/>
                      </a:cubicBezTo>
                      <a:cubicBezTo>
                        <a:pt x="8" y="17"/>
                        <a:pt x="8" y="17"/>
                        <a:pt x="8" y="17"/>
                      </a:cubicBezTo>
                      <a:cubicBezTo>
                        <a:pt x="9" y="18"/>
                        <a:pt x="8" y="20"/>
                        <a:pt x="8" y="22"/>
                      </a:cubicBezTo>
                      <a:cubicBezTo>
                        <a:pt x="8" y="23"/>
                        <a:pt x="8" y="23"/>
                        <a:pt x="8" y="23"/>
                      </a:cubicBezTo>
                      <a:cubicBezTo>
                        <a:pt x="7" y="23"/>
                        <a:pt x="7" y="23"/>
                        <a:pt x="7" y="23"/>
                      </a:cubicBezTo>
                      <a:cubicBezTo>
                        <a:pt x="7" y="23"/>
                        <a:pt x="6" y="23"/>
                        <a:pt x="6" y="23"/>
                      </a:cubicBezTo>
                      <a:close/>
                      <a:moveTo>
                        <a:pt x="5" y="21"/>
                      </a:moveTo>
                      <a:cubicBezTo>
                        <a:pt x="5" y="21"/>
                        <a:pt x="6" y="21"/>
                        <a:pt x="6" y="21"/>
                      </a:cubicBezTo>
                      <a:cubicBezTo>
                        <a:pt x="7" y="19"/>
                        <a:pt x="7" y="17"/>
                        <a:pt x="6" y="17"/>
                      </a:cubicBezTo>
                      <a:cubicBezTo>
                        <a:pt x="6" y="15"/>
                        <a:pt x="6" y="15"/>
                        <a:pt x="6" y="15"/>
                      </a:cubicBezTo>
                      <a:cubicBezTo>
                        <a:pt x="8" y="15"/>
                        <a:pt x="8" y="15"/>
                        <a:pt x="8" y="15"/>
                      </a:cubicBezTo>
                      <a:cubicBezTo>
                        <a:pt x="8" y="15"/>
                        <a:pt x="8" y="14"/>
                        <a:pt x="9" y="14"/>
                      </a:cubicBezTo>
                      <a:cubicBezTo>
                        <a:pt x="9" y="14"/>
                        <a:pt x="9" y="14"/>
                        <a:pt x="9" y="13"/>
                      </a:cubicBezTo>
                      <a:cubicBezTo>
                        <a:pt x="9" y="12"/>
                        <a:pt x="9" y="12"/>
                        <a:pt x="9" y="12"/>
                      </a:cubicBezTo>
                      <a:cubicBezTo>
                        <a:pt x="8" y="13"/>
                        <a:pt x="8" y="13"/>
                        <a:pt x="8" y="13"/>
                      </a:cubicBezTo>
                      <a:cubicBezTo>
                        <a:pt x="9" y="11"/>
                        <a:pt x="9" y="11"/>
                        <a:pt x="9" y="11"/>
                      </a:cubicBezTo>
                      <a:cubicBezTo>
                        <a:pt x="8" y="11"/>
                        <a:pt x="8" y="11"/>
                        <a:pt x="8" y="11"/>
                      </a:cubicBezTo>
                      <a:cubicBezTo>
                        <a:pt x="8" y="9"/>
                        <a:pt x="8" y="9"/>
                        <a:pt x="8" y="9"/>
                      </a:cubicBezTo>
                      <a:cubicBezTo>
                        <a:pt x="9" y="7"/>
                        <a:pt x="10" y="5"/>
                        <a:pt x="10" y="3"/>
                      </a:cubicBezTo>
                      <a:cubicBezTo>
                        <a:pt x="9" y="4"/>
                        <a:pt x="9" y="4"/>
                        <a:pt x="9" y="4"/>
                      </a:cubicBezTo>
                      <a:cubicBezTo>
                        <a:pt x="5" y="6"/>
                        <a:pt x="2" y="8"/>
                        <a:pt x="2" y="12"/>
                      </a:cubicBezTo>
                      <a:cubicBezTo>
                        <a:pt x="2" y="17"/>
                        <a:pt x="2" y="17"/>
                        <a:pt x="2" y="17"/>
                      </a:cubicBezTo>
                      <a:cubicBezTo>
                        <a:pt x="2" y="17"/>
                        <a:pt x="3" y="17"/>
                        <a:pt x="3" y="17"/>
                      </a:cubicBezTo>
                      <a:cubicBezTo>
                        <a:pt x="4" y="17"/>
                        <a:pt x="4" y="18"/>
                        <a:pt x="4" y="18"/>
                      </a:cubicBezTo>
                      <a:cubicBezTo>
                        <a:pt x="5" y="19"/>
                        <a:pt x="5" y="20"/>
                        <a:pt x="5" y="21"/>
                      </a:cubicBezTo>
                      <a:cubicBezTo>
                        <a:pt x="5" y="21"/>
                        <a:pt x="5" y="21"/>
                        <a:pt x="5" y="21"/>
                      </a:cubicBezTo>
                      <a:cubicBezTo>
                        <a:pt x="5" y="21"/>
                        <a:pt x="5" y="21"/>
                        <a:pt x="5"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9" name="Freeform 354"/>
                <p:cNvSpPr>
                  <a:spLocks noChangeArrowheads="1"/>
                </p:cNvSpPr>
                <p:nvPr/>
              </p:nvSpPr>
              <p:spPr bwMode="auto">
                <a:xfrm>
                  <a:off x="928" y="317"/>
                  <a:ext cx="14" cy="14"/>
                </a:xfrm>
                <a:custGeom>
                  <a:avLst/>
                  <a:gdLst>
                    <a:gd name="T0" fmla="*/ 2 w 8"/>
                    <a:gd name="T1" fmla="*/ 1 h 8"/>
                    <a:gd name="T2" fmla="*/ 0 w 8"/>
                    <a:gd name="T3" fmla="*/ 3 h 8"/>
                    <a:gd name="T4" fmla="*/ 1 w 8"/>
                    <a:gd name="T5" fmla="*/ 7 h 8"/>
                    <a:gd name="T6" fmla="*/ 5 w 8"/>
                    <a:gd name="T7" fmla="*/ 8 h 8"/>
                    <a:gd name="T8" fmla="*/ 6 w 8"/>
                    <a:gd name="T9" fmla="*/ 6 h 8"/>
                    <a:gd name="T10" fmla="*/ 5 w 8"/>
                    <a:gd name="T11" fmla="*/ 0 h 8"/>
                    <a:gd name="T12" fmla="*/ 3 w 8"/>
                    <a:gd name="T13" fmla="*/ 3 h 8"/>
                    <a:gd name="T14" fmla="*/ 2 w 8"/>
                    <a:gd name="T15" fmla="*/ 1 h 8"/>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8"/>
                    <a:gd name="T26" fmla="*/ 8 w 8"/>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8">
                      <a:moveTo>
                        <a:pt x="2" y="1"/>
                      </a:moveTo>
                      <a:cubicBezTo>
                        <a:pt x="2" y="2"/>
                        <a:pt x="2" y="3"/>
                        <a:pt x="0" y="3"/>
                      </a:cubicBezTo>
                      <a:cubicBezTo>
                        <a:pt x="1" y="4"/>
                        <a:pt x="0" y="6"/>
                        <a:pt x="1" y="7"/>
                      </a:cubicBezTo>
                      <a:cubicBezTo>
                        <a:pt x="2" y="7"/>
                        <a:pt x="4" y="8"/>
                        <a:pt x="5" y="8"/>
                      </a:cubicBezTo>
                      <a:cubicBezTo>
                        <a:pt x="5" y="6"/>
                        <a:pt x="5" y="7"/>
                        <a:pt x="6" y="6"/>
                      </a:cubicBezTo>
                      <a:cubicBezTo>
                        <a:pt x="4" y="4"/>
                        <a:pt x="8" y="3"/>
                        <a:pt x="5" y="0"/>
                      </a:cubicBezTo>
                      <a:cubicBezTo>
                        <a:pt x="4" y="1"/>
                        <a:pt x="3" y="2"/>
                        <a:pt x="3" y="3"/>
                      </a:cubicBezTo>
                      <a:cubicBezTo>
                        <a:pt x="4" y="1"/>
                        <a:pt x="3" y="2"/>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0" name="Freeform 355"/>
                <p:cNvSpPr>
                  <a:spLocks noEditPoints="1" noChangeArrowheads="1"/>
                </p:cNvSpPr>
                <p:nvPr/>
              </p:nvSpPr>
              <p:spPr bwMode="auto">
                <a:xfrm>
                  <a:off x="925" y="315"/>
                  <a:ext cx="17" cy="19"/>
                </a:xfrm>
                <a:custGeom>
                  <a:avLst/>
                  <a:gdLst>
                    <a:gd name="T0" fmla="*/ 7 w 10"/>
                    <a:gd name="T1" fmla="*/ 11 h 11"/>
                    <a:gd name="T2" fmla="*/ 6 w 10"/>
                    <a:gd name="T3" fmla="*/ 10 h 11"/>
                    <a:gd name="T4" fmla="*/ 5 w 10"/>
                    <a:gd name="T5" fmla="*/ 10 h 11"/>
                    <a:gd name="T6" fmla="*/ 2 w 10"/>
                    <a:gd name="T7" fmla="*/ 8 h 11"/>
                    <a:gd name="T8" fmla="*/ 2 w 10"/>
                    <a:gd name="T9" fmla="*/ 6 h 11"/>
                    <a:gd name="T10" fmla="*/ 1 w 10"/>
                    <a:gd name="T11" fmla="*/ 5 h 11"/>
                    <a:gd name="T12" fmla="*/ 0 w 10"/>
                    <a:gd name="T13" fmla="*/ 4 h 11"/>
                    <a:gd name="T14" fmla="*/ 2 w 10"/>
                    <a:gd name="T15" fmla="*/ 3 h 11"/>
                    <a:gd name="T16" fmla="*/ 3 w 10"/>
                    <a:gd name="T17" fmla="*/ 2 h 11"/>
                    <a:gd name="T18" fmla="*/ 3 w 10"/>
                    <a:gd name="T19" fmla="*/ 2 h 11"/>
                    <a:gd name="T20" fmla="*/ 3 w 10"/>
                    <a:gd name="T21" fmla="*/ 1 h 11"/>
                    <a:gd name="T22" fmla="*/ 4 w 10"/>
                    <a:gd name="T23" fmla="*/ 1 h 11"/>
                    <a:gd name="T24" fmla="*/ 5 w 10"/>
                    <a:gd name="T25" fmla="*/ 2 h 11"/>
                    <a:gd name="T26" fmla="*/ 5 w 10"/>
                    <a:gd name="T27" fmla="*/ 2 h 11"/>
                    <a:gd name="T28" fmla="*/ 7 w 10"/>
                    <a:gd name="T29" fmla="*/ 0 h 11"/>
                    <a:gd name="T30" fmla="*/ 8 w 10"/>
                    <a:gd name="T31" fmla="*/ 0 h 11"/>
                    <a:gd name="T32" fmla="*/ 8 w 10"/>
                    <a:gd name="T33" fmla="*/ 1 h 11"/>
                    <a:gd name="T34" fmla="*/ 9 w 10"/>
                    <a:gd name="T35" fmla="*/ 5 h 11"/>
                    <a:gd name="T36" fmla="*/ 9 w 10"/>
                    <a:gd name="T37" fmla="*/ 7 h 11"/>
                    <a:gd name="T38" fmla="*/ 9 w 10"/>
                    <a:gd name="T39" fmla="*/ 7 h 11"/>
                    <a:gd name="T40" fmla="*/ 9 w 10"/>
                    <a:gd name="T41" fmla="*/ 8 h 11"/>
                    <a:gd name="T42" fmla="*/ 8 w 10"/>
                    <a:gd name="T43" fmla="*/ 9 h 11"/>
                    <a:gd name="T44" fmla="*/ 8 w 10"/>
                    <a:gd name="T45" fmla="*/ 9 h 11"/>
                    <a:gd name="T46" fmla="*/ 7 w 10"/>
                    <a:gd name="T47" fmla="*/ 11 h 11"/>
                    <a:gd name="T48" fmla="*/ 3 w 10"/>
                    <a:gd name="T49" fmla="*/ 5 h 11"/>
                    <a:gd name="T50" fmla="*/ 4 w 10"/>
                    <a:gd name="T51" fmla="*/ 6 h 11"/>
                    <a:gd name="T52" fmla="*/ 4 w 10"/>
                    <a:gd name="T53" fmla="*/ 7 h 11"/>
                    <a:gd name="T54" fmla="*/ 5 w 10"/>
                    <a:gd name="T55" fmla="*/ 8 h 11"/>
                    <a:gd name="T56" fmla="*/ 6 w 10"/>
                    <a:gd name="T57" fmla="*/ 8 h 11"/>
                    <a:gd name="T58" fmla="*/ 7 w 10"/>
                    <a:gd name="T59" fmla="*/ 7 h 11"/>
                    <a:gd name="T60" fmla="*/ 7 w 10"/>
                    <a:gd name="T61" fmla="*/ 4 h 11"/>
                    <a:gd name="T62" fmla="*/ 7 w 10"/>
                    <a:gd name="T63" fmla="*/ 3 h 11"/>
                    <a:gd name="T64" fmla="*/ 6 w 10"/>
                    <a:gd name="T65" fmla="*/ 4 h 11"/>
                    <a:gd name="T66" fmla="*/ 6 w 10"/>
                    <a:gd name="T67" fmla="*/ 5 h 11"/>
                    <a:gd name="T68" fmla="*/ 4 w 10"/>
                    <a:gd name="T69" fmla="*/ 4 h 11"/>
                    <a:gd name="T70" fmla="*/ 4 w 10"/>
                    <a:gd name="T71" fmla="*/ 4 h 11"/>
                    <a:gd name="T72" fmla="*/ 3 w 10"/>
                    <a:gd name="T73" fmla="*/ 5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
                    <a:gd name="T112" fmla="*/ 0 h 11"/>
                    <a:gd name="T113" fmla="*/ 10 w 10"/>
                    <a:gd name="T114" fmla="*/ 11 h 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 h="11">
                      <a:moveTo>
                        <a:pt x="7" y="11"/>
                      </a:moveTo>
                      <a:cubicBezTo>
                        <a:pt x="6" y="10"/>
                        <a:pt x="6" y="10"/>
                        <a:pt x="6" y="10"/>
                      </a:cubicBezTo>
                      <a:cubicBezTo>
                        <a:pt x="6" y="10"/>
                        <a:pt x="5" y="10"/>
                        <a:pt x="5" y="10"/>
                      </a:cubicBezTo>
                      <a:cubicBezTo>
                        <a:pt x="4" y="9"/>
                        <a:pt x="3" y="9"/>
                        <a:pt x="2" y="8"/>
                      </a:cubicBezTo>
                      <a:cubicBezTo>
                        <a:pt x="2" y="8"/>
                        <a:pt x="2" y="7"/>
                        <a:pt x="2" y="6"/>
                      </a:cubicBezTo>
                      <a:cubicBezTo>
                        <a:pt x="2" y="6"/>
                        <a:pt x="1" y="5"/>
                        <a:pt x="1" y="5"/>
                      </a:cubicBezTo>
                      <a:cubicBezTo>
                        <a:pt x="0" y="4"/>
                        <a:pt x="0" y="4"/>
                        <a:pt x="0" y="4"/>
                      </a:cubicBezTo>
                      <a:cubicBezTo>
                        <a:pt x="2" y="3"/>
                        <a:pt x="2" y="3"/>
                        <a:pt x="2" y="3"/>
                      </a:cubicBezTo>
                      <a:cubicBezTo>
                        <a:pt x="3" y="3"/>
                        <a:pt x="3" y="3"/>
                        <a:pt x="3" y="2"/>
                      </a:cubicBezTo>
                      <a:cubicBezTo>
                        <a:pt x="3" y="2"/>
                        <a:pt x="3" y="2"/>
                        <a:pt x="3" y="2"/>
                      </a:cubicBezTo>
                      <a:cubicBezTo>
                        <a:pt x="3" y="1"/>
                        <a:pt x="3" y="1"/>
                        <a:pt x="3" y="1"/>
                      </a:cubicBezTo>
                      <a:cubicBezTo>
                        <a:pt x="4" y="1"/>
                        <a:pt x="4" y="1"/>
                        <a:pt x="4" y="1"/>
                      </a:cubicBezTo>
                      <a:cubicBezTo>
                        <a:pt x="5" y="2"/>
                        <a:pt x="5" y="2"/>
                        <a:pt x="5" y="2"/>
                      </a:cubicBezTo>
                      <a:cubicBezTo>
                        <a:pt x="5" y="2"/>
                        <a:pt x="5" y="2"/>
                        <a:pt x="5" y="2"/>
                      </a:cubicBezTo>
                      <a:cubicBezTo>
                        <a:pt x="6" y="1"/>
                        <a:pt x="6" y="1"/>
                        <a:pt x="7" y="0"/>
                      </a:cubicBezTo>
                      <a:cubicBezTo>
                        <a:pt x="8" y="0"/>
                        <a:pt x="8" y="0"/>
                        <a:pt x="8" y="0"/>
                      </a:cubicBezTo>
                      <a:cubicBezTo>
                        <a:pt x="8" y="1"/>
                        <a:pt x="8" y="1"/>
                        <a:pt x="8" y="1"/>
                      </a:cubicBezTo>
                      <a:cubicBezTo>
                        <a:pt x="10" y="3"/>
                        <a:pt x="9" y="4"/>
                        <a:pt x="9" y="5"/>
                      </a:cubicBezTo>
                      <a:cubicBezTo>
                        <a:pt x="8" y="6"/>
                        <a:pt x="8" y="6"/>
                        <a:pt x="9" y="7"/>
                      </a:cubicBezTo>
                      <a:cubicBezTo>
                        <a:pt x="9" y="7"/>
                        <a:pt x="9" y="7"/>
                        <a:pt x="9" y="7"/>
                      </a:cubicBezTo>
                      <a:cubicBezTo>
                        <a:pt x="9" y="8"/>
                        <a:pt x="9" y="8"/>
                        <a:pt x="9" y="8"/>
                      </a:cubicBezTo>
                      <a:cubicBezTo>
                        <a:pt x="8" y="8"/>
                        <a:pt x="8" y="9"/>
                        <a:pt x="8" y="9"/>
                      </a:cubicBezTo>
                      <a:cubicBezTo>
                        <a:pt x="8" y="9"/>
                        <a:pt x="8" y="9"/>
                        <a:pt x="8" y="9"/>
                      </a:cubicBezTo>
                      <a:lnTo>
                        <a:pt x="7" y="11"/>
                      </a:lnTo>
                      <a:close/>
                      <a:moveTo>
                        <a:pt x="3" y="5"/>
                      </a:moveTo>
                      <a:cubicBezTo>
                        <a:pt x="3" y="5"/>
                        <a:pt x="4" y="6"/>
                        <a:pt x="4" y="6"/>
                      </a:cubicBezTo>
                      <a:cubicBezTo>
                        <a:pt x="4" y="6"/>
                        <a:pt x="4" y="7"/>
                        <a:pt x="4" y="7"/>
                      </a:cubicBezTo>
                      <a:cubicBezTo>
                        <a:pt x="4" y="7"/>
                        <a:pt x="5" y="7"/>
                        <a:pt x="5" y="8"/>
                      </a:cubicBezTo>
                      <a:cubicBezTo>
                        <a:pt x="6" y="8"/>
                        <a:pt x="6" y="8"/>
                        <a:pt x="6" y="8"/>
                      </a:cubicBezTo>
                      <a:cubicBezTo>
                        <a:pt x="6" y="8"/>
                        <a:pt x="6" y="7"/>
                        <a:pt x="7" y="7"/>
                      </a:cubicBezTo>
                      <a:cubicBezTo>
                        <a:pt x="6" y="6"/>
                        <a:pt x="6" y="5"/>
                        <a:pt x="7" y="4"/>
                      </a:cubicBezTo>
                      <a:cubicBezTo>
                        <a:pt x="7" y="4"/>
                        <a:pt x="7" y="3"/>
                        <a:pt x="7" y="3"/>
                      </a:cubicBezTo>
                      <a:cubicBezTo>
                        <a:pt x="7" y="3"/>
                        <a:pt x="7" y="3"/>
                        <a:pt x="6" y="4"/>
                      </a:cubicBezTo>
                      <a:cubicBezTo>
                        <a:pt x="6" y="4"/>
                        <a:pt x="6" y="4"/>
                        <a:pt x="6" y="5"/>
                      </a:cubicBezTo>
                      <a:cubicBezTo>
                        <a:pt x="4" y="4"/>
                        <a:pt x="4" y="4"/>
                        <a:pt x="4" y="4"/>
                      </a:cubicBezTo>
                      <a:cubicBezTo>
                        <a:pt x="4" y="4"/>
                        <a:pt x="4" y="4"/>
                        <a:pt x="4" y="4"/>
                      </a:cubicBezTo>
                      <a:cubicBezTo>
                        <a:pt x="4" y="4"/>
                        <a:pt x="4" y="5"/>
                        <a:pt x="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1" name="Freeform 356"/>
                <p:cNvSpPr>
                  <a:spLocks noChangeArrowheads="1"/>
                </p:cNvSpPr>
                <p:nvPr/>
              </p:nvSpPr>
              <p:spPr bwMode="auto">
                <a:xfrm>
                  <a:off x="894" y="333"/>
                  <a:ext cx="62" cy="81"/>
                </a:xfrm>
                <a:custGeom>
                  <a:avLst/>
                  <a:gdLst>
                    <a:gd name="T0" fmla="*/ 34 w 36"/>
                    <a:gd name="T1" fmla="*/ 26 h 47"/>
                    <a:gd name="T2" fmla="*/ 34 w 36"/>
                    <a:gd name="T3" fmla="*/ 20 h 47"/>
                    <a:gd name="T4" fmla="*/ 32 w 36"/>
                    <a:gd name="T5" fmla="*/ 13 h 47"/>
                    <a:gd name="T6" fmla="*/ 25 w 36"/>
                    <a:gd name="T7" fmla="*/ 4 h 47"/>
                    <a:gd name="T8" fmla="*/ 26 w 36"/>
                    <a:gd name="T9" fmla="*/ 3 h 47"/>
                    <a:gd name="T10" fmla="*/ 19 w 36"/>
                    <a:gd name="T11" fmla="*/ 6 h 47"/>
                    <a:gd name="T12" fmla="*/ 20 w 36"/>
                    <a:gd name="T13" fmla="*/ 4 h 47"/>
                    <a:gd name="T14" fmla="*/ 11 w 36"/>
                    <a:gd name="T15" fmla="*/ 0 h 47"/>
                    <a:gd name="T16" fmla="*/ 12 w 36"/>
                    <a:gd name="T17" fmla="*/ 7 h 47"/>
                    <a:gd name="T18" fmla="*/ 11 w 36"/>
                    <a:gd name="T19" fmla="*/ 10 h 47"/>
                    <a:gd name="T20" fmla="*/ 10 w 36"/>
                    <a:gd name="T21" fmla="*/ 9 h 47"/>
                    <a:gd name="T22" fmla="*/ 9 w 36"/>
                    <a:gd name="T23" fmla="*/ 10 h 47"/>
                    <a:gd name="T24" fmla="*/ 6 w 36"/>
                    <a:gd name="T25" fmla="*/ 11 h 47"/>
                    <a:gd name="T26" fmla="*/ 3 w 36"/>
                    <a:gd name="T27" fmla="*/ 15 h 47"/>
                    <a:gd name="T28" fmla="*/ 0 w 36"/>
                    <a:gd name="T29" fmla="*/ 19 h 47"/>
                    <a:gd name="T30" fmla="*/ 0 w 36"/>
                    <a:gd name="T31" fmla="*/ 26 h 47"/>
                    <a:gd name="T32" fmla="*/ 1 w 36"/>
                    <a:gd name="T33" fmla="*/ 31 h 47"/>
                    <a:gd name="T34" fmla="*/ 8 w 36"/>
                    <a:gd name="T35" fmla="*/ 37 h 47"/>
                    <a:gd name="T36" fmla="*/ 6 w 36"/>
                    <a:gd name="T37" fmla="*/ 45 h 47"/>
                    <a:gd name="T38" fmla="*/ 15 w 36"/>
                    <a:gd name="T39" fmla="*/ 46 h 47"/>
                    <a:gd name="T40" fmla="*/ 21 w 36"/>
                    <a:gd name="T41" fmla="*/ 47 h 47"/>
                    <a:gd name="T42" fmla="*/ 25 w 36"/>
                    <a:gd name="T43" fmla="*/ 45 h 47"/>
                    <a:gd name="T44" fmla="*/ 27 w 36"/>
                    <a:gd name="T45" fmla="*/ 46 h 47"/>
                    <a:gd name="T46" fmla="*/ 27 w 36"/>
                    <a:gd name="T47" fmla="*/ 42 h 47"/>
                    <a:gd name="T48" fmla="*/ 31 w 36"/>
                    <a:gd name="T49" fmla="*/ 39 h 47"/>
                    <a:gd name="T50" fmla="*/ 24 w 36"/>
                    <a:gd name="T51" fmla="*/ 29 h 47"/>
                    <a:gd name="T52" fmla="*/ 32 w 36"/>
                    <a:gd name="T53" fmla="*/ 24 h 47"/>
                    <a:gd name="T54" fmla="*/ 34 w 36"/>
                    <a:gd name="T55" fmla="*/ 26 h 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6"/>
                    <a:gd name="T85" fmla="*/ 0 h 47"/>
                    <a:gd name="T86" fmla="*/ 36 w 36"/>
                    <a:gd name="T87" fmla="*/ 47 h 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6" h="47">
                      <a:moveTo>
                        <a:pt x="34" y="26"/>
                      </a:moveTo>
                      <a:cubicBezTo>
                        <a:pt x="36" y="23"/>
                        <a:pt x="34" y="22"/>
                        <a:pt x="34" y="20"/>
                      </a:cubicBezTo>
                      <a:cubicBezTo>
                        <a:pt x="34" y="18"/>
                        <a:pt x="32" y="14"/>
                        <a:pt x="32" y="13"/>
                      </a:cubicBezTo>
                      <a:cubicBezTo>
                        <a:pt x="33" y="10"/>
                        <a:pt x="30" y="1"/>
                        <a:pt x="25" y="4"/>
                      </a:cubicBezTo>
                      <a:cubicBezTo>
                        <a:pt x="25" y="4"/>
                        <a:pt x="26" y="3"/>
                        <a:pt x="26" y="3"/>
                      </a:cubicBezTo>
                      <a:cubicBezTo>
                        <a:pt x="24" y="4"/>
                        <a:pt x="22" y="7"/>
                        <a:pt x="19" y="6"/>
                      </a:cubicBezTo>
                      <a:cubicBezTo>
                        <a:pt x="19" y="5"/>
                        <a:pt x="19" y="4"/>
                        <a:pt x="20" y="4"/>
                      </a:cubicBezTo>
                      <a:cubicBezTo>
                        <a:pt x="14" y="3"/>
                        <a:pt x="16" y="0"/>
                        <a:pt x="11" y="0"/>
                      </a:cubicBezTo>
                      <a:cubicBezTo>
                        <a:pt x="13" y="3"/>
                        <a:pt x="9" y="4"/>
                        <a:pt x="12" y="7"/>
                      </a:cubicBezTo>
                      <a:cubicBezTo>
                        <a:pt x="10" y="7"/>
                        <a:pt x="10" y="8"/>
                        <a:pt x="11" y="10"/>
                      </a:cubicBezTo>
                      <a:cubicBezTo>
                        <a:pt x="10" y="10"/>
                        <a:pt x="10" y="9"/>
                        <a:pt x="10" y="9"/>
                      </a:cubicBezTo>
                      <a:cubicBezTo>
                        <a:pt x="10" y="9"/>
                        <a:pt x="9" y="9"/>
                        <a:pt x="9" y="10"/>
                      </a:cubicBezTo>
                      <a:cubicBezTo>
                        <a:pt x="8" y="6"/>
                        <a:pt x="2" y="9"/>
                        <a:pt x="6" y="11"/>
                      </a:cubicBezTo>
                      <a:cubicBezTo>
                        <a:pt x="3" y="10"/>
                        <a:pt x="5" y="14"/>
                        <a:pt x="3" y="15"/>
                      </a:cubicBezTo>
                      <a:cubicBezTo>
                        <a:pt x="5" y="17"/>
                        <a:pt x="3" y="20"/>
                        <a:pt x="0" y="19"/>
                      </a:cubicBezTo>
                      <a:cubicBezTo>
                        <a:pt x="0" y="21"/>
                        <a:pt x="0" y="24"/>
                        <a:pt x="0" y="26"/>
                      </a:cubicBezTo>
                      <a:cubicBezTo>
                        <a:pt x="0" y="27"/>
                        <a:pt x="0" y="30"/>
                        <a:pt x="1" y="31"/>
                      </a:cubicBezTo>
                      <a:cubicBezTo>
                        <a:pt x="3" y="36"/>
                        <a:pt x="3" y="36"/>
                        <a:pt x="8" y="37"/>
                      </a:cubicBezTo>
                      <a:cubicBezTo>
                        <a:pt x="7" y="40"/>
                        <a:pt x="6" y="43"/>
                        <a:pt x="6" y="45"/>
                      </a:cubicBezTo>
                      <a:cubicBezTo>
                        <a:pt x="8" y="45"/>
                        <a:pt x="13" y="46"/>
                        <a:pt x="15" y="46"/>
                      </a:cubicBezTo>
                      <a:cubicBezTo>
                        <a:pt x="16" y="45"/>
                        <a:pt x="18" y="47"/>
                        <a:pt x="21" y="47"/>
                      </a:cubicBezTo>
                      <a:cubicBezTo>
                        <a:pt x="22" y="46"/>
                        <a:pt x="23" y="46"/>
                        <a:pt x="25" y="45"/>
                      </a:cubicBezTo>
                      <a:cubicBezTo>
                        <a:pt x="26" y="45"/>
                        <a:pt x="26" y="46"/>
                        <a:pt x="27" y="46"/>
                      </a:cubicBezTo>
                      <a:cubicBezTo>
                        <a:pt x="29" y="45"/>
                        <a:pt x="27" y="43"/>
                        <a:pt x="27" y="42"/>
                      </a:cubicBezTo>
                      <a:cubicBezTo>
                        <a:pt x="28" y="41"/>
                        <a:pt x="30" y="40"/>
                        <a:pt x="31" y="39"/>
                      </a:cubicBezTo>
                      <a:cubicBezTo>
                        <a:pt x="27" y="36"/>
                        <a:pt x="26" y="34"/>
                        <a:pt x="24" y="29"/>
                      </a:cubicBezTo>
                      <a:cubicBezTo>
                        <a:pt x="26" y="31"/>
                        <a:pt x="33" y="27"/>
                        <a:pt x="32" y="24"/>
                      </a:cubicBezTo>
                      <a:cubicBezTo>
                        <a:pt x="33" y="25"/>
                        <a:pt x="34" y="25"/>
                        <a:pt x="34"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2" name="Freeform 357"/>
                <p:cNvSpPr>
                  <a:spLocks noEditPoints="1" noChangeArrowheads="1"/>
                </p:cNvSpPr>
                <p:nvPr/>
              </p:nvSpPr>
              <p:spPr bwMode="auto">
                <a:xfrm>
                  <a:off x="892" y="329"/>
                  <a:ext cx="64" cy="86"/>
                </a:xfrm>
                <a:custGeom>
                  <a:avLst/>
                  <a:gdLst>
                    <a:gd name="T0" fmla="*/ 16 w 37"/>
                    <a:gd name="T1" fmla="*/ 49 h 50"/>
                    <a:gd name="T2" fmla="*/ 7 w 37"/>
                    <a:gd name="T3" fmla="*/ 48 h 50"/>
                    <a:gd name="T4" fmla="*/ 8 w 37"/>
                    <a:gd name="T5" fmla="*/ 40 h 50"/>
                    <a:gd name="T6" fmla="*/ 0 w 37"/>
                    <a:gd name="T7" fmla="*/ 20 h 50"/>
                    <a:gd name="T8" fmla="*/ 3 w 37"/>
                    <a:gd name="T9" fmla="*/ 18 h 50"/>
                    <a:gd name="T10" fmla="*/ 4 w 37"/>
                    <a:gd name="T11" fmla="*/ 14 h 50"/>
                    <a:gd name="T12" fmla="*/ 8 w 37"/>
                    <a:gd name="T13" fmla="*/ 9 h 50"/>
                    <a:gd name="T14" fmla="*/ 10 w 37"/>
                    <a:gd name="T15" fmla="*/ 10 h 50"/>
                    <a:gd name="T16" fmla="*/ 11 w 37"/>
                    <a:gd name="T17" fmla="*/ 5 h 50"/>
                    <a:gd name="T18" fmla="*/ 12 w 37"/>
                    <a:gd name="T19" fmla="*/ 1 h 50"/>
                    <a:gd name="T20" fmla="*/ 23 w 37"/>
                    <a:gd name="T21" fmla="*/ 5 h 50"/>
                    <a:gd name="T22" fmla="*/ 21 w 37"/>
                    <a:gd name="T23" fmla="*/ 7 h 50"/>
                    <a:gd name="T24" fmla="*/ 31 w 37"/>
                    <a:gd name="T25" fmla="*/ 0 h 50"/>
                    <a:gd name="T26" fmla="*/ 34 w 37"/>
                    <a:gd name="T27" fmla="*/ 15 h 50"/>
                    <a:gd name="T28" fmla="*/ 36 w 37"/>
                    <a:gd name="T29" fmla="*/ 24 h 50"/>
                    <a:gd name="T30" fmla="*/ 35 w 37"/>
                    <a:gd name="T31" fmla="*/ 29 h 50"/>
                    <a:gd name="T32" fmla="*/ 27 w 37"/>
                    <a:gd name="T33" fmla="*/ 33 h 50"/>
                    <a:gd name="T34" fmla="*/ 33 w 37"/>
                    <a:gd name="T35" fmla="*/ 42 h 50"/>
                    <a:gd name="T36" fmla="*/ 30 w 37"/>
                    <a:gd name="T37" fmla="*/ 45 h 50"/>
                    <a:gd name="T38" fmla="*/ 26 w 37"/>
                    <a:gd name="T39" fmla="*/ 48 h 50"/>
                    <a:gd name="T40" fmla="*/ 21 w 37"/>
                    <a:gd name="T41" fmla="*/ 50 h 50"/>
                    <a:gd name="T42" fmla="*/ 21 w 37"/>
                    <a:gd name="T43" fmla="*/ 48 h 50"/>
                    <a:gd name="T44" fmla="*/ 27 w 37"/>
                    <a:gd name="T45" fmla="*/ 46 h 50"/>
                    <a:gd name="T46" fmla="*/ 28 w 37"/>
                    <a:gd name="T47" fmla="*/ 43 h 50"/>
                    <a:gd name="T48" fmla="*/ 24 w 37"/>
                    <a:gd name="T49" fmla="*/ 32 h 50"/>
                    <a:gd name="T50" fmla="*/ 26 w 37"/>
                    <a:gd name="T51" fmla="*/ 31 h 50"/>
                    <a:gd name="T52" fmla="*/ 32 w 37"/>
                    <a:gd name="T53" fmla="*/ 24 h 50"/>
                    <a:gd name="T54" fmla="*/ 35 w 37"/>
                    <a:gd name="T55" fmla="*/ 26 h 50"/>
                    <a:gd name="T56" fmla="*/ 33 w 37"/>
                    <a:gd name="T57" fmla="*/ 19 h 50"/>
                    <a:gd name="T58" fmla="*/ 27 w 37"/>
                    <a:gd name="T59" fmla="*/ 7 h 50"/>
                    <a:gd name="T60" fmla="*/ 19 w 37"/>
                    <a:gd name="T61" fmla="*/ 9 h 50"/>
                    <a:gd name="T62" fmla="*/ 19 w 37"/>
                    <a:gd name="T63" fmla="*/ 7 h 50"/>
                    <a:gd name="T64" fmla="*/ 14 w 37"/>
                    <a:gd name="T65" fmla="*/ 3 h 50"/>
                    <a:gd name="T66" fmla="*/ 16 w 37"/>
                    <a:gd name="T67" fmla="*/ 10 h 50"/>
                    <a:gd name="T68" fmla="*/ 13 w 37"/>
                    <a:gd name="T69" fmla="*/ 12 h 50"/>
                    <a:gd name="T70" fmla="*/ 10 w 37"/>
                    <a:gd name="T71" fmla="*/ 12 h 50"/>
                    <a:gd name="T72" fmla="*/ 8 w 37"/>
                    <a:gd name="T73" fmla="*/ 11 h 50"/>
                    <a:gd name="T74" fmla="*/ 7 w 37"/>
                    <a:gd name="T75" fmla="*/ 14 h 50"/>
                    <a:gd name="T76" fmla="*/ 5 w 37"/>
                    <a:gd name="T77" fmla="*/ 17 h 50"/>
                    <a:gd name="T78" fmla="*/ 2 w 37"/>
                    <a:gd name="T79" fmla="*/ 28 h 50"/>
                    <a:gd name="T80" fmla="*/ 11 w 37"/>
                    <a:gd name="T81" fmla="*/ 39 h 50"/>
                    <a:gd name="T82" fmla="*/ 8 w 37"/>
                    <a:gd name="T83" fmla="*/ 46 h 50"/>
                    <a:gd name="T84" fmla="*/ 16 w 37"/>
                    <a:gd name="T85" fmla="*/ 47 h 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
                    <a:gd name="T130" fmla="*/ 0 h 50"/>
                    <a:gd name="T131" fmla="*/ 37 w 37"/>
                    <a:gd name="T132" fmla="*/ 50 h 5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 h="50">
                      <a:moveTo>
                        <a:pt x="21" y="50"/>
                      </a:moveTo>
                      <a:cubicBezTo>
                        <a:pt x="20" y="50"/>
                        <a:pt x="19" y="49"/>
                        <a:pt x="18" y="49"/>
                      </a:cubicBezTo>
                      <a:cubicBezTo>
                        <a:pt x="17" y="49"/>
                        <a:pt x="16" y="49"/>
                        <a:pt x="16" y="49"/>
                      </a:cubicBezTo>
                      <a:cubicBezTo>
                        <a:pt x="15" y="49"/>
                        <a:pt x="13" y="49"/>
                        <a:pt x="11" y="49"/>
                      </a:cubicBezTo>
                      <a:cubicBezTo>
                        <a:pt x="10" y="49"/>
                        <a:pt x="8" y="48"/>
                        <a:pt x="8" y="48"/>
                      </a:cubicBezTo>
                      <a:cubicBezTo>
                        <a:pt x="7" y="48"/>
                        <a:pt x="7" y="48"/>
                        <a:pt x="7" y="48"/>
                      </a:cubicBezTo>
                      <a:cubicBezTo>
                        <a:pt x="6" y="48"/>
                        <a:pt x="6" y="48"/>
                        <a:pt x="6" y="48"/>
                      </a:cubicBezTo>
                      <a:cubicBezTo>
                        <a:pt x="6" y="45"/>
                        <a:pt x="7" y="43"/>
                        <a:pt x="8" y="40"/>
                      </a:cubicBezTo>
                      <a:cubicBezTo>
                        <a:pt x="8" y="40"/>
                        <a:pt x="8" y="40"/>
                        <a:pt x="8" y="40"/>
                      </a:cubicBezTo>
                      <a:cubicBezTo>
                        <a:pt x="3" y="39"/>
                        <a:pt x="3" y="38"/>
                        <a:pt x="1" y="33"/>
                      </a:cubicBezTo>
                      <a:cubicBezTo>
                        <a:pt x="0" y="32"/>
                        <a:pt x="0" y="28"/>
                        <a:pt x="0" y="28"/>
                      </a:cubicBezTo>
                      <a:cubicBezTo>
                        <a:pt x="0" y="20"/>
                        <a:pt x="0" y="20"/>
                        <a:pt x="0" y="20"/>
                      </a:cubicBezTo>
                      <a:cubicBezTo>
                        <a:pt x="2" y="20"/>
                        <a:pt x="2" y="20"/>
                        <a:pt x="2" y="20"/>
                      </a:cubicBezTo>
                      <a:cubicBezTo>
                        <a:pt x="3" y="21"/>
                        <a:pt x="4" y="20"/>
                        <a:pt x="4" y="19"/>
                      </a:cubicBezTo>
                      <a:cubicBezTo>
                        <a:pt x="4" y="19"/>
                        <a:pt x="4" y="18"/>
                        <a:pt x="3" y="18"/>
                      </a:cubicBezTo>
                      <a:cubicBezTo>
                        <a:pt x="2" y="17"/>
                        <a:pt x="2" y="17"/>
                        <a:pt x="2" y="17"/>
                      </a:cubicBezTo>
                      <a:cubicBezTo>
                        <a:pt x="3" y="16"/>
                        <a:pt x="3" y="16"/>
                        <a:pt x="3" y="16"/>
                      </a:cubicBezTo>
                      <a:cubicBezTo>
                        <a:pt x="4" y="16"/>
                        <a:pt x="4" y="15"/>
                        <a:pt x="4" y="14"/>
                      </a:cubicBezTo>
                      <a:cubicBezTo>
                        <a:pt x="4" y="14"/>
                        <a:pt x="4" y="13"/>
                        <a:pt x="5" y="12"/>
                      </a:cubicBezTo>
                      <a:cubicBezTo>
                        <a:pt x="5" y="12"/>
                        <a:pt x="5" y="11"/>
                        <a:pt x="5" y="11"/>
                      </a:cubicBezTo>
                      <a:cubicBezTo>
                        <a:pt x="5" y="10"/>
                        <a:pt x="6" y="9"/>
                        <a:pt x="8" y="9"/>
                      </a:cubicBezTo>
                      <a:cubicBezTo>
                        <a:pt x="9" y="9"/>
                        <a:pt x="10" y="9"/>
                        <a:pt x="10" y="10"/>
                      </a:cubicBezTo>
                      <a:cubicBezTo>
                        <a:pt x="10" y="10"/>
                        <a:pt x="10" y="10"/>
                        <a:pt x="10" y="10"/>
                      </a:cubicBezTo>
                      <a:cubicBezTo>
                        <a:pt x="10" y="10"/>
                        <a:pt x="10" y="10"/>
                        <a:pt x="10" y="10"/>
                      </a:cubicBezTo>
                      <a:cubicBezTo>
                        <a:pt x="10" y="10"/>
                        <a:pt x="11" y="9"/>
                        <a:pt x="11" y="9"/>
                      </a:cubicBezTo>
                      <a:cubicBezTo>
                        <a:pt x="11" y="9"/>
                        <a:pt x="11" y="8"/>
                        <a:pt x="12" y="8"/>
                      </a:cubicBezTo>
                      <a:cubicBezTo>
                        <a:pt x="11" y="7"/>
                        <a:pt x="11" y="6"/>
                        <a:pt x="11" y="5"/>
                      </a:cubicBezTo>
                      <a:cubicBezTo>
                        <a:pt x="12" y="4"/>
                        <a:pt x="12" y="3"/>
                        <a:pt x="11" y="2"/>
                      </a:cubicBezTo>
                      <a:cubicBezTo>
                        <a:pt x="9" y="0"/>
                        <a:pt x="9" y="0"/>
                        <a:pt x="9" y="0"/>
                      </a:cubicBezTo>
                      <a:cubicBezTo>
                        <a:pt x="12" y="1"/>
                        <a:pt x="12" y="1"/>
                        <a:pt x="12" y="1"/>
                      </a:cubicBezTo>
                      <a:cubicBezTo>
                        <a:pt x="15" y="1"/>
                        <a:pt x="16" y="2"/>
                        <a:pt x="17" y="3"/>
                      </a:cubicBezTo>
                      <a:cubicBezTo>
                        <a:pt x="18" y="4"/>
                        <a:pt x="18" y="4"/>
                        <a:pt x="21" y="5"/>
                      </a:cubicBezTo>
                      <a:cubicBezTo>
                        <a:pt x="23" y="5"/>
                        <a:pt x="23" y="5"/>
                        <a:pt x="23" y="5"/>
                      </a:cubicBezTo>
                      <a:cubicBezTo>
                        <a:pt x="22" y="6"/>
                        <a:pt x="22" y="6"/>
                        <a:pt x="22" y="6"/>
                      </a:cubicBezTo>
                      <a:cubicBezTo>
                        <a:pt x="21" y="6"/>
                        <a:pt x="21" y="7"/>
                        <a:pt x="21" y="7"/>
                      </a:cubicBezTo>
                      <a:cubicBezTo>
                        <a:pt x="21" y="7"/>
                        <a:pt x="21" y="7"/>
                        <a:pt x="21" y="7"/>
                      </a:cubicBezTo>
                      <a:cubicBezTo>
                        <a:pt x="23" y="7"/>
                        <a:pt x="24" y="6"/>
                        <a:pt x="25" y="5"/>
                      </a:cubicBezTo>
                      <a:cubicBezTo>
                        <a:pt x="26" y="5"/>
                        <a:pt x="26" y="4"/>
                        <a:pt x="26" y="4"/>
                      </a:cubicBezTo>
                      <a:cubicBezTo>
                        <a:pt x="31" y="0"/>
                        <a:pt x="31" y="0"/>
                        <a:pt x="31" y="0"/>
                      </a:cubicBezTo>
                      <a:cubicBezTo>
                        <a:pt x="29" y="4"/>
                        <a:pt x="29" y="4"/>
                        <a:pt x="29" y="4"/>
                      </a:cubicBezTo>
                      <a:cubicBezTo>
                        <a:pt x="30" y="4"/>
                        <a:pt x="31" y="5"/>
                        <a:pt x="32" y="6"/>
                      </a:cubicBezTo>
                      <a:cubicBezTo>
                        <a:pt x="34" y="9"/>
                        <a:pt x="35" y="13"/>
                        <a:pt x="34" y="15"/>
                      </a:cubicBezTo>
                      <a:cubicBezTo>
                        <a:pt x="34" y="16"/>
                        <a:pt x="35" y="17"/>
                        <a:pt x="35" y="18"/>
                      </a:cubicBezTo>
                      <a:cubicBezTo>
                        <a:pt x="35" y="20"/>
                        <a:pt x="36" y="21"/>
                        <a:pt x="36" y="22"/>
                      </a:cubicBezTo>
                      <a:cubicBezTo>
                        <a:pt x="36" y="22"/>
                        <a:pt x="36" y="23"/>
                        <a:pt x="36" y="24"/>
                      </a:cubicBezTo>
                      <a:cubicBezTo>
                        <a:pt x="37" y="25"/>
                        <a:pt x="37" y="26"/>
                        <a:pt x="36" y="29"/>
                      </a:cubicBezTo>
                      <a:cubicBezTo>
                        <a:pt x="36" y="30"/>
                        <a:pt x="36" y="30"/>
                        <a:pt x="36" y="30"/>
                      </a:cubicBezTo>
                      <a:cubicBezTo>
                        <a:pt x="35" y="29"/>
                        <a:pt x="35" y="29"/>
                        <a:pt x="35" y="29"/>
                      </a:cubicBezTo>
                      <a:cubicBezTo>
                        <a:pt x="34" y="28"/>
                        <a:pt x="34" y="28"/>
                        <a:pt x="34" y="28"/>
                      </a:cubicBezTo>
                      <a:cubicBezTo>
                        <a:pt x="34" y="28"/>
                        <a:pt x="33" y="29"/>
                        <a:pt x="33" y="29"/>
                      </a:cubicBezTo>
                      <a:cubicBezTo>
                        <a:pt x="31" y="31"/>
                        <a:pt x="29" y="32"/>
                        <a:pt x="27" y="33"/>
                      </a:cubicBezTo>
                      <a:cubicBezTo>
                        <a:pt x="28" y="36"/>
                        <a:pt x="30" y="37"/>
                        <a:pt x="33" y="40"/>
                      </a:cubicBezTo>
                      <a:cubicBezTo>
                        <a:pt x="33" y="41"/>
                        <a:pt x="33" y="41"/>
                        <a:pt x="33" y="41"/>
                      </a:cubicBezTo>
                      <a:cubicBezTo>
                        <a:pt x="33" y="42"/>
                        <a:pt x="33" y="42"/>
                        <a:pt x="33" y="42"/>
                      </a:cubicBezTo>
                      <a:cubicBezTo>
                        <a:pt x="32" y="42"/>
                        <a:pt x="32" y="42"/>
                        <a:pt x="31" y="42"/>
                      </a:cubicBezTo>
                      <a:cubicBezTo>
                        <a:pt x="31" y="43"/>
                        <a:pt x="30" y="44"/>
                        <a:pt x="29" y="44"/>
                      </a:cubicBezTo>
                      <a:cubicBezTo>
                        <a:pt x="29" y="44"/>
                        <a:pt x="29" y="45"/>
                        <a:pt x="30" y="45"/>
                      </a:cubicBezTo>
                      <a:cubicBezTo>
                        <a:pt x="30" y="46"/>
                        <a:pt x="30" y="48"/>
                        <a:pt x="29" y="48"/>
                      </a:cubicBezTo>
                      <a:cubicBezTo>
                        <a:pt x="28" y="49"/>
                        <a:pt x="27" y="49"/>
                        <a:pt x="27" y="48"/>
                      </a:cubicBezTo>
                      <a:cubicBezTo>
                        <a:pt x="26" y="48"/>
                        <a:pt x="26" y="48"/>
                        <a:pt x="26" y="48"/>
                      </a:cubicBezTo>
                      <a:cubicBezTo>
                        <a:pt x="26" y="48"/>
                        <a:pt x="25" y="48"/>
                        <a:pt x="25" y="49"/>
                      </a:cubicBezTo>
                      <a:cubicBezTo>
                        <a:pt x="24" y="49"/>
                        <a:pt x="23" y="49"/>
                        <a:pt x="22" y="50"/>
                      </a:cubicBezTo>
                      <a:cubicBezTo>
                        <a:pt x="21" y="50"/>
                        <a:pt x="21" y="50"/>
                        <a:pt x="21" y="50"/>
                      </a:cubicBezTo>
                      <a:close/>
                      <a:moveTo>
                        <a:pt x="16" y="47"/>
                      </a:moveTo>
                      <a:cubicBezTo>
                        <a:pt x="17" y="47"/>
                        <a:pt x="18" y="47"/>
                        <a:pt x="19" y="47"/>
                      </a:cubicBezTo>
                      <a:cubicBezTo>
                        <a:pt x="20" y="48"/>
                        <a:pt x="21" y="48"/>
                        <a:pt x="21" y="48"/>
                      </a:cubicBezTo>
                      <a:cubicBezTo>
                        <a:pt x="22" y="47"/>
                        <a:pt x="23" y="47"/>
                        <a:pt x="24" y="47"/>
                      </a:cubicBezTo>
                      <a:cubicBezTo>
                        <a:pt x="24" y="47"/>
                        <a:pt x="25" y="46"/>
                        <a:pt x="25" y="46"/>
                      </a:cubicBezTo>
                      <a:cubicBezTo>
                        <a:pt x="26" y="46"/>
                        <a:pt x="27" y="46"/>
                        <a:pt x="27" y="46"/>
                      </a:cubicBezTo>
                      <a:cubicBezTo>
                        <a:pt x="28" y="47"/>
                        <a:pt x="28" y="47"/>
                        <a:pt x="28" y="47"/>
                      </a:cubicBezTo>
                      <a:cubicBezTo>
                        <a:pt x="28" y="47"/>
                        <a:pt x="28" y="46"/>
                        <a:pt x="28" y="46"/>
                      </a:cubicBezTo>
                      <a:cubicBezTo>
                        <a:pt x="27" y="45"/>
                        <a:pt x="27" y="44"/>
                        <a:pt x="28" y="43"/>
                      </a:cubicBezTo>
                      <a:cubicBezTo>
                        <a:pt x="28" y="42"/>
                        <a:pt x="29" y="42"/>
                        <a:pt x="30" y="41"/>
                      </a:cubicBezTo>
                      <a:cubicBezTo>
                        <a:pt x="30" y="41"/>
                        <a:pt x="30" y="41"/>
                        <a:pt x="30" y="41"/>
                      </a:cubicBezTo>
                      <a:cubicBezTo>
                        <a:pt x="28" y="38"/>
                        <a:pt x="26" y="36"/>
                        <a:pt x="24" y="32"/>
                      </a:cubicBezTo>
                      <a:cubicBezTo>
                        <a:pt x="22" y="27"/>
                        <a:pt x="22" y="27"/>
                        <a:pt x="22" y="27"/>
                      </a:cubicBezTo>
                      <a:cubicBezTo>
                        <a:pt x="25" y="31"/>
                        <a:pt x="25" y="31"/>
                        <a:pt x="25" y="31"/>
                      </a:cubicBezTo>
                      <a:cubicBezTo>
                        <a:pt x="26" y="31"/>
                        <a:pt x="26" y="31"/>
                        <a:pt x="26" y="31"/>
                      </a:cubicBezTo>
                      <a:cubicBezTo>
                        <a:pt x="28" y="31"/>
                        <a:pt x="30" y="29"/>
                        <a:pt x="31" y="28"/>
                      </a:cubicBezTo>
                      <a:cubicBezTo>
                        <a:pt x="32" y="27"/>
                        <a:pt x="32" y="27"/>
                        <a:pt x="32" y="26"/>
                      </a:cubicBezTo>
                      <a:cubicBezTo>
                        <a:pt x="32" y="24"/>
                        <a:pt x="32" y="24"/>
                        <a:pt x="32" y="24"/>
                      </a:cubicBezTo>
                      <a:cubicBezTo>
                        <a:pt x="34" y="26"/>
                        <a:pt x="34" y="26"/>
                        <a:pt x="34" y="26"/>
                      </a:cubicBezTo>
                      <a:cubicBezTo>
                        <a:pt x="34" y="26"/>
                        <a:pt x="34" y="26"/>
                        <a:pt x="35" y="26"/>
                      </a:cubicBezTo>
                      <a:cubicBezTo>
                        <a:pt x="35" y="26"/>
                        <a:pt x="35" y="26"/>
                        <a:pt x="35" y="26"/>
                      </a:cubicBezTo>
                      <a:cubicBezTo>
                        <a:pt x="35" y="26"/>
                        <a:pt x="35" y="25"/>
                        <a:pt x="35" y="24"/>
                      </a:cubicBezTo>
                      <a:cubicBezTo>
                        <a:pt x="34" y="24"/>
                        <a:pt x="34" y="23"/>
                        <a:pt x="34" y="22"/>
                      </a:cubicBezTo>
                      <a:cubicBezTo>
                        <a:pt x="34" y="21"/>
                        <a:pt x="33" y="20"/>
                        <a:pt x="33" y="19"/>
                      </a:cubicBezTo>
                      <a:cubicBezTo>
                        <a:pt x="32" y="16"/>
                        <a:pt x="32" y="15"/>
                        <a:pt x="32" y="15"/>
                      </a:cubicBezTo>
                      <a:cubicBezTo>
                        <a:pt x="33" y="13"/>
                        <a:pt x="32" y="10"/>
                        <a:pt x="30" y="8"/>
                      </a:cubicBezTo>
                      <a:cubicBezTo>
                        <a:pt x="30" y="7"/>
                        <a:pt x="28" y="6"/>
                        <a:pt x="27" y="7"/>
                      </a:cubicBezTo>
                      <a:cubicBezTo>
                        <a:pt x="23" y="9"/>
                        <a:pt x="23" y="9"/>
                        <a:pt x="23" y="9"/>
                      </a:cubicBezTo>
                      <a:cubicBezTo>
                        <a:pt x="23" y="9"/>
                        <a:pt x="23" y="9"/>
                        <a:pt x="23" y="9"/>
                      </a:cubicBezTo>
                      <a:cubicBezTo>
                        <a:pt x="22" y="9"/>
                        <a:pt x="21" y="9"/>
                        <a:pt x="19" y="9"/>
                      </a:cubicBezTo>
                      <a:cubicBezTo>
                        <a:pt x="18" y="9"/>
                        <a:pt x="18" y="9"/>
                        <a:pt x="18" y="9"/>
                      </a:cubicBezTo>
                      <a:cubicBezTo>
                        <a:pt x="19" y="8"/>
                        <a:pt x="19" y="8"/>
                        <a:pt x="19" y="8"/>
                      </a:cubicBezTo>
                      <a:cubicBezTo>
                        <a:pt x="19" y="7"/>
                        <a:pt x="19" y="7"/>
                        <a:pt x="19" y="7"/>
                      </a:cubicBezTo>
                      <a:cubicBezTo>
                        <a:pt x="19" y="6"/>
                        <a:pt x="19" y="6"/>
                        <a:pt x="19" y="6"/>
                      </a:cubicBezTo>
                      <a:cubicBezTo>
                        <a:pt x="17" y="6"/>
                        <a:pt x="16" y="5"/>
                        <a:pt x="16" y="4"/>
                      </a:cubicBezTo>
                      <a:cubicBezTo>
                        <a:pt x="15" y="4"/>
                        <a:pt x="15" y="3"/>
                        <a:pt x="14" y="3"/>
                      </a:cubicBezTo>
                      <a:cubicBezTo>
                        <a:pt x="14" y="4"/>
                        <a:pt x="14" y="5"/>
                        <a:pt x="13" y="5"/>
                      </a:cubicBezTo>
                      <a:cubicBezTo>
                        <a:pt x="13" y="6"/>
                        <a:pt x="13" y="7"/>
                        <a:pt x="14" y="8"/>
                      </a:cubicBezTo>
                      <a:cubicBezTo>
                        <a:pt x="16" y="10"/>
                        <a:pt x="16" y="10"/>
                        <a:pt x="16" y="10"/>
                      </a:cubicBezTo>
                      <a:cubicBezTo>
                        <a:pt x="13" y="10"/>
                        <a:pt x="13" y="10"/>
                        <a:pt x="13" y="10"/>
                      </a:cubicBezTo>
                      <a:cubicBezTo>
                        <a:pt x="13" y="10"/>
                        <a:pt x="13" y="10"/>
                        <a:pt x="12" y="10"/>
                      </a:cubicBezTo>
                      <a:cubicBezTo>
                        <a:pt x="12" y="10"/>
                        <a:pt x="12" y="11"/>
                        <a:pt x="13" y="12"/>
                      </a:cubicBezTo>
                      <a:cubicBezTo>
                        <a:pt x="11" y="13"/>
                        <a:pt x="11" y="13"/>
                        <a:pt x="11" y="13"/>
                      </a:cubicBezTo>
                      <a:cubicBezTo>
                        <a:pt x="11" y="12"/>
                        <a:pt x="11" y="12"/>
                        <a:pt x="11" y="12"/>
                      </a:cubicBezTo>
                      <a:cubicBezTo>
                        <a:pt x="10" y="12"/>
                        <a:pt x="10" y="12"/>
                        <a:pt x="10" y="12"/>
                      </a:cubicBezTo>
                      <a:cubicBezTo>
                        <a:pt x="9" y="13"/>
                        <a:pt x="9" y="13"/>
                        <a:pt x="9" y="13"/>
                      </a:cubicBezTo>
                      <a:cubicBezTo>
                        <a:pt x="9" y="12"/>
                        <a:pt x="9" y="12"/>
                        <a:pt x="9" y="12"/>
                      </a:cubicBezTo>
                      <a:cubicBezTo>
                        <a:pt x="9" y="11"/>
                        <a:pt x="8" y="11"/>
                        <a:pt x="8" y="11"/>
                      </a:cubicBezTo>
                      <a:cubicBezTo>
                        <a:pt x="7" y="11"/>
                        <a:pt x="7" y="11"/>
                        <a:pt x="7" y="11"/>
                      </a:cubicBezTo>
                      <a:cubicBezTo>
                        <a:pt x="7" y="12"/>
                        <a:pt x="7" y="12"/>
                        <a:pt x="8" y="12"/>
                      </a:cubicBezTo>
                      <a:cubicBezTo>
                        <a:pt x="7" y="14"/>
                        <a:pt x="7" y="14"/>
                        <a:pt x="7" y="14"/>
                      </a:cubicBezTo>
                      <a:cubicBezTo>
                        <a:pt x="7" y="14"/>
                        <a:pt x="7" y="14"/>
                        <a:pt x="6" y="14"/>
                      </a:cubicBezTo>
                      <a:cubicBezTo>
                        <a:pt x="6" y="14"/>
                        <a:pt x="6" y="15"/>
                        <a:pt x="6" y="15"/>
                      </a:cubicBezTo>
                      <a:cubicBezTo>
                        <a:pt x="6" y="15"/>
                        <a:pt x="6" y="16"/>
                        <a:pt x="5" y="17"/>
                      </a:cubicBezTo>
                      <a:cubicBezTo>
                        <a:pt x="6" y="18"/>
                        <a:pt x="6" y="19"/>
                        <a:pt x="6" y="20"/>
                      </a:cubicBezTo>
                      <a:cubicBezTo>
                        <a:pt x="5" y="21"/>
                        <a:pt x="4" y="23"/>
                        <a:pt x="2" y="22"/>
                      </a:cubicBezTo>
                      <a:cubicBezTo>
                        <a:pt x="2" y="28"/>
                        <a:pt x="2" y="28"/>
                        <a:pt x="2" y="28"/>
                      </a:cubicBezTo>
                      <a:cubicBezTo>
                        <a:pt x="2" y="30"/>
                        <a:pt x="2" y="32"/>
                        <a:pt x="3" y="33"/>
                      </a:cubicBezTo>
                      <a:cubicBezTo>
                        <a:pt x="4" y="37"/>
                        <a:pt x="5" y="37"/>
                        <a:pt x="10" y="38"/>
                      </a:cubicBezTo>
                      <a:cubicBezTo>
                        <a:pt x="11" y="39"/>
                        <a:pt x="11" y="39"/>
                        <a:pt x="11" y="39"/>
                      </a:cubicBezTo>
                      <a:cubicBezTo>
                        <a:pt x="10" y="40"/>
                        <a:pt x="10" y="40"/>
                        <a:pt x="10" y="40"/>
                      </a:cubicBezTo>
                      <a:cubicBezTo>
                        <a:pt x="10" y="40"/>
                        <a:pt x="10" y="41"/>
                        <a:pt x="10" y="41"/>
                      </a:cubicBezTo>
                      <a:cubicBezTo>
                        <a:pt x="9" y="43"/>
                        <a:pt x="8" y="45"/>
                        <a:pt x="8" y="46"/>
                      </a:cubicBezTo>
                      <a:cubicBezTo>
                        <a:pt x="9" y="46"/>
                        <a:pt x="10" y="47"/>
                        <a:pt x="11" y="47"/>
                      </a:cubicBezTo>
                      <a:cubicBezTo>
                        <a:pt x="13" y="47"/>
                        <a:pt x="15" y="47"/>
                        <a:pt x="15" y="47"/>
                      </a:cubicBezTo>
                      <a:cubicBezTo>
                        <a:pt x="16" y="47"/>
                        <a:pt x="16" y="47"/>
                        <a:pt x="16" y="4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3" name="Freeform 358"/>
                <p:cNvSpPr>
                  <a:spLocks noChangeArrowheads="1"/>
                </p:cNvSpPr>
                <p:nvPr/>
              </p:nvSpPr>
              <p:spPr bwMode="auto">
                <a:xfrm>
                  <a:off x="949" y="327"/>
                  <a:ext cx="67" cy="69"/>
                </a:xfrm>
                <a:custGeom>
                  <a:avLst/>
                  <a:gdLst>
                    <a:gd name="T0" fmla="*/ 37 w 39"/>
                    <a:gd name="T1" fmla="*/ 9 h 40"/>
                    <a:gd name="T2" fmla="*/ 38 w 39"/>
                    <a:gd name="T3" fmla="*/ 17 h 40"/>
                    <a:gd name="T4" fmla="*/ 36 w 39"/>
                    <a:gd name="T5" fmla="*/ 20 h 40"/>
                    <a:gd name="T6" fmla="*/ 37 w 39"/>
                    <a:gd name="T7" fmla="*/ 24 h 40"/>
                    <a:gd name="T8" fmla="*/ 39 w 39"/>
                    <a:gd name="T9" fmla="*/ 30 h 40"/>
                    <a:gd name="T10" fmla="*/ 34 w 39"/>
                    <a:gd name="T11" fmla="*/ 38 h 40"/>
                    <a:gd name="T12" fmla="*/ 33 w 39"/>
                    <a:gd name="T13" fmla="*/ 40 h 40"/>
                    <a:gd name="T14" fmla="*/ 29 w 39"/>
                    <a:gd name="T15" fmla="*/ 38 h 40"/>
                    <a:gd name="T16" fmla="*/ 22 w 39"/>
                    <a:gd name="T17" fmla="*/ 37 h 40"/>
                    <a:gd name="T18" fmla="*/ 16 w 39"/>
                    <a:gd name="T19" fmla="*/ 35 h 40"/>
                    <a:gd name="T20" fmla="*/ 10 w 39"/>
                    <a:gd name="T21" fmla="*/ 33 h 40"/>
                    <a:gd name="T22" fmla="*/ 2 w 39"/>
                    <a:gd name="T23" fmla="*/ 29 h 40"/>
                    <a:gd name="T24" fmla="*/ 1 w 39"/>
                    <a:gd name="T25" fmla="*/ 19 h 40"/>
                    <a:gd name="T26" fmla="*/ 0 w 39"/>
                    <a:gd name="T27" fmla="*/ 16 h 40"/>
                    <a:gd name="T28" fmla="*/ 0 w 39"/>
                    <a:gd name="T29" fmla="*/ 10 h 40"/>
                    <a:gd name="T30" fmla="*/ 1 w 39"/>
                    <a:gd name="T31" fmla="*/ 11 h 40"/>
                    <a:gd name="T32" fmla="*/ 2 w 39"/>
                    <a:gd name="T33" fmla="*/ 10 h 40"/>
                    <a:gd name="T34" fmla="*/ 1 w 39"/>
                    <a:gd name="T35" fmla="*/ 10 h 40"/>
                    <a:gd name="T36" fmla="*/ 18 w 39"/>
                    <a:gd name="T37" fmla="*/ 5 h 40"/>
                    <a:gd name="T38" fmla="*/ 17 w 39"/>
                    <a:gd name="T39" fmla="*/ 4 h 40"/>
                    <a:gd name="T40" fmla="*/ 21 w 39"/>
                    <a:gd name="T41" fmla="*/ 6 h 40"/>
                    <a:gd name="T42" fmla="*/ 27 w 39"/>
                    <a:gd name="T43" fmla="*/ 7 h 40"/>
                    <a:gd name="T44" fmla="*/ 37 w 39"/>
                    <a:gd name="T45" fmla="*/ 9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
                    <a:gd name="T70" fmla="*/ 0 h 40"/>
                    <a:gd name="T71" fmla="*/ 39 w 39"/>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 h="40">
                      <a:moveTo>
                        <a:pt x="37" y="9"/>
                      </a:moveTo>
                      <a:cubicBezTo>
                        <a:pt x="37" y="12"/>
                        <a:pt x="39" y="15"/>
                        <a:pt x="38" y="17"/>
                      </a:cubicBezTo>
                      <a:cubicBezTo>
                        <a:pt x="38" y="18"/>
                        <a:pt x="36" y="19"/>
                        <a:pt x="36" y="20"/>
                      </a:cubicBezTo>
                      <a:cubicBezTo>
                        <a:pt x="36" y="20"/>
                        <a:pt x="37" y="23"/>
                        <a:pt x="37" y="24"/>
                      </a:cubicBezTo>
                      <a:cubicBezTo>
                        <a:pt x="37" y="26"/>
                        <a:pt x="39" y="28"/>
                        <a:pt x="39" y="30"/>
                      </a:cubicBezTo>
                      <a:cubicBezTo>
                        <a:pt x="39" y="31"/>
                        <a:pt x="35" y="37"/>
                        <a:pt x="34" y="38"/>
                      </a:cubicBezTo>
                      <a:cubicBezTo>
                        <a:pt x="33" y="39"/>
                        <a:pt x="35" y="39"/>
                        <a:pt x="33" y="40"/>
                      </a:cubicBezTo>
                      <a:cubicBezTo>
                        <a:pt x="32" y="40"/>
                        <a:pt x="30" y="38"/>
                        <a:pt x="29" y="38"/>
                      </a:cubicBezTo>
                      <a:cubicBezTo>
                        <a:pt x="27" y="36"/>
                        <a:pt x="24" y="40"/>
                        <a:pt x="22" y="37"/>
                      </a:cubicBezTo>
                      <a:cubicBezTo>
                        <a:pt x="21" y="37"/>
                        <a:pt x="17" y="37"/>
                        <a:pt x="16" y="35"/>
                      </a:cubicBezTo>
                      <a:cubicBezTo>
                        <a:pt x="14" y="34"/>
                        <a:pt x="12" y="30"/>
                        <a:pt x="10" y="33"/>
                      </a:cubicBezTo>
                      <a:cubicBezTo>
                        <a:pt x="8" y="31"/>
                        <a:pt x="5" y="27"/>
                        <a:pt x="2" y="29"/>
                      </a:cubicBezTo>
                      <a:cubicBezTo>
                        <a:pt x="4" y="26"/>
                        <a:pt x="2" y="22"/>
                        <a:pt x="1" y="19"/>
                      </a:cubicBezTo>
                      <a:cubicBezTo>
                        <a:pt x="1" y="18"/>
                        <a:pt x="0" y="17"/>
                        <a:pt x="0" y="16"/>
                      </a:cubicBezTo>
                      <a:cubicBezTo>
                        <a:pt x="1" y="14"/>
                        <a:pt x="1" y="12"/>
                        <a:pt x="0" y="10"/>
                      </a:cubicBezTo>
                      <a:cubicBezTo>
                        <a:pt x="1" y="11"/>
                        <a:pt x="1" y="11"/>
                        <a:pt x="1" y="11"/>
                      </a:cubicBezTo>
                      <a:cubicBezTo>
                        <a:pt x="1" y="11"/>
                        <a:pt x="2" y="10"/>
                        <a:pt x="2" y="10"/>
                      </a:cubicBezTo>
                      <a:cubicBezTo>
                        <a:pt x="1" y="10"/>
                        <a:pt x="1" y="10"/>
                        <a:pt x="1" y="10"/>
                      </a:cubicBezTo>
                      <a:cubicBezTo>
                        <a:pt x="2" y="8"/>
                        <a:pt x="17" y="0"/>
                        <a:pt x="18" y="5"/>
                      </a:cubicBezTo>
                      <a:cubicBezTo>
                        <a:pt x="18" y="4"/>
                        <a:pt x="17" y="4"/>
                        <a:pt x="17" y="4"/>
                      </a:cubicBezTo>
                      <a:cubicBezTo>
                        <a:pt x="17" y="7"/>
                        <a:pt x="19" y="7"/>
                        <a:pt x="21" y="6"/>
                      </a:cubicBezTo>
                      <a:cubicBezTo>
                        <a:pt x="23" y="5"/>
                        <a:pt x="25" y="6"/>
                        <a:pt x="27" y="7"/>
                      </a:cubicBezTo>
                      <a:cubicBezTo>
                        <a:pt x="30" y="7"/>
                        <a:pt x="36" y="5"/>
                        <a:pt x="37"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4" name="Freeform 359"/>
                <p:cNvSpPr>
                  <a:spLocks noEditPoints="1" noChangeArrowheads="1"/>
                </p:cNvSpPr>
                <p:nvPr/>
              </p:nvSpPr>
              <p:spPr bwMode="auto">
                <a:xfrm>
                  <a:off x="946" y="331"/>
                  <a:ext cx="72" cy="67"/>
                </a:xfrm>
                <a:custGeom>
                  <a:avLst/>
                  <a:gdLst>
                    <a:gd name="T0" fmla="*/ 32 w 42"/>
                    <a:gd name="T1" fmla="*/ 37 h 39"/>
                    <a:gd name="T2" fmla="*/ 28 w 42"/>
                    <a:gd name="T3" fmla="*/ 37 h 39"/>
                    <a:gd name="T4" fmla="*/ 21 w 42"/>
                    <a:gd name="T5" fmla="*/ 36 h 39"/>
                    <a:gd name="T6" fmla="*/ 16 w 42"/>
                    <a:gd name="T7" fmla="*/ 33 h 39"/>
                    <a:gd name="T8" fmla="*/ 13 w 42"/>
                    <a:gd name="T9" fmla="*/ 32 h 39"/>
                    <a:gd name="T10" fmla="*/ 12 w 42"/>
                    <a:gd name="T11" fmla="*/ 32 h 39"/>
                    <a:gd name="T12" fmla="*/ 5 w 42"/>
                    <a:gd name="T13" fmla="*/ 28 h 39"/>
                    <a:gd name="T14" fmla="*/ 3 w 42"/>
                    <a:gd name="T15" fmla="*/ 27 h 39"/>
                    <a:gd name="T16" fmla="*/ 2 w 42"/>
                    <a:gd name="T17" fmla="*/ 17 h 39"/>
                    <a:gd name="T18" fmla="*/ 1 w 42"/>
                    <a:gd name="T19" fmla="*/ 14 h 39"/>
                    <a:gd name="T20" fmla="*/ 1 w 42"/>
                    <a:gd name="T21" fmla="*/ 9 h 39"/>
                    <a:gd name="T22" fmla="*/ 1 w 42"/>
                    <a:gd name="T23" fmla="*/ 8 h 39"/>
                    <a:gd name="T24" fmla="*/ 2 w 42"/>
                    <a:gd name="T25" fmla="*/ 7 h 39"/>
                    <a:gd name="T26" fmla="*/ 18 w 42"/>
                    <a:gd name="T27" fmla="*/ 0 h 39"/>
                    <a:gd name="T28" fmla="*/ 22 w 42"/>
                    <a:gd name="T29" fmla="*/ 3 h 39"/>
                    <a:gd name="T30" fmla="*/ 23 w 42"/>
                    <a:gd name="T31" fmla="*/ 3 h 39"/>
                    <a:gd name="T32" fmla="*/ 29 w 42"/>
                    <a:gd name="T33" fmla="*/ 4 h 39"/>
                    <a:gd name="T34" fmla="*/ 29 w 42"/>
                    <a:gd name="T35" fmla="*/ 4 h 39"/>
                    <a:gd name="T36" fmla="*/ 34 w 42"/>
                    <a:gd name="T37" fmla="*/ 3 h 39"/>
                    <a:gd name="T38" fmla="*/ 41 w 42"/>
                    <a:gd name="T39" fmla="*/ 10 h 39"/>
                    <a:gd name="T40" fmla="*/ 40 w 42"/>
                    <a:gd name="T41" fmla="*/ 17 h 39"/>
                    <a:gd name="T42" fmla="*/ 39 w 42"/>
                    <a:gd name="T43" fmla="*/ 19 h 39"/>
                    <a:gd name="T44" fmla="*/ 41 w 42"/>
                    <a:gd name="T45" fmla="*/ 25 h 39"/>
                    <a:gd name="T46" fmla="*/ 37 w 42"/>
                    <a:gd name="T47" fmla="*/ 36 h 39"/>
                    <a:gd name="T48" fmla="*/ 35 w 42"/>
                    <a:gd name="T49" fmla="*/ 39 h 39"/>
                    <a:gd name="T50" fmla="*/ 32 w 42"/>
                    <a:gd name="T51" fmla="*/ 35 h 39"/>
                    <a:gd name="T52" fmla="*/ 35 w 42"/>
                    <a:gd name="T53" fmla="*/ 37 h 39"/>
                    <a:gd name="T54" fmla="*/ 40 w 42"/>
                    <a:gd name="T55" fmla="*/ 28 h 39"/>
                    <a:gd name="T56" fmla="*/ 38 w 42"/>
                    <a:gd name="T57" fmla="*/ 22 h 39"/>
                    <a:gd name="T58" fmla="*/ 37 w 42"/>
                    <a:gd name="T59" fmla="*/ 18 h 39"/>
                    <a:gd name="T60" fmla="*/ 39 w 42"/>
                    <a:gd name="T61" fmla="*/ 15 h 39"/>
                    <a:gd name="T62" fmla="*/ 38 w 42"/>
                    <a:gd name="T63" fmla="*/ 7 h 39"/>
                    <a:gd name="T64" fmla="*/ 32 w 42"/>
                    <a:gd name="T65" fmla="*/ 5 h 39"/>
                    <a:gd name="T66" fmla="*/ 29 w 42"/>
                    <a:gd name="T67" fmla="*/ 6 h 39"/>
                    <a:gd name="T68" fmla="*/ 27 w 42"/>
                    <a:gd name="T69" fmla="*/ 5 h 39"/>
                    <a:gd name="T70" fmla="*/ 23 w 42"/>
                    <a:gd name="T71" fmla="*/ 5 h 39"/>
                    <a:gd name="T72" fmla="*/ 18 w 42"/>
                    <a:gd name="T73" fmla="*/ 2 h 39"/>
                    <a:gd name="T74" fmla="*/ 18 w 42"/>
                    <a:gd name="T75" fmla="*/ 2 h 39"/>
                    <a:gd name="T76" fmla="*/ 5 w 42"/>
                    <a:gd name="T77" fmla="*/ 7 h 39"/>
                    <a:gd name="T78" fmla="*/ 4 w 42"/>
                    <a:gd name="T79" fmla="*/ 9 h 39"/>
                    <a:gd name="T80" fmla="*/ 4 w 42"/>
                    <a:gd name="T81" fmla="*/ 10 h 39"/>
                    <a:gd name="T82" fmla="*/ 4 w 42"/>
                    <a:gd name="T83" fmla="*/ 15 h 39"/>
                    <a:gd name="T84" fmla="*/ 5 w 42"/>
                    <a:gd name="T85" fmla="*/ 20 h 39"/>
                    <a:gd name="T86" fmla="*/ 12 w 42"/>
                    <a:gd name="T87" fmla="*/ 29 h 39"/>
                    <a:gd name="T88" fmla="*/ 14 w 42"/>
                    <a:gd name="T89" fmla="*/ 29 h 39"/>
                    <a:gd name="T90" fmla="*/ 18 w 42"/>
                    <a:gd name="T91" fmla="*/ 32 h 39"/>
                    <a:gd name="T92" fmla="*/ 24 w 42"/>
                    <a:gd name="T93" fmla="*/ 35 h 39"/>
                    <a:gd name="T94" fmla="*/ 27 w 42"/>
                    <a:gd name="T95" fmla="*/ 35 h 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2"/>
                    <a:gd name="T145" fmla="*/ 0 h 39"/>
                    <a:gd name="T146" fmla="*/ 42 w 42"/>
                    <a:gd name="T147" fmla="*/ 39 h 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2" h="39">
                      <a:moveTo>
                        <a:pt x="35" y="39"/>
                      </a:moveTo>
                      <a:cubicBezTo>
                        <a:pt x="34" y="39"/>
                        <a:pt x="33" y="38"/>
                        <a:pt x="32" y="37"/>
                      </a:cubicBezTo>
                      <a:cubicBezTo>
                        <a:pt x="31" y="37"/>
                        <a:pt x="31" y="37"/>
                        <a:pt x="31" y="37"/>
                      </a:cubicBezTo>
                      <a:cubicBezTo>
                        <a:pt x="30" y="36"/>
                        <a:pt x="29" y="37"/>
                        <a:pt x="28" y="37"/>
                      </a:cubicBezTo>
                      <a:cubicBezTo>
                        <a:pt x="26" y="38"/>
                        <a:pt x="24" y="38"/>
                        <a:pt x="23" y="36"/>
                      </a:cubicBezTo>
                      <a:cubicBezTo>
                        <a:pt x="23" y="36"/>
                        <a:pt x="22" y="36"/>
                        <a:pt x="21" y="36"/>
                      </a:cubicBezTo>
                      <a:cubicBezTo>
                        <a:pt x="20" y="35"/>
                        <a:pt x="18" y="35"/>
                        <a:pt x="17" y="34"/>
                      </a:cubicBezTo>
                      <a:cubicBezTo>
                        <a:pt x="17" y="34"/>
                        <a:pt x="16" y="33"/>
                        <a:pt x="16" y="33"/>
                      </a:cubicBezTo>
                      <a:cubicBezTo>
                        <a:pt x="15" y="32"/>
                        <a:pt x="14" y="31"/>
                        <a:pt x="14" y="31"/>
                      </a:cubicBezTo>
                      <a:cubicBezTo>
                        <a:pt x="14" y="31"/>
                        <a:pt x="14" y="31"/>
                        <a:pt x="13" y="32"/>
                      </a:cubicBezTo>
                      <a:cubicBezTo>
                        <a:pt x="13" y="33"/>
                        <a:pt x="13" y="33"/>
                        <a:pt x="13" y="33"/>
                      </a:cubicBezTo>
                      <a:cubicBezTo>
                        <a:pt x="12" y="32"/>
                        <a:pt x="12" y="32"/>
                        <a:pt x="12" y="32"/>
                      </a:cubicBezTo>
                      <a:cubicBezTo>
                        <a:pt x="11" y="31"/>
                        <a:pt x="11" y="31"/>
                        <a:pt x="11" y="31"/>
                      </a:cubicBezTo>
                      <a:cubicBezTo>
                        <a:pt x="9" y="29"/>
                        <a:pt x="7" y="26"/>
                        <a:pt x="5" y="28"/>
                      </a:cubicBezTo>
                      <a:cubicBezTo>
                        <a:pt x="1" y="31"/>
                        <a:pt x="1" y="31"/>
                        <a:pt x="1" y="31"/>
                      </a:cubicBezTo>
                      <a:cubicBezTo>
                        <a:pt x="3" y="27"/>
                        <a:pt x="3" y="27"/>
                        <a:pt x="3" y="27"/>
                      </a:cubicBezTo>
                      <a:cubicBezTo>
                        <a:pt x="4" y="25"/>
                        <a:pt x="4" y="23"/>
                        <a:pt x="3" y="20"/>
                      </a:cubicBezTo>
                      <a:cubicBezTo>
                        <a:pt x="3" y="19"/>
                        <a:pt x="2" y="18"/>
                        <a:pt x="2" y="17"/>
                      </a:cubicBezTo>
                      <a:cubicBezTo>
                        <a:pt x="2" y="16"/>
                        <a:pt x="2" y="16"/>
                        <a:pt x="2" y="16"/>
                      </a:cubicBezTo>
                      <a:cubicBezTo>
                        <a:pt x="2" y="15"/>
                        <a:pt x="1" y="15"/>
                        <a:pt x="1" y="14"/>
                      </a:cubicBezTo>
                      <a:cubicBezTo>
                        <a:pt x="2" y="12"/>
                        <a:pt x="2" y="10"/>
                        <a:pt x="1" y="9"/>
                      </a:cubicBezTo>
                      <a:cubicBezTo>
                        <a:pt x="1" y="9"/>
                        <a:pt x="1" y="9"/>
                        <a:pt x="1" y="9"/>
                      </a:cubicBezTo>
                      <a:cubicBezTo>
                        <a:pt x="0" y="8"/>
                        <a:pt x="0" y="8"/>
                        <a:pt x="0" y="8"/>
                      </a:cubicBezTo>
                      <a:cubicBezTo>
                        <a:pt x="1" y="8"/>
                        <a:pt x="1" y="8"/>
                        <a:pt x="1" y="8"/>
                      </a:cubicBezTo>
                      <a:cubicBezTo>
                        <a:pt x="0" y="6"/>
                        <a:pt x="0" y="6"/>
                        <a:pt x="0" y="6"/>
                      </a:cubicBezTo>
                      <a:cubicBezTo>
                        <a:pt x="2" y="7"/>
                        <a:pt x="2" y="7"/>
                        <a:pt x="2" y="7"/>
                      </a:cubicBezTo>
                      <a:cubicBezTo>
                        <a:pt x="2" y="7"/>
                        <a:pt x="2" y="7"/>
                        <a:pt x="2" y="7"/>
                      </a:cubicBezTo>
                      <a:cubicBezTo>
                        <a:pt x="4" y="6"/>
                        <a:pt x="13" y="0"/>
                        <a:pt x="18" y="0"/>
                      </a:cubicBezTo>
                      <a:cubicBezTo>
                        <a:pt x="20" y="0"/>
                        <a:pt x="21" y="2"/>
                        <a:pt x="21" y="2"/>
                      </a:cubicBezTo>
                      <a:cubicBezTo>
                        <a:pt x="22" y="3"/>
                        <a:pt x="22" y="3"/>
                        <a:pt x="22" y="3"/>
                      </a:cubicBezTo>
                      <a:cubicBezTo>
                        <a:pt x="22" y="3"/>
                        <a:pt x="22" y="3"/>
                        <a:pt x="22" y="3"/>
                      </a:cubicBezTo>
                      <a:cubicBezTo>
                        <a:pt x="23" y="3"/>
                        <a:pt x="23" y="3"/>
                        <a:pt x="23" y="3"/>
                      </a:cubicBezTo>
                      <a:cubicBezTo>
                        <a:pt x="24" y="3"/>
                        <a:pt x="26" y="3"/>
                        <a:pt x="27" y="3"/>
                      </a:cubicBezTo>
                      <a:cubicBezTo>
                        <a:pt x="28" y="3"/>
                        <a:pt x="29" y="4"/>
                        <a:pt x="29" y="4"/>
                      </a:cubicBezTo>
                      <a:cubicBezTo>
                        <a:pt x="29" y="4"/>
                        <a:pt x="29" y="4"/>
                        <a:pt x="29" y="4"/>
                      </a:cubicBezTo>
                      <a:cubicBezTo>
                        <a:pt x="29" y="4"/>
                        <a:pt x="29" y="4"/>
                        <a:pt x="29" y="4"/>
                      </a:cubicBezTo>
                      <a:cubicBezTo>
                        <a:pt x="30" y="4"/>
                        <a:pt x="31" y="4"/>
                        <a:pt x="32" y="3"/>
                      </a:cubicBezTo>
                      <a:cubicBezTo>
                        <a:pt x="33" y="3"/>
                        <a:pt x="34" y="3"/>
                        <a:pt x="34" y="3"/>
                      </a:cubicBezTo>
                      <a:cubicBezTo>
                        <a:pt x="36" y="3"/>
                        <a:pt x="39" y="3"/>
                        <a:pt x="40" y="7"/>
                      </a:cubicBezTo>
                      <a:cubicBezTo>
                        <a:pt x="40" y="8"/>
                        <a:pt x="40" y="9"/>
                        <a:pt x="41" y="10"/>
                      </a:cubicBezTo>
                      <a:cubicBezTo>
                        <a:pt x="41" y="11"/>
                        <a:pt x="42" y="14"/>
                        <a:pt x="41" y="15"/>
                      </a:cubicBezTo>
                      <a:cubicBezTo>
                        <a:pt x="41" y="16"/>
                        <a:pt x="40" y="17"/>
                        <a:pt x="40" y="17"/>
                      </a:cubicBezTo>
                      <a:cubicBezTo>
                        <a:pt x="39" y="18"/>
                        <a:pt x="39" y="18"/>
                        <a:pt x="39" y="18"/>
                      </a:cubicBezTo>
                      <a:cubicBezTo>
                        <a:pt x="39" y="18"/>
                        <a:pt x="39" y="19"/>
                        <a:pt x="39" y="19"/>
                      </a:cubicBezTo>
                      <a:cubicBezTo>
                        <a:pt x="39" y="20"/>
                        <a:pt x="40" y="21"/>
                        <a:pt x="40" y="22"/>
                      </a:cubicBezTo>
                      <a:cubicBezTo>
                        <a:pt x="40" y="23"/>
                        <a:pt x="40" y="24"/>
                        <a:pt x="41" y="25"/>
                      </a:cubicBezTo>
                      <a:cubicBezTo>
                        <a:pt x="42" y="26"/>
                        <a:pt x="42" y="27"/>
                        <a:pt x="42" y="29"/>
                      </a:cubicBezTo>
                      <a:cubicBezTo>
                        <a:pt x="42" y="30"/>
                        <a:pt x="37" y="36"/>
                        <a:pt x="37" y="36"/>
                      </a:cubicBezTo>
                      <a:cubicBezTo>
                        <a:pt x="37" y="37"/>
                        <a:pt x="37" y="37"/>
                        <a:pt x="37" y="38"/>
                      </a:cubicBezTo>
                      <a:cubicBezTo>
                        <a:pt x="36" y="38"/>
                        <a:pt x="36" y="38"/>
                        <a:pt x="35" y="39"/>
                      </a:cubicBezTo>
                      <a:close/>
                      <a:moveTo>
                        <a:pt x="30" y="35"/>
                      </a:moveTo>
                      <a:cubicBezTo>
                        <a:pt x="31" y="35"/>
                        <a:pt x="31" y="35"/>
                        <a:pt x="32" y="35"/>
                      </a:cubicBezTo>
                      <a:cubicBezTo>
                        <a:pt x="32" y="35"/>
                        <a:pt x="32" y="35"/>
                        <a:pt x="33" y="35"/>
                      </a:cubicBezTo>
                      <a:cubicBezTo>
                        <a:pt x="33" y="36"/>
                        <a:pt x="34" y="36"/>
                        <a:pt x="35" y="37"/>
                      </a:cubicBezTo>
                      <a:cubicBezTo>
                        <a:pt x="34" y="36"/>
                        <a:pt x="35" y="36"/>
                        <a:pt x="35" y="35"/>
                      </a:cubicBezTo>
                      <a:cubicBezTo>
                        <a:pt x="36" y="34"/>
                        <a:pt x="40" y="29"/>
                        <a:pt x="40" y="28"/>
                      </a:cubicBezTo>
                      <a:cubicBezTo>
                        <a:pt x="40" y="28"/>
                        <a:pt x="40" y="26"/>
                        <a:pt x="39" y="25"/>
                      </a:cubicBezTo>
                      <a:cubicBezTo>
                        <a:pt x="38" y="24"/>
                        <a:pt x="38" y="23"/>
                        <a:pt x="38" y="22"/>
                      </a:cubicBezTo>
                      <a:cubicBezTo>
                        <a:pt x="38" y="21"/>
                        <a:pt x="38" y="20"/>
                        <a:pt x="37" y="20"/>
                      </a:cubicBezTo>
                      <a:cubicBezTo>
                        <a:pt x="37" y="19"/>
                        <a:pt x="37" y="18"/>
                        <a:pt x="37" y="18"/>
                      </a:cubicBezTo>
                      <a:cubicBezTo>
                        <a:pt x="37" y="17"/>
                        <a:pt x="38" y="16"/>
                        <a:pt x="38" y="16"/>
                      </a:cubicBezTo>
                      <a:cubicBezTo>
                        <a:pt x="39" y="16"/>
                        <a:pt x="39" y="15"/>
                        <a:pt x="39" y="15"/>
                      </a:cubicBezTo>
                      <a:cubicBezTo>
                        <a:pt x="39" y="14"/>
                        <a:pt x="39" y="12"/>
                        <a:pt x="39" y="10"/>
                      </a:cubicBezTo>
                      <a:cubicBezTo>
                        <a:pt x="39" y="9"/>
                        <a:pt x="38" y="8"/>
                        <a:pt x="38" y="7"/>
                      </a:cubicBezTo>
                      <a:cubicBezTo>
                        <a:pt x="38" y="6"/>
                        <a:pt x="37" y="5"/>
                        <a:pt x="34" y="5"/>
                      </a:cubicBezTo>
                      <a:cubicBezTo>
                        <a:pt x="34" y="5"/>
                        <a:pt x="33" y="5"/>
                        <a:pt x="32" y="5"/>
                      </a:cubicBezTo>
                      <a:cubicBezTo>
                        <a:pt x="31" y="5"/>
                        <a:pt x="30" y="6"/>
                        <a:pt x="29" y="6"/>
                      </a:cubicBezTo>
                      <a:cubicBezTo>
                        <a:pt x="29" y="6"/>
                        <a:pt x="29" y="6"/>
                        <a:pt x="29" y="6"/>
                      </a:cubicBezTo>
                      <a:cubicBezTo>
                        <a:pt x="29" y="6"/>
                        <a:pt x="29" y="6"/>
                        <a:pt x="29" y="6"/>
                      </a:cubicBezTo>
                      <a:cubicBezTo>
                        <a:pt x="28" y="6"/>
                        <a:pt x="27" y="5"/>
                        <a:pt x="27" y="5"/>
                      </a:cubicBezTo>
                      <a:cubicBezTo>
                        <a:pt x="25" y="5"/>
                        <a:pt x="24" y="5"/>
                        <a:pt x="23" y="5"/>
                      </a:cubicBezTo>
                      <a:cubicBezTo>
                        <a:pt x="23" y="5"/>
                        <a:pt x="23" y="5"/>
                        <a:pt x="23" y="5"/>
                      </a:cubicBezTo>
                      <a:cubicBezTo>
                        <a:pt x="22" y="5"/>
                        <a:pt x="21" y="6"/>
                        <a:pt x="21" y="6"/>
                      </a:cubicBezTo>
                      <a:cubicBezTo>
                        <a:pt x="18" y="6"/>
                        <a:pt x="18" y="3"/>
                        <a:pt x="18" y="2"/>
                      </a:cubicBezTo>
                      <a:cubicBezTo>
                        <a:pt x="18" y="2"/>
                        <a:pt x="18" y="2"/>
                        <a:pt x="18" y="2"/>
                      </a:cubicBezTo>
                      <a:cubicBezTo>
                        <a:pt x="18" y="2"/>
                        <a:pt x="18" y="2"/>
                        <a:pt x="18" y="2"/>
                      </a:cubicBezTo>
                      <a:cubicBezTo>
                        <a:pt x="15" y="2"/>
                        <a:pt x="8" y="5"/>
                        <a:pt x="5" y="7"/>
                      </a:cubicBezTo>
                      <a:cubicBezTo>
                        <a:pt x="5" y="7"/>
                        <a:pt x="5" y="7"/>
                        <a:pt x="5" y="7"/>
                      </a:cubicBezTo>
                      <a:cubicBezTo>
                        <a:pt x="5" y="8"/>
                        <a:pt x="5" y="8"/>
                        <a:pt x="5" y="8"/>
                      </a:cubicBezTo>
                      <a:cubicBezTo>
                        <a:pt x="5" y="9"/>
                        <a:pt x="4" y="9"/>
                        <a:pt x="4" y="9"/>
                      </a:cubicBezTo>
                      <a:cubicBezTo>
                        <a:pt x="4" y="10"/>
                        <a:pt x="4" y="10"/>
                        <a:pt x="4" y="10"/>
                      </a:cubicBezTo>
                      <a:cubicBezTo>
                        <a:pt x="4" y="10"/>
                        <a:pt x="4" y="10"/>
                        <a:pt x="4" y="10"/>
                      </a:cubicBezTo>
                      <a:cubicBezTo>
                        <a:pt x="4" y="12"/>
                        <a:pt x="4" y="13"/>
                        <a:pt x="3" y="14"/>
                      </a:cubicBezTo>
                      <a:cubicBezTo>
                        <a:pt x="3" y="14"/>
                        <a:pt x="3" y="15"/>
                        <a:pt x="4" y="15"/>
                      </a:cubicBezTo>
                      <a:cubicBezTo>
                        <a:pt x="4" y="15"/>
                        <a:pt x="4" y="16"/>
                        <a:pt x="4" y="17"/>
                      </a:cubicBezTo>
                      <a:cubicBezTo>
                        <a:pt x="4" y="17"/>
                        <a:pt x="5" y="19"/>
                        <a:pt x="5" y="20"/>
                      </a:cubicBezTo>
                      <a:cubicBezTo>
                        <a:pt x="5" y="22"/>
                        <a:pt x="6" y="24"/>
                        <a:pt x="6" y="25"/>
                      </a:cubicBezTo>
                      <a:cubicBezTo>
                        <a:pt x="8" y="25"/>
                        <a:pt x="11" y="28"/>
                        <a:pt x="12" y="29"/>
                      </a:cubicBezTo>
                      <a:cubicBezTo>
                        <a:pt x="12" y="29"/>
                        <a:pt x="12" y="30"/>
                        <a:pt x="12" y="30"/>
                      </a:cubicBezTo>
                      <a:cubicBezTo>
                        <a:pt x="13" y="29"/>
                        <a:pt x="13" y="29"/>
                        <a:pt x="14" y="29"/>
                      </a:cubicBezTo>
                      <a:cubicBezTo>
                        <a:pt x="15" y="29"/>
                        <a:pt x="16" y="30"/>
                        <a:pt x="17" y="31"/>
                      </a:cubicBezTo>
                      <a:cubicBezTo>
                        <a:pt x="18" y="32"/>
                        <a:pt x="18" y="32"/>
                        <a:pt x="18" y="32"/>
                      </a:cubicBezTo>
                      <a:cubicBezTo>
                        <a:pt x="19" y="33"/>
                        <a:pt x="21" y="33"/>
                        <a:pt x="22" y="34"/>
                      </a:cubicBezTo>
                      <a:cubicBezTo>
                        <a:pt x="23" y="34"/>
                        <a:pt x="24" y="34"/>
                        <a:pt x="24" y="35"/>
                      </a:cubicBezTo>
                      <a:cubicBezTo>
                        <a:pt x="25" y="35"/>
                        <a:pt x="25" y="35"/>
                        <a:pt x="26" y="35"/>
                      </a:cubicBezTo>
                      <a:cubicBezTo>
                        <a:pt x="26" y="35"/>
                        <a:pt x="27" y="35"/>
                        <a:pt x="27" y="35"/>
                      </a:cubicBezTo>
                      <a:cubicBezTo>
                        <a:pt x="28" y="35"/>
                        <a:pt x="29" y="35"/>
                        <a:pt x="30" y="3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5" name="Freeform 360"/>
                <p:cNvSpPr>
                  <a:spLocks noChangeArrowheads="1"/>
                </p:cNvSpPr>
                <p:nvPr/>
              </p:nvSpPr>
              <p:spPr bwMode="auto">
                <a:xfrm>
                  <a:off x="989" y="467"/>
                  <a:ext cx="46" cy="36"/>
                </a:xfrm>
                <a:custGeom>
                  <a:avLst/>
                  <a:gdLst>
                    <a:gd name="T0" fmla="*/ 3 w 27"/>
                    <a:gd name="T1" fmla="*/ 14 h 21"/>
                    <a:gd name="T2" fmla="*/ 5 w 27"/>
                    <a:gd name="T3" fmla="*/ 15 h 21"/>
                    <a:gd name="T4" fmla="*/ 3 w 27"/>
                    <a:gd name="T5" fmla="*/ 15 h 21"/>
                    <a:gd name="T6" fmla="*/ 13 w 27"/>
                    <a:gd name="T7" fmla="*/ 18 h 21"/>
                    <a:gd name="T8" fmla="*/ 12 w 27"/>
                    <a:gd name="T9" fmla="*/ 19 h 21"/>
                    <a:gd name="T10" fmla="*/ 16 w 27"/>
                    <a:gd name="T11" fmla="*/ 21 h 21"/>
                    <a:gd name="T12" fmla="*/ 10 w 27"/>
                    <a:gd name="T13" fmla="*/ 14 h 21"/>
                    <a:gd name="T14" fmla="*/ 12 w 27"/>
                    <a:gd name="T15" fmla="*/ 12 h 21"/>
                    <a:gd name="T16" fmla="*/ 13 w 27"/>
                    <a:gd name="T17" fmla="*/ 13 h 21"/>
                    <a:gd name="T18" fmla="*/ 12 w 27"/>
                    <a:gd name="T19" fmla="*/ 6 h 21"/>
                    <a:gd name="T20" fmla="*/ 14 w 27"/>
                    <a:gd name="T21" fmla="*/ 9 h 21"/>
                    <a:gd name="T22" fmla="*/ 14 w 27"/>
                    <a:gd name="T23" fmla="*/ 8 h 21"/>
                    <a:gd name="T24" fmla="*/ 16 w 27"/>
                    <a:gd name="T25" fmla="*/ 9 h 21"/>
                    <a:gd name="T26" fmla="*/ 15 w 27"/>
                    <a:gd name="T27" fmla="*/ 7 h 21"/>
                    <a:gd name="T28" fmla="*/ 17 w 27"/>
                    <a:gd name="T29" fmla="*/ 8 h 21"/>
                    <a:gd name="T30" fmla="*/ 15 w 27"/>
                    <a:gd name="T31" fmla="*/ 6 h 21"/>
                    <a:gd name="T32" fmla="*/ 23 w 27"/>
                    <a:gd name="T33" fmla="*/ 5 h 21"/>
                    <a:gd name="T34" fmla="*/ 25 w 27"/>
                    <a:gd name="T35" fmla="*/ 0 h 21"/>
                    <a:gd name="T36" fmla="*/ 19 w 27"/>
                    <a:gd name="T37" fmla="*/ 1 h 21"/>
                    <a:gd name="T38" fmla="*/ 12 w 27"/>
                    <a:gd name="T39" fmla="*/ 2 h 21"/>
                    <a:gd name="T40" fmla="*/ 7 w 27"/>
                    <a:gd name="T41" fmla="*/ 4 h 21"/>
                    <a:gd name="T42" fmla="*/ 5 w 27"/>
                    <a:gd name="T43" fmla="*/ 6 h 21"/>
                    <a:gd name="T44" fmla="*/ 3 w 27"/>
                    <a:gd name="T45" fmla="*/ 14 h 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21"/>
                    <a:gd name="T71" fmla="*/ 27 w 27"/>
                    <a:gd name="T72" fmla="*/ 21 h 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21">
                      <a:moveTo>
                        <a:pt x="3" y="14"/>
                      </a:moveTo>
                      <a:cubicBezTo>
                        <a:pt x="4" y="14"/>
                        <a:pt x="5" y="14"/>
                        <a:pt x="5" y="15"/>
                      </a:cubicBezTo>
                      <a:cubicBezTo>
                        <a:pt x="4" y="15"/>
                        <a:pt x="4" y="15"/>
                        <a:pt x="3" y="15"/>
                      </a:cubicBezTo>
                      <a:cubicBezTo>
                        <a:pt x="4" y="19"/>
                        <a:pt x="10" y="16"/>
                        <a:pt x="13" y="18"/>
                      </a:cubicBezTo>
                      <a:cubicBezTo>
                        <a:pt x="12" y="18"/>
                        <a:pt x="12" y="18"/>
                        <a:pt x="12" y="19"/>
                      </a:cubicBezTo>
                      <a:cubicBezTo>
                        <a:pt x="14" y="18"/>
                        <a:pt x="15" y="19"/>
                        <a:pt x="16" y="21"/>
                      </a:cubicBezTo>
                      <a:cubicBezTo>
                        <a:pt x="17" y="17"/>
                        <a:pt x="13" y="16"/>
                        <a:pt x="10" y="14"/>
                      </a:cubicBezTo>
                      <a:cubicBezTo>
                        <a:pt x="12" y="14"/>
                        <a:pt x="12" y="14"/>
                        <a:pt x="12" y="12"/>
                      </a:cubicBezTo>
                      <a:cubicBezTo>
                        <a:pt x="12" y="13"/>
                        <a:pt x="13" y="13"/>
                        <a:pt x="13" y="13"/>
                      </a:cubicBezTo>
                      <a:cubicBezTo>
                        <a:pt x="12" y="11"/>
                        <a:pt x="9" y="7"/>
                        <a:pt x="12" y="6"/>
                      </a:cubicBezTo>
                      <a:cubicBezTo>
                        <a:pt x="11" y="7"/>
                        <a:pt x="13" y="8"/>
                        <a:pt x="14" y="9"/>
                      </a:cubicBezTo>
                      <a:cubicBezTo>
                        <a:pt x="14" y="9"/>
                        <a:pt x="14" y="8"/>
                        <a:pt x="14" y="8"/>
                      </a:cubicBezTo>
                      <a:cubicBezTo>
                        <a:pt x="15" y="8"/>
                        <a:pt x="15" y="8"/>
                        <a:pt x="16" y="9"/>
                      </a:cubicBezTo>
                      <a:cubicBezTo>
                        <a:pt x="16" y="8"/>
                        <a:pt x="16" y="8"/>
                        <a:pt x="15" y="7"/>
                      </a:cubicBezTo>
                      <a:cubicBezTo>
                        <a:pt x="16" y="7"/>
                        <a:pt x="17" y="7"/>
                        <a:pt x="17" y="8"/>
                      </a:cubicBezTo>
                      <a:cubicBezTo>
                        <a:pt x="16" y="7"/>
                        <a:pt x="16" y="6"/>
                        <a:pt x="15" y="6"/>
                      </a:cubicBezTo>
                      <a:cubicBezTo>
                        <a:pt x="18" y="4"/>
                        <a:pt x="20" y="4"/>
                        <a:pt x="23" y="5"/>
                      </a:cubicBezTo>
                      <a:cubicBezTo>
                        <a:pt x="25" y="5"/>
                        <a:pt x="27" y="1"/>
                        <a:pt x="25" y="0"/>
                      </a:cubicBezTo>
                      <a:cubicBezTo>
                        <a:pt x="25" y="3"/>
                        <a:pt x="21" y="2"/>
                        <a:pt x="19" y="1"/>
                      </a:cubicBezTo>
                      <a:cubicBezTo>
                        <a:pt x="17" y="0"/>
                        <a:pt x="14" y="1"/>
                        <a:pt x="12" y="2"/>
                      </a:cubicBezTo>
                      <a:cubicBezTo>
                        <a:pt x="10" y="2"/>
                        <a:pt x="8" y="3"/>
                        <a:pt x="7" y="4"/>
                      </a:cubicBezTo>
                      <a:cubicBezTo>
                        <a:pt x="3" y="5"/>
                        <a:pt x="6" y="4"/>
                        <a:pt x="5" y="6"/>
                      </a:cubicBezTo>
                      <a:cubicBezTo>
                        <a:pt x="2" y="9"/>
                        <a:pt x="0" y="10"/>
                        <a:pt x="3"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6" name="Freeform 361"/>
                <p:cNvSpPr>
                  <a:spLocks noEditPoints="1" noChangeArrowheads="1"/>
                </p:cNvSpPr>
                <p:nvPr/>
              </p:nvSpPr>
              <p:spPr bwMode="auto">
                <a:xfrm>
                  <a:off x="987" y="464"/>
                  <a:ext cx="48" cy="43"/>
                </a:xfrm>
                <a:custGeom>
                  <a:avLst/>
                  <a:gdLst>
                    <a:gd name="T0" fmla="*/ 16 w 28"/>
                    <a:gd name="T1" fmla="*/ 23 h 25"/>
                    <a:gd name="T2" fmla="*/ 9 w 28"/>
                    <a:gd name="T3" fmla="*/ 22 h 25"/>
                    <a:gd name="T4" fmla="*/ 9 w 28"/>
                    <a:gd name="T5" fmla="*/ 20 h 25"/>
                    <a:gd name="T6" fmla="*/ 3 w 28"/>
                    <a:gd name="T7" fmla="*/ 17 h 25"/>
                    <a:gd name="T8" fmla="*/ 4 w 28"/>
                    <a:gd name="T9" fmla="*/ 9 h 25"/>
                    <a:gd name="T10" fmla="*/ 5 w 28"/>
                    <a:gd name="T11" fmla="*/ 7 h 25"/>
                    <a:gd name="T12" fmla="*/ 7 w 28"/>
                    <a:gd name="T13" fmla="*/ 5 h 25"/>
                    <a:gd name="T14" fmla="*/ 12 w 28"/>
                    <a:gd name="T15" fmla="*/ 3 h 25"/>
                    <a:gd name="T16" fmla="*/ 24 w 28"/>
                    <a:gd name="T17" fmla="*/ 3 h 25"/>
                    <a:gd name="T18" fmla="*/ 25 w 28"/>
                    <a:gd name="T19" fmla="*/ 0 h 25"/>
                    <a:gd name="T20" fmla="*/ 28 w 28"/>
                    <a:gd name="T21" fmla="*/ 4 h 25"/>
                    <a:gd name="T22" fmla="*/ 17 w 28"/>
                    <a:gd name="T23" fmla="*/ 8 h 25"/>
                    <a:gd name="T24" fmla="*/ 18 w 28"/>
                    <a:gd name="T25" fmla="*/ 9 h 25"/>
                    <a:gd name="T26" fmla="*/ 18 w 28"/>
                    <a:gd name="T27" fmla="*/ 11 h 25"/>
                    <a:gd name="T28" fmla="*/ 16 w 28"/>
                    <a:gd name="T29" fmla="*/ 12 h 25"/>
                    <a:gd name="T30" fmla="*/ 16 w 28"/>
                    <a:gd name="T31" fmla="*/ 14 h 25"/>
                    <a:gd name="T32" fmla="*/ 14 w 28"/>
                    <a:gd name="T33" fmla="*/ 11 h 25"/>
                    <a:gd name="T34" fmla="*/ 14 w 28"/>
                    <a:gd name="T35" fmla="*/ 14 h 25"/>
                    <a:gd name="T36" fmla="*/ 14 w 28"/>
                    <a:gd name="T37" fmla="*/ 16 h 25"/>
                    <a:gd name="T38" fmla="*/ 18 w 28"/>
                    <a:gd name="T39" fmla="*/ 23 h 25"/>
                    <a:gd name="T40" fmla="*/ 11 w 28"/>
                    <a:gd name="T41" fmla="*/ 18 h 25"/>
                    <a:gd name="T42" fmla="*/ 12 w 28"/>
                    <a:gd name="T43" fmla="*/ 18 h 25"/>
                    <a:gd name="T44" fmla="*/ 9 w 28"/>
                    <a:gd name="T45" fmla="*/ 16 h 25"/>
                    <a:gd name="T46" fmla="*/ 12 w 28"/>
                    <a:gd name="T47" fmla="*/ 15 h 25"/>
                    <a:gd name="T48" fmla="*/ 12 w 28"/>
                    <a:gd name="T49" fmla="*/ 15 h 25"/>
                    <a:gd name="T50" fmla="*/ 12 w 28"/>
                    <a:gd name="T51" fmla="*/ 13 h 25"/>
                    <a:gd name="T52" fmla="*/ 13 w 28"/>
                    <a:gd name="T53" fmla="*/ 7 h 25"/>
                    <a:gd name="T54" fmla="*/ 14 w 28"/>
                    <a:gd name="T55" fmla="*/ 7 h 25"/>
                    <a:gd name="T56" fmla="*/ 15 w 28"/>
                    <a:gd name="T57" fmla="*/ 7 h 25"/>
                    <a:gd name="T58" fmla="*/ 24 w 28"/>
                    <a:gd name="T59" fmla="*/ 6 h 25"/>
                    <a:gd name="T60" fmla="*/ 23 w 28"/>
                    <a:gd name="T61" fmla="*/ 5 h 25"/>
                    <a:gd name="T62" fmla="*/ 13 w 28"/>
                    <a:gd name="T63" fmla="*/ 5 h 25"/>
                    <a:gd name="T64" fmla="*/ 8 w 28"/>
                    <a:gd name="T65" fmla="*/ 7 h 25"/>
                    <a:gd name="T66" fmla="*/ 6 w 28"/>
                    <a:gd name="T67" fmla="*/ 9 h 25"/>
                    <a:gd name="T68" fmla="*/ 5 w 28"/>
                    <a:gd name="T69" fmla="*/ 15 h 25"/>
                    <a:gd name="T70" fmla="*/ 7 w 28"/>
                    <a:gd name="T71" fmla="*/ 16 h 25"/>
                    <a:gd name="T72" fmla="*/ 6 w 28"/>
                    <a:gd name="T73" fmla="*/ 18 h 25"/>
                    <a:gd name="T74" fmla="*/ 11 w 28"/>
                    <a:gd name="T75" fmla="*/ 18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25"/>
                    <a:gd name="T116" fmla="*/ 28 w 2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25">
                      <a:moveTo>
                        <a:pt x="18" y="25"/>
                      </a:moveTo>
                      <a:cubicBezTo>
                        <a:pt x="16" y="23"/>
                        <a:pt x="16" y="23"/>
                        <a:pt x="16" y="23"/>
                      </a:cubicBezTo>
                      <a:cubicBezTo>
                        <a:pt x="16" y="22"/>
                        <a:pt x="14" y="21"/>
                        <a:pt x="13" y="22"/>
                      </a:cubicBezTo>
                      <a:cubicBezTo>
                        <a:pt x="9" y="22"/>
                        <a:pt x="9" y="22"/>
                        <a:pt x="9" y="22"/>
                      </a:cubicBezTo>
                      <a:cubicBezTo>
                        <a:pt x="12" y="20"/>
                        <a:pt x="12" y="20"/>
                        <a:pt x="12" y="20"/>
                      </a:cubicBezTo>
                      <a:cubicBezTo>
                        <a:pt x="11" y="20"/>
                        <a:pt x="10" y="20"/>
                        <a:pt x="9" y="20"/>
                      </a:cubicBezTo>
                      <a:cubicBezTo>
                        <a:pt x="9" y="20"/>
                        <a:pt x="8" y="20"/>
                        <a:pt x="8" y="20"/>
                      </a:cubicBezTo>
                      <a:cubicBezTo>
                        <a:pt x="6" y="20"/>
                        <a:pt x="4" y="20"/>
                        <a:pt x="3" y="17"/>
                      </a:cubicBezTo>
                      <a:cubicBezTo>
                        <a:pt x="3" y="16"/>
                        <a:pt x="3" y="16"/>
                        <a:pt x="3" y="16"/>
                      </a:cubicBezTo>
                      <a:cubicBezTo>
                        <a:pt x="0" y="13"/>
                        <a:pt x="2" y="11"/>
                        <a:pt x="4" y="9"/>
                      </a:cubicBezTo>
                      <a:cubicBezTo>
                        <a:pt x="4" y="8"/>
                        <a:pt x="5" y="8"/>
                        <a:pt x="5" y="7"/>
                      </a:cubicBezTo>
                      <a:cubicBezTo>
                        <a:pt x="5" y="7"/>
                        <a:pt x="5" y="7"/>
                        <a:pt x="5" y="7"/>
                      </a:cubicBezTo>
                      <a:cubicBezTo>
                        <a:pt x="5" y="7"/>
                        <a:pt x="5" y="7"/>
                        <a:pt x="5" y="6"/>
                      </a:cubicBezTo>
                      <a:cubicBezTo>
                        <a:pt x="5" y="5"/>
                        <a:pt x="6" y="5"/>
                        <a:pt x="7" y="5"/>
                      </a:cubicBezTo>
                      <a:cubicBezTo>
                        <a:pt x="9" y="4"/>
                        <a:pt x="9" y="4"/>
                        <a:pt x="9" y="4"/>
                      </a:cubicBezTo>
                      <a:cubicBezTo>
                        <a:pt x="10" y="4"/>
                        <a:pt x="11" y="3"/>
                        <a:pt x="12" y="3"/>
                      </a:cubicBezTo>
                      <a:cubicBezTo>
                        <a:pt x="15" y="2"/>
                        <a:pt x="18" y="1"/>
                        <a:pt x="21" y="2"/>
                      </a:cubicBezTo>
                      <a:cubicBezTo>
                        <a:pt x="22" y="3"/>
                        <a:pt x="24" y="3"/>
                        <a:pt x="24" y="3"/>
                      </a:cubicBezTo>
                      <a:cubicBezTo>
                        <a:pt x="25" y="3"/>
                        <a:pt x="25" y="2"/>
                        <a:pt x="25" y="2"/>
                      </a:cubicBezTo>
                      <a:cubicBezTo>
                        <a:pt x="25" y="0"/>
                        <a:pt x="25" y="0"/>
                        <a:pt x="25" y="0"/>
                      </a:cubicBezTo>
                      <a:cubicBezTo>
                        <a:pt x="26" y="1"/>
                        <a:pt x="26" y="1"/>
                        <a:pt x="26" y="1"/>
                      </a:cubicBezTo>
                      <a:cubicBezTo>
                        <a:pt x="27" y="1"/>
                        <a:pt x="28" y="3"/>
                        <a:pt x="28" y="4"/>
                      </a:cubicBezTo>
                      <a:cubicBezTo>
                        <a:pt x="27" y="6"/>
                        <a:pt x="26" y="8"/>
                        <a:pt x="23" y="8"/>
                      </a:cubicBezTo>
                      <a:cubicBezTo>
                        <a:pt x="20" y="7"/>
                        <a:pt x="19" y="7"/>
                        <a:pt x="17" y="8"/>
                      </a:cubicBezTo>
                      <a:cubicBezTo>
                        <a:pt x="17" y="8"/>
                        <a:pt x="17" y="8"/>
                        <a:pt x="17" y="8"/>
                      </a:cubicBezTo>
                      <a:cubicBezTo>
                        <a:pt x="18" y="8"/>
                        <a:pt x="18" y="9"/>
                        <a:pt x="18" y="9"/>
                      </a:cubicBezTo>
                      <a:cubicBezTo>
                        <a:pt x="19" y="9"/>
                        <a:pt x="19" y="9"/>
                        <a:pt x="19" y="9"/>
                      </a:cubicBezTo>
                      <a:cubicBezTo>
                        <a:pt x="18" y="11"/>
                        <a:pt x="18" y="11"/>
                        <a:pt x="18" y="11"/>
                      </a:cubicBezTo>
                      <a:cubicBezTo>
                        <a:pt x="21" y="17"/>
                        <a:pt x="21" y="17"/>
                        <a:pt x="21" y="17"/>
                      </a:cubicBezTo>
                      <a:cubicBezTo>
                        <a:pt x="16" y="12"/>
                        <a:pt x="16" y="12"/>
                        <a:pt x="16" y="12"/>
                      </a:cubicBezTo>
                      <a:cubicBezTo>
                        <a:pt x="16" y="12"/>
                        <a:pt x="16" y="12"/>
                        <a:pt x="16" y="12"/>
                      </a:cubicBezTo>
                      <a:cubicBezTo>
                        <a:pt x="16" y="14"/>
                        <a:pt x="16" y="14"/>
                        <a:pt x="16" y="14"/>
                      </a:cubicBezTo>
                      <a:cubicBezTo>
                        <a:pt x="15" y="12"/>
                        <a:pt x="15" y="12"/>
                        <a:pt x="15" y="12"/>
                      </a:cubicBezTo>
                      <a:cubicBezTo>
                        <a:pt x="14" y="12"/>
                        <a:pt x="14" y="11"/>
                        <a:pt x="14" y="11"/>
                      </a:cubicBezTo>
                      <a:cubicBezTo>
                        <a:pt x="13" y="11"/>
                        <a:pt x="13" y="11"/>
                        <a:pt x="13" y="10"/>
                      </a:cubicBezTo>
                      <a:cubicBezTo>
                        <a:pt x="13" y="12"/>
                        <a:pt x="14" y="13"/>
                        <a:pt x="14" y="14"/>
                      </a:cubicBezTo>
                      <a:cubicBezTo>
                        <a:pt x="16" y="17"/>
                        <a:pt x="16" y="17"/>
                        <a:pt x="16" y="17"/>
                      </a:cubicBezTo>
                      <a:cubicBezTo>
                        <a:pt x="14" y="16"/>
                        <a:pt x="14" y="16"/>
                        <a:pt x="14" y="16"/>
                      </a:cubicBezTo>
                      <a:cubicBezTo>
                        <a:pt x="14" y="16"/>
                        <a:pt x="14" y="16"/>
                        <a:pt x="14" y="16"/>
                      </a:cubicBezTo>
                      <a:cubicBezTo>
                        <a:pt x="16" y="18"/>
                        <a:pt x="19" y="19"/>
                        <a:pt x="18" y="23"/>
                      </a:cubicBezTo>
                      <a:lnTo>
                        <a:pt x="18" y="25"/>
                      </a:lnTo>
                      <a:close/>
                      <a:moveTo>
                        <a:pt x="11" y="18"/>
                      </a:moveTo>
                      <a:cubicBezTo>
                        <a:pt x="11" y="18"/>
                        <a:pt x="12" y="18"/>
                        <a:pt x="13" y="18"/>
                      </a:cubicBezTo>
                      <a:cubicBezTo>
                        <a:pt x="13" y="18"/>
                        <a:pt x="13" y="18"/>
                        <a:pt x="12" y="18"/>
                      </a:cubicBezTo>
                      <a:cubicBezTo>
                        <a:pt x="12" y="18"/>
                        <a:pt x="11" y="18"/>
                        <a:pt x="11" y="17"/>
                      </a:cubicBezTo>
                      <a:cubicBezTo>
                        <a:pt x="9" y="16"/>
                        <a:pt x="9" y="16"/>
                        <a:pt x="9" y="16"/>
                      </a:cubicBezTo>
                      <a:cubicBezTo>
                        <a:pt x="11" y="15"/>
                        <a:pt x="11" y="15"/>
                        <a:pt x="11" y="15"/>
                      </a:cubicBezTo>
                      <a:cubicBezTo>
                        <a:pt x="11" y="15"/>
                        <a:pt x="12" y="15"/>
                        <a:pt x="12" y="15"/>
                      </a:cubicBezTo>
                      <a:cubicBezTo>
                        <a:pt x="12" y="15"/>
                        <a:pt x="12" y="15"/>
                        <a:pt x="12" y="15"/>
                      </a:cubicBezTo>
                      <a:cubicBezTo>
                        <a:pt x="12" y="15"/>
                        <a:pt x="12" y="15"/>
                        <a:pt x="12" y="15"/>
                      </a:cubicBezTo>
                      <a:cubicBezTo>
                        <a:pt x="12" y="13"/>
                        <a:pt x="12" y="13"/>
                        <a:pt x="12" y="13"/>
                      </a:cubicBezTo>
                      <a:cubicBezTo>
                        <a:pt x="12" y="13"/>
                        <a:pt x="12" y="13"/>
                        <a:pt x="12" y="13"/>
                      </a:cubicBezTo>
                      <a:cubicBezTo>
                        <a:pt x="11" y="11"/>
                        <a:pt x="10" y="10"/>
                        <a:pt x="11" y="8"/>
                      </a:cubicBezTo>
                      <a:cubicBezTo>
                        <a:pt x="11" y="8"/>
                        <a:pt x="11" y="7"/>
                        <a:pt x="13" y="7"/>
                      </a:cubicBezTo>
                      <a:cubicBezTo>
                        <a:pt x="14" y="6"/>
                        <a:pt x="14" y="6"/>
                        <a:pt x="14" y="6"/>
                      </a:cubicBezTo>
                      <a:cubicBezTo>
                        <a:pt x="14" y="7"/>
                        <a:pt x="14" y="7"/>
                        <a:pt x="14" y="7"/>
                      </a:cubicBezTo>
                      <a:cubicBezTo>
                        <a:pt x="15" y="7"/>
                        <a:pt x="15" y="7"/>
                        <a:pt x="15" y="7"/>
                      </a:cubicBezTo>
                      <a:cubicBezTo>
                        <a:pt x="15" y="7"/>
                        <a:pt x="15" y="7"/>
                        <a:pt x="15" y="7"/>
                      </a:cubicBezTo>
                      <a:cubicBezTo>
                        <a:pt x="17" y="6"/>
                        <a:pt x="19" y="5"/>
                        <a:pt x="20" y="5"/>
                      </a:cubicBezTo>
                      <a:cubicBezTo>
                        <a:pt x="21" y="5"/>
                        <a:pt x="22" y="5"/>
                        <a:pt x="24" y="6"/>
                      </a:cubicBezTo>
                      <a:cubicBezTo>
                        <a:pt x="25" y="6"/>
                        <a:pt x="25" y="5"/>
                        <a:pt x="26" y="4"/>
                      </a:cubicBezTo>
                      <a:cubicBezTo>
                        <a:pt x="25" y="5"/>
                        <a:pt x="24" y="5"/>
                        <a:pt x="23" y="5"/>
                      </a:cubicBezTo>
                      <a:cubicBezTo>
                        <a:pt x="22" y="5"/>
                        <a:pt x="21" y="5"/>
                        <a:pt x="20" y="4"/>
                      </a:cubicBezTo>
                      <a:cubicBezTo>
                        <a:pt x="18" y="3"/>
                        <a:pt x="15" y="4"/>
                        <a:pt x="13" y="5"/>
                      </a:cubicBezTo>
                      <a:cubicBezTo>
                        <a:pt x="12" y="5"/>
                        <a:pt x="11" y="6"/>
                        <a:pt x="9" y="6"/>
                      </a:cubicBezTo>
                      <a:cubicBezTo>
                        <a:pt x="8" y="7"/>
                        <a:pt x="8" y="7"/>
                        <a:pt x="8" y="7"/>
                      </a:cubicBezTo>
                      <a:cubicBezTo>
                        <a:pt x="8" y="7"/>
                        <a:pt x="7" y="7"/>
                        <a:pt x="7" y="7"/>
                      </a:cubicBezTo>
                      <a:cubicBezTo>
                        <a:pt x="7" y="7"/>
                        <a:pt x="7" y="8"/>
                        <a:pt x="6" y="9"/>
                      </a:cubicBezTo>
                      <a:cubicBezTo>
                        <a:pt x="6" y="9"/>
                        <a:pt x="6" y="10"/>
                        <a:pt x="5" y="10"/>
                      </a:cubicBezTo>
                      <a:cubicBezTo>
                        <a:pt x="3" y="12"/>
                        <a:pt x="3" y="13"/>
                        <a:pt x="5" y="15"/>
                      </a:cubicBezTo>
                      <a:cubicBezTo>
                        <a:pt x="5" y="15"/>
                        <a:pt x="5" y="15"/>
                        <a:pt x="5" y="15"/>
                      </a:cubicBezTo>
                      <a:cubicBezTo>
                        <a:pt x="6" y="15"/>
                        <a:pt x="6" y="15"/>
                        <a:pt x="7" y="16"/>
                      </a:cubicBezTo>
                      <a:cubicBezTo>
                        <a:pt x="7" y="18"/>
                        <a:pt x="7" y="18"/>
                        <a:pt x="7" y="18"/>
                      </a:cubicBezTo>
                      <a:cubicBezTo>
                        <a:pt x="6" y="18"/>
                        <a:pt x="6" y="18"/>
                        <a:pt x="6" y="18"/>
                      </a:cubicBezTo>
                      <a:cubicBezTo>
                        <a:pt x="6" y="18"/>
                        <a:pt x="8" y="18"/>
                        <a:pt x="9" y="18"/>
                      </a:cubicBezTo>
                      <a:cubicBezTo>
                        <a:pt x="10" y="18"/>
                        <a:pt x="10" y="18"/>
                        <a:pt x="11"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7" name="Freeform 362"/>
                <p:cNvSpPr>
                  <a:spLocks noChangeArrowheads="1"/>
                </p:cNvSpPr>
                <p:nvPr/>
              </p:nvSpPr>
              <p:spPr bwMode="auto">
                <a:xfrm>
                  <a:off x="992" y="496"/>
                  <a:ext cx="23" cy="17"/>
                </a:xfrm>
                <a:custGeom>
                  <a:avLst/>
                  <a:gdLst>
                    <a:gd name="T0" fmla="*/ 6 w 13"/>
                    <a:gd name="T1" fmla="*/ 1 h 10"/>
                    <a:gd name="T2" fmla="*/ 5 w 13"/>
                    <a:gd name="T3" fmla="*/ 8 h 10"/>
                    <a:gd name="T4" fmla="*/ 6 w 13"/>
                    <a:gd name="T5" fmla="*/ 7 h 10"/>
                    <a:gd name="T6" fmla="*/ 7 w 13"/>
                    <a:gd name="T7" fmla="*/ 10 h 10"/>
                    <a:gd name="T8" fmla="*/ 9 w 13"/>
                    <a:gd name="T9" fmla="*/ 8 h 10"/>
                    <a:gd name="T10" fmla="*/ 11 w 13"/>
                    <a:gd name="T11" fmla="*/ 10 h 10"/>
                    <a:gd name="T12" fmla="*/ 9 w 13"/>
                    <a:gd name="T13" fmla="*/ 4 h 10"/>
                    <a:gd name="T14" fmla="*/ 12 w 13"/>
                    <a:gd name="T15" fmla="*/ 4 h 10"/>
                    <a:gd name="T16" fmla="*/ 6 w 13"/>
                    <a:gd name="T17" fmla="*/ 1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6" y="1"/>
                      </a:moveTo>
                      <a:cubicBezTo>
                        <a:pt x="0" y="0"/>
                        <a:pt x="5" y="6"/>
                        <a:pt x="5" y="8"/>
                      </a:cubicBezTo>
                      <a:cubicBezTo>
                        <a:pt x="6" y="8"/>
                        <a:pt x="6" y="7"/>
                        <a:pt x="6" y="7"/>
                      </a:cubicBezTo>
                      <a:cubicBezTo>
                        <a:pt x="6" y="8"/>
                        <a:pt x="7" y="9"/>
                        <a:pt x="7" y="10"/>
                      </a:cubicBezTo>
                      <a:cubicBezTo>
                        <a:pt x="8" y="9"/>
                        <a:pt x="9" y="9"/>
                        <a:pt x="9" y="8"/>
                      </a:cubicBezTo>
                      <a:cubicBezTo>
                        <a:pt x="9" y="9"/>
                        <a:pt x="10" y="9"/>
                        <a:pt x="11" y="10"/>
                      </a:cubicBezTo>
                      <a:cubicBezTo>
                        <a:pt x="10" y="8"/>
                        <a:pt x="10" y="6"/>
                        <a:pt x="9" y="4"/>
                      </a:cubicBezTo>
                      <a:cubicBezTo>
                        <a:pt x="10" y="5"/>
                        <a:pt x="13" y="6"/>
                        <a:pt x="12" y="4"/>
                      </a:cubicBezTo>
                      <a:cubicBezTo>
                        <a:pt x="10" y="2"/>
                        <a:pt x="9" y="1"/>
                        <a:pt x="6"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8" name="Freeform 363"/>
                <p:cNvSpPr>
                  <a:spLocks noEditPoints="1" noChangeArrowheads="1"/>
                </p:cNvSpPr>
                <p:nvPr/>
              </p:nvSpPr>
              <p:spPr bwMode="auto">
                <a:xfrm>
                  <a:off x="996" y="495"/>
                  <a:ext cx="20" cy="32"/>
                </a:xfrm>
                <a:custGeom>
                  <a:avLst/>
                  <a:gdLst>
                    <a:gd name="T0" fmla="*/ 12 w 12"/>
                    <a:gd name="T1" fmla="*/ 19 h 19"/>
                    <a:gd name="T2" fmla="*/ 8 w 12"/>
                    <a:gd name="T3" fmla="*/ 11 h 19"/>
                    <a:gd name="T4" fmla="*/ 7 w 12"/>
                    <a:gd name="T5" fmla="*/ 10 h 19"/>
                    <a:gd name="T6" fmla="*/ 7 w 12"/>
                    <a:gd name="T7" fmla="*/ 10 h 19"/>
                    <a:gd name="T8" fmla="*/ 7 w 12"/>
                    <a:gd name="T9" fmla="*/ 10 h 19"/>
                    <a:gd name="T10" fmla="*/ 6 w 12"/>
                    <a:gd name="T11" fmla="*/ 11 h 19"/>
                    <a:gd name="T12" fmla="*/ 5 w 12"/>
                    <a:gd name="T13" fmla="*/ 14 h 19"/>
                    <a:gd name="T14" fmla="*/ 4 w 12"/>
                    <a:gd name="T15" fmla="*/ 11 h 19"/>
                    <a:gd name="T16" fmla="*/ 4 w 12"/>
                    <a:gd name="T17" fmla="*/ 10 h 19"/>
                    <a:gd name="T18" fmla="*/ 3 w 12"/>
                    <a:gd name="T19" fmla="*/ 12 h 19"/>
                    <a:gd name="T20" fmla="*/ 2 w 12"/>
                    <a:gd name="T21" fmla="*/ 9 h 19"/>
                    <a:gd name="T22" fmla="*/ 2 w 12"/>
                    <a:gd name="T23" fmla="*/ 8 h 19"/>
                    <a:gd name="T24" fmla="*/ 1 w 12"/>
                    <a:gd name="T25" fmla="*/ 2 h 19"/>
                    <a:gd name="T26" fmla="*/ 4 w 12"/>
                    <a:gd name="T27" fmla="*/ 1 h 19"/>
                    <a:gd name="T28" fmla="*/ 6 w 12"/>
                    <a:gd name="T29" fmla="*/ 1 h 19"/>
                    <a:gd name="T30" fmla="*/ 10 w 12"/>
                    <a:gd name="T31" fmla="*/ 4 h 19"/>
                    <a:gd name="T32" fmla="*/ 11 w 12"/>
                    <a:gd name="T33" fmla="*/ 6 h 19"/>
                    <a:gd name="T34" fmla="*/ 9 w 12"/>
                    <a:gd name="T35" fmla="*/ 7 h 19"/>
                    <a:gd name="T36" fmla="*/ 10 w 12"/>
                    <a:gd name="T37" fmla="*/ 10 h 19"/>
                    <a:gd name="T38" fmla="*/ 12 w 12"/>
                    <a:gd name="T39" fmla="*/ 19 h 19"/>
                    <a:gd name="T40" fmla="*/ 5 w 12"/>
                    <a:gd name="T41" fmla="*/ 5 h 19"/>
                    <a:gd name="T42" fmla="*/ 5 w 12"/>
                    <a:gd name="T43" fmla="*/ 8 h 19"/>
                    <a:gd name="T44" fmla="*/ 6 w 12"/>
                    <a:gd name="T45" fmla="*/ 9 h 19"/>
                    <a:gd name="T46" fmla="*/ 6 w 12"/>
                    <a:gd name="T47" fmla="*/ 9 h 19"/>
                    <a:gd name="T48" fmla="*/ 6 w 12"/>
                    <a:gd name="T49" fmla="*/ 8 h 19"/>
                    <a:gd name="T50" fmla="*/ 7 w 12"/>
                    <a:gd name="T51" fmla="*/ 7 h 19"/>
                    <a:gd name="T52" fmla="*/ 6 w 12"/>
                    <a:gd name="T53" fmla="*/ 5 h 19"/>
                    <a:gd name="T54" fmla="*/ 5 w 12"/>
                    <a:gd name="T55" fmla="*/ 3 h 19"/>
                    <a:gd name="T56" fmla="*/ 5 w 12"/>
                    <a:gd name="T57" fmla="*/ 3 h 19"/>
                    <a:gd name="T58" fmla="*/ 4 w 12"/>
                    <a:gd name="T59" fmla="*/ 2 h 19"/>
                    <a:gd name="T60" fmla="*/ 3 w 12"/>
                    <a:gd name="T61" fmla="*/ 2 h 19"/>
                    <a:gd name="T62" fmla="*/ 2 w 12"/>
                    <a:gd name="T63" fmla="*/ 3 h 19"/>
                    <a:gd name="T64" fmla="*/ 4 w 12"/>
                    <a:gd name="T65" fmla="*/ 7 h 19"/>
                    <a:gd name="T66" fmla="*/ 4 w 12"/>
                    <a:gd name="T67" fmla="*/ 7 h 19"/>
                    <a:gd name="T68" fmla="*/ 5 w 12"/>
                    <a:gd name="T69" fmla="*/ 5 h 19"/>
                    <a:gd name="T70" fmla="*/ 7 w 12"/>
                    <a:gd name="T71" fmla="*/ 4 h 19"/>
                    <a:gd name="T72" fmla="*/ 8 w 12"/>
                    <a:gd name="T73" fmla="*/ 4 h 19"/>
                    <a:gd name="T74" fmla="*/ 8 w 12"/>
                    <a:gd name="T75" fmla="*/ 5 h 19"/>
                    <a:gd name="T76" fmla="*/ 7 w 12"/>
                    <a:gd name="T77" fmla="*/ 4 h 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
                    <a:gd name="T118" fmla="*/ 0 h 19"/>
                    <a:gd name="T119" fmla="*/ 12 w 12"/>
                    <a:gd name="T120" fmla="*/ 19 h 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 h="19">
                      <a:moveTo>
                        <a:pt x="12" y="19"/>
                      </a:moveTo>
                      <a:cubicBezTo>
                        <a:pt x="8" y="11"/>
                        <a:pt x="8" y="11"/>
                        <a:pt x="8" y="11"/>
                      </a:cubicBezTo>
                      <a:cubicBezTo>
                        <a:pt x="8" y="11"/>
                        <a:pt x="7" y="11"/>
                        <a:pt x="7" y="10"/>
                      </a:cubicBezTo>
                      <a:cubicBezTo>
                        <a:pt x="7" y="10"/>
                        <a:pt x="7" y="10"/>
                        <a:pt x="7" y="10"/>
                      </a:cubicBezTo>
                      <a:cubicBezTo>
                        <a:pt x="7" y="10"/>
                        <a:pt x="7" y="10"/>
                        <a:pt x="7" y="10"/>
                      </a:cubicBezTo>
                      <a:cubicBezTo>
                        <a:pt x="7" y="11"/>
                        <a:pt x="6" y="11"/>
                        <a:pt x="6" y="11"/>
                      </a:cubicBezTo>
                      <a:cubicBezTo>
                        <a:pt x="5" y="14"/>
                        <a:pt x="5" y="14"/>
                        <a:pt x="5" y="14"/>
                      </a:cubicBezTo>
                      <a:cubicBezTo>
                        <a:pt x="4" y="11"/>
                        <a:pt x="4" y="11"/>
                        <a:pt x="4" y="11"/>
                      </a:cubicBezTo>
                      <a:cubicBezTo>
                        <a:pt x="4" y="11"/>
                        <a:pt x="4" y="10"/>
                        <a:pt x="4" y="10"/>
                      </a:cubicBezTo>
                      <a:cubicBezTo>
                        <a:pt x="3" y="12"/>
                        <a:pt x="3" y="12"/>
                        <a:pt x="3" y="12"/>
                      </a:cubicBezTo>
                      <a:cubicBezTo>
                        <a:pt x="2" y="9"/>
                        <a:pt x="2" y="9"/>
                        <a:pt x="2" y="9"/>
                      </a:cubicBezTo>
                      <a:cubicBezTo>
                        <a:pt x="2" y="9"/>
                        <a:pt x="2" y="8"/>
                        <a:pt x="2" y="8"/>
                      </a:cubicBezTo>
                      <a:cubicBezTo>
                        <a:pt x="1" y="6"/>
                        <a:pt x="0" y="3"/>
                        <a:pt x="1" y="2"/>
                      </a:cubicBezTo>
                      <a:cubicBezTo>
                        <a:pt x="1" y="1"/>
                        <a:pt x="2" y="0"/>
                        <a:pt x="4" y="1"/>
                      </a:cubicBezTo>
                      <a:cubicBezTo>
                        <a:pt x="5" y="1"/>
                        <a:pt x="5" y="1"/>
                        <a:pt x="6" y="1"/>
                      </a:cubicBezTo>
                      <a:cubicBezTo>
                        <a:pt x="8" y="2"/>
                        <a:pt x="9" y="2"/>
                        <a:pt x="10" y="4"/>
                      </a:cubicBezTo>
                      <a:cubicBezTo>
                        <a:pt x="11" y="5"/>
                        <a:pt x="11" y="6"/>
                        <a:pt x="11" y="6"/>
                      </a:cubicBezTo>
                      <a:cubicBezTo>
                        <a:pt x="10" y="7"/>
                        <a:pt x="10" y="7"/>
                        <a:pt x="9" y="7"/>
                      </a:cubicBezTo>
                      <a:cubicBezTo>
                        <a:pt x="9" y="8"/>
                        <a:pt x="9" y="9"/>
                        <a:pt x="10" y="10"/>
                      </a:cubicBezTo>
                      <a:lnTo>
                        <a:pt x="12" y="19"/>
                      </a:lnTo>
                      <a:close/>
                      <a:moveTo>
                        <a:pt x="5" y="5"/>
                      </a:moveTo>
                      <a:cubicBezTo>
                        <a:pt x="5" y="8"/>
                        <a:pt x="5" y="8"/>
                        <a:pt x="5" y="8"/>
                      </a:cubicBezTo>
                      <a:cubicBezTo>
                        <a:pt x="5" y="8"/>
                        <a:pt x="5" y="8"/>
                        <a:pt x="6" y="9"/>
                      </a:cubicBezTo>
                      <a:cubicBezTo>
                        <a:pt x="6" y="9"/>
                        <a:pt x="6" y="9"/>
                        <a:pt x="6" y="9"/>
                      </a:cubicBezTo>
                      <a:cubicBezTo>
                        <a:pt x="6" y="9"/>
                        <a:pt x="6" y="9"/>
                        <a:pt x="6" y="8"/>
                      </a:cubicBezTo>
                      <a:cubicBezTo>
                        <a:pt x="7" y="7"/>
                        <a:pt x="7" y="7"/>
                        <a:pt x="7" y="7"/>
                      </a:cubicBezTo>
                      <a:cubicBezTo>
                        <a:pt x="6" y="7"/>
                        <a:pt x="6" y="6"/>
                        <a:pt x="6" y="5"/>
                      </a:cubicBezTo>
                      <a:cubicBezTo>
                        <a:pt x="5" y="3"/>
                        <a:pt x="5" y="3"/>
                        <a:pt x="5" y="3"/>
                      </a:cubicBezTo>
                      <a:cubicBezTo>
                        <a:pt x="5" y="3"/>
                        <a:pt x="5" y="3"/>
                        <a:pt x="5" y="3"/>
                      </a:cubicBezTo>
                      <a:cubicBezTo>
                        <a:pt x="5" y="3"/>
                        <a:pt x="4" y="3"/>
                        <a:pt x="4" y="2"/>
                      </a:cubicBezTo>
                      <a:cubicBezTo>
                        <a:pt x="4" y="3"/>
                        <a:pt x="4" y="2"/>
                        <a:pt x="3" y="2"/>
                      </a:cubicBezTo>
                      <a:cubicBezTo>
                        <a:pt x="3" y="2"/>
                        <a:pt x="2" y="3"/>
                        <a:pt x="2" y="3"/>
                      </a:cubicBezTo>
                      <a:cubicBezTo>
                        <a:pt x="2" y="3"/>
                        <a:pt x="3" y="6"/>
                        <a:pt x="4" y="7"/>
                      </a:cubicBezTo>
                      <a:cubicBezTo>
                        <a:pt x="4" y="7"/>
                        <a:pt x="4" y="7"/>
                        <a:pt x="4" y="7"/>
                      </a:cubicBezTo>
                      <a:lnTo>
                        <a:pt x="5" y="5"/>
                      </a:lnTo>
                      <a:close/>
                      <a:moveTo>
                        <a:pt x="7" y="4"/>
                      </a:moveTo>
                      <a:cubicBezTo>
                        <a:pt x="8" y="4"/>
                        <a:pt x="8" y="4"/>
                        <a:pt x="8" y="4"/>
                      </a:cubicBezTo>
                      <a:cubicBezTo>
                        <a:pt x="8" y="5"/>
                        <a:pt x="8" y="5"/>
                        <a:pt x="8" y="5"/>
                      </a:cubicBezTo>
                      <a:cubicBezTo>
                        <a:pt x="8" y="4"/>
                        <a:pt x="7" y="4"/>
                        <a:pt x="7"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9" name="Freeform 364"/>
                <p:cNvSpPr>
                  <a:spLocks noChangeArrowheads="1"/>
                </p:cNvSpPr>
                <p:nvPr/>
              </p:nvSpPr>
              <p:spPr bwMode="auto">
                <a:xfrm>
                  <a:off x="1020" y="476"/>
                  <a:ext cx="1" cy="1"/>
                </a:xfrm>
                <a:custGeom>
                  <a:avLst/>
                  <a:gdLst>
                    <a:gd name="T0" fmla="*/ 1 w 1"/>
                    <a:gd name="T1" fmla="*/ 1 h 1"/>
                    <a:gd name="T2" fmla="*/ 1 w 1"/>
                    <a:gd name="T3" fmla="*/ 0 h 1"/>
                    <a:gd name="T4" fmla="*/ 0 w 1"/>
                    <a:gd name="T5" fmla="*/ 0 h 1"/>
                    <a:gd name="T6" fmla="*/ 1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0"/>
                        <a:pt x="1" y="0"/>
                        <a:pt x="1" y="0"/>
                      </a:cubicBezTo>
                      <a:cubicBezTo>
                        <a:pt x="1" y="0"/>
                        <a:pt x="0" y="0"/>
                        <a:pt x="0" y="0"/>
                      </a:cubicBezTo>
                      <a:cubicBezTo>
                        <a:pt x="0" y="0"/>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0" name="Freeform 365"/>
                <p:cNvSpPr>
                  <a:spLocks noChangeArrowheads="1"/>
                </p:cNvSpPr>
                <p:nvPr/>
              </p:nvSpPr>
              <p:spPr bwMode="auto">
                <a:xfrm>
                  <a:off x="1016" y="472"/>
                  <a:ext cx="7" cy="7"/>
                </a:xfrm>
                <a:custGeom>
                  <a:avLst/>
                  <a:gdLst>
                    <a:gd name="T0" fmla="*/ 4 w 4"/>
                    <a:gd name="T1" fmla="*/ 4 h 4"/>
                    <a:gd name="T2" fmla="*/ 2 w 4"/>
                    <a:gd name="T3" fmla="*/ 4 h 4"/>
                    <a:gd name="T4" fmla="*/ 1 w 4"/>
                    <a:gd name="T5" fmla="*/ 3 h 4"/>
                    <a:gd name="T6" fmla="*/ 0 w 4"/>
                    <a:gd name="T7" fmla="*/ 2 h 4"/>
                    <a:gd name="T8" fmla="*/ 2 w 4"/>
                    <a:gd name="T9" fmla="*/ 1 h 4"/>
                    <a:gd name="T10" fmla="*/ 3 w 4"/>
                    <a:gd name="T11" fmla="*/ 1 h 4"/>
                    <a:gd name="T12" fmla="*/ 4 w 4"/>
                    <a:gd name="T13" fmla="*/ 0 h 4"/>
                    <a:gd name="T14" fmla="*/ 4 w 4"/>
                    <a:gd name="T15" fmla="*/ 2 h 4"/>
                    <a:gd name="T16" fmla="*/ 4 w 4"/>
                    <a:gd name="T17" fmla="*/ 3 h 4"/>
                    <a:gd name="T18" fmla="*/ 4 w 4"/>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4"/>
                    <a:gd name="T32" fmla="*/ 4 w 4"/>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4">
                      <a:moveTo>
                        <a:pt x="4" y="4"/>
                      </a:moveTo>
                      <a:cubicBezTo>
                        <a:pt x="2" y="4"/>
                        <a:pt x="2" y="4"/>
                        <a:pt x="2" y="4"/>
                      </a:cubicBezTo>
                      <a:cubicBezTo>
                        <a:pt x="2" y="3"/>
                        <a:pt x="2" y="3"/>
                        <a:pt x="1" y="3"/>
                      </a:cubicBezTo>
                      <a:cubicBezTo>
                        <a:pt x="0" y="2"/>
                        <a:pt x="0" y="2"/>
                        <a:pt x="0" y="2"/>
                      </a:cubicBezTo>
                      <a:cubicBezTo>
                        <a:pt x="2" y="1"/>
                        <a:pt x="2" y="1"/>
                        <a:pt x="2" y="1"/>
                      </a:cubicBezTo>
                      <a:cubicBezTo>
                        <a:pt x="2" y="1"/>
                        <a:pt x="2" y="1"/>
                        <a:pt x="3" y="1"/>
                      </a:cubicBezTo>
                      <a:cubicBezTo>
                        <a:pt x="4" y="0"/>
                        <a:pt x="4" y="0"/>
                        <a:pt x="4" y="0"/>
                      </a:cubicBezTo>
                      <a:cubicBezTo>
                        <a:pt x="4" y="2"/>
                        <a:pt x="4" y="2"/>
                        <a:pt x="4" y="2"/>
                      </a:cubicBezTo>
                      <a:cubicBezTo>
                        <a:pt x="4" y="2"/>
                        <a:pt x="4" y="3"/>
                        <a:pt x="4" y="3"/>
                      </a:cubicBezTo>
                      <a:lnTo>
                        <a:pt x="4"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1" name="Freeform 366"/>
                <p:cNvSpPr>
                  <a:spLocks noChangeArrowheads="1"/>
                </p:cNvSpPr>
                <p:nvPr/>
              </p:nvSpPr>
              <p:spPr bwMode="auto">
                <a:xfrm>
                  <a:off x="1009" y="489"/>
                  <a:ext cx="12" cy="11"/>
                </a:xfrm>
                <a:custGeom>
                  <a:avLst/>
                  <a:gdLst>
                    <a:gd name="T0" fmla="*/ 7 w 7"/>
                    <a:gd name="T1" fmla="*/ 6 h 6"/>
                    <a:gd name="T2" fmla="*/ 0 w 7"/>
                    <a:gd name="T3" fmla="*/ 2 h 6"/>
                    <a:gd name="T4" fmla="*/ 7 w 7"/>
                    <a:gd name="T5" fmla="*/ 6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7" y="6"/>
                      </a:moveTo>
                      <a:cubicBezTo>
                        <a:pt x="6" y="3"/>
                        <a:pt x="3" y="0"/>
                        <a:pt x="0" y="2"/>
                      </a:cubicBezTo>
                      <a:cubicBezTo>
                        <a:pt x="2" y="3"/>
                        <a:pt x="6" y="6"/>
                        <a:pt x="7"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2" name="Freeform 367"/>
                <p:cNvSpPr>
                  <a:spLocks noChangeArrowheads="1"/>
                </p:cNvSpPr>
                <p:nvPr/>
              </p:nvSpPr>
              <p:spPr bwMode="auto">
                <a:xfrm>
                  <a:off x="1008" y="489"/>
                  <a:ext cx="15" cy="12"/>
                </a:xfrm>
                <a:custGeom>
                  <a:avLst/>
                  <a:gdLst>
                    <a:gd name="T0" fmla="*/ 7 w 9"/>
                    <a:gd name="T1" fmla="*/ 7 h 7"/>
                    <a:gd name="T2" fmla="*/ 7 w 9"/>
                    <a:gd name="T3" fmla="*/ 7 h 7"/>
                    <a:gd name="T4" fmla="*/ 3 w 9"/>
                    <a:gd name="T5" fmla="*/ 4 h 7"/>
                    <a:gd name="T6" fmla="*/ 1 w 9"/>
                    <a:gd name="T7" fmla="*/ 3 h 7"/>
                    <a:gd name="T8" fmla="*/ 0 w 9"/>
                    <a:gd name="T9" fmla="*/ 2 h 7"/>
                    <a:gd name="T10" fmla="*/ 1 w 9"/>
                    <a:gd name="T11" fmla="*/ 1 h 7"/>
                    <a:gd name="T12" fmla="*/ 3 w 9"/>
                    <a:gd name="T13" fmla="*/ 0 h 7"/>
                    <a:gd name="T14" fmla="*/ 8 w 9"/>
                    <a:gd name="T15" fmla="*/ 5 h 7"/>
                    <a:gd name="T16" fmla="*/ 9 w 9"/>
                    <a:gd name="T17" fmla="*/ 6 h 7"/>
                    <a:gd name="T18" fmla="*/ 8 w 9"/>
                    <a:gd name="T19" fmla="*/ 6 h 7"/>
                    <a:gd name="T20" fmla="*/ 7 w 9"/>
                    <a:gd name="T21" fmla="*/ 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7"/>
                    <a:gd name="T35" fmla="*/ 9 w 9"/>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7">
                      <a:moveTo>
                        <a:pt x="7" y="7"/>
                      </a:moveTo>
                      <a:cubicBezTo>
                        <a:pt x="7" y="7"/>
                        <a:pt x="7" y="7"/>
                        <a:pt x="7" y="7"/>
                      </a:cubicBezTo>
                      <a:cubicBezTo>
                        <a:pt x="6" y="7"/>
                        <a:pt x="5" y="6"/>
                        <a:pt x="3" y="4"/>
                      </a:cubicBezTo>
                      <a:cubicBezTo>
                        <a:pt x="2" y="3"/>
                        <a:pt x="1" y="3"/>
                        <a:pt x="1" y="3"/>
                      </a:cubicBezTo>
                      <a:cubicBezTo>
                        <a:pt x="0" y="2"/>
                        <a:pt x="0" y="2"/>
                        <a:pt x="0" y="2"/>
                      </a:cubicBezTo>
                      <a:cubicBezTo>
                        <a:pt x="1" y="1"/>
                        <a:pt x="1" y="1"/>
                        <a:pt x="1" y="1"/>
                      </a:cubicBezTo>
                      <a:cubicBezTo>
                        <a:pt x="1" y="0"/>
                        <a:pt x="2" y="0"/>
                        <a:pt x="3" y="0"/>
                      </a:cubicBezTo>
                      <a:cubicBezTo>
                        <a:pt x="6" y="0"/>
                        <a:pt x="8" y="3"/>
                        <a:pt x="8" y="5"/>
                      </a:cubicBezTo>
                      <a:cubicBezTo>
                        <a:pt x="9" y="6"/>
                        <a:pt x="9" y="6"/>
                        <a:pt x="9" y="6"/>
                      </a:cubicBezTo>
                      <a:cubicBezTo>
                        <a:pt x="8" y="6"/>
                        <a:pt x="8" y="6"/>
                        <a:pt x="8" y="6"/>
                      </a:cubicBezTo>
                      <a:cubicBezTo>
                        <a:pt x="8" y="7"/>
                        <a:pt x="8" y="7"/>
                        <a:pt x="7"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3" name="Freeform 368"/>
                <p:cNvSpPr>
                  <a:spLocks noChangeArrowheads="1"/>
                </p:cNvSpPr>
                <p:nvPr/>
              </p:nvSpPr>
              <p:spPr bwMode="auto">
                <a:xfrm>
                  <a:off x="897" y="417"/>
                  <a:ext cx="83" cy="86"/>
                </a:xfrm>
                <a:custGeom>
                  <a:avLst/>
                  <a:gdLst>
                    <a:gd name="T0" fmla="*/ 28 w 48"/>
                    <a:gd name="T1" fmla="*/ 8 h 50"/>
                    <a:gd name="T2" fmla="*/ 29 w 48"/>
                    <a:gd name="T3" fmla="*/ 8 h 50"/>
                    <a:gd name="T4" fmla="*/ 27 w 48"/>
                    <a:gd name="T5" fmla="*/ 4 h 50"/>
                    <a:gd name="T6" fmla="*/ 28 w 48"/>
                    <a:gd name="T7" fmla="*/ 3 h 50"/>
                    <a:gd name="T8" fmla="*/ 21 w 48"/>
                    <a:gd name="T9" fmla="*/ 0 h 50"/>
                    <a:gd name="T10" fmla="*/ 14 w 48"/>
                    <a:gd name="T11" fmla="*/ 4 h 50"/>
                    <a:gd name="T12" fmla="*/ 10 w 48"/>
                    <a:gd name="T13" fmla="*/ 6 h 50"/>
                    <a:gd name="T14" fmla="*/ 8 w 48"/>
                    <a:gd name="T15" fmla="*/ 4 h 50"/>
                    <a:gd name="T16" fmla="*/ 2 w 48"/>
                    <a:gd name="T17" fmla="*/ 9 h 50"/>
                    <a:gd name="T18" fmla="*/ 2 w 48"/>
                    <a:gd name="T19" fmla="*/ 13 h 50"/>
                    <a:gd name="T20" fmla="*/ 4 w 48"/>
                    <a:gd name="T21" fmla="*/ 18 h 50"/>
                    <a:gd name="T22" fmla="*/ 9 w 48"/>
                    <a:gd name="T23" fmla="*/ 15 h 50"/>
                    <a:gd name="T24" fmla="*/ 14 w 48"/>
                    <a:gd name="T25" fmla="*/ 17 h 50"/>
                    <a:gd name="T26" fmla="*/ 20 w 48"/>
                    <a:gd name="T27" fmla="*/ 26 h 50"/>
                    <a:gd name="T28" fmla="*/ 24 w 48"/>
                    <a:gd name="T29" fmla="*/ 30 h 50"/>
                    <a:gd name="T30" fmla="*/ 29 w 48"/>
                    <a:gd name="T31" fmla="*/ 31 h 50"/>
                    <a:gd name="T32" fmla="*/ 36 w 48"/>
                    <a:gd name="T33" fmla="*/ 37 h 50"/>
                    <a:gd name="T34" fmla="*/ 38 w 48"/>
                    <a:gd name="T35" fmla="*/ 43 h 50"/>
                    <a:gd name="T36" fmla="*/ 37 w 48"/>
                    <a:gd name="T37" fmla="*/ 45 h 50"/>
                    <a:gd name="T38" fmla="*/ 40 w 48"/>
                    <a:gd name="T39" fmla="*/ 44 h 50"/>
                    <a:gd name="T40" fmla="*/ 42 w 48"/>
                    <a:gd name="T41" fmla="*/ 41 h 50"/>
                    <a:gd name="T42" fmla="*/ 40 w 48"/>
                    <a:gd name="T43" fmla="*/ 38 h 50"/>
                    <a:gd name="T44" fmla="*/ 47 w 48"/>
                    <a:gd name="T45" fmla="*/ 39 h 50"/>
                    <a:gd name="T46" fmla="*/ 37 w 48"/>
                    <a:gd name="T47" fmla="*/ 30 h 50"/>
                    <a:gd name="T48" fmla="*/ 36 w 48"/>
                    <a:gd name="T49" fmla="*/ 28 h 50"/>
                    <a:gd name="T50" fmla="*/ 31 w 48"/>
                    <a:gd name="T51" fmla="*/ 25 h 50"/>
                    <a:gd name="T52" fmla="*/ 28 w 48"/>
                    <a:gd name="T53" fmla="*/ 19 h 50"/>
                    <a:gd name="T54" fmla="*/ 23 w 48"/>
                    <a:gd name="T55" fmla="*/ 13 h 50"/>
                    <a:gd name="T56" fmla="*/ 28 w 48"/>
                    <a:gd name="T57" fmla="*/ 8 h 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8"/>
                    <a:gd name="T88" fmla="*/ 0 h 50"/>
                    <a:gd name="T89" fmla="*/ 48 w 48"/>
                    <a:gd name="T90" fmla="*/ 50 h 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8" h="50">
                      <a:moveTo>
                        <a:pt x="28" y="8"/>
                      </a:moveTo>
                      <a:cubicBezTo>
                        <a:pt x="29" y="8"/>
                        <a:pt x="29" y="8"/>
                        <a:pt x="29" y="8"/>
                      </a:cubicBezTo>
                      <a:cubicBezTo>
                        <a:pt x="29" y="6"/>
                        <a:pt x="28" y="5"/>
                        <a:pt x="27" y="4"/>
                      </a:cubicBezTo>
                      <a:cubicBezTo>
                        <a:pt x="28" y="4"/>
                        <a:pt x="28" y="3"/>
                        <a:pt x="28" y="3"/>
                      </a:cubicBezTo>
                      <a:cubicBezTo>
                        <a:pt x="26" y="2"/>
                        <a:pt x="22" y="0"/>
                        <a:pt x="21" y="0"/>
                      </a:cubicBezTo>
                      <a:cubicBezTo>
                        <a:pt x="17" y="1"/>
                        <a:pt x="15" y="0"/>
                        <a:pt x="14" y="4"/>
                      </a:cubicBezTo>
                      <a:cubicBezTo>
                        <a:pt x="12" y="2"/>
                        <a:pt x="11" y="3"/>
                        <a:pt x="10" y="6"/>
                      </a:cubicBezTo>
                      <a:cubicBezTo>
                        <a:pt x="10" y="5"/>
                        <a:pt x="8" y="4"/>
                        <a:pt x="8" y="4"/>
                      </a:cubicBezTo>
                      <a:cubicBezTo>
                        <a:pt x="5" y="7"/>
                        <a:pt x="0" y="5"/>
                        <a:pt x="2" y="9"/>
                      </a:cubicBezTo>
                      <a:cubicBezTo>
                        <a:pt x="3" y="10"/>
                        <a:pt x="2" y="12"/>
                        <a:pt x="2" y="13"/>
                      </a:cubicBezTo>
                      <a:cubicBezTo>
                        <a:pt x="3" y="16"/>
                        <a:pt x="4" y="15"/>
                        <a:pt x="4" y="18"/>
                      </a:cubicBezTo>
                      <a:cubicBezTo>
                        <a:pt x="6" y="17"/>
                        <a:pt x="7" y="16"/>
                        <a:pt x="9" y="15"/>
                      </a:cubicBezTo>
                      <a:cubicBezTo>
                        <a:pt x="10" y="14"/>
                        <a:pt x="13" y="16"/>
                        <a:pt x="14" y="17"/>
                      </a:cubicBezTo>
                      <a:cubicBezTo>
                        <a:pt x="17" y="18"/>
                        <a:pt x="15" y="25"/>
                        <a:pt x="20" y="26"/>
                      </a:cubicBezTo>
                      <a:cubicBezTo>
                        <a:pt x="21" y="26"/>
                        <a:pt x="23" y="28"/>
                        <a:pt x="24" y="30"/>
                      </a:cubicBezTo>
                      <a:cubicBezTo>
                        <a:pt x="26" y="32"/>
                        <a:pt x="27" y="30"/>
                        <a:pt x="29" y="31"/>
                      </a:cubicBezTo>
                      <a:cubicBezTo>
                        <a:pt x="31" y="33"/>
                        <a:pt x="34" y="38"/>
                        <a:pt x="36" y="37"/>
                      </a:cubicBezTo>
                      <a:cubicBezTo>
                        <a:pt x="37" y="39"/>
                        <a:pt x="37" y="41"/>
                        <a:pt x="38" y="43"/>
                      </a:cubicBezTo>
                      <a:cubicBezTo>
                        <a:pt x="39" y="45"/>
                        <a:pt x="37" y="43"/>
                        <a:pt x="37" y="45"/>
                      </a:cubicBezTo>
                      <a:cubicBezTo>
                        <a:pt x="35" y="50"/>
                        <a:pt x="39" y="48"/>
                        <a:pt x="40" y="44"/>
                      </a:cubicBezTo>
                      <a:cubicBezTo>
                        <a:pt x="40" y="42"/>
                        <a:pt x="42" y="43"/>
                        <a:pt x="42" y="41"/>
                      </a:cubicBezTo>
                      <a:cubicBezTo>
                        <a:pt x="42" y="40"/>
                        <a:pt x="39" y="40"/>
                        <a:pt x="40" y="38"/>
                      </a:cubicBezTo>
                      <a:cubicBezTo>
                        <a:pt x="41" y="34"/>
                        <a:pt x="45" y="35"/>
                        <a:pt x="47" y="39"/>
                      </a:cubicBezTo>
                      <a:cubicBezTo>
                        <a:pt x="48" y="33"/>
                        <a:pt x="40" y="32"/>
                        <a:pt x="37" y="30"/>
                      </a:cubicBezTo>
                      <a:cubicBezTo>
                        <a:pt x="36" y="29"/>
                        <a:pt x="40" y="27"/>
                        <a:pt x="36" y="28"/>
                      </a:cubicBezTo>
                      <a:cubicBezTo>
                        <a:pt x="33" y="28"/>
                        <a:pt x="32" y="27"/>
                        <a:pt x="31" y="25"/>
                      </a:cubicBezTo>
                      <a:cubicBezTo>
                        <a:pt x="29" y="23"/>
                        <a:pt x="29" y="20"/>
                        <a:pt x="28" y="19"/>
                      </a:cubicBezTo>
                      <a:cubicBezTo>
                        <a:pt x="26" y="16"/>
                        <a:pt x="24" y="17"/>
                        <a:pt x="23" y="13"/>
                      </a:cubicBezTo>
                      <a:cubicBezTo>
                        <a:pt x="22" y="11"/>
                        <a:pt x="26" y="4"/>
                        <a:pt x="28"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4" name="Freeform 369"/>
                <p:cNvSpPr>
                  <a:spLocks noEditPoints="1" noChangeArrowheads="1"/>
                </p:cNvSpPr>
                <p:nvPr/>
              </p:nvSpPr>
              <p:spPr bwMode="auto">
                <a:xfrm>
                  <a:off x="899" y="415"/>
                  <a:ext cx="83" cy="86"/>
                </a:xfrm>
                <a:custGeom>
                  <a:avLst/>
                  <a:gdLst>
                    <a:gd name="T0" fmla="*/ 35 w 48"/>
                    <a:gd name="T1" fmla="*/ 46 h 50"/>
                    <a:gd name="T2" fmla="*/ 34 w 48"/>
                    <a:gd name="T3" fmla="*/ 39 h 50"/>
                    <a:gd name="T4" fmla="*/ 26 w 48"/>
                    <a:gd name="T5" fmla="*/ 33 h 50"/>
                    <a:gd name="T6" fmla="*/ 18 w 48"/>
                    <a:gd name="T7" fmla="*/ 28 h 50"/>
                    <a:gd name="T8" fmla="*/ 12 w 48"/>
                    <a:gd name="T9" fmla="*/ 18 h 50"/>
                    <a:gd name="T10" fmla="*/ 4 w 48"/>
                    <a:gd name="T11" fmla="*/ 20 h 50"/>
                    <a:gd name="T12" fmla="*/ 2 w 48"/>
                    <a:gd name="T13" fmla="*/ 17 h 50"/>
                    <a:gd name="T14" fmla="*/ 0 w 48"/>
                    <a:gd name="T15" fmla="*/ 11 h 50"/>
                    <a:gd name="T16" fmla="*/ 6 w 48"/>
                    <a:gd name="T17" fmla="*/ 4 h 50"/>
                    <a:gd name="T18" fmla="*/ 9 w 48"/>
                    <a:gd name="T19" fmla="*/ 5 h 50"/>
                    <a:gd name="T20" fmla="*/ 20 w 48"/>
                    <a:gd name="T21" fmla="*/ 0 h 50"/>
                    <a:gd name="T22" fmla="*/ 29 w 48"/>
                    <a:gd name="T23" fmla="*/ 3 h 50"/>
                    <a:gd name="T24" fmla="*/ 29 w 48"/>
                    <a:gd name="T25" fmla="*/ 8 h 50"/>
                    <a:gd name="T26" fmla="*/ 27 w 48"/>
                    <a:gd name="T27" fmla="*/ 10 h 50"/>
                    <a:gd name="T28" fmla="*/ 25 w 48"/>
                    <a:gd name="T29" fmla="*/ 17 h 50"/>
                    <a:gd name="T30" fmla="*/ 30 w 48"/>
                    <a:gd name="T31" fmla="*/ 25 h 50"/>
                    <a:gd name="T32" fmla="*/ 37 w 48"/>
                    <a:gd name="T33" fmla="*/ 28 h 50"/>
                    <a:gd name="T34" fmla="*/ 37 w 48"/>
                    <a:gd name="T35" fmla="*/ 31 h 50"/>
                    <a:gd name="T36" fmla="*/ 46 w 48"/>
                    <a:gd name="T37" fmla="*/ 42 h 50"/>
                    <a:gd name="T38" fmla="*/ 40 w 48"/>
                    <a:gd name="T39" fmla="*/ 39 h 50"/>
                    <a:gd name="T40" fmla="*/ 40 w 48"/>
                    <a:gd name="T41" fmla="*/ 45 h 50"/>
                    <a:gd name="T42" fmla="*/ 36 w 48"/>
                    <a:gd name="T43" fmla="*/ 37 h 50"/>
                    <a:gd name="T44" fmla="*/ 37 w 48"/>
                    <a:gd name="T45" fmla="*/ 46 h 50"/>
                    <a:gd name="T46" fmla="*/ 38 w 48"/>
                    <a:gd name="T47" fmla="*/ 45 h 50"/>
                    <a:gd name="T48" fmla="*/ 39 w 48"/>
                    <a:gd name="T49" fmla="*/ 42 h 50"/>
                    <a:gd name="T50" fmla="*/ 44 w 48"/>
                    <a:gd name="T51" fmla="*/ 36 h 50"/>
                    <a:gd name="T52" fmla="*/ 35 w 48"/>
                    <a:gd name="T53" fmla="*/ 31 h 50"/>
                    <a:gd name="T54" fmla="*/ 29 w 48"/>
                    <a:gd name="T55" fmla="*/ 27 h 50"/>
                    <a:gd name="T56" fmla="*/ 26 w 48"/>
                    <a:gd name="T57" fmla="*/ 20 h 50"/>
                    <a:gd name="T58" fmla="*/ 23 w 48"/>
                    <a:gd name="T59" fmla="*/ 9 h 50"/>
                    <a:gd name="T60" fmla="*/ 26 w 48"/>
                    <a:gd name="T61" fmla="*/ 6 h 50"/>
                    <a:gd name="T62" fmla="*/ 26 w 48"/>
                    <a:gd name="T63" fmla="*/ 4 h 50"/>
                    <a:gd name="T64" fmla="*/ 19 w 48"/>
                    <a:gd name="T65" fmla="*/ 2 h 50"/>
                    <a:gd name="T66" fmla="*/ 13 w 48"/>
                    <a:gd name="T67" fmla="*/ 6 h 50"/>
                    <a:gd name="T68" fmla="*/ 10 w 48"/>
                    <a:gd name="T69" fmla="*/ 10 h 50"/>
                    <a:gd name="T70" fmla="*/ 7 w 48"/>
                    <a:gd name="T71" fmla="*/ 6 h 50"/>
                    <a:gd name="T72" fmla="*/ 2 w 48"/>
                    <a:gd name="T73" fmla="*/ 10 h 50"/>
                    <a:gd name="T74" fmla="*/ 3 w 48"/>
                    <a:gd name="T75" fmla="*/ 16 h 50"/>
                    <a:gd name="T76" fmla="*/ 7 w 48"/>
                    <a:gd name="T77" fmla="*/ 15 h 50"/>
                    <a:gd name="T78" fmla="*/ 16 w 48"/>
                    <a:gd name="T79" fmla="*/ 21 h 50"/>
                    <a:gd name="T80" fmla="*/ 24 w 48"/>
                    <a:gd name="T81" fmla="*/ 30 h 50"/>
                    <a:gd name="T82" fmla="*/ 31 w 48"/>
                    <a:gd name="T83" fmla="*/ 34 h 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50"/>
                    <a:gd name="T128" fmla="*/ 48 w 48"/>
                    <a:gd name="T129" fmla="*/ 50 h 5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50">
                      <a:moveTo>
                        <a:pt x="36" y="50"/>
                      </a:moveTo>
                      <a:cubicBezTo>
                        <a:pt x="36" y="50"/>
                        <a:pt x="35" y="50"/>
                        <a:pt x="35" y="49"/>
                      </a:cubicBezTo>
                      <a:cubicBezTo>
                        <a:pt x="34" y="49"/>
                        <a:pt x="34" y="48"/>
                        <a:pt x="35" y="46"/>
                      </a:cubicBezTo>
                      <a:cubicBezTo>
                        <a:pt x="35" y="45"/>
                        <a:pt x="36" y="44"/>
                        <a:pt x="36" y="44"/>
                      </a:cubicBezTo>
                      <a:cubicBezTo>
                        <a:pt x="36" y="44"/>
                        <a:pt x="36" y="44"/>
                        <a:pt x="36" y="44"/>
                      </a:cubicBezTo>
                      <a:cubicBezTo>
                        <a:pt x="35" y="42"/>
                        <a:pt x="35" y="41"/>
                        <a:pt x="34" y="39"/>
                      </a:cubicBezTo>
                      <a:cubicBezTo>
                        <a:pt x="33" y="39"/>
                        <a:pt x="31" y="37"/>
                        <a:pt x="29" y="36"/>
                      </a:cubicBezTo>
                      <a:cubicBezTo>
                        <a:pt x="29" y="35"/>
                        <a:pt x="28" y="34"/>
                        <a:pt x="27" y="33"/>
                      </a:cubicBezTo>
                      <a:cubicBezTo>
                        <a:pt x="26" y="33"/>
                        <a:pt x="26" y="33"/>
                        <a:pt x="26" y="33"/>
                      </a:cubicBezTo>
                      <a:cubicBezTo>
                        <a:pt x="25" y="33"/>
                        <a:pt x="24" y="33"/>
                        <a:pt x="23" y="31"/>
                      </a:cubicBezTo>
                      <a:cubicBezTo>
                        <a:pt x="22" y="31"/>
                        <a:pt x="22" y="31"/>
                        <a:pt x="21" y="30"/>
                      </a:cubicBezTo>
                      <a:cubicBezTo>
                        <a:pt x="21" y="29"/>
                        <a:pt x="19" y="28"/>
                        <a:pt x="18" y="28"/>
                      </a:cubicBezTo>
                      <a:cubicBezTo>
                        <a:pt x="15" y="27"/>
                        <a:pt x="15" y="24"/>
                        <a:pt x="14" y="22"/>
                      </a:cubicBezTo>
                      <a:cubicBezTo>
                        <a:pt x="14" y="20"/>
                        <a:pt x="14" y="19"/>
                        <a:pt x="13" y="19"/>
                      </a:cubicBezTo>
                      <a:cubicBezTo>
                        <a:pt x="13" y="19"/>
                        <a:pt x="12" y="18"/>
                        <a:pt x="12" y="18"/>
                      </a:cubicBezTo>
                      <a:cubicBezTo>
                        <a:pt x="11" y="18"/>
                        <a:pt x="9" y="17"/>
                        <a:pt x="9" y="17"/>
                      </a:cubicBezTo>
                      <a:cubicBezTo>
                        <a:pt x="8" y="17"/>
                        <a:pt x="8" y="17"/>
                        <a:pt x="8" y="17"/>
                      </a:cubicBezTo>
                      <a:cubicBezTo>
                        <a:pt x="7" y="18"/>
                        <a:pt x="6" y="19"/>
                        <a:pt x="4" y="20"/>
                      </a:cubicBezTo>
                      <a:cubicBezTo>
                        <a:pt x="3" y="20"/>
                        <a:pt x="3" y="20"/>
                        <a:pt x="3" y="20"/>
                      </a:cubicBezTo>
                      <a:cubicBezTo>
                        <a:pt x="3" y="19"/>
                        <a:pt x="3" y="19"/>
                        <a:pt x="3" y="19"/>
                      </a:cubicBezTo>
                      <a:cubicBezTo>
                        <a:pt x="2" y="18"/>
                        <a:pt x="2" y="18"/>
                        <a:pt x="2" y="17"/>
                      </a:cubicBezTo>
                      <a:cubicBezTo>
                        <a:pt x="1" y="17"/>
                        <a:pt x="0" y="16"/>
                        <a:pt x="0" y="14"/>
                      </a:cubicBezTo>
                      <a:cubicBezTo>
                        <a:pt x="0" y="13"/>
                        <a:pt x="0" y="12"/>
                        <a:pt x="0" y="12"/>
                      </a:cubicBezTo>
                      <a:cubicBezTo>
                        <a:pt x="0" y="11"/>
                        <a:pt x="0" y="11"/>
                        <a:pt x="0" y="11"/>
                      </a:cubicBezTo>
                      <a:cubicBezTo>
                        <a:pt x="0" y="9"/>
                        <a:pt x="0" y="8"/>
                        <a:pt x="0" y="8"/>
                      </a:cubicBezTo>
                      <a:cubicBezTo>
                        <a:pt x="1" y="7"/>
                        <a:pt x="2" y="6"/>
                        <a:pt x="3" y="6"/>
                      </a:cubicBezTo>
                      <a:cubicBezTo>
                        <a:pt x="4" y="6"/>
                        <a:pt x="5" y="5"/>
                        <a:pt x="6" y="4"/>
                      </a:cubicBezTo>
                      <a:cubicBezTo>
                        <a:pt x="7" y="3"/>
                        <a:pt x="7" y="3"/>
                        <a:pt x="7" y="3"/>
                      </a:cubicBezTo>
                      <a:cubicBezTo>
                        <a:pt x="8" y="4"/>
                        <a:pt x="8" y="4"/>
                        <a:pt x="8" y="4"/>
                      </a:cubicBezTo>
                      <a:cubicBezTo>
                        <a:pt x="8" y="4"/>
                        <a:pt x="8" y="5"/>
                        <a:pt x="9" y="5"/>
                      </a:cubicBezTo>
                      <a:cubicBezTo>
                        <a:pt x="9" y="4"/>
                        <a:pt x="10" y="3"/>
                        <a:pt x="13" y="3"/>
                      </a:cubicBezTo>
                      <a:cubicBezTo>
                        <a:pt x="13" y="1"/>
                        <a:pt x="16" y="1"/>
                        <a:pt x="18" y="0"/>
                      </a:cubicBezTo>
                      <a:cubicBezTo>
                        <a:pt x="20" y="0"/>
                        <a:pt x="20" y="0"/>
                        <a:pt x="20" y="0"/>
                      </a:cubicBezTo>
                      <a:cubicBezTo>
                        <a:pt x="21" y="0"/>
                        <a:pt x="23" y="1"/>
                        <a:pt x="24" y="1"/>
                      </a:cubicBezTo>
                      <a:cubicBezTo>
                        <a:pt x="26" y="2"/>
                        <a:pt x="27" y="3"/>
                        <a:pt x="28" y="3"/>
                      </a:cubicBezTo>
                      <a:cubicBezTo>
                        <a:pt x="29" y="3"/>
                        <a:pt x="29" y="3"/>
                        <a:pt x="29" y="3"/>
                      </a:cubicBezTo>
                      <a:cubicBezTo>
                        <a:pt x="28" y="5"/>
                        <a:pt x="28" y="5"/>
                        <a:pt x="28" y="5"/>
                      </a:cubicBezTo>
                      <a:cubicBezTo>
                        <a:pt x="28" y="5"/>
                        <a:pt x="28" y="5"/>
                        <a:pt x="28" y="5"/>
                      </a:cubicBezTo>
                      <a:cubicBezTo>
                        <a:pt x="28" y="6"/>
                        <a:pt x="29" y="7"/>
                        <a:pt x="29" y="8"/>
                      </a:cubicBezTo>
                      <a:cubicBezTo>
                        <a:pt x="30" y="9"/>
                        <a:pt x="30" y="9"/>
                        <a:pt x="30" y="9"/>
                      </a:cubicBezTo>
                      <a:cubicBezTo>
                        <a:pt x="27" y="10"/>
                        <a:pt x="27" y="10"/>
                        <a:pt x="27" y="10"/>
                      </a:cubicBezTo>
                      <a:cubicBezTo>
                        <a:pt x="27" y="10"/>
                        <a:pt x="27" y="10"/>
                        <a:pt x="27" y="10"/>
                      </a:cubicBezTo>
                      <a:cubicBezTo>
                        <a:pt x="26" y="9"/>
                        <a:pt x="26" y="8"/>
                        <a:pt x="24" y="10"/>
                      </a:cubicBezTo>
                      <a:cubicBezTo>
                        <a:pt x="23" y="12"/>
                        <a:pt x="23" y="13"/>
                        <a:pt x="23" y="14"/>
                      </a:cubicBezTo>
                      <a:cubicBezTo>
                        <a:pt x="23" y="16"/>
                        <a:pt x="24" y="16"/>
                        <a:pt x="25" y="17"/>
                      </a:cubicBezTo>
                      <a:cubicBezTo>
                        <a:pt x="26" y="18"/>
                        <a:pt x="27" y="18"/>
                        <a:pt x="28" y="19"/>
                      </a:cubicBezTo>
                      <a:cubicBezTo>
                        <a:pt x="28" y="20"/>
                        <a:pt x="29" y="21"/>
                        <a:pt x="29" y="22"/>
                      </a:cubicBezTo>
                      <a:cubicBezTo>
                        <a:pt x="29" y="23"/>
                        <a:pt x="30" y="24"/>
                        <a:pt x="30" y="25"/>
                      </a:cubicBezTo>
                      <a:cubicBezTo>
                        <a:pt x="31" y="26"/>
                        <a:pt x="31" y="26"/>
                        <a:pt x="31" y="26"/>
                      </a:cubicBezTo>
                      <a:cubicBezTo>
                        <a:pt x="32" y="27"/>
                        <a:pt x="33" y="28"/>
                        <a:pt x="35" y="28"/>
                      </a:cubicBezTo>
                      <a:cubicBezTo>
                        <a:pt x="36" y="28"/>
                        <a:pt x="36" y="28"/>
                        <a:pt x="37" y="28"/>
                      </a:cubicBezTo>
                      <a:cubicBezTo>
                        <a:pt x="37" y="28"/>
                        <a:pt x="38" y="28"/>
                        <a:pt x="38" y="28"/>
                      </a:cubicBezTo>
                      <a:cubicBezTo>
                        <a:pt x="38" y="29"/>
                        <a:pt x="38" y="30"/>
                        <a:pt x="37" y="30"/>
                      </a:cubicBezTo>
                      <a:cubicBezTo>
                        <a:pt x="37" y="30"/>
                        <a:pt x="37" y="30"/>
                        <a:pt x="37" y="31"/>
                      </a:cubicBezTo>
                      <a:cubicBezTo>
                        <a:pt x="38" y="31"/>
                        <a:pt x="39" y="32"/>
                        <a:pt x="40" y="32"/>
                      </a:cubicBezTo>
                      <a:cubicBezTo>
                        <a:pt x="44" y="33"/>
                        <a:pt x="48" y="35"/>
                        <a:pt x="47" y="40"/>
                      </a:cubicBezTo>
                      <a:cubicBezTo>
                        <a:pt x="46" y="42"/>
                        <a:pt x="46" y="42"/>
                        <a:pt x="46" y="42"/>
                      </a:cubicBezTo>
                      <a:cubicBezTo>
                        <a:pt x="45" y="40"/>
                        <a:pt x="45" y="40"/>
                        <a:pt x="45" y="40"/>
                      </a:cubicBezTo>
                      <a:cubicBezTo>
                        <a:pt x="44" y="39"/>
                        <a:pt x="43" y="37"/>
                        <a:pt x="42" y="37"/>
                      </a:cubicBezTo>
                      <a:cubicBezTo>
                        <a:pt x="41" y="37"/>
                        <a:pt x="40" y="38"/>
                        <a:pt x="40" y="39"/>
                      </a:cubicBezTo>
                      <a:cubicBezTo>
                        <a:pt x="40" y="40"/>
                        <a:pt x="40" y="40"/>
                        <a:pt x="40" y="40"/>
                      </a:cubicBezTo>
                      <a:cubicBezTo>
                        <a:pt x="41" y="40"/>
                        <a:pt x="42" y="41"/>
                        <a:pt x="42" y="42"/>
                      </a:cubicBezTo>
                      <a:cubicBezTo>
                        <a:pt x="42" y="44"/>
                        <a:pt x="41" y="44"/>
                        <a:pt x="40" y="45"/>
                      </a:cubicBezTo>
                      <a:cubicBezTo>
                        <a:pt x="40" y="45"/>
                        <a:pt x="40" y="45"/>
                        <a:pt x="40" y="45"/>
                      </a:cubicBezTo>
                      <a:cubicBezTo>
                        <a:pt x="40" y="48"/>
                        <a:pt x="38" y="50"/>
                        <a:pt x="36" y="50"/>
                      </a:cubicBezTo>
                      <a:close/>
                      <a:moveTo>
                        <a:pt x="36" y="37"/>
                      </a:moveTo>
                      <a:cubicBezTo>
                        <a:pt x="36" y="38"/>
                        <a:pt x="36" y="38"/>
                        <a:pt x="36" y="38"/>
                      </a:cubicBezTo>
                      <a:cubicBezTo>
                        <a:pt x="37" y="40"/>
                        <a:pt x="37" y="41"/>
                        <a:pt x="38" y="43"/>
                      </a:cubicBezTo>
                      <a:cubicBezTo>
                        <a:pt x="38" y="44"/>
                        <a:pt x="38" y="45"/>
                        <a:pt x="37" y="46"/>
                      </a:cubicBezTo>
                      <a:cubicBezTo>
                        <a:pt x="37" y="46"/>
                        <a:pt x="37" y="46"/>
                        <a:pt x="37" y="46"/>
                      </a:cubicBezTo>
                      <a:cubicBezTo>
                        <a:pt x="37" y="47"/>
                        <a:pt x="37" y="48"/>
                        <a:pt x="36" y="48"/>
                      </a:cubicBezTo>
                      <a:cubicBezTo>
                        <a:pt x="37" y="47"/>
                        <a:pt x="38" y="46"/>
                        <a:pt x="38" y="45"/>
                      </a:cubicBezTo>
                      <a:cubicBezTo>
                        <a:pt x="38" y="44"/>
                        <a:pt x="39" y="43"/>
                        <a:pt x="39" y="43"/>
                      </a:cubicBezTo>
                      <a:cubicBezTo>
                        <a:pt x="40" y="43"/>
                        <a:pt x="40" y="43"/>
                        <a:pt x="40" y="42"/>
                      </a:cubicBezTo>
                      <a:cubicBezTo>
                        <a:pt x="40" y="42"/>
                        <a:pt x="40" y="42"/>
                        <a:pt x="39" y="42"/>
                      </a:cubicBezTo>
                      <a:cubicBezTo>
                        <a:pt x="39" y="41"/>
                        <a:pt x="38" y="41"/>
                        <a:pt x="38" y="39"/>
                      </a:cubicBezTo>
                      <a:cubicBezTo>
                        <a:pt x="39" y="36"/>
                        <a:pt x="41" y="35"/>
                        <a:pt x="42" y="35"/>
                      </a:cubicBezTo>
                      <a:cubicBezTo>
                        <a:pt x="42" y="35"/>
                        <a:pt x="43" y="36"/>
                        <a:pt x="44" y="36"/>
                      </a:cubicBezTo>
                      <a:cubicBezTo>
                        <a:pt x="43" y="35"/>
                        <a:pt x="41" y="35"/>
                        <a:pt x="39" y="34"/>
                      </a:cubicBezTo>
                      <a:cubicBezTo>
                        <a:pt x="38" y="33"/>
                        <a:pt x="37" y="33"/>
                        <a:pt x="36" y="32"/>
                      </a:cubicBezTo>
                      <a:cubicBezTo>
                        <a:pt x="35" y="32"/>
                        <a:pt x="35" y="31"/>
                        <a:pt x="35" y="31"/>
                      </a:cubicBezTo>
                      <a:cubicBezTo>
                        <a:pt x="35" y="31"/>
                        <a:pt x="35" y="30"/>
                        <a:pt x="35" y="30"/>
                      </a:cubicBezTo>
                      <a:cubicBezTo>
                        <a:pt x="35" y="30"/>
                        <a:pt x="35" y="30"/>
                        <a:pt x="35" y="30"/>
                      </a:cubicBezTo>
                      <a:cubicBezTo>
                        <a:pt x="32" y="30"/>
                        <a:pt x="31" y="29"/>
                        <a:pt x="29" y="27"/>
                      </a:cubicBezTo>
                      <a:cubicBezTo>
                        <a:pt x="29" y="26"/>
                        <a:pt x="29" y="26"/>
                        <a:pt x="29" y="26"/>
                      </a:cubicBezTo>
                      <a:cubicBezTo>
                        <a:pt x="28" y="25"/>
                        <a:pt x="28" y="24"/>
                        <a:pt x="27" y="23"/>
                      </a:cubicBezTo>
                      <a:cubicBezTo>
                        <a:pt x="27" y="22"/>
                        <a:pt x="27" y="21"/>
                        <a:pt x="26" y="20"/>
                      </a:cubicBezTo>
                      <a:cubicBezTo>
                        <a:pt x="26" y="20"/>
                        <a:pt x="25" y="19"/>
                        <a:pt x="24" y="19"/>
                      </a:cubicBezTo>
                      <a:cubicBezTo>
                        <a:pt x="23" y="18"/>
                        <a:pt x="22" y="17"/>
                        <a:pt x="21" y="15"/>
                      </a:cubicBezTo>
                      <a:cubicBezTo>
                        <a:pt x="21" y="13"/>
                        <a:pt x="22" y="11"/>
                        <a:pt x="23" y="9"/>
                      </a:cubicBezTo>
                      <a:cubicBezTo>
                        <a:pt x="24" y="8"/>
                        <a:pt x="25" y="7"/>
                        <a:pt x="26" y="7"/>
                      </a:cubicBezTo>
                      <a:cubicBezTo>
                        <a:pt x="26" y="7"/>
                        <a:pt x="26" y="7"/>
                        <a:pt x="26" y="7"/>
                      </a:cubicBezTo>
                      <a:cubicBezTo>
                        <a:pt x="26" y="7"/>
                        <a:pt x="26" y="6"/>
                        <a:pt x="26" y="6"/>
                      </a:cubicBezTo>
                      <a:cubicBezTo>
                        <a:pt x="25" y="5"/>
                        <a:pt x="25" y="5"/>
                        <a:pt x="25" y="5"/>
                      </a:cubicBezTo>
                      <a:cubicBezTo>
                        <a:pt x="26" y="5"/>
                        <a:pt x="26" y="5"/>
                        <a:pt x="26" y="5"/>
                      </a:cubicBezTo>
                      <a:cubicBezTo>
                        <a:pt x="26" y="5"/>
                        <a:pt x="26" y="5"/>
                        <a:pt x="26" y="4"/>
                      </a:cubicBezTo>
                      <a:cubicBezTo>
                        <a:pt x="25" y="4"/>
                        <a:pt x="24" y="4"/>
                        <a:pt x="23" y="3"/>
                      </a:cubicBezTo>
                      <a:cubicBezTo>
                        <a:pt x="22" y="3"/>
                        <a:pt x="21" y="2"/>
                        <a:pt x="20" y="2"/>
                      </a:cubicBezTo>
                      <a:cubicBezTo>
                        <a:pt x="19" y="2"/>
                        <a:pt x="19" y="2"/>
                        <a:pt x="19" y="2"/>
                      </a:cubicBezTo>
                      <a:cubicBezTo>
                        <a:pt x="15" y="3"/>
                        <a:pt x="15" y="3"/>
                        <a:pt x="14" y="5"/>
                      </a:cubicBezTo>
                      <a:cubicBezTo>
                        <a:pt x="14" y="7"/>
                        <a:pt x="14" y="7"/>
                        <a:pt x="14" y="7"/>
                      </a:cubicBezTo>
                      <a:cubicBezTo>
                        <a:pt x="13" y="6"/>
                        <a:pt x="13" y="6"/>
                        <a:pt x="13" y="6"/>
                      </a:cubicBezTo>
                      <a:cubicBezTo>
                        <a:pt x="12" y="5"/>
                        <a:pt x="11" y="5"/>
                        <a:pt x="11" y="5"/>
                      </a:cubicBezTo>
                      <a:cubicBezTo>
                        <a:pt x="11" y="5"/>
                        <a:pt x="10" y="5"/>
                        <a:pt x="10" y="7"/>
                      </a:cubicBezTo>
                      <a:cubicBezTo>
                        <a:pt x="10" y="10"/>
                        <a:pt x="10" y="10"/>
                        <a:pt x="10" y="10"/>
                      </a:cubicBezTo>
                      <a:cubicBezTo>
                        <a:pt x="8" y="8"/>
                        <a:pt x="8" y="8"/>
                        <a:pt x="8" y="8"/>
                      </a:cubicBezTo>
                      <a:cubicBezTo>
                        <a:pt x="8" y="7"/>
                        <a:pt x="8" y="7"/>
                        <a:pt x="7" y="6"/>
                      </a:cubicBezTo>
                      <a:cubicBezTo>
                        <a:pt x="7" y="6"/>
                        <a:pt x="7" y="6"/>
                        <a:pt x="7" y="6"/>
                      </a:cubicBezTo>
                      <a:cubicBezTo>
                        <a:pt x="6" y="7"/>
                        <a:pt x="4" y="7"/>
                        <a:pt x="3" y="8"/>
                      </a:cubicBezTo>
                      <a:cubicBezTo>
                        <a:pt x="3" y="8"/>
                        <a:pt x="2" y="8"/>
                        <a:pt x="2" y="8"/>
                      </a:cubicBezTo>
                      <a:cubicBezTo>
                        <a:pt x="2" y="8"/>
                        <a:pt x="2" y="9"/>
                        <a:pt x="2" y="10"/>
                      </a:cubicBezTo>
                      <a:cubicBezTo>
                        <a:pt x="3" y="11"/>
                        <a:pt x="2" y="12"/>
                        <a:pt x="2" y="12"/>
                      </a:cubicBezTo>
                      <a:cubicBezTo>
                        <a:pt x="2" y="13"/>
                        <a:pt x="2" y="13"/>
                        <a:pt x="2" y="14"/>
                      </a:cubicBezTo>
                      <a:cubicBezTo>
                        <a:pt x="2" y="15"/>
                        <a:pt x="3" y="15"/>
                        <a:pt x="3" y="16"/>
                      </a:cubicBezTo>
                      <a:cubicBezTo>
                        <a:pt x="4" y="16"/>
                        <a:pt x="4" y="17"/>
                        <a:pt x="4" y="18"/>
                      </a:cubicBezTo>
                      <a:cubicBezTo>
                        <a:pt x="5" y="17"/>
                        <a:pt x="6" y="17"/>
                        <a:pt x="7" y="16"/>
                      </a:cubicBezTo>
                      <a:cubicBezTo>
                        <a:pt x="7" y="15"/>
                        <a:pt x="7" y="15"/>
                        <a:pt x="7" y="15"/>
                      </a:cubicBezTo>
                      <a:cubicBezTo>
                        <a:pt x="8" y="14"/>
                        <a:pt x="11" y="15"/>
                        <a:pt x="13" y="16"/>
                      </a:cubicBezTo>
                      <a:cubicBezTo>
                        <a:pt x="13" y="17"/>
                        <a:pt x="13" y="17"/>
                        <a:pt x="14" y="17"/>
                      </a:cubicBezTo>
                      <a:cubicBezTo>
                        <a:pt x="15" y="17"/>
                        <a:pt x="16" y="19"/>
                        <a:pt x="16" y="21"/>
                      </a:cubicBezTo>
                      <a:cubicBezTo>
                        <a:pt x="17" y="24"/>
                        <a:pt x="17" y="25"/>
                        <a:pt x="19" y="26"/>
                      </a:cubicBezTo>
                      <a:cubicBezTo>
                        <a:pt x="20" y="26"/>
                        <a:pt x="22" y="27"/>
                        <a:pt x="23" y="29"/>
                      </a:cubicBezTo>
                      <a:cubicBezTo>
                        <a:pt x="23" y="29"/>
                        <a:pt x="24" y="30"/>
                        <a:pt x="24" y="30"/>
                      </a:cubicBezTo>
                      <a:cubicBezTo>
                        <a:pt x="25" y="31"/>
                        <a:pt x="25" y="31"/>
                        <a:pt x="26" y="31"/>
                      </a:cubicBezTo>
                      <a:cubicBezTo>
                        <a:pt x="26" y="31"/>
                        <a:pt x="27" y="31"/>
                        <a:pt x="28" y="32"/>
                      </a:cubicBezTo>
                      <a:cubicBezTo>
                        <a:pt x="29" y="32"/>
                        <a:pt x="30" y="33"/>
                        <a:pt x="31" y="34"/>
                      </a:cubicBezTo>
                      <a:cubicBezTo>
                        <a:pt x="32" y="36"/>
                        <a:pt x="34" y="38"/>
                        <a:pt x="35" y="38"/>
                      </a:cubicBezTo>
                      <a:lnTo>
                        <a:pt x="36" y="3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5" name="Freeform 370"/>
                <p:cNvSpPr>
                  <a:spLocks noChangeArrowheads="1"/>
                </p:cNvSpPr>
                <p:nvPr/>
              </p:nvSpPr>
              <p:spPr bwMode="auto">
                <a:xfrm>
                  <a:off x="909" y="470"/>
                  <a:ext cx="11" cy="23"/>
                </a:xfrm>
                <a:custGeom>
                  <a:avLst/>
                  <a:gdLst>
                    <a:gd name="T0" fmla="*/ 4 w 6"/>
                    <a:gd name="T1" fmla="*/ 0 h 13"/>
                    <a:gd name="T2" fmla="*/ 6 w 6"/>
                    <a:gd name="T3" fmla="*/ 7 h 13"/>
                    <a:gd name="T4" fmla="*/ 2 w 6"/>
                    <a:gd name="T5" fmla="*/ 13 h 13"/>
                    <a:gd name="T6" fmla="*/ 0 w 6"/>
                    <a:gd name="T7" fmla="*/ 2 h 13"/>
                    <a:gd name="T8" fmla="*/ 4 w 6"/>
                    <a:gd name="T9" fmla="*/ 0 h 13"/>
                    <a:gd name="T10" fmla="*/ 0 60000 65536"/>
                    <a:gd name="T11" fmla="*/ 0 60000 65536"/>
                    <a:gd name="T12" fmla="*/ 0 60000 65536"/>
                    <a:gd name="T13" fmla="*/ 0 60000 65536"/>
                    <a:gd name="T14" fmla="*/ 0 60000 65536"/>
                    <a:gd name="T15" fmla="*/ 0 w 6"/>
                    <a:gd name="T16" fmla="*/ 0 h 13"/>
                    <a:gd name="T17" fmla="*/ 6 w 6"/>
                    <a:gd name="T18" fmla="*/ 13 h 13"/>
                  </a:gdLst>
                  <a:ahLst/>
                  <a:cxnLst>
                    <a:cxn ang="T10">
                      <a:pos x="T0" y="T1"/>
                    </a:cxn>
                    <a:cxn ang="T11">
                      <a:pos x="T2" y="T3"/>
                    </a:cxn>
                    <a:cxn ang="T12">
                      <a:pos x="T4" y="T5"/>
                    </a:cxn>
                    <a:cxn ang="T13">
                      <a:pos x="T6" y="T7"/>
                    </a:cxn>
                    <a:cxn ang="T14">
                      <a:pos x="T8" y="T9"/>
                    </a:cxn>
                  </a:cxnLst>
                  <a:rect l="T15" t="T16" r="T17" b="T18"/>
                  <a:pathLst>
                    <a:path w="6" h="13">
                      <a:moveTo>
                        <a:pt x="4" y="0"/>
                      </a:moveTo>
                      <a:cubicBezTo>
                        <a:pt x="6" y="1"/>
                        <a:pt x="6" y="5"/>
                        <a:pt x="6" y="7"/>
                      </a:cubicBezTo>
                      <a:cubicBezTo>
                        <a:pt x="6" y="11"/>
                        <a:pt x="5" y="10"/>
                        <a:pt x="2" y="13"/>
                      </a:cubicBezTo>
                      <a:cubicBezTo>
                        <a:pt x="0" y="11"/>
                        <a:pt x="1" y="5"/>
                        <a:pt x="0" y="2"/>
                      </a:cubicBezTo>
                      <a:cubicBezTo>
                        <a:pt x="2" y="3"/>
                        <a:pt x="3" y="2"/>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6" name="Freeform 371"/>
                <p:cNvSpPr>
                  <a:spLocks noEditPoints="1" noChangeArrowheads="1"/>
                </p:cNvSpPr>
                <p:nvPr/>
              </p:nvSpPr>
              <p:spPr bwMode="auto">
                <a:xfrm>
                  <a:off x="908" y="469"/>
                  <a:ext cx="14" cy="26"/>
                </a:xfrm>
                <a:custGeom>
                  <a:avLst/>
                  <a:gdLst>
                    <a:gd name="T0" fmla="*/ 3 w 8"/>
                    <a:gd name="T1" fmla="*/ 15 h 15"/>
                    <a:gd name="T2" fmla="*/ 3 w 8"/>
                    <a:gd name="T3" fmla="*/ 14 h 15"/>
                    <a:gd name="T4" fmla="*/ 1 w 8"/>
                    <a:gd name="T5" fmla="*/ 7 h 15"/>
                    <a:gd name="T6" fmla="*/ 0 w 8"/>
                    <a:gd name="T7" fmla="*/ 3 h 15"/>
                    <a:gd name="T8" fmla="*/ 0 w 8"/>
                    <a:gd name="T9" fmla="*/ 1 h 15"/>
                    <a:gd name="T10" fmla="*/ 1 w 8"/>
                    <a:gd name="T11" fmla="*/ 2 h 15"/>
                    <a:gd name="T12" fmla="*/ 4 w 8"/>
                    <a:gd name="T13" fmla="*/ 1 h 15"/>
                    <a:gd name="T14" fmla="*/ 4 w 8"/>
                    <a:gd name="T15" fmla="*/ 0 h 15"/>
                    <a:gd name="T16" fmla="*/ 5 w 8"/>
                    <a:gd name="T17" fmla="*/ 0 h 15"/>
                    <a:gd name="T18" fmla="*/ 8 w 8"/>
                    <a:gd name="T19" fmla="*/ 7 h 15"/>
                    <a:gd name="T20" fmla="*/ 8 w 8"/>
                    <a:gd name="T21" fmla="*/ 8 h 15"/>
                    <a:gd name="T22" fmla="*/ 6 w 8"/>
                    <a:gd name="T23" fmla="*/ 13 h 15"/>
                    <a:gd name="T24" fmla="*/ 4 w 8"/>
                    <a:gd name="T25" fmla="*/ 14 h 15"/>
                    <a:gd name="T26" fmla="*/ 3 w 8"/>
                    <a:gd name="T27" fmla="*/ 15 h 15"/>
                    <a:gd name="T28" fmla="*/ 2 w 8"/>
                    <a:gd name="T29" fmla="*/ 4 h 15"/>
                    <a:gd name="T30" fmla="*/ 2 w 8"/>
                    <a:gd name="T31" fmla="*/ 6 h 15"/>
                    <a:gd name="T32" fmla="*/ 3 w 8"/>
                    <a:gd name="T33" fmla="*/ 12 h 15"/>
                    <a:gd name="T34" fmla="*/ 5 w 8"/>
                    <a:gd name="T35" fmla="*/ 11 h 15"/>
                    <a:gd name="T36" fmla="*/ 6 w 8"/>
                    <a:gd name="T37" fmla="*/ 8 h 15"/>
                    <a:gd name="T38" fmla="*/ 6 w 8"/>
                    <a:gd name="T39" fmla="*/ 7 h 15"/>
                    <a:gd name="T40" fmla="*/ 5 w 8"/>
                    <a:gd name="T41" fmla="*/ 2 h 15"/>
                    <a:gd name="T42" fmla="*/ 2 w 8"/>
                    <a:gd name="T43" fmla="*/ 4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5"/>
                    <a:gd name="T68" fmla="*/ 8 w 8"/>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5">
                      <a:moveTo>
                        <a:pt x="3" y="15"/>
                      </a:moveTo>
                      <a:cubicBezTo>
                        <a:pt x="3" y="14"/>
                        <a:pt x="3" y="14"/>
                        <a:pt x="3" y="14"/>
                      </a:cubicBezTo>
                      <a:cubicBezTo>
                        <a:pt x="1" y="13"/>
                        <a:pt x="1" y="9"/>
                        <a:pt x="1" y="7"/>
                      </a:cubicBezTo>
                      <a:cubicBezTo>
                        <a:pt x="0" y="5"/>
                        <a:pt x="0" y="4"/>
                        <a:pt x="0" y="3"/>
                      </a:cubicBezTo>
                      <a:cubicBezTo>
                        <a:pt x="0" y="1"/>
                        <a:pt x="0" y="1"/>
                        <a:pt x="0" y="1"/>
                      </a:cubicBezTo>
                      <a:cubicBezTo>
                        <a:pt x="1" y="2"/>
                        <a:pt x="1" y="2"/>
                        <a:pt x="1" y="2"/>
                      </a:cubicBezTo>
                      <a:cubicBezTo>
                        <a:pt x="2" y="2"/>
                        <a:pt x="3" y="2"/>
                        <a:pt x="4" y="1"/>
                      </a:cubicBezTo>
                      <a:cubicBezTo>
                        <a:pt x="4" y="0"/>
                        <a:pt x="4" y="0"/>
                        <a:pt x="4" y="0"/>
                      </a:cubicBezTo>
                      <a:cubicBezTo>
                        <a:pt x="5" y="0"/>
                        <a:pt x="5" y="0"/>
                        <a:pt x="5" y="0"/>
                      </a:cubicBezTo>
                      <a:cubicBezTo>
                        <a:pt x="8" y="2"/>
                        <a:pt x="8" y="5"/>
                        <a:pt x="8" y="7"/>
                      </a:cubicBezTo>
                      <a:cubicBezTo>
                        <a:pt x="8" y="8"/>
                        <a:pt x="8" y="8"/>
                        <a:pt x="8" y="8"/>
                      </a:cubicBezTo>
                      <a:cubicBezTo>
                        <a:pt x="8" y="11"/>
                        <a:pt x="7" y="12"/>
                        <a:pt x="6" y="13"/>
                      </a:cubicBezTo>
                      <a:cubicBezTo>
                        <a:pt x="5" y="13"/>
                        <a:pt x="5" y="13"/>
                        <a:pt x="4" y="14"/>
                      </a:cubicBezTo>
                      <a:lnTo>
                        <a:pt x="3" y="15"/>
                      </a:lnTo>
                      <a:close/>
                      <a:moveTo>
                        <a:pt x="2" y="4"/>
                      </a:moveTo>
                      <a:cubicBezTo>
                        <a:pt x="2" y="5"/>
                        <a:pt x="2" y="6"/>
                        <a:pt x="2" y="6"/>
                      </a:cubicBezTo>
                      <a:cubicBezTo>
                        <a:pt x="3" y="8"/>
                        <a:pt x="3" y="11"/>
                        <a:pt x="3" y="12"/>
                      </a:cubicBezTo>
                      <a:cubicBezTo>
                        <a:pt x="4" y="12"/>
                        <a:pt x="4" y="11"/>
                        <a:pt x="5" y="11"/>
                      </a:cubicBezTo>
                      <a:cubicBezTo>
                        <a:pt x="5" y="11"/>
                        <a:pt x="6" y="10"/>
                        <a:pt x="6" y="8"/>
                      </a:cubicBezTo>
                      <a:cubicBezTo>
                        <a:pt x="6" y="8"/>
                        <a:pt x="6" y="7"/>
                        <a:pt x="6" y="7"/>
                      </a:cubicBezTo>
                      <a:cubicBezTo>
                        <a:pt x="6" y="5"/>
                        <a:pt x="6" y="3"/>
                        <a:pt x="5" y="2"/>
                      </a:cubicBezTo>
                      <a:cubicBezTo>
                        <a:pt x="4" y="3"/>
                        <a:pt x="3" y="4"/>
                        <a:pt x="2"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7" name="Freeform 372"/>
                <p:cNvSpPr>
                  <a:spLocks noChangeArrowheads="1"/>
                </p:cNvSpPr>
                <p:nvPr/>
              </p:nvSpPr>
              <p:spPr bwMode="auto">
                <a:xfrm>
                  <a:off x="937" y="496"/>
                  <a:ext cx="22" cy="16"/>
                </a:xfrm>
                <a:custGeom>
                  <a:avLst/>
                  <a:gdLst>
                    <a:gd name="T0" fmla="*/ 13 w 13"/>
                    <a:gd name="T1" fmla="*/ 1 h 9"/>
                    <a:gd name="T2" fmla="*/ 11 w 13"/>
                    <a:gd name="T3" fmla="*/ 8 h 9"/>
                    <a:gd name="T4" fmla="*/ 2 w 13"/>
                    <a:gd name="T5" fmla="*/ 4 h 9"/>
                    <a:gd name="T6" fmla="*/ 4 w 13"/>
                    <a:gd name="T7" fmla="*/ 1 h 9"/>
                    <a:gd name="T8" fmla="*/ 13 w 13"/>
                    <a:gd name="T9" fmla="*/ 1 h 9"/>
                    <a:gd name="T10" fmla="*/ 0 60000 65536"/>
                    <a:gd name="T11" fmla="*/ 0 60000 65536"/>
                    <a:gd name="T12" fmla="*/ 0 60000 65536"/>
                    <a:gd name="T13" fmla="*/ 0 60000 65536"/>
                    <a:gd name="T14" fmla="*/ 0 60000 65536"/>
                    <a:gd name="T15" fmla="*/ 0 w 13"/>
                    <a:gd name="T16" fmla="*/ 0 h 9"/>
                    <a:gd name="T17" fmla="*/ 13 w 13"/>
                    <a:gd name="T18" fmla="*/ 9 h 9"/>
                  </a:gdLst>
                  <a:ahLst/>
                  <a:cxnLst>
                    <a:cxn ang="T10">
                      <a:pos x="T0" y="T1"/>
                    </a:cxn>
                    <a:cxn ang="T11">
                      <a:pos x="T2" y="T3"/>
                    </a:cxn>
                    <a:cxn ang="T12">
                      <a:pos x="T4" y="T5"/>
                    </a:cxn>
                    <a:cxn ang="T13">
                      <a:pos x="T6" y="T7"/>
                    </a:cxn>
                    <a:cxn ang="T14">
                      <a:pos x="T8" y="T9"/>
                    </a:cxn>
                  </a:cxnLst>
                  <a:rect l="T15" t="T16" r="T17" b="T18"/>
                  <a:pathLst>
                    <a:path w="13" h="9">
                      <a:moveTo>
                        <a:pt x="13" y="1"/>
                      </a:moveTo>
                      <a:cubicBezTo>
                        <a:pt x="13" y="1"/>
                        <a:pt x="11" y="8"/>
                        <a:pt x="11" y="8"/>
                      </a:cubicBezTo>
                      <a:cubicBezTo>
                        <a:pt x="10" y="9"/>
                        <a:pt x="3" y="5"/>
                        <a:pt x="2" y="4"/>
                      </a:cubicBezTo>
                      <a:cubicBezTo>
                        <a:pt x="0" y="3"/>
                        <a:pt x="2" y="0"/>
                        <a:pt x="4" y="1"/>
                      </a:cubicBezTo>
                      <a:cubicBezTo>
                        <a:pt x="7" y="3"/>
                        <a:pt x="10" y="1"/>
                        <a:pt x="13"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8" name="Freeform 373"/>
                <p:cNvSpPr>
                  <a:spLocks noEditPoints="1" noChangeArrowheads="1"/>
                </p:cNvSpPr>
                <p:nvPr/>
              </p:nvSpPr>
              <p:spPr bwMode="auto">
                <a:xfrm>
                  <a:off x="937" y="495"/>
                  <a:ext cx="26" cy="17"/>
                </a:xfrm>
                <a:custGeom>
                  <a:avLst/>
                  <a:gdLst>
                    <a:gd name="T0" fmla="*/ 11 w 15"/>
                    <a:gd name="T1" fmla="*/ 10 h 10"/>
                    <a:gd name="T2" fmla="*/ 3 w 15"/>
                    <a:gd name="T3" fmla="*/ 7 h 10"/>
                    <a:gd name="T4" fmla="*/ 1 w 15"/>
                    <a:gd name="T5" fmla="*/ 6 h 10"/>
                    <a:gd name="T6" fmla="*/ 0 w 15"/>
                    <a:gd name="T7" fmla="*/ 3 h 10"/>
                    <a:gd name="T8" fmla="*/ 5 w 15"/>
                    <a:gd name="T9" fmla="*/ 1 h 10"/>
                    <a:gd name="T10" fmla="*/ 11 w 15"/>
                    <a:gd name="T11" fmla="*/ 1 h 10"/>
                    <a:gd name="T12" fmla="*/ 13 w 15"/>
                    <a:gd name="T13" fmla="*/ 1 h 10"/>
                    <a:gd name="T14" fmla="*/ 15 w 15"/>
                    <a:gd name="T15" fmla="*/ 0 h 10"/>
                    <a:gd name="T16" fmla="*/ 14 w 15"/>
                    <a:gd name="T17" fmla="*/ 2 h 10"/>
                    <a:gd name="T18" fmla="*/ 13 w 15"/>
                    <a:gd name="T19" fmla="*/ 6 h 10"/>
                    <a:gd name="T20" fmla="*/ 12 w 15"/>
                    <a:gd name="T21" fmla="*/ 10 h 10"/>
                    <a:gd name="T22" fmla="*/ 11 w 15"/>
                    <a:gd name="T23" fmla="*/ 10 h 10"/>
                    <a:gd name="T24" fmla="*/ 3 w 15"/>
                    <a:gd name="T25" fmla="*/ 3 h 10"/>
                    <a:gd name="T26" fmla="*/ 2 w 15"/>
                    <a:gd name="T27" fmla="*/ 4 h 10"/>
                    <a:gd name="T28" fmla="*/ 2 w 15"/>
                    <a:gd name="T29" fmla="*/ 4 h 10"/>
                    <a:gd name="T30" fmla="*/ 4 w 15"/>
                    <a:gd name="T31" fmla="*/ 5 h 10"/>
                    <a:gd name="T32" fmla="*/ 10 w 15"/>
                    <a:gd name="T33" fmla="*/ 8 h 10"/>
                    <a:gd name="T34" fmla="*/ 11 w 15"/>
                    <a:gd name="T35" fmla="*/ 6 h 10"/>
                    <a:gd name="T36" fmla="*/ 12 w 15"/>
                    <a:gd name="T37" fmla="*/ 3 h 10"/>
                    <a:gd name="T38" fmla="*/ 11 w 15"/>
                    <a:gd name="T39" fmla="*/ 3 h 10"/>
                    <a:gd name="T40" fmla="*/ 4 w 15"/>
                    <a:gd name="T41" fmla="*/ 3 h 10"/>
                    <a:gd name="T42" fmla="*/ 3 w 15"/>
                    <a:gd name="T43" fmla="*/ 3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
                    <a:gd name="T67" fmla="*/ 0 h 10"/>
                    <a:gd name="T68" fmla="*/ 15 w 15"/>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 h="10">
                      <a:moveTo>
                        <a:pt x="11" y="10"/>
                      </a:moveTo>
                      <a:cubicBezTo>
                        <a:pt x="9" y="10"/>
                        <a:pt x="6" y="9"/>
                        <a:pt x="3" y="7"/>
                      </a:cubicBezTo>
                      <a:cubicBezTo>
                        <a:pt x="2" y="6"/>
                        <a:pt x="2" y="6"/>
                        <a:pt x="1" y="6"/>
                      </a:cubicBezTo>
                      <a:cubicBezTo>
                        <a:pt x="0" y="5"/>
                        <a:pt x="0" y="4"/>
                        <a:pt x="0" y="3"/>
                      </a:cubicBezTo>
                      <a:cubicBezTo>
                        <a:pt x="0" y="1"/>
                        <a:pt x="3" y="0"/>
                        <a:pt x="5" y="1"/>
                      </a:cubicBezTo>
                      <a:cubicBezTo>
                        <a:pt x="6" y="2"/>
                        <a:pt x="9" y="2"/>
                        <a:pt x="11" y="1"/>
                      </a:cubicBezTo>
                      <a:cubicBezTo>
                        <a:pt x="12" y="1"/>
                        <a:pt x="12" y="1"/>
                        <a:pt x="13" y="1"/>
                      </a:cubicBezTo>
                      <a:cubicBezTo>
                        <a:pt x="15" y="0"/>
                        <a:pt x="15" y="0"/>
                        <a:pt x="15" y="0"/>
                      </a:cubicBezTo>
                      <a:cubicBezTo>
                        <a:pt x="14" y="2"/>
                        <a:pt x="14" y="2"/>
                        <a:pt x="14" y="2"/>
                      </a:cubicBezTo>
                      <a:cubicBezTo>
                        <a:pt x="14" y="2"/>
                        <a:pt x="13" y="5"/>
                        <a:pt x="13" y="6"/>
                      </a:cubicBezTo>
                      <a:cubicBezTo>
                        <a:pt x="12" y="10"/>
                        <a:pt x="12" y="10"/>
                        <a:pt x="12" y="10"/>
                      </a:cubicBezTo>
                      <a:cubicBezTo>
                        <a:pt x="11" y="10"/>
                        <a:pt x="11" y="10"/>
                        <a:pt x="11" y="10"/>
                      </a:cubicBezTo>
                      <a:close/>
                      <a:moveTo>
                        <a:pt x="3" y="3"/>
                      </a:moveTo>
                      <a:cubicBezTo>
                        <a:pt x="2" y="3"/>
                        <a:pt x="2" y="3"/>
                        <a:pt x="2" y="4"/>
                      </a:cubicBezTo>
                      <a:cubicBezTo>
                        <a:pt x="2" y="4"/>
                        <a:pt x="2" y="4"/>
                        <a:pt x="2" y="4"/>
                      </a:cubicBezTo>
                      <a:cubicBezTo>
                        <a:pt x="3" y="4"/>
                        <a:pt x="3" y="5"/>
                        <a:pt x="4" y="5"/>
                      </a:cubicBezTo>
                      <a:cubicBezTo>
                        <a:pt x="6" y="6"/>
                        <a:pt x="9" y="8"/>
                        <a:pt x="10" y="8"/>
                      </a:cubicBezTo>
                      <a:cubicBezTo>
                        <a:pt x="11" y="8"/>
                        <a:pt x="11" y="7"/>
                        <a:pt x="11" y="6"/>
                      </a:cubicBezTo>
                      <a:cubicBezTo>
                        <a:pt x="11" y="5"/>
                        <a:pt x="12" y="4"/>
                        <a:pt x="12" y="3"/>
                      </a:cubicBezTo>
                      <a:cubicBezTo>
                        <a:pt x="12" y="3"/>
                        <a:pt x="11" y="3"/>
                        <a:pt x="11" y="3"/>
                      </a:cubicBezTo>
                      <a:cubicBezTo>
                        <a:pt x="9" y="4"/>
                        <a:pt x="6" y="4"/>
                        <a:pt x="4" y="3"/>
                      </a:cubicBezTo>
                      <a:cubicBezTo>
                        <a:pt x="3" y="3"/>
                        <a:pt x="3" y="3"/>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9" name="Freeform 374"/>
                <p:cNvSpPr>
                  <a:spLocks noChangeArrowheads="1"/>
                </p:cNvSpPr>
                <p:nvPr/>
              </p:nvSpPr>
              <p:spPr bwMode="auto">
                <a:xfrm>
                  <a:off x="891" y="384"/>
                  <a:ext cx="6" cy="9"/>
                </a:xfrm>
                <a:custGeom>
                  <a:avLst/>
                  <a:gdLst>
                    <a:gd name="T0" fmla="*/ 1 w 4"/>
                    <a:gd name="T1" fmla="*/ 4 h 5"/>
                    <a:gd name="T2" fmla="*/ 3 w 4"/>
                    <a:gd name="T3" fmla="*/ 0 h 5"/>
                    <a:gd name="T4" fmla="*/ 1 w 4"/>
                    <a:gd name="T5" fmla="*/ 4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1" y="4"/>
                      </a:moveTo>
                      <a:cubicBezTo>
                        <a:pt x="4" y="5"/>
                        <a:pt x="4" y="2"/>
                        <a:pt x="3" y="0"/>
                      </a:cubicBezTo>
                      <a:cubicBezTo>
                        <a:pt x="1" y="1"/>
                        <a:pt x="0" y="2"/>
                        <a:pt x="1"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0" name="Freeform 375"/>
                <p:cNvSpPr>
                  <a:spLocks noChangeArrowheads="1"/>
                </p:cNvSpPr>
                <p:nvPr/>
              </p:nvSpPr>
              <p:spPr bwMode="auto">
                <a:xfrm>
                  <a:off x="891" y="383"/>
                  <a:ext cx="8" cy="10"/>
                </a:xfrm>
                <a:custGeom>
                  <a:avLst/>
                  <a:gdLst>
                    <a:gd name="T0" fmla="*/ 2 w 5"/>
                    <a:gd name="T1" fmla="*/ 6 h 6"/>
                    <a:gd name="T2" fmla="*/ 2 w 5"/>
                    <a:gd name="T3" fmla="*/ 6 h 6"/>
                    <a:gd name="T4" fmla="*/ 1 w 5"/>
                    <a:gd name="T5" fmla="*/ 6 h 6"/>
                    <a:gd name="T6" fmla="*/ 1 w 5"/>
                    <a:gd name="T7" fmla="*/ 6 h 6"/>
                    <a:gd name="T8" fmla="*/ 0 w 5"/>
                    <a:gd name="T9" fmla="*/ 5 h 6"/>
                    <a:gd name="T10" fmla="*/ 0 w 5"/>
                    <a:gd name="T11" fmla="*/ 3 h 6"/>
                    <a:gd name="T12" fmla="*/ 2 w 5"/>
                    <a:gd name="T13" fmla="*/ 0 h 6"/>
                    <a:gd name="T14" fmla="*/ 3 w 5"/>
                    <a:gd name="T15" fmla="*/ 0 h 6"/>
                    <a:gd name="T16" fmla="*/ 3 w 5"/>
                    <a:gd name="T17" fmla="*/ 1 h 6"/>
                    <a:gd name="T18" fmla="*/ 4 w 5"/>
                    <a:gd name="T19" fmla="*/ 5 h 6"/>
                    <a:gd name="T20" fmla="*/ 2 w 5"/>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6"/>
                    <a:gd name="T35" fmla="*/ 5 w 5"/>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6">
                      <a:moveTo>
                        <a:pt x="2" y="6"/>
                      </a:moveTo>
                      <a:cubicBezTo>
                        <a:pt x="2" y="6"/>
                        <a:pt x="2" y="6"/>
                        <a:pt x="2" y="6"/>
                      </a:cubicBezTo>
                      <a:cubicBezTo>
                        <a:pt x="2" y="6"/>
                        <a:pt x="2" y="6"/>
                        <a:pt x="1" y="6"/>
                      </a:cubicBezTo>
                      <a:cubicBezTo>
                        <a:pt x="1" y="6"/>
                        <a:pt x="1" y="6"/>
                        <a:pt x="1" y="6"/>
                      </a:cubicBezTo>
                      <a:cubicBezTo>
                        <a:pt x="0" y="5"/>
                        <a:pt x="0" y="5"/>
                        <a:pt x="0" y="5"/>
                      </a:cubicBezTo>
                      <a:cubicBezTo>
                        <a:pt x="0" y="4"/>
                        <a:pt x="0" y="3"/>
                        <a:pt x="0" y="3"/>
                      </a:cubicBezTo>
                      <a:cubicBezTo>
                        <a:pt x="0" y="2"/>
                        <a:pt x="1" y="1"/>
                        <a:pt x="2" y="0"/>
                      </a:cubicBezTo>
                      <a:cubicBezTo>
                        <a:pt x="3" y="0"/>
                        <a:pt x="3" y="0"/>
                        <a:pt x="3" y="0"/>
                      </a:cubicBezTo>
                      <a:cubicBezTo>
                        <a:pt x="3" y="1"/>
                        <a:pt x="3" y="1"/>
                        <a:pt x="3" y="1"/>
                      </a:cubicBezTo>
                      <a:cubicBezTo>
                        <a:pt x="4" y="2"/>
                        <a:pt x="5" y="4"/>
                        <a:pt x="4" y="5"/>
                      </a:cubicBezTo>
                      <a:cubicBezTo>
                        <a:pt x="4" y="5"/>
                        <a:pt x="3" y="6"/>
                        <a:pt x="2"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1" name="Freeform 376"/>
                <p:cNvSpPr>
                  <a:spLocks noChangeArrowheads="1"/>
                </p:cNvSpPr>
                <p:nvPr/>
              </p:nvSpPr>
              <p:spPr bwMode="auto">
                <a:xfrm>
                  <a:off x="887" y="352"/>
                  <a:ext cx="2" cy="3"/>
                </a:xfrm>
                <a:custGeom>
                  <a:avLst/>
                  <a:gdLst>
                    <a:gd name="T0" fmla="*/ 1 w 1"/>
                    <a:gd name="T1" fmla="*/ 0 h 2"/>
                    <a:gd name="T2" fmla="*/ 0 w 1"/>
                    <a:gd name="T3" fmla="*/ 2 h 2"/>
                    <a:gd name="T4" fmla="*/ 1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0"/>
                      </a:moveTo>
                      <a:cubicBezTo>
                        <a:pt x="1" y="1"/>
                        <a:pt x="0" y="1"/>
                        <a:pt x="0" y="2"/>
                      </a:cubicBezTo>
                      <a:cubicBezTo>
                        <a:pt x="0"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2" name="Freeform 377"/>
                <p:cNvSpPr>
                  <a:spLocks noChangeArrowheads="1"/>
                </p:cNvSpPr>
                <p:nvPr/>
              </p:nvSpPr>
              <p:spPr bwMode="auto">
                <a:xfrm>
                  <a:off x="884" y="350"/>
                  <a:ext cx="7" cy="10"/>
                </a:xfrm>
                <a:custGeom>
                  <a:avLst/>
                  <a:gdLst>
                    <a:gd name="T0" fmla="*/ 0 w 4"/>
                    <a:gd name="T1" fmla="*/ 6 h 6"/>
                    <a:gd name="T2" fmla="*/ 1 w 4"/>
                    <a:gd name="T3" fmla="*/ 3 h 6"/>
                    <a:gd name="T4" fmla="*/ 2 w 4"/>
                    <a:gd name="T5" fmla="*/ 1 h 6"/>
                    <a:gd name="T6" fmla="*/ 3 w 4"/>
                    <a:gd name="T7" fmla="*/ 0 h 6"/>
                    <a:gd name="T8" fmla="*/ 4 w 4"/>
                    <a:gd name="T9" fmla="*/ 2 h 6"/>
                    <a:gd name="T10" fmla="*/ 3 w 4"/>
                    <a:gd name="T11" fmla="*/ 3 h 6"/>
                    <a:gd name="T12" fmla="*/ 2 w 4"/>
                    <a:gd name="T13" fmla="*/ 4 h 6"/>
                    <a:gd name="T14" fmla="*/ 0 w 4"/>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0" y="6"/>
                      </a:moveTo>
                      <a:cubicBezTo>
                        <a:pt x="1" y="3"/>
                        <a:pt x="1" y="3"/>
                        <a:pt x="1" y="3"/>
                      </a:cubicBezTo>
                      <a:cubicBezTo>
                        <a:pt x="1" y="1"/>
                        <a:pt x="2" y="1"/>
                        <a:pt x="2" y="1"/>
                      </a:cubicBezTo>
                      <a:cubicBezTo>
                        <a:pt x="2" y="0"/>
                        <a:pt x="3" y="0"/>
                        <a:pt x="3" y="0"/>
                      </a:cubicBezTo>
                      <a:cubicBezTo>
                        <a:pt x="4" y="2"/>
                        <a:pt x="4" y="2"/>
                        <a:pt x="4" y="2"/>
                      </a:cubicBezTo>
                      <a:cubicBezTo>
                        <a:pt x="4" y="2"/>
                        <a:pt x="3" y="3"/>
                        <a:pt x="3" y="3"/>
                      </a:cubicBezTo>
                      <a:cubicBezTo>
                        <a:pt x="3" y="3"/>
                        <a:pt x="2" y="3"/>
                        <a:pt x="2" y="4"/>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3" name="Freeform 378"/>
                <p:cNvSpPr>
                  <a:spLocks noChangeArrowheads="1"/>
                </p:cNvSpPr>
                <p:nvPr/>
              </p:nvSpPr>
              <p:spPr bwMode="auto">
                <a:xfrm>
                  <a:off x="878" y="346"/>
                  <a:ext cx="25" cy="33"/>
                </a:xfrm>
                <a:custGeom>
                  <a:avLst/>
                  <a:gdLst>
                    <a:gd name="T0" fmla="*/ 6 w 14"/>
                    <a:gd name="T1" fmla="*/ 5 h 19"/>
                    <a:gd name="T2" fmla="*/ 7 w 14"/>
                    <a:gd name="T3" fmla="*/ 9 h 19"/>
                    <a:gd name="T4" fmla="*/ 8 w 14"/>
                    <a:gd name="T5" fmla="*/ 3 h 19"/>
                    <a:gd name="T6" fmla="*/ 13 w 14"/>
                    <a:gd name="T7" fmla="*/ 3 h 19"/>
                    <a:gd name="T8" fmla="*/ 12 w 14"/>
                    <a:gd name="T9" fmla="*/ 7 h 19"/>
                    <a:gd name="T10" fmla="*/ 9 w 14"/>
                    <a:gd name="T11" fmla="*/ 11 h 19"/>
                    <a:gd name="T12" fmla="*/ 9 w 14"/>
                    <a:gd name="T13" fmla="*/ 19 h 19"/>
                    <a:gd name="T14" fmla="*/ 6 w 14"/>
                    <a:gd name="T15" fmla="*/ 15 h 19"/>
                    <a:gd name="T16" fmla="*/ 0 w 14"/>
                    <a:gd name="T17" fmla="*/ 15 h 19"/>
                    <a:gd name="T18" fmla="*/ 3 w 14"/>
                    <a:gd name="T19" fmla="*/ 15 h 19"/>
                    <a:gd name="T20" fmla="*/ 1 w 14"/>
                    <a:gd name="T21" fmla="*/ 14 h 19"/>
                    <a:gd name="T22" fmla="*/ 5 w 14"/>
                    <a:gd name="T23" fmla="*/ 13 h 19"/>
                    <a:gd name="T24" fmla="*/ 6 w 14"/>
                    <a:gd name="T25" fmla="*/ 5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19"/>
                    <a:gd name="T41" fmla="*/ 14 w 14"/>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19">
                      <a:moveTo>
                        <a:pt x="6" y="5"/>
                      </a:moveTo>
                      <a:cubicBezTo>
                        <a:pt x="7" y="7"/>
                        <a:pt x="4" y="8"/>
                        <a:pt x="7" y="9"/>
                      </a:cubicBezTo>
                      <a:cubicBezTo>
                        <a:pt x="7" y="8"/>
                        <a:pt x="7" y="3"/>
                        <a:pt x="8" y="3"/>
                      </a:cubicBezTo>
                      <a:cubicBezTo>
                        <a:pt x="10" y="2"/>
                        <a:pt x="13" y="0"/>
                        <a:pt x="13" y="3"/>
                      </a:cubicBezTo>
                      <a:cubicBezTo>
                        <a:pt x="14" y="4"/>
                        <a:pt x="13" y="6"/>
                        <a:pt x="12" y="7"/>
                      </a:cubicBezTo>
                      <a:cubicBezTo>
                        <a:pt x="14" y="9"/>
                        <a:pt x="12" y="12"/>
                        <a:pt x="9" y="11"/>
                      </a:cubicBezTo>
                      <a:cubicBezTo>
                        <a:pt x="9" y="14"/>
                        <a:pt x="9" y="16"/>
                        <a:pt x="9" y="19"/>
                      </a:cubicBezTo>
                      <a:cubicBezTo>
                        <a:pt x="8" y="18"/>
                        <a:pt x="8" y="16"/>
                        <a:pt x="6" y="15"/>
                      </a:cubicBezTo>
                      <a:cubicBezTo>
                        <a:pt x="4" y="14"/>
                        <a:pt x="2" y="17"/>
                        <a:pt x="0" y="15"/>
                      </a:cubicBezTo>
                      <a:cubicBezTo>
                        <a:pt x="1" y="15"/>
                        <a:pt x="2" y="15"/>
                        <a:pt x="3" y="15"/>
                      </a:cubicBezTo>
                      <a:cubicBezTo>
                        <a:pt x="2" y="15"/>
                        <a:pt x="2" y="14"/>
                        <a:pt x="1" y="14"/>
                      </a:cubicBezTo>
                      <a:cubicBezTo>
                        <a:pt x="3" y="14"/>
                        <a:pt x="4" y="13"/>
                        <a:pt x="5" y="13"/>
                      </a:cubicBezTo>
                      <a:cubicBezTo>
                        <a:pt x="0" y="14"/>
                        <a:pt x="5" y="7"/>
                        <a:pt x="6"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4" name="Freeform 379"/>
                <p:cNvSpPr>
                  <a:spLocks noEditPoints="1" noChangeArrowheads="1"/>
                </p:cNvSpPr>
                <p:nvPr/>
              </p:nvSpPr>
              <p:spPr bwMode="auto">
                <a:xfrm>
                  <a:off x="872" y="348"/>
                  <a:ext cx="32" cy="35"/>
                </a:xfrm>
                <a:custGeom>
                  <a:avLst/>
                  <a:gdLst>
                    <a:gd name="T0" fmla="*/ 14 w 19"/>
                    <a:gd name="T1" fmla="*/ 20 h 20"/>
                    <a:gd name="T2" fmla="*/ 13 w 19"/>
                    <a:gd name="T3" fmla="*/ 19 h 20"/>
                    <a:gd name="T4" fmla="*/ 11 w 19"/>
                    <a:gd name="T5" fmla="*/ 17 h 20"/>
                    <a:gd name="T6" fmla="*/ 10 w 19"/>
                    <a:gd name="T7" fmla="*/ 15 h 20"/>
                    <a:gd name="T8" fmla="*/ 10 w 19"/>
                    <a:gd name="T9" fmla="*/ 15 h 20"/>
                    <a:gd name="T10" fmla="*/ 8 w 19"/>
                    <a:gd name="T11" fmla="*/ 15 h 20"/>
                    <a:gd name="T12" fmla="*/ 7 w 19"/>
                    <a:gd name="T13" fmla="*/ 15 h 20"/>
                    <a:gd name="T14" fmla="*/ 3 w 19"/>
                    <a:gd name="T15" fmla="*/ 15 h 20"/>
                    <a:gd name="T16" fmla="*/ 0 w 19"/>
                    <a:gd name="T17" fmla="*/ 13 h 20"/>
                    <a:gd name="T18" fmla="*/ 3 w 19"/>
                    <a:gd name="T19" fmla="*/ 13 h 20"/>
                    <a:gd name="T20" fmla="*/ 3 w 19"/>
                    <a:gd name="T21" fmla="*/ 13 h 20"/>
                    <a:gd name="T22" fmla="*/ 5 w 19"/>
                    <a:gd name="T23" fmla="*/ 12 h 20"/>
                    <a:gd name="T24" fmla="*/ 6 w 19"/>
                    <a:gd name="T25" fmla="*/ 12 h 20"/>
                    <a:gd name="T26" fmla="*/ 6 w 19"/>
                    <a:gd name="T27" fmla="*/ 12 h 20"/>
                    <a:gd name="T28" fmla="*/ 8 w 19"/>
                    <a:gd name="T29" fmla="*/ 5 h 20"/>
                    <a:gd name="T30" fmla="*/ 9 w 19"/>
                    <a:gd name="T31" fmla="*/ 4 h 20"/>
                    <a:gd name="T32" fmla="*/ 9 w 19"/>
                    <a:gd name="T33" fmla="*/ 2 h 20"/>
                    <a:gd name="T34" fmla="*/ 10 w 19"/>
                    <a:gd name="T35" fmla="*/ 3 h 20"/>
                    <a:gd name="T36" fmla="*/ 12 w 19"/>
                    <a:gd name="T37" fmla="*/ 1 h 20"/>
                    <a:gd name="T38" fmla="*/ 13 w 19"/>
                    <a:gd name="T39" fmla="*/ 0 h 20"/>
                    <a:gd name="T40" fmla="*/ 16 w 19"/>
                    <a:gd name="T41" fmla="*/ 0 h 20"/>
                    <a:gd name="T42" fmla="*/ 18 w 19"/>
                    <a:gd name="T43" fmla="*/ 2 h 20"/>
                    <a:gd name="T44" fmla="*/ 17 w 19"/>
                    <a:gd name="T45" fmla="*/ 6 h 20"/>
                    <a:gd name="T46" fmla="*/ 18 w 19"/>
                    <a:gd name="T47" fmla="*/ 9 h 20"/>
                    <a:gd name="T48" fmla="*/ 14 w 19"/>
                    <a:gd name="T49" fmla="*/ 11 h 20"/>
                    <a:gd name="T50" fmla="*/ 14 w 19"/>
                    <a:gd name="T51" fmla="*/ 20 h 20"/>
                    <a:gd name="T52" fmla="*/ 9 w 19"/>
                    <a:gd name="T53" fmla="*/ 13 h 20"/>
                    <a:gd name="T54" fmla="*/ 11 w 19"/>
                    <a:gd name="T55" fmla="*/ 13 h 20"/>
                    <a:gd name="T56" fmla="*/ 12 w 19"/>
                    <a:gd name="T57" fmla="*/ 15 h 20"/>
                    <a:gd name="T58" fmla="*/ 12 w 19"/>
                    <a:gd name="T59" fmla="*/ 10 h 20"/>
                    <a:gd name="T60" fmla="*/ 11 w 19"/>
                    <a:gd name="T61" fmla="*/ 9 h 20"/>
                    <a:gd name="T62" fmla="*/ 9 w 19"/>
                    <a:gd name="T63" fmla="*/ 7 h 20"/>
                    <a:gd name="T64" fmla="*/ 8 w 19"/>
                    <a:gd name="T65" fmla="*/ 11 h 20"/>
                    <a:gd name="T66" fmla="*/ 9 w 19"/>
                    <a:gd name="T67" fmla="*/ 11 h 20"/>
                    <a:gd name="T68" fmla="*/ 9 w 19"/>
                    <a:gd name="T69" fmla="*/ 13 h 20"/>
                    <a:gd name="T70" fmla="*/ 12 w 19"/>
                    <a:gd name="T71" fmla="*/ 9 h 20"/>
                    <a:gd name="T72" fmla="*/ 14 w 19"/>
                    <a:gd name="T73" fmla="*/ 9 h 20"/>
                    <a:gd name="T74" fmla="*/ 16 w 19"/>
                    <a:gd name="T75" fmla="*/ 8 h 20"/>
                    <a:gd name="T76" fmla="*/ 15 w 19"/>
                    <a:gd name="T77" fmla="*/ 7 h 20"/>
                    <a:gd name="T78" fmla="*/ 14 w 19"/>
                    <a:gd name="T79" fmla="*/ 6 h 20"/>
                    <a:gd name="T80" fmla="*/ 15 w 19"/>
                    <a:gd name="T81" fmla="*/ 5 h 20"/>
                    <a:gd name="T82" fmla="*/ 17 w 19"/>
                    <a:gd name="T83" fmla="*/ 2 h 20"/>
                    <a:gd name="T84" fmla="*/ 16 w 19"/>
                    <a:gd name="T85" fmla="*/ 2 h 20"/>
                    <a:gd name="T86" fmla="*/ 13 w 19"/>
                    <a:gd name="T87" fmla="*/ 2 h 20"/>
                    <a:gd name="T88" fmla="*/ 12 w 19"/>
                    <a:gd name="T89" fmla="*/ 3 h 20"/>
                    <a:gd name="T90" fmla="*/ 12 w 19"/>
                    <a:gd name="T91" fmla="*/ 8 h 20"/>
                    <a:gd name="T92" fmla="*/ 12 w 19"/>
                    <a:gd name="T93" fmla="*/ 9 h 2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9"/>
                    <a:gd name="T142" fmla="*/ 0 h 20"/>
                    <a:gd name="T143" fmla="*/ 19 w 19"/>
                    <a:gd name="T144" fmla="*/ 20 h 2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9" h="20">
                      <a:moveTo>
                        <a:pt x="14" y="20"/>
                      </a:moveTo>
                      <a:cubicBezTo>
                        <a:pt x="13" y="19"/>
                        <a:pt x="13" y="19"/>
                        <a:pt x="13" y="19"/>
                      </a:cubicBezTo>
                      <a:cubicBezTo>
                        <a:pt x="12" y="18"/>
                        <a:pt x="11" y="17"/>
                        <a:pt x="11" y="17"/>
                      </a:cubicBezTo>
                      <a:cubicBezTo>
                        <a:pt x="11" y="16"/>
                        <a:pt x="10" y="15"/>
                        <a:pt x="10" y="15"/>
                      </a:cubicBezTo>
                      <a:cubicBezTo>
                        <a:pt x="10" y="15"/>
                        <a:pt x="10" y="15"/>
                        <a:pt x="10" y="15"/>
                      </a:cubicBezTo>
                      <a:cubicBezTo>
                        <a:pt x="8" y="15"/>
                        <a:pt x="8" y="15"/>
                        <a:pt x="8" y="15"/>
                      </a:cubicBezTo>
                      <a:cubicBezTo>
                        <a:pt x="8" y="15"/>
                        <a:pt x="8" y="15"/>
                        <a:pt x="7" y="15"/>
                      </a:cubicBezTo>
                      <a:cubicBezTo>
                        <a:pt x="6" y="16"/>
                        <a:pt x="4" y="16"/>
                        <a:pt x="3" y="15"/>
                      </a:cubicBezTo>
                      <a:cubicBezTo>
                        <a:pt x="0" y="13"/>
                        <a:pt x="0" y="13"/>
                        <a:pt x="0" y="13"/>
                      </a:cubicBezTo>
                      <a:cubicBezTo>
                        <a:pt x="3" y="13"/>
                        <a:pt x="3" y="13"/>
                        <a:pt x="3" y="13"/>
                      </a:cubicBezTo>
                      <a:cubicBezTo>
                        <a:pt x="3" y="13"/>
                        <a:pt x="3" y="13"/>
                        <a:pt x="3" y="13"/>
                      </a:cubicBezTo>
                      <a:cubicBezTo>
                        <a:pt x="5" y="12"/>
                        <a:pt x="5" y="12"/>
                        <a:pt x="5" y="12"/>
                      </a:cubicBezTo>
                      <a:cubicBezTo>
                        <a:pt x="5" y="12"/>
                        <a:pt x="6" y="12"/>
                        <a:pt x="6" y="12"/>
                      </a:cubicBezTo>
                      <a:cubicBezTo>
                        <a:pt x="6" y="12"/>
                        <a:pt x="6" y="12"/>
                        <a:pt x="6" y="12"/>
                      </a:cubicBezTo>
                      <a:cubicBezTo>
                        <a:pt x="5" y="10"/>
                        <a:pt x="6" y="8"/>
                        <a:pt x="8" y="5"/>
                      </a:cubicBezTo>
                      <a:cubicBezTo>
                        <a:pt x="8" y="4"/>
                        <a:pt x="9" y="4"/>
                        <a:pt x="9" y="4"/>
                      </a:cubicBezTo>
                      <a:cubicBezTo>
                        <a:pt x="9" y="2"/>
                        <a:pt x="9" y="2"/>
                        <a:pt x="9" y="2"/>
                      </a:cubicBezTo>
                      <a:cubicBezTo>
                        <a:pt x="10" y="3"/>
                        <a:pt x="10" y="3"/>
                        <a:pt x="10" y="3"/>
                      </a:cubicBezTo>
                      <a:cubicBezTo>
                        <a:pt x="10" y="2"/>
                        <a:pt x="11" y="1"/>
                        <a:pt x="12" y="1"/>
                      </a:cubicBezTo>
                      <a:cubicBezTo>
                        <a:pt x="12" y="1"/>
                        <a:pt x="12" y="1"/>
                        <a:pt x="13" y="0"/>
                      </a:cubicBezTo>
                      <a:cubicBezTo>
                        <a:pt x="14" y="0"/>
                        <a:pt x="15" y="0"/>
                        <a:pt x="16" y="0"/>
                      </a:cubicBezTo>
                      <a:cubicBezTo>
                        <a:pt x="17" y="0"/>
                        <a:pt x="18" y="0"/>
                        <a:pt x="18" y="2"/>
                      </a:cubicBezTo>
                      <a:cubicBezTo>
                        <a:pt x="19" y="3"/>
                        <a:pt x="18" y="5"/>
                        <a:pt x="17" y="6"/>
                      </a:cubicBezTo>
                      <a:cubicBezTo>
                        <a:pt x="18" y="7"/>
                        <a:pt x="18" y="8"/>
                        <a:pt x="18" y="9"/>
                      </a:cubicBezTo>
                      <a:cubicBezTo>
                        <a:pt x="17" y="11"/>
                        <a:pt x="16" y="12"/>
                        <a:pt x="14" y="11"/>
                      </a:cubicBezTo>
                      <a:lnTo>
                        <a:pt x="14" y="20"/>
                      </a:lnTo>
                      <a:close/>
                      <a:moveTo>
                        <a:pt x="9" y="13"/>
                      </a:moveTo>
                      <a:cubicBezTo>
                        <a:pt x="10" y="13"/>
                        <a:pt x="10" y="13"/>
                        <a:pt x="11" y="13"/>
                      </a:cubicBezTo>
                      <a:cubicBezTo>
                        <a:pt x="12" y="14"/>
                        <a:pt x="12" y="14"/>
                        <a:pt x="12" y="15"/>
                      </a:cubicBezTo>
                      <a:cubicBezTo>
                        <a:pt x="12" y="10"/>
                        <a:pt x="12" y="10"/>
                        <a:pt x="12" y="10"/>
                      </a:cubicBezTo>
                      <a:cubicBezTo>
                        <a:pt x="11" y="9"/>
                        <a:pt x="11" y="9"/>
                        <a:pt x="11" y="9"/>
                      </a:cubicBezTo>
                      <a:cubicBezTo>
                        <a:pt x="10" y="9"/>
                        <a:pt x="9" y="8"/>
                        <a:pt x="9" y="7"/>
                      </a:cubicBezTo>
                      <a:cubicBezTo>
                        <a:pt x="8" y="9"/>
                        <a:pt x="7" y="10"/>
                        <a:pt x="8" y="11"/>
                      </a:cubicBezTo>
                      <a:cubicBezTo>
                        <a:pt x="8" y="11"/>
                        <a:pt x="8" y="11"/>
                        <a:pt x="9" y="11"/>
                      </a:cubicBezTo>
                      <a:cubicBezTo>
                        <a:pt x="9" y="13"/>
                        <a:pt x="9" y="13"/>
                        <a:pt x="9" y="13"/>
                      </a:cubicBezTo>
                      <a:close/>
                      <a:moveTo>
                        <a:pt x="12" y="9"/>
                      </a:moveTo>
                      <a:cubicBezTo>
                        <a:pt x="14" y="9"/>
                        <a:pt x="14" y="9"/>
                        <a:pt x="14" y="9"/>
                      </a:cubicBezTo>
                      <a:cubicBezTo>
                        <a:pt x="15" y="10"/>
                        <a:pt x="16" y="9"/>
                        <a:pt x="16" y="8"/>
                      </a:cubicBezTo>
                      <a:cubicBezTo>
                        <a:pt x="16" y="8"/>
                        <a:pt x="16" y="7"/>
                        <a:pt x="15" y="7"/>
                      </a:cubicBezTo>
                      <a:cubicBezTo>
                        <a:pt x="14" y="6"/>
                        <a:pt x="14" y="6"/>
                        <a:pt x="14" y="6"/>
                      </a:cubicBezTo>
                      <a:cubicBezTo>
                        <a:pt x="15" y="5"/>
                        <a:pt x="15" y="5"/>
                        <a:pt x="15" y="5"/>
                      </a:cubicBezTo>
                      <a:cubicBezTo>
                        <a:pt x="16" y="5"/>
                        <a:pt x="17" y="3"/>
                        <a:pt x="17" y="2"/>
                      </a:cubicBezTo>
                      <a:cubicBezTo>
                        <a:pt x="16" y="2"/>
                        <a:pt x="16" y="2"/>
                        <a:pt x="16" y="2"/>
                      </a:cubicBezTo>
                      <a:cubicBezTo>
                        <a:pt x="15" y="2"/>
                        <a:pt x="14" y="2"/>
                        <a:pt x="13" y="2"/>
                      </a:cubicBezTo>
                      <a:cubicBezTo>
                        <a:pt x="13" y="2"/>
                        <a:pt x="13" y="3"/>
                        <a:pt x="12" y="3"/>
                      </a:cubicBezTo>
                      <a:cubicBezTo>
                        <a:pt x="12" y="4"/>
                        <a:pt x="12" y="7"/>
                        <a:pt x="12" y="8"/>
                      </a:cubicBezTo>
                      <a:cubicBezTo>
                        <a:pt x="12" y="9"/>
                        <a:pt x="12" y="9"/>
                        <a:pt x="12"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5" name="Freeform 380"/>
                <p:cNvSpPr>
                  <a:spLocks noChangeArrowheads="1"/>
                </p:cNvSpPr>
                <p:nvPr/>
              </p:nvSpPr>
              <p:spPr bwMode="auto">
                <a:xfrm>
                  <a:off x="787" y="464"/>
                  <a:ext cx="29" cy="44"/>
                </a:xfrm>
                <a:custGeom>
                  <a:avLst/>
                  <a:gdLst>
                    <a:gd name="T0" fmla="*/ 5 w 17"/>
                    <a:gd name="T1" fmla="*/ 2 h 26"/>
                    <a:gd name="T2" fmla="*/ 4 w 17"/>
                    <a:gd name="T3" fmla="*/ 10 h 26"/>
                    <a:gd name="T4" fmla="*/ 5 w 17"/>
                    <a:gd name="T5" fmla="*/ 18 h 26"/>
                    <a:gd name="T6" fmla="*/ 5 w 17"/>
                    <a:gd name="T7" fmla="*/ 26 h 26"/>
                    <a:gd name="T8" fmla="*/ 10 w 17"/>
                    <a:gd name="T9" fmla="*/ 25 h 26"/>
                    <a:gd name="T10" fmla="*/ 12 w 17"/>
                    <a:gd name="T11" fmla="*/ 21 h 26"/>
                    <a:gd name="T12" fmla="*/ 11 w 17"/>
                    <a:gd name="T13" fmla="*/ 12 h 26"/>
                    <a:gd name="T14" fmla="*/ 15 w 17"/>
                    <a:gd name="T15" fmla="*/ 3 h 26"/>
                    <a:gd name="T16" fmla="*/ 8 w 17"/>
                    <a:gd name="T17" fmla="*/ 0 h 26"/>
                    <a:gd name="T18" fmla="*/ 5 w 1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6"/>
                    <a:gd name="T32" fmla="*/ 17 w 17"/>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6">
                      <a:moveTo>
                        <a:pt x="5" y="2"/>
                      </a:moveTo>
                      <a:cubicBezTo>
                        <a:pt x="5" y="5"/>
                        <a:pt x="5" y="7"/>
                        <a:pt x="4" y="10"/>
                      </a:cubicBezTo>
                      <a:cubicBezTo>
                        <a:pt x="4" y="12"/>
                        <a:pt x="0" y="21"/>
                        <a:pt x="5" y="18"/>
                      </a:cubicBezTo>
                      <a:cubicBezTo>
                        <a:pt x="5" y="21"/>
                        <a:pt x="5" y="23"/>
                        <a:pt x="5" y="26"/>
                      </a:cubicBezTo>
                      <a:cubicBezTo>
                        <a:pt x="6" y="25"/>
                        <a:pt x="8" y="25"/>
                        <a:pt x="10" y="25"/>
                      </a:cubicBezTo>
                      <a:cubicBezTo>
                        <a:pt x="9" y="25"/>
                        <a:pt x="12" y="21"/>
                        <a:pt x="12" y="21"/>
                      </a:cubicBezTo>
                      <a:cubicBezTo>
                        <a:pt x="12" y="19"/>
                        <a:pt x="10" y="13"/>
                        <a:pt x="11" y="12"/>
                      </a:cubicBezTo>
                      <a:cubicBezTo>
                        <a:pt x="13" y="10"/>
                        <a:pt x="12" y="6"/>
                        <a:pt x="15" y="3"/>
                      </a:cubicBezTo>
                      <a:cubicBezTo>
                        <a:pt x="17" y="0"/>
                        <a:pt x="8" y="2"/>
                        <a:pt x="8" y="0"/>
                      </a:cubicBezTo>
                      <a:cubicBezTo>
                        <a:pt x="7" y="1"/>
                        <a:pt x="5" y="1"/>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6" name="Freeform 381"/>
                <p:cNvSpPr>
                  <a:spLocks noEditPoints="1" noChangeArrowheads="1"/>
                </p:cNvSpPr>
                <p:nvPr/>
              </p:nvSpPr>
              <p:spPr bwMode="auto">
                <a:xfrm>
                  <a:off x="789" y="462"/>
                  <a:ext cx="26" cy="48"/>
                </a:xfrm>
                <a:custGeom>
                  <a:avLst/>
                  <a:gdLst>
                    <a:gd name="T0" fmla="*/ 2 w 15"/>
                    <a:gd name="T1" fmla="*/ 28 h 28"/>
                    <a:gd name="T2" fmla="*/ 3 w 15"/>
                    <a:gd name="T3" fmla="*/ 26 h 28"/>
                    <a:gd name="T4" fmla="*/ 3 w 15"/>
                    <a:gd name="T5" fmla="*/ 21 h 28"/>
                    <a:gd name="T6" fmla="*/ 3 w 15"/>
                    <a:gd name="T7" fmla="*/ 21 h 28"/>
                    <a:gd name="T8" fmla="*/ 3 w 15"/>
                    <a:gd name="T9" fmla="*/ 21 h 28"/>
                    <a:gd name="T10" fmla="*/ 1 w 15"/>
                    <a:gd name="T11" fmla="*/ 20 h 28"/>
                    <a:gd name="T12" fmla="*/ 2 w 15"/>
                    <a:gd name="T13" fmla="*/ 12 h 28"/>
                    <a:gd name="T14" fmla="*/ 2 w 15"/>
                    <a:gd name="T15" fmla="*/ 11 h 28"/>
                    <a:gd name="T16" fmla="*/ 3 w 15"/>
                    <a:gd name="T17" fmla="*/ 3 h 28"/>
                    <a:gd name="T18" fmla="*/ 3 w 15"/>
                    <a:gd name="T19" fmla="*/ 2 h 28"/>
                    <a:gd name="T20" fmla="*/ 3 w 15"/>
                    <a:gd name="T21" fmla="*/ 2 h 28"/>
                    <a:gd name="T22" fmla="*/ 5 w 15"/>
                    <a:gd name="T23" fmla="*/ 1 h 28"/>
                    <a:gd name="T24" fmla="*/ 6 w 15"/>
                    <a:gd name="T25" fmla="*/ 0 h 28"/>
                    <a:gd name="T26" fmla="*/ 7 w 15"/>
                    <a:gd name="T27" fmla="*/ 0 h 28"/>
                    <a:gd name="T28" fmla="*/ 7 w 15"/>
                    <a:gd name="T29" fmla="*/ 1 h 28"/>
                    <a:gd name="T30" fmla="*/ 10 w 15"/>
                    <a:gd name="T31" fmla="*/ 1 h 28"/>
                    <a:gd name="T32" fmla="*/ 15 w 15"/>
                    <a:gd name="T33" fmla="*/ 3 h 28"/>
                    <a:gd name="T34" fmla="*/ 14 w 15"/>
                    <a:gd name="T35" fmla="*/ 5 h 28"/>
                    <a:gd name="T36" fmla="*/ 13 w 15"/>
                    <a:gd name="T37" fmla="*/ 9 h 28"/>
                    <a:gd name="T38" fmla="*/ 11 w 15"/>
                    <a:gd name="T39" fmla="*/ 14 h 28"/>
                    <a:gd name="T40" fmla="*/ 11 w 15"/>
                    <a:gd name="T41" fmla="*/ 18 h 28"/>
                    <a:gd name="T42" fmla="*/ 12 w 15"/>
                    <a:gd name="T43" fmla="*/ 22 h 28"/>
                    <a:gd name="T44" fmla="*/ 12 w 15"/>
                    <a:gd name="T45" fmla="*/ 23 h 28"/>
                    <a:gd name="T46" fmla="*/ 10 w 15"/>
                    <a:gd name="T47" fmla="*/ 26 h 28"/>
                    <a:gd name="T48" fmla="*/ 9 w 15"/>
                    <a:gd name="T49" fmla="*/ 26 h 28"/>
                    <a:gd name="T50" fmla="*/ 9 w 15"/>
                    <a:gd name="T51" fmla="*/ 27 h 28"/>
                    <a:gd name="T52" fmla="*/ 9 w 15"/>
                    <a:gd name="T53" fmla="*/ 27 h 28"/>
                    <a:gd name="T54" fmla="*/ 2 w 15"/>
                    <a:gd name="T55" fmla="*/ 28 h 28"/>
                    <a:gd name="T56" fmla="*/ 6 w 15"/>
                    <a:gd name="T57" fmla="*/ 18 h 28"/>
                    <a:gd name="T58" fmla="*/ 5 w 15"/>
                    <a:gd name="T59" fmla="*/ 19 h 28"/>
                    <a:gd name="T60" fmla="*/ 5 w 15"/>
                    <a:gd name="T61" fmla="*/ 25 h 28"/>
                    <a:gd name="T62" fmla="*/ 8 w 15"/>
                    <a:gd name="T63" fmla="*/ 25 h 28"/>
                    <a:gd name="T64" fmla="*/ 10 w 15"/>
                    <a:gd name="T65" fmla="*/ 21 h 28"/>
                    <a:gd name="T66" fmla="*/ 10 w 15"/>
                    <a:gd name="T67" fmla="*/ 21 h 28"/>
                    <a:gd name="T68" fmla="*/ 10 w 15"/>
                    <a:gd name="T69" fmla="*/ 19 h 28"/>
                    <a:gd name="T70" fmla="*/ 9 w 15"/>
                    <a:gd name="T71" fmla="*/ 13 h 28"/>
                    <a:gd name="T72" fmla="*/ 11 w 15"/>
                    <a:gd name="T73" fmla="*/ 9 h 28"/>
                    <a:gd name="T74" fmla="*/ 13 w 15"/>
                    <a:gd name="T75" fmla="*/ 4 h 28"/>
                    <a:gd name="T76" fmla="*/ 13 w 15"/>
                    <a:gd name="T77" fmla="*/ 4 h 28"/>
                    <a:gd name="T78" fmla="*/ 10 w 15"/>
                    <a:gd name="T79" fmla="*/ 3 h 28"/>
                    <a:gd name="T80" fmla="*/ 6 w 15"/>
                    <a:gd name="T81" fmla="*/ 2 h 28"/>
                    <a:gd name="T82" fmla="*/ 6 w 15"/>
                    <a:gd name="T83" fmla="*/ 2 h 28"/>
                    <a:gd name="T84" fmla="*/ 5 w 15"/>
                    <a:gd name="T85" fmla="*/ 3 h 28"/>
                    <a:gd name="T86" fmla="*/ 4 w 15"/>
                    <a:gd name="T87" fmla="*/ 11 h 28"/>
                    <a:gd name="T88" fmla="*/ 4 w 15"/>
                    <a:gd name="T89" fmla="*/ 12 h 28"/>
                    <a:gd name="T90" fmla="*/ 3 w 15"/>
                    <a:gd name="T91" fmla="*/ 19 h 28"/>
                    <a:gd name="T92" fmla="*/ 4 w 15"/>
                    <a:gd name="T93" fmla="*/ 18 h 28"/>
                    <a:gd name="T94" fmla="*/ 6 w 15"/>
                    <a:gd name="T95" fmla="*/ 18 h 2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5"/>
                    <a:gd name="T145" fmla="*/ 0 h 28"/>
                    <a:gd name="T146" fmla="*/ 15 w 15"/>
                    <a:gd name="T147" fmla="*/ 28 h 2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5" h="28">
                      <a:moveTo>
                        <a:pt x="2" y="28"/>
                      </a:moveTo>
                      <a:cubicBezTo>
                        <a:pt x="3" y="26"/>
                        <a:pt x="3" y="26"/>
                        <a:pt x="3" y="26"/>
                      </a:cubicBezTo>
                      <a:cubicBezTo>
                        <a:pt x="3" y="25"/>
                        <a:pt x="3" y="23"/>
                        <a:pt x="3" y="21"/>
                      </a:cubicBezTo>
                      <a:cubicBezTo>
                        <a:pt x="3" y="21"/>
                        <a:pt x="3" y="21"/>
                        <a:pt x="3" y="21"/>
                      </a:cubicBezTo>
                      <a:cubicBezTo>
                        <a:pt x="3" y="21"/>
                        <a:pt x="3" y="21"/>
                        <a:pt x="3" y="21"/>
                      </a:cubicBezTo>
                      <a:cubicBezTo>
                        <a:pt x="2" y="21"/>
                        <a:pt x="2" y="20"/>
                        <a:pt x="1" y="20"/>
                      </a:cubicBezTo>
                      <a:cubicBezTo>
                        <a:pt x="0" y="18"/>
                        <a:pt x="1" y="15"/>
                        <a:pt x="2" y="12"/>
                      </a:cubicBezTo>
                      <a:cubicBezTo>
                        <a:pt x="2" y="11"/>
                        <a:pt x="2" y="11"/>
                        <a:pt x="2" y="11"/>
                      </a:cubicBezTo>
                      <a:cubicBezTo>
                        <a:pt x="3" y="8"/>
                        <a:pt x="3" y="6"/>
                        <a:pt x="3" y="3"/>
                      </a:cubicBezTo>
                      <a:cubicBezTo>
                        <a:pt x="3" y="2"/>
                        <a:pt x="3" y="2"/>
                        <a:pt x="3" y="2"/>
                      </a:cubicBezTo>
                      <a:cubicBezTo>
                        <a:pt x="3" y="2"/>
                        <a:pt x="3" y="2"/>
                        <a:pt x="3" y="2"/>
                      </a:cubicBezTo>
                      <a:cubicBezTo>
                        <a:pt x="4" y="1"/>
                        <a:pt x="4" y="1"/>
                        <a:pt x="5" y="1"/>
                      </a:cubicBezTo>
                      <a:cubicBezTo>
                        <a:pt x="5" y="1"/>
                        <a:pt x="6" y="0"/>
                        <a:pt x="6" y="0"/>
                      </a:cubicBezTo>
                      <a:cubicBezTo>
                        <a:pt x="7" y="0"/>
                        <a:pt x="7" y="0"/>
                        <a:pt x="7" y="0"/>
                      </a:cubicBezTo>
                      <a:cubicBezTo>
                        <a:pt x="7" y="1"/>
                        <a:pt x="7" y="1"/>
                        <a:pt x="7" y="1"/>
                      </a:cubicBezTo>
                      <a:cubicBezTo>
                        <a:pt x="8" y="1"/>
                        <a:pt x="9" y="1"/>
                        <a:pt x="10" y="1"/>
                      </a:cubicBezTo>
                      <a:cubicBezTo>
                        <a:pt x="12" y="1"/>
                        <a:pt x="14" y="2"/>
                        <a:pt x="15" y="3"/>
                      </a:cubicBezTo>
                      <a:cubicBezTo>
                        <a:pt x="15" y="3"/>
                        <a:pt x="15" y="4"/>
                        <a:pt x="14" y="5"/>
                      </a:cubicBezTo>
                      <a:cubicBezTo>
                        <a:pt x="13" y="6"/>
                        <a:pt x="13" y="7"/>
                        <a:pt x="13" y="9"/>
                      </a:cubicBezTo>
                      <a:cubicBezTo>
                        <a:pt x="13" y="11"/>
                        <a:pt x="12" y="13"/>
                        <a:pt x="11" y="14"/>
                      </a:cubicBezTo>
                      <a:cubicBezTo>
                        <a:pt x="11" y="15"/>
                        <a:pt x="11" y="17"/>
                        <a:pt x="11" y="18"/>
                      </a:cubicBezTo>
                      <a:cubicBezTo>
                        <a:pt x="12" y="20"/>
                        <a:pt x="12" y="21"/>
                        <a:pt x="12" y="22"/>
                      </a:cubicBezTo>
                      <a:cubicBezTo>
                        <a:pt x="12" y="22"/>
                        <a:pt x="12" y="22"/>
                        <a:pt x="12" y="23"/>
                      </a:cubicBezTo>
                      <a:cubicBezTo>
                        <a:pt x="10" y="25"/>
                        <a:pt x="10" y="26"/>
                        <a:pt x="10" y="26"/>
                      </a:cubicBezTo>
                      <a:cubicBezTo>
                        <a:pt x="9" y="26"/>
                        <a:pt x="9" y="26"/>
                        <a:pt x="9" y="26"/>
                      </a:cubicBezTo>
                      <a:cubicBezTo>
                        <a:pt x="9" y="27"/>
                        <a:pt x="9" y="27"/>
                        <a:pt x="9" y="27"/>
                      </a:cubicBezTo>
                      <a:cubicBezTo>
                        <a:pt x="9" y="27"/>
                        <a:pt x="9" y="27"/>
                        <a:pt x="9" y="27"/>
                      </a:cubicBezTo>
                      <a:lnTo>
                        <a:pt x="2" y="28"/>
                      </a:lnTo>
                      <a:close/>
                      <a:moveTo>
                        <a:pt x="6" y="18"/>
                      </a:moveTo>
                      <a:cubicBezTo>
                        <a:pt x="5" y="19"/>
                        <a:pt x="5" y="19"/>
                        <a:pt x="5" y="19"/>
                      </a:cubicBezTo>
                      <a:cubicBezTo>
                        <a:pt x="5" y="21"/>
                        <a:pt x="5" y="23"/>
                        <a:pt x="5" y="25"/>
                      </a:cubicBezTo>
                      <a:cubicBezTo>
                        <a:pt x="8" y="25"/>
                        <a:pt x="8" y="25"/>
                        <a:pt x="8" y="25"/>
                      </a:cubicBezTo>
                      <a:cubicBezTo>
                        <a:pt x="8" y="24"/>
                        <a:pt x="9" y="23"/>
                        <a:pt x="10" y="21"/>
                      </a:cubicBezTo>
                      <a:cubicBezTo>
                        <a:pt x="10" y="21"/>
                        <a:pt x="10" y="21"/>
                        <a:pt x="10" y="21"/>
                      </a:cubicBezTo>
                      <a:cubicBezTo>
                        <a:pt x="10" y="21"/>
                        <a:pt x="10" y="20"/>
                        <a:pt x="10" y="19"/>
                      </a:cubicBezTo>
                      <a:cubicBezTo>
                        <a:pt x="9" y="16"/>
                        <a:pt x="8" y="14"/>
                        <a:pt x="9" y="13"/>
                      </a:cubicBezTo>
                      <a:cubicBezTo>
                        <a:pt x="10" y="12"/>
                        <a:pt x="11" y="10"/>
                        <a:pt x="11" y="9"/>
                      </a:cubicBezTo>
                      <a:cubicBezTo>
                        <a:pt x="11" y="7"/>
                        <a:pt x="12" y="5"/>
                        <a:pt x="13" y="4"/>
                      </a:cubicBezTo>
                      <a:cubicBezTo>
                        <a:pt x="13" y="4"/>
                        <a:pt x="13" y="4"/>
                        <a:pt x="13" y="4"/>
                      </a:cubicBezTo>
                      <a:cubicBezTo>
                        <a:pt x="12" y="3"/>
                        <a:pt x="11" y="3"/>
                        <a:pt x="10" y="3"/>
                      </a:cubicBezTo>
                      <a:cubicBezTo>
                        <a:pt x="9" y="3"/>
                        <a:pt x="7" y="3"/>
                        <a:pt x="6" y="2"/>
                      </a:cubicBezTo>
                      <a:cubicBezTo>
                        <a:pt x="6" y="2"/>
                        <a:pt x="6" y="2"/>
                        <a:pt x="6" y="2"/>
                      </a:cubicBezTo>
                      <a:cubicBezTo>
                        <a:pt x="6" y="3"/>
                        <a:pt x="5" y="3"/>
                        <a:pt x="5" y="3"/>
                      </a:cubicBezTo>
                      <a:cubicBezTo>
                        <a:pt x="5" y="6"/>
                        <a:pt x="5" y="8"/>
                        <a:pt x="4" y="11"/>
                      </a:cubicBezTo>
                      <a:cubicBezTo>
                        <a:pt x="4" y="12"/>
                        <a:pt x="4" y="12"/>
                        <a:pt x="4" y="12"/>
                      </a:cubicBezTo>
                      <a:cubicBezTo>
                        <a:pt x="2" y="18"/>
                        <a:pt x="3" y="19"/>
                        <a:pt x="3" y="19"/>
                      </a:cubicBezTo>
                      <a:cubicBezTo>
                        <a:pt x="3" y="19"/>
                        <a:pt x="3" y="19"/>
                        <a:pt x="4" y="18"/>
                      </a:cubicBezTo>
                      <a:lnTo>
                        <a:pt x="6" y="1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7" name="Freeform 382"/>
                <p:cNvSpPr>
                  <a:spLocks noChangeArrowheads="1"/>
                </p:cNvSpPr>
                <p:nvPr/>
              </p:nvSpPr>
              <p:spPr bwMode="auto">
                <a:xfrm>
                  <a:off x="990" y="403"/>
                  <a:ext cx="64" cy="47"/>
                </a:xfrm>
                <a:custGeom>
                  <a:avLst/>
                  <a:gdLst>
                    <a:gd name="T0" fmla="*/ 0 w 37"/>
                    <a:gd name="T1" fmla="*/ 13 h 27"/>
                    <a:gd name="T2" fmla="*/ 5 w 37"/>
                    <a:gd name="T3" fmla="*/ 9 h 27"/>
                    <a:gd name="T4" fmla="*/ 9 w 37"/>
                    <a:gd name="T5" fmla="*/ 3 h 27"/>
                    <a:gd name="T6" fmla="*/ 22 w 37"/>
                    <a:gd name="T7" fmla="*/ 2 h 27"/>
                    <a:gd name="T8" fmla="*/ 31 w 37"/>
                    <a:gd name="T9" fmla="*/ 9 h 27"/>
                    <a:gd name="T10" fmla="*/ 37 w 37"/>
                    <a:gd name="T11" fmla="*/ 17 h 27"/>
                    <a:gd name="T12" fmla="*/ 35 w 37"/>
                    <a:gd name="T13" fmla="*/ 22 h 27"/>
                    <a:gd name="T14" fmla="*/ 34 w 37"/>
                    <a:gd name="T15" fmla="*/ 20 h 27"/>
                    <a:gd name="T16" fmla="*/ 34 w 37"/>
                    <a:gd name="T17" fmla="*/ 26 h 27"/>
                    <a:gd name="T18" fmla="*/ 27 w 37"/>
                    <a:gd name="T19" fmla="*/ 24 h 27"/>
                    <a:gd name="T20" fmla="*/ 21 w 37"/>
                    <a:gd name="T21" fmla="*/ 27 h 27"/>
                    <a:gd name="T22" fmla="*/ 11 w 37"/>
                    <a:gd name="T23" fmla="*/ 24 h 27"/>
                    <a:gd name="T24" fmla="*/ 9 w 37"/>
                    <a:gd name="T25" fmla="*/ 22 h 27"/>
                    <a:gd name="T26" fmla="*/ 9 w 37"/>
                    <a:gd name="T27" fmla="*/ 21 h 27"/>
                    <a:gd name="T28" fmla="*/ 0 w 37"/>
                    <a:gd name="T29" fmla="*/ 13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27"/>
                    <a:gd name="T47" fmla="*/ 37 w 37"/>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27">
                      <a:moveTo>
                        <a:pt x="0" y="13"/>
                      </a:moveTo>
                      <a:cubicBezTo>
                        <a:pt x="3" y="12"/>
                        <a:pt x="4" y="12"/>
                        <a:pt x="5" y="9"/>
                      </a:cubicBezTo>
                      <a:cubicBezTo>
                        <a:pt x="6" y="7"/>
                        <a:pt x="6" y="5"/>
                        <a:pt x="9" y="3"/>
                      </a:cubicBezTo>
                      <a:cubicBezTo>
                        <a:pt x="13" y="1"/>
                        <a:pt x="18" y="4"/>
                        <a:pt x="22" y="2"/>
                      </a:cubicBezTo>
                      <a:cubicBezTo>
                        <a:pt x="28" y="0"/>
                        <a:pt x="29" y="4"/>
                        <a:pt x="31" y="9"/>
                      </a:cubicBezTo>
                      <a:cubicBezTo>
                        <a:pt x="33" y="14"/>
                        <a:pt x="29" y="19"/>
                        <a:pt x="37" y="17"/>
                      </a:cubicBezTo>
                      <a:cubicBezTo>
                        <a:pt x="37" y="19"/>
                        <a:pt x="37" y="21"/>
                        <a:pt x="35" y="22"/>
                      </a:cubicBezTo>
                      <a:cubicBezTo>
                        <a:pt x="35" y="21"/>
                        <a:pt x="34" y="20"/>
                        <a:pt x="34" y="20"/>
                      </a:cubicBezTo>
                      <a:cubicBezTo>
                        <a:pt x="34" y="22"/>
                        <a:pt x="34" y="24"/>
                        <a:pt x="34" y="26"/>
                      </a:cubicBezTo>
                      <a:cubicBezTo>
                        <a:pt x="32" y="25"/>
                        <a:pt x="29" y="24"/>
                        <a:pt x="27" y="24"/>
                      </a:cubicBezTo>
                      <a:cubicBezTo>
                        <a:pt x="25" y="24"/>
                        <a:pt x="23" y="26"/>
                        <a:pt x="21" y="27"/>
                      </a:cubicBezTo>
                      <a:cubicBezTo>
                        <a:pt x="19" y="27"/>
                        <a:pt x="10" y="27"/>
                        <a:pt x="11" y="24"/>
                      </a:cubicBezTo>
                      <a:cubicBezTo>
                        <a:pt x="10" y="24"/>
                        <a:pt x="10" y="23"/>
                        <a:pt x="9" y="22"/>
                      </a:cubicBezTo>
                      <a:cubicBezTo>
                        <a:pt x="10" y="21"/>
                        <a:pt x="9" y="22"/>
                        <a:pt x="9" y="21"/>
                      </a:cubicBezTo>
                      <a:cubicBezTo>
                        <a:pt x="6" y="24"/>
                        <a:pt x="3" y="14"/>
                        <a:pt x="0"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8" name="Freeform 383"/>
                <p:cNvSpPr>
                  <a:spLocks noEditPoints="1" noChangeArrowheads="1"/>
                </p:cNvSpPr>
                <p:nvPr/>
              </p:nvSpPr>
              <p:spPr bwMode="auto">
                <a:xfrm>
                  <a:off x="985" y="405"/>
                  <a:ext cx="71" cy="46"/>
                </a:xfrm>
                <a:custGeom>
                  <a:avLst/>
                  <a:gdLst>
                    <a:gd name="T0" fmla="*/ 13 w 41"/>
                    <a:gd name="T1" fmla="*/ 25 h 27"/>
                    <a:gd name="T2" fmla="*/ 12 w 41"/>
                    <a:gd name="T3" fmla="*/ 23 h 27"/>
                    <a:gd name="T4" fmla="*/ 10 w 41"/>
                    <a:gd name="T5" fmla="*/ 21 h 27"/>
                    <a:gd name="T6" fmla="*/ 5 w 41"/>
                    <a:gd name="T7" fmla="*/ 16 h 27"/>
                    <a:gd name="T8" fmla="*/ 0 w 41"/>
                    <a:gd name="T9" fmla="*/ 12 h 27"/>
                    <a:gd name="T10" fmla="*/ 7 w 41"/>
                    <a:gd name="T11" fmla="*/ 8 h 27"/>
                    <a:gd name="T12" fmla="*/ 11 w 41"/>
                    <a:gd name="T13" fmla="*/ 2 h 27"/>
                    <a:gd name="T14" fmla="*/ 19 w 41"/>
                    <a:gd name="T15" fmla="*/ 0 h 27"/>
                    <a:gd name="T16" fmla="*/ 28 w 41"/>
                    <a:gd name="T17" fmla="*/ 0 h 27"/>
                    <a:gd name="T18" fmla="*/ 35 w 41"/>
                    <a:gd name="T19" fmla="*/ 7 h 27"/>
                    <a:gd name="T20" fmla="*/ 36 w 41"/>
                    <a:gd name="T21" fmla="*/ 15 h 27"/>
                    <a:gd name="T22" fmla="*/ 37 w 41"/>
                    <a:gd name="T23" fmla="*/ 10 h 27"/>
                    <a:gd name="T24" fmla="*/ 40 w 41"/>
                    <a:gd name="T25" fmla="*/ 15 h 27"/>
                    <a:gd name="T26" fmla="*/ 41 w 41"/>
                    <a:gd name="T27" fmla="*/ 16 h 27"/>
                    <a:gd name="T28" fmla="*/ 38 w 41"/>
                    <a:gd name="T29" fmla="*/ 22 h 27"/>
                    <a:gd name="T30" fmla="*/ 37 w 41"/>
                    <a:gd name="T31" fmla="*/ 26 h 27"/>
                    <a:gd name="T32" fmla="*/ 34 w 41"/>
                    <a:gd name="T33" fmla="*/ 25 h 27"/>
                    <a:gd name="T34" fmla="*/ 30 w 41"/>
                    <a:gd name="T35" fmla="*/ 24 h 27"/>
                    <a:gd name="T36" fmla="*/ 24 w 41"/>
                    <a:gd name="T37" fmla="*/ 27 h 27"/>
                    <a:gd name="T38" fmla="*/ 13 w 41"/>
                    <a:gd name="T39" fmla="*/ 21 h 27"/>
                    <a:gd name="T40" fmla="*/ 14 w 41"/>
                    <a:gd name="T41" fmla="*/ 22 h 27"/>
                    <a:gd name="T42" fmla="*/ 15 w 41"/>
                    <a:gd name="T43" fmla="*/ 23 h 27"/>
                    <a:gd name="T44" fmla="*/ 24 w 41"/>
                    <a:gd name="T45" fmla="*/ 25 h 27"/>
                    <a:gd name="T46" fmla="*/ 30 w 41"/>
                    <a:gd name="T47" fmla="*/ 22 h 27"/>
                    <a:gd name="T48" fmla="*/ 36 w 41"/>
                    <a:gd name="T49" fmla="*/ 24 h 27"/>
                    <a:gd name="T50" fmla="*/ 36 w 41"/>
                    <a:gd name="T51" fmla="*/ 17 h 27"/>
                    <a:gd name="T52" fmla="*/ 34 w 41"/>
                    <a:gd name="T53" fmla="*/ 13 h 27"/>
                    <a:gd name="T54" fmla="*/ 32 w 41"/>
                    <a:gd name="T55" fmla="*/ 6 h 27"/>
                    <a:gd name="T56" fmla="*/ 19 w 41"/>
                    <a:gd name="T57" fmla="*/ 2 h 27"/>
                    <a:gd name="T58" fmla="*/ 12 w 41"/>
                    <a:gd name="T59" fmla="*/ 3 h 27"/>
                    <a:gd name="T60" fmla="*/ 9 w 41"/>
                    <a:gd name="T61" fmla="*/ 9 h 27"/>
                    <a:gd name="T62" fmla="*/ 7 w 41"/>
                    <a:gd name="T63" fmla="*/ 15 h 27"/>
                    <a:gd name="T64" fmla="*/ 11 w 41"/>
                    <a:gd name="T65" fmla="*/ 19 h 27"/>
                    <a:gd name="T66" fmla="*/ 13 w 41"/>
                    <a:gd name="T67" fmla="*/ 20 h 27"/>
                    <a:gd name="T68" fmla="*/ 13 w 41"/>
                    <a:gd name="T69" fmla="*/ 20 h 27"/>
                    <a:gd name="T70" fmla="*/ 13 w 41"/>
                    <a:gd name="T71" fmla="*/ 21 h 27"/>
                    <a:gd name="T72" fmla="*/ 38 w 41"/>
                    <a:gd name="T73" fmla="*/ 18 h 27"/>
                    <a:gd name="T74" fmla="*/ 38 w 41"/>
                    <a:gd name="T75" fmla="*/ 19 h 27"/>
                    <a:gd name="T76" fmla="*/ 38 w 41"/>
                    <a:gd name="T77" fmla="*/ 17 h 2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27"/>
                    <a:gd name="T119" fmla="*/ 41 w 41"/>
                    <a:gd name="T120" fmla="*/ 27 h 2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27">
                      <a:moveTo>
                        <a:pt x="21" y="27"/>
                      </a:moveTo>
                      <a:cubicBezTo>
                        <a:pt x="19" y="27"/>
                        <a:pt x="14" y="27"/>
                        <a:pt x="13" y="25"/>
                      </a:cubicBezTo>
                      <a:cubicBezTo>
                        <a:pt x="13" y="24"/>
                        <a:pt x="13" y="24"/>
                        <a:pt x="13" y="24"/>
                      </a:cubicBezTo>
                      <a:cubicBezTo>
                        <a:pt x="12" y="23"/>
                        <a:pt x="12" y="23"/>
                        <a:pt x="12" y="23"/>
                      </a:cubicBezTo>
                      <a:cubicBezTo>
                        <a:pt x="12" y="23"/>
                        <a:pt x="12" y="22"/>
                        <a:pt x="11" y="22"/>
                      </a:cubicBezTo>
                      <a:cubicBezTo>
                        <a:pt x="10" y="21"/>
                        <a:pt x="10" y="21"/>
                        <a:pt x="10" y="21"/>
                      </a:cubicBezTo>
                      <a:cubicBezTo>
                        <a:pt x="10" y="21"/>
                        <a:pt x="10" y="21"/>
                        <a:pt x="10" y="21"/>
                      </a:cubicBezTo>
                      <a:cubicBezTo>
                        <a:pt x="9" y="21"/>
                        <a:pt x="7" y="19"/>
                        <a:pt x="5" y="16"/>
                      </a:cubicBezTo>
                      <a:cubicBezTo>
                        <a:pt x="4" y="15"/>
                        <a:pt x="3" y="13"/>
                        <a:pt x="3" y="13"/>
                      </a:cubicBezTo>
                      <a:cubicBezTo>
                        <a:pt x="0" y="12"/>
                        <a:pt x="0" y="12"/>
                        <a:pt x="0" y="12"/>
                      </a:cubicBezTo>
                      <a:cubicBezTo>
                        <a:pt x="4" y="11"/>
                        <a:pt x="4" y="11"/>
                        <a:pt x="4" y="11"/>
                      </a:cubicBezTo>
                      <a:cubicBezTo>
                        <a:pt x="6" y="10"/>
                        <a:pt x="6" y="10"/>
                        <a:pt x="7" y="8"/>
                      </a:cubicBezTo>
                      <a:cubicBezTo>
                        <a:pt x="7" y="8"/>
                        <a:pt x="7" y="7"/>
                        <a:pt x="7" y="7"/>
                      </a:cubicBezTo>
                      <a:cubicBezTo>
                        <a:pt x="8" y="5"/>
                        <a:pt x="9" y="3"/>
                        <a:pt x="11" y="2"/>
                      </a:cubicBezTo>
                      <a:cubicBezTo>
                        <a:pt x="13" y="0"/>
                        <a:pt x="15" y="0"/>
                        <a:pt x="16" y="0"/>
                      </a:cubicBezTo>
                      <a:cubicBezTo>
                        <a:pt x="17" y="0"/>
                        <a:pt x="18" y="0"/>
                        <a:pt x="19" y="0"/>
                      </a:cubicBezTo>
                      <a:cubicBezTo>
                        <a:pt x="21" y="1"/>
                        <a:pt x="23" y="1"/>
                        <a:pt x="25" y="0"/>
                      </a:cubicBezTo>
                      <a:cubicBezTo>
                        <a:pt x="26" y="0"/>
                        <a:pt x="27" y="0"/>
                        <a:pt x="28" y="0"/>
                      </a:cubicBezTo>
                      <a:cubicBezTo>
                        <a:pt x="31" y="0"/>
                        <a:pt x="32" y="2"/>
                        <a:pt x="34" y="5"/>
                      </a:cubicBezTo>
                      <a:cubicBezTo>
                        <a:pt x="34" y="6"/>
                        <a:pt x="34" y="7"/>
                        <a:pt x="35" y="7"/>
                      </a:cubicBezTo>
                      <a:cubicBezTo>
                        <a:pt x="36" y="9"/>
                        <a:pt x="36" y="11"/>
                        <a:pt x="36" y="13"/>
                      </a:cubicBezTo>
                      <a:cubicBezTo>
                        <a:pt x="36" y="14"/>
                        <a:pt x="36" y="15"/>
                        <a:pt x="36" y="15"/>
                      </a:cubicBezTo>
                      <a:cubicBezTo>
                        <a:pt x="36" y="15"/>
                        <a:pt x="36" y="15"/>
                        <a:pt x="37" y="15"/>
                      </a:cubicBezTo>
                      <a:cubicBezTo>
                        <a:pt x="37" y="10"/>
                        <a:pt x="37" y="10"/>
                        <a:pt x="37" y="10"/>
                      </a:cubicBezTo>
                      <a:cubicBezTo>
                        <a:pt x="38" y="15"/>
                        <a:pt x="38" y="15"/>
                        <a:pt x="38" y="15"/>
                      </a:cubicBezTo>
                      <a:cubicBezTo>
                        <a:pt x="38" y="15"/>
                        <a:pt x="39" y="15"/>
                        <a:pt x="40" y="15"/>
                      </a:cubicBezTo>
                      <a:cubicBezTo>
                        <a:pt x="41" y="15"/>
                        <a:pt x="41" y="15"/>
                        <a:pt x="41" y="15"/>
                      </a:cubicBezTo>
                      <a:cubicBezTo>
                        <a:pt x="41" y="16"/>
                        <a:pt x="41" y="16"/>
                        <a:pt x="41" y="16"/>
                      </a:cubicBezTo>
                      <a:cubicBezTo>
                        <a:pt x="41" y="19"/>
                        <a:pt x="40" y="21"/>
                        <a:pt x="38" y="22"/>
                      </a:cubicBezTo>
                      <a:cubicBezTo>
                        <a:pt x="38" y="22"/>
                        <a:pt x="38" y="22"/>
                        <a:pt x="38" y="22"/>
                      </a:cubicBezTo>
                      <a:cubicBezTo>
                        <a:pt x="38" y="23"/>
                        <a:pt x="38" y="24"/>
                        <a:pt x="38" y="25"/>
                      </a:cubicBezTo>
                      <a:cubicBezTo>
                        <a:pt x="37" y="26"/>
                        <a:pt x="37" y="26"/>
                        <a:pt x="37" y="26"/>
                      </a:cubicBezTo>
                      <a:cubicBezTo>
                        <a:pt x="36" y="26"/>
                        <a:pt x="36" y="26"/>
                        <a:pt x="36" y="26"/>
                      </a:cubicBezTo>
                      <a:cubicBezTo>
                        <a:pt x="36" y="26"/>
                        <a:pt x="35" y="25"/>
                        <a:pt x="34" y="25"/>
                      </a:cubicBezTo>
                      <a:cubicBezTo>
                        <a:pt x="33" y="25"/>
                        <a:pt x="31" y="24"/>
                        <a:pt x="30" y="24"/>
                      </a:cubicBezTo>
                      <a:cubicBezTo>
                        <a:pt x="30" y="24"/>
                        <a:pt x="30" y="24"/>
                        <a:pt x="30" y="24"/>
                      </a:cubicBezTo>
                      <a:cubicBezTo>
                        <a:pt x="29" y="24"/>
                        <a:pt x="28" y="25"/>
                        <a:pt x="27" y="25"/>
                      </a:cubicBezTo>
                      <a:cubicBezTo>
                        <a:pt x="26" y="26"/>
                        <a:pt x="25" y="26"/>
                        <a:pt x="24" y="27"/>
                      </a:cubicBezTo>
                      <a:cubicBezTo>
                        <a:pt x="23" y="27"/>
                        <a:pt x="22" y="27"/>
                        <a:pt x="21" y="27"/>
                      </a:cubicBezTo>
                      <a:close/>
                      <a:moveTo>
                        <a:pt x="13" y="21"/>
                      </a:moveTo>
                      <a:cubicBezTo>
                        <a:pt x="13" y="21"/>
                        <a:pt x="13" y="21"/>
                        <a:pt x="13" y="22"/>
                      </a:cubicBezTo>
                      <a:cubicBezTo>
                        <a:pt x="14" y="22"/>
                        <a:pt x="14" y="22"/>
                        <a:pt x="14" y="22"/>
                      </a:cubicBezTo>
                      <a:cubicBezTo>
                        <a:pt x="15" y="22"/>
                        <a:pt x="15" y="22"/>
                        <a:pt x="15" y="22"/>
                      </a:cubicBezTo>
                      <a:cubicBezTo>
                        <a:pt x="15" y="23"/>
                        <a:pt x="15" y="23"/>
                        <a:pt x="15" y="23"/>
                      </a:cubicBezTo>
                      <a:cubicBezTo>
                        <a:pt x="15" y="24"/>
                        <a:pt x="18" y="25"/>
                        <a:pt x="21" y="25"/>
                      </a:cubicBezTo>
                      <a:cubicBezTo>
                        <a:pt x="22" y="25"/>
                        <a:pt x="23" y="25"/>
                        <a:pt x="24" y="25"/>
                      </a:cubicBezTo>
                      <a:cubicBezTo>
                        <a:pt x="24" y="25"/>
                        <a:pt x="25" y="24"/>
                        <a:pt x="26" y="24"/>
                      </a:cubicBezTo>
                      <a:cubicBezTo>
                        <a:pt x="27" y="23"/>
                        <a:pt x="28" y="22"/>
                        <a:pt x="30" y="22"/>
                      </a:cubicBezTo>
                      <a:cubicBezTo>
                        <a:pt x="31" y="22"/>
                        <a:pt x="33" y="23"/>
                        <a:pt x="35" y="23"/>
                      </a:cubicBezTo>
                      <a:cubicBezTo>
                        <a:pt x="35" y="23"/>
                        <a:pt x="35" y="23"/>
                        <a:pt x="36" y="24"/>
                      </a:cubicBezTo>
                      <a:cubicBezTo>
                        <a:pt x="36" y="22"/>
                        <a:pt x="36" y="20"/>
                        <a:pt x="36" y="18"/>
                      </a:cubicBezTo>
                      <a:cubicBezTo>
                        <a:pt x="36" y="17"/>
                        <a:pt x="36" y="17"/>
                        <a:pt x="36" y="17"/>
                      </a:cubicBezTo>
                      <a:cubicBezTo>
                        <a:pt x="36" y="17"/>
                        <a:pt x="35" y="17"/>
                        <a:pt x="35" y="16"/>
                      </a:cubicBezTo>
                      <a:cubicBezTo>
                        <a:pt x="34" y="16"/>
                        <a:pt x="34" y="14"/>
                        <a:pt x="34" y="13"/>
                      </a:cubicBezTo>
                      <a:cubicBezTo>
                        <a:pt x="34" y="11"/>
                        <a:pt x="34" y="10"/>
                        <a:pt x="33" y="8"/>
                      </a:cubicBezTo>
                      <a:cubicBezTo>
                        <a:pt x="33" y="7"/>
                        <a:pt x="32" y="7"/>
                        <a:pt x="32" y="6"/>
                      </a:cubicBezTo>
                      <a:cubicBezTo>
                        <a:pt x="30" y="2"/>
                        <a:pt x="29" y="1"/>
                        <a:pt x="26" y="2"/>
                      </a:cubicBezTo>
                      <a:cubicBezTo>
                        <a:pt x="24" y="3"/>
                        <a:pt x="22" y="2"/>
                        <a:pt x="19" y="2"/>
                      </a:cubicBezTo>
                      <a:cubicBezTo>
                        <a:pt x="18" y="2"/>
                        <a:pt x="17" y="2"/>
                        <a:pt x="16" y="2"/>
                      </a:cubicBezTo>
                      <a:cubicBezTo>
                        <a:pt x="15" y="2"/>
                        <a:pt x="13" y="2"/>
                        <a:pt x="12" y="3"/>
                      </a:cubicBezTo>
                      <a:cubicBezTo>
                        <a:pt x="11" y="4"/>
                        <a:pt x="10" y="6"/>
                        <a:pt x="9" y="7"/>
                      </a:cubicBezTo>
                      <a:cubicBezTo>
                        <a:pt x="9" y="8"/>
                        <a:pt x="9" y="8"/>
                        <a:pt x="9" y="9"/>
                      </a:cubicBezTo>
                      <a:cubicBezTo>
                        <a:pt x="8" y="11"/>
                        <a:pt x="7" y="12"/>
                        <a:pt x="5" y="12"/>
                      </a:cubicBezTo>
                      <a:cubicBezTo>
                        <a:pt x="6" y="13"/>
                        <a:pt x="6" y="14"/>
                        <a:pt x="7" y="15"/>
                      </a:cubicBezTo>
                      <a:cubicBezTo>
                        <a:pt x="8" y="17"/>
                        <a:pt x="10" y="19"/>
                        <a:pt x="11" y="19"/>
                      </a:cubicBezTo>
                      <a:cubicBezTo>
                        <a:pt x="11" y="19"/>
                        <a:pt x="11" y="19"/>
                        <a:pt x="11" y="19"/>
                      </a:cubicBezTo>
                      <a:cubicBezTo>
                        <a:pt x="13" y="18"/>
                        <a:pt x="13" y="18"/>
                        <a:pt x="13" y="18"/>
                      </a:cubicBezTo>
                      <a:cubicBezTo>
                        <a:pt x="13" y="20"/>
                        <a:pt x="13" y="20"/>
                        <a:pt x="13" y="20"/>
                      </a:cubicBezTo>
                      <a:cubicBezTo>
                        <a:pt x="13" y="20"/>
                        <a:pt x="13" y="20"/>
                        <a:pt x="13" y="20"/>
                      </a:cubicBezTo>
                      <a:cubicBezTo>
                        <a:pt x="13" y="20"/>
                        <a:pt x="13" y="20"/>
                        <a:pt x="13" y="20"/>
                      </a:cubicBezTo>
                      <a:cubicBezTo>
                        <a:pt x="13" y="21"/>
                        <a:pt x="13" y="21"/>
                        <a:pt x="13" y="21"/>
                      </a:cubicBezTo>
                      <a:cubicBezTo>
                        <a:pt x="13" y="21"/>
                        <a:pt x="13" y="21"/>
                        <a:pt x="13" y="21"/>
                      </a:cubicBezTo>
                      <a:close/>
                      <a:moveTo>
                        <a:pt x="38" y="17"/>
                      </a:moveTo>
                      <a:cubicBezTo>
                        <a:pt x="38" y="18"/>
                        <a:pt x="38" y="18"/>
                        <a:pt x="38" y="18"/>
                      </a:cubicBezTo>
                      <a:cubicBezTo>
                        <a:pt x="38" y="19"/>
                        <a:pt x="38" y="19"/>
                        <a:pt x="38" y="19"/>
                      </a:cubicBezTo>
                      <a:cubicBezTo>
                        <a:pt x="38" y="19"/>
                        <a:pt x="38" y="19"/>
                        <a:pt x="38" y="19"/>
                      </a:cubicBezTo>
                      <a:cubicBezTo>
                        <a:pt x="39" y="19"/>
                        <a:pt x="39" y="18"/>
                        <a:pt x="39" y="17"/>
                      </a:cubicBezTo>
                      <a:cubicBezTo>
                        <a:pt x="39" y="17"/>
                        <a:pt x="38" y="17"/>
                        <a:pt x="38"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9" name="Freeform 384"/>
                <p:cNvSpPr>
                  <a:spLocks noChangeArrowheads="1"/>
                </p:cNvSpPr>
                <p:nvPr/>
              </p:nvSpPr>
              <p:spPr bwMode="auto">
                <a:xfrm>
                  <a:off x="944" y="419"/>
                  <a:ext cx="21" cy="12"/>
                </a:xfrm>
                <a:custGeom>
                  <a:avLst/>
                  <a:gdLst>
                    <a:gd name="T0" fmla="*/ 12 w 12"/>
                    <a:gd name="T1" fmla="*/ 1 h 7"/>
                    <a:gd name="T2" fmla="*/ 9 w 12"/>
                    <a:gd name="T3" fmla="*/ 3 h 7"/>
                    <a:gd name="T4" fmla="*/ 7 w 12"/>
                    <a:gd name="T5" fmla="*/ 6 h 7"/>
                    <a:gd name="T6" fmla="*/ 2 w 12"/>
                    <a:gd name="T7" fmla="*/ 7 h 7"/>
                    <a:gd name="T8" fmla="*/ 0 w 12"/>
                    <a:gd name="T9" fmla="*/ 3 h 7"/>
                    <a:gd name="T10" fmla="*/ 12 w 12"/>
                    <a:gd name="T11" fmla="*/ 1 h 7"/>
                    <a:gd name="T12" fmla="*/ 0 60000 65536"/>
                    <a:gd name="T13" fmla="*/ 0 60000 65536"/>
                    <a:gd name="T14" fmla="*/ 0 60000 65536"/>
                    <a:gd name="T15" fmla="*/ 0 60000 65536"/>
                    <a:gd name="T16" fmla="*/ 0 60000 65536"/>
                    <a:gd name="T17" fmla="*/ 0 60000 65536"/>
                    <a:gd name="T18" fmla="*/ 0 w 12"/>
                    <a:gd name="T19" fmla="*/ 0 h 7"/>
                    <a:gd name="T20" fmla="*/ 12 w 12"/>
                    <a:gd name="T21" fmla="*/ 7 h 7"/>
                  </a:gdLst>
                  <a:ahLst/>
                  <a:cxnLst>
                    <a:cxn ang="T12">
                      <a:pos x="T0" y="T1"/>
                    </a:cxn>
                    <a:cxn ang="T13">
                      <a:pos x="T2" y="T3"/>
                    </a:cxn>
                    <a:cxn ang="T14">
                      <a:pos x="T4" y="T5"/>
                    </a:cxn>
                    <a:cxn ang="T15">
                      <a:pos x="T6" y="T7"/>
                    </a:cxn>
                    <a:cxn ang="T16">
                      <a:pos x="T8" y="T9"/>
                    </a:cxn>
                    <a:cxn ang="T17">
                      <a:pos x="T10" y="T11"/>
                    </a:cxn>
                  </a:cxnLst>
                  <a:rect l="T18" t="T19" r="T20" b="T21"/>
                  <a:pathLst>
                    <a:path w="12" h="7">
                      <a:moveTo>
                        <a:pt x="12" y="1"/>
                      </a:moveTo>
                      <a:cubicBezTo>
                        <a:pt x="11" y="2"/>
                        <a:pt x="9" y="2"/>
                        <a:pt x="9" y="3"/>
                      </a:cubicBezTo>
                      <a:cubicBezTo>
                        <a:pt x="8" y="4"/>
                        <a:pt x="8" y="7"/>
                        <a:pt x="7" y="6"/>
                      </a:cubicBezTo>
                      <a:cubicBezTo>
                        <a:pt x="6" y="6"/>
                        <a:pt x="2" y="7"/>
                        <a:pt x="2" y="7"/>
                      </a:cubicBezTo>
                      <a:cubicBezTo>
                        <a:pt x="1" y="6"/>
                        <a:pt x="1" y="4"/>
                        <a:pt x="0" y="3"/>
                      </a:cubicBezTo>
                      <a:cubicBezTo>
                        <a:pt x="1" y="2"/>
                        <a:pt x="11" y="0"/>
                        <a:pt x="1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0" name="Freeform 385"/>
                <p:cNvSpPr>
                  <a:spLocks noEditPoints="1" noChangeArrowheads="1"/>
                </p:cNvSpPr>
                <p:nvPr/>
              </p:nvSpPr>
              <p:spPr bwMode="auto">
                <a:xfrm>
                  <a:off x="942" y="417"/>
                  <a:ext cx="24" cy="16"/>
                </a:xfrm>
                <a:custGeom>
                  <a:avLst/>
                  <a:gdLst>
                    <a:gd name="T0" fmla="*/ 4 w 14"/>
                    <a:gd name="T1" fmla="*/ 9 h 9"/>
                    <a:gd name="T2" fmla="*/ 3 w 14"/>
                    <a:gd name="T3" fmla="*/ 8 h 9"/>
                    <a:gd name="T4" fmla="*/ 3 w 14"/>
                    <a:gd name="T5" fmla="*/ 9 h 9"/>
                    <a:gd name="T6" fmla="*/ 3 w 14"/>
                    <a:gd name="T7" fmla="*/ 8 h 9"/>
                    <a:gd name="T8" fmla="*/ 2 w 14"/>
                    <a:gd name="T9" fmla="*/ 8 h 9"/>
                    <a:gd name="T10" fmla="*/ 2 w 14"/>
                    <a:gd name="T11" fmla="*/ 8 h 9"/>
                    <a:gd name="T12" fmla="*/ 1 w 14"/>
                    <a:gd name="T13" fmla="*/ 6 h 9"/>
                    <a:gd name="T14" fmla="*/ 1 w 14"/>
                    <a:gd name="T15" fmla="*/ 5 h 9"/>
                    <a:gd name="T16" fmla="*/ 0 w 14"/>
                    <a:gd name="T17" fmla="*/ 5 h 9"/>
                    <a:gd name="T18" fmla="*/ 1 w 14"/>
                    <a:gd name="T19" fmla="*/ 4 h 9"/>
                    <a:gd name="T20" fmla="*/ 12 w 14"/>
                    <a:gd name="T21" fmla="*/ 0 h 9"/>
                    <a:gd name="T22" fmla="*/ 14 w 14"/>
                    <a:gd name="T23" fmla="*/ 1 h 9"/>
                    <a:gd name="T24" fmla="*/ 14 w 14"/>
                    <a:gd name="T25" fmla="*/ 1 h 9"/>
                    <a:gd name="T26" fmla="*/ 14 w 14"/>
                    <a:gd name="T27" fmla="*/ 2 h 9"/>
                    <a:gd name="T28" fmla="*/ 11 w 14"/>
                    <a:gd name="T29" fmla="*/ 4 h 9"/>
                    <a:gd name="T30" fmla="*/ 10 w 14"/>
                    <a:gd name="T31" fmla="*/ 4 h 9"/>
                    <a:gd name="T32" fmla="*/ 10 w 14"/>
                    <a:gd name="T33" fmla="*/ 6 h 9"/>
                    <a:gd name="T34" fmla="*/ 8 w 14"/>
                    <a:gd name="T35" fmla="*/ 8 h 9"/>
                    <a:gd name="T36" fmla="*/ 7 w 14"/>
                    <a:gd name="T37" fmla="*/ 8 h 9"/>
                    <a:gd name="T38" fmla="*/ 4 w 14"/>
                    <a:gd name="T39" fmla="*/ 9 h 9"/>
                    <a:gd name="T40" fmla="*/ 3 w 14"/>
                    <a:gd name="T41" fmla="*/ 5 h 9"/>
                    <a:gd name="T42" fmla="*/ 3 w 14"/>
                    <a:gd name="T43" fmla="*/ 5 h 9"/>
                    <a:gd name="T44" fmla="*/ 4 w 14"/>
                    <a:gd name="T45" fmla="*/ 7 h 9"/>
                    <a:gd name="T46" fmla="*/ 7 w 14"/>
                    <a:gd name="T47" fmla="*/ 6 h 9"/>
                    <a:gd name="T48" fmla="*/ 8 w 14"/>
                    <a:gd name="T49" fmla="*/ 6 h 9"/>
                    <a:gd name="T50" fmla="*/ 8 w 14"/>
                    <a:gd name="T51" fmla="*/ 5 h 9"/>
                    <a:gd name="T52" fmla="*/ 9 w 14"/>
                    <a:gd name="T53" fmla="*/ 3 h 9"/>
                    <a:gd name="T54" fmla="*/ 9 w 14"/>
                    <a:gd name="T55" fmla="*/ 3 h 9"/>
                    <a:gd name="T56" fmla="*/ 3 w 14"/>
                    <a:gd name="T57" fmla="*/ 5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
                    <a:gd name="T88" fmla="*/ 0 h 9"/>
                    <a:gd name="T89" fmla="*/ 14 w 14"/>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 h="9">
                      <a:moveTo>
                        <a:pt x="4" y="9"/>
                      </a:moveTo>
                      <a:cubicBezTo>
                        <a:pt x="3" y="8"/>
                        <a:pt x="3" y="8"/>
                        <a:pt x="3" y="8"/>
                      </a:cubicBezTo>
                      <a:cubicBezTo>
                        <a:pt x="3" y="9"/>
                        <a:pt x="3" y="9"/>
                        <a:pt x="3" y="9"/>
                      </a:cubicBezTo>
                      <a:cubicBezTo>
                        <a:pt x="3" y="9"/>
                        <a:pt x="3" y="8"/>
                        <a:pt x="3" y="8"/>
                      </a:cubicBezTo>
                      <a:cubicBezTo>
                        <a:pt x="2" y="8"/>
                        <a:pt x="2" y="8"/>
                        <a:pt x="2" y="8"/>
                      </a:cubicBezTo>
                      <a:cubicBezTo>
                        <a:pt x="2" y="8"/>
                        <a:pt x="2" y="8"/>
                        <a:pt x="2" y="8"/>
                      </a:cubicBezTo>
                      <a:cubicBezTo>
                        <a:pt x="2" y="7"/>
                        <a:pt x="1" y="7"/>
                        <a:pt x="1" y="6"/>
                      </a:cubicBezTo>
                      <a:cubicBezTo>
                        <a:pt x="1" y="6"/>
                        <a:pt x="1" y="5"/>
                        <a:pt x="1" y="5"/>
                      </a:cubicBezTo>
                      <a:cubicBezTo>
                        <a:pt x="0" y="5"/>
                        <a:pt x="0" y="5"/>
                        <a:pt x="0" y="5"/>
                      </a:cubicBezTo>
                      <a:cubicBezTo>
                        <a:pt x="1" y="4"/>
                        <a:pt x="1" y="4"/>
                        <a:pt x="1" y="4"/>
                      </a:cubicBezTo>
                      <a:cubicBezTo>
                        <a:pt x="1" y="2"/>
                        <a:pt x="9" y="0"/>
                        <a:pt x="12" y="0"/>
                      </a:cubicBezTo>
                      <a:cubicBezTo>
                        <a:pt x="13" y="0"/>
                        <a:pt x="13" y="0"/>
                        <a:pt x="14" y="1"/>
                      </a:cubicBezTo>
                      <a:cubicBezTo>
                        <a:pt x="14" y="1"/>
                        <a:pt x="14" y="1"/>
                        <a:pt x="14" y="1"/>
                      </a:cubicBezTo>
                      <a:cubicBezTo>
                        <a:pt x="14" y="2"/>
                        <a:pt x="14" y="2"/>
                        <a:pt x="14" y="2"/>
                      </a:cubicBezTo>
                      <a:cubicBezTo>
                        <a:pt x="13" y="3"/>
                        <a:pt x="12" y="3"/>
                        <a:pt x="11" y="4"/>
                      </a:cubicBezTo>
                      <a:cubicBezTo>
                        <a:pt x="11" y="4"/>
                        <a:pt x="11" y="4"/>
                        <a:pt x="10" y="4"/>
                      </a:cubicBezTo>
                      <a:cubicBezTo>
                        <a:pt x="10" y="5"/>
                        <a:pt x="10" y="5"/>
                        <a:pt x="10" y="6"/>
                      </a:cubicBezTo>
                      <a:cubicBezTo>
                        <a:pt x="10" y="7"/>
                        <a:pt x="10" y="8"/>
                        <a:pt x="8" y="8"/>
                      </a:cubicBezTo>
                      <a:cubicBezTo>
                        <a:pt x="8" y="8"/>
                        <a:pt x="8" y="8"/>
                        <a:pt x="7" y="8"/>
                      </a:cubicBezTo>
                      <a:cubicBezTo>
                        <a:pt x="6" y="8"/>
                        <a:pt x="4" y="9"/>
                        <a:pt x="4" y="9"/>
                      </a:cubicBezTo>
                      <a:close/>
                      <a:moveTo>
                        <a:pt x="3" y="5"/>
                      </a:moveTo>
                      <a:cubicBezTo>
                        <a:pt x="3" y="5"/>
                        <a:pt x="3" y="5"/>
                        <a:pt x="3" y="5"/>
                      </a:cubicBezTo>
                      <a:cubicBezTo>
                        <a:pt x="3" y="6"/>
                        <a:pt x="3" y="6"/>
                        <a:pt x="4" y="7"/>
                      </a:cubicBezTo>
                      <a:cubicBezTo>
                        <a:pt x="4" y="7"/>
                        <a:pt x="5" y="6"/>
                        <a:pt x="7" y="6"/>
                      </a:cubicBezTo>
                      <a:cubicBezTo>
                        <a:pt x="8" y="6"/>
                        <a:pt x="8" y="6"/>
                        <a:pt x="8" y="6"/>
                      </a:cubicBezTo>
                      <a:cubicBezTo>
                        <a:pt x="8" y="6"/>
                        <a:pt x="8" y="6"/>
                        <a:pt x="8" y="5"/>
                      </a:cubicBezTo>
                      <a:cubicBezTo>
                        <a:pt x="8" y="5"/>
                        <a:pt x="8" y="4"/>
                        <a:pt x="9" y="3"/>
                      </a:cubicBezTo>
                      <a:cubicBezTo>
                        <a:pt x="9" y="3"/>
                        <a:pt x="9" y="3"/>
                        <a:pt x="9" y="3"/>
                      </a:cubicBezTo>
                      <a:cubicBezTo>
                        <a:pt x="7" y="3"/>
                        <a:pt x="4" y="4"/>
                        <a:pt x="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1" name="Freeform 386"/>
                <p:cNvSpPr>
                  <a:spLocks noChangeArrowheads="1"/>
                </p:cNvSpPr>
                <p:nvPr/>
              </p:nvSpPr>
              <p:spPr bwMode="auto">
                <a:xfrm>
                  <a:off x="946" y="420"/>
                  <a:ext cx="41" cy="38"/>
                </a:xfrm>
                <a:custGeom>
                  <a:avLst/>
                  <a:gdLst>
                    <a:gd name="T0" fmla="*/ 14 w 24"/>
                    <a:gd name="T1" fmla="*/ 18 h 22"/>
                    <a:gd name="T2" fmla="*/ 19 w 24"/>
                    <a:gd name="T3" fmla="*/ 22 h 22"/>
                    <a:gd name="T4" fmla="*/ 14 w 24"/>
                    <a:gd name="T5" fmla="*/ 20 h 22"/>
                    <a:gd name="T6" fmla="*/ 16 w 24"/>
                    <a:gd name="T7" fmla="*/ 20 h 22"/>
                    <a:gd name="T8" fmla="*/ 7 w 24"/>
                    <a:gd name="T9" fmla="*/ 13 h 22"/>
                    <a:gd name="T10" fmla="*/ 4 w 24"/>
                    <a:gd name="T11" fmla="*/ 8 h 22"/>
                    <a:gd name="T12" fmla="*/ 0 w 24"/>
                    <a:gd name="T13" fmla="*/ 7 h 22"/>
                    <a:gd name="T14" fmla="*/ 6 w 24"/>
                    <a:gd name="T15" fmla="*/ 6 h 22"/>
                    <a:gd name="T16" fmla="*/ 8 w 24"/>
                    <a:gd name="T17" fmla="*/ 2 h 22"/>
                    <a:gd name="T18" fmla="*/ 11 w 24"/>
                    <a:gd name="T19" fmla="*/ 0 h 22"/>
                    <a:gd name="T20" fmla="*/ 17 w 24"/>
                    <a:gd name="T21" fmla="*/ 5 h 22"/>
                    <a:gd name="T22" fmla="*/ 20 w 24"/>
                    <a:gd name="T23" fmla="*/ 5 h 22"/>
                    <a:gd name="T24" fmla="*/ 24 w 24"/>
                    <a:gd name="T25" fmla="*/ 8 h 22"/>
                    <a:gd name="T26" fmla="*/ 19 w 24"/>
                    <a:gd name="T27" fmla="*/ 8 h 22"/>
                    <a:gd name="T28" fmla="*/ 9 w 24"/>
                    <a:gd name="T29" fmla="*/ 7 h 22"/>
                    <a:gd name="T30" fmla="*/ 14 w 24"/>
                    <a:gd name="T31" fmla="*/ 18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22"/>
                    <a:gd name="T50" fmla="*/ 24 w 24"/>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22">
                      <a:moveTo>
                        <a:pt x="14" y="18"/>
                      </a:moveTo>
                      <a:cubicBezTo>
                        <a:pt x="16" y="19"/>
                        <a:pt x="18" y="20"/>
                        <a:pt x="19" y="22"/>
                      </a:cubicBezTo>
                      <a:cubicBezTo>
                        <a:pt x="18" y="22"/>
                        <a:pt x="16" y="20"/>
                        <a:pt x="14" y="20"/>
                      </a:cubicBezTo>
                      <a:cubicBezTo>
                        <a:pt x="15" y="20"/>
                        <a:pt x="15" y="20"/>
                        <a:pt x="16" y="20"/>
                      </a:cubicBezTo>
                      <a:cubicBezTo>
                        <a:pt x="14" y="18"/>
                        <a:pt x="4" y="16"/>
                        <a:pt x="7" y="13"/>
                      </a:cubicBezTo>
                      <a:cubicBezTo>
                        <a:pt x="5" y="12"/>
                        <a:pt x="6" y="8"/>
                        <a:pt x="4" y="8"/>
                      </a:cubicBezTo>
                      <a:cubicBezTo>
                        <a:pt x="3" y="8"/>
                        <a:pt x="0" y="13"/>
                        <a:pt x="0" y="7"/>
                      </a:cubicBezTo>
                      <a:cubicBezTo>
                        <a:pt x="1" y="3"/>
                        <a:pt x="5" y="7"/>
                        <a:pt x="6" y="6"/>
                      </a:cubicBezTo>
                      <a:cubicBezTo>
                        <a:pt x="7" y="5"/>
                        <a:pt x="7" y="3"/>
                        <a:pt x="8" y="2"/>
                      </a:cubicBezTo>
                      <a:cubicBezTo>
                        <a:pt x="8" y="1"/>
                        <a:pt x="10" y="1"/>
                        <a:pt x="11" y="0"/>
                      </a:cubicBezTo>
                      <a:cubicBezTo>
                        <a:pt x="12" y="1"/>
                        <a:pt x="15" y="4"/>
                        <a:pt x="17" y="5"/>
                      </a:cubicBezTo>
                      <a:cubicBezTo>
                        <a:pt x="18" y="5"/>
                        <a:pt x="20" y="3"/>
                        <a:pt x="20" y="5"/>
                      </a:cubicBezTo>
                      <a:cubicBezTo>
                        <a:pt x="21" y="7"/>
                        <a:pt x="21" y="8"/>
                        <a:pt x="24" y="8"/>
                      </a:cubicBezTo>
                      <a:cubicBezTo>
                        <a:pt x="21" y="10"/>
                        <a:pt x="21" y="9"/>
                        <a:pt x="19" y="8"/>
                      </a:cubicBezTo>
                      <a:cubicBezTo>
                        <a:pt x="16" y="7"/>
                        <a:pt x="10" y="8"/>
                        <a:pt x="9" y="7"/>
                      </a:cubicBezTo>
                      <a:cubicBezTo>
                        <a:pt x="7" y="9"/>
                        <a:pt x="13" y="15"/>
                        <a:pt x="14"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2" name="Freeform 387"/>
                <p:cNvSpPr>
                  <a:spLocks noEditPoints="1" noChangeArrowheads="1"/>
                </p:cNvSpPr>
                <p:nvPr/>
              </p:nvSpPr>
              <p:spPr bwMode="auto">
                <a:xfrm>
                  <a:off x="944" y="417"/>
                  <a:ext cx="45" cy="43"/>
                </a:xfrm>
                <a:custGeom>
                  <a:avLst/>
                  <a:gdLst>
                    <a:gd name="T0" fmla="*/ 17 w 26"/>
                    <a:gd name="T1" fmla="*/ 24 h 25"/>
                    <a:gd name="T2" fmla="*/ 15 w 26"/>
                    <a:gd name="T3" fmla="*/ 22 h 25"/>
                    <a:gd name="T4" fmla="*/ 7 w 26"/>
                    <a:gd name="T5" fmla="*/ 16 h 25"/>
                    <a:gd name="T6" fmla="*/ 6 w 26"/>
                    <a:gd name="T7" fmla="*/ 13 h 25"/>
                    <a:gd name="T8" fmla="*/ 5 w 26"/>
                    <a:gd name="T9" fmla="*/ 11 h 25"/>
                    <a:gd name="T10" fmla="*/ 1 w 26"/>
                    <a:gd name="T11" fmla="*/ 12 h 25"/>
                    <a:gd name="T12" fmla="*/ 3 w 26"/>
                    <a:gd name="T13" fmla="*/ 6 h 25"/>
                    <a:gd name="T14" fmla="*/ 7 w 26"/>
                    <a:gd name="T15" fmla="*/ 7 h 25"/>
                    <a:gd name="T16" fmla="*/ 8 w 26"/>
                    <a:gd name="T17" fmla="*/ 3 h 25"/>
                    <a:gd name="T18" fmla="*/ 11 w 26"/>
                    <a:gd name="T19" fmla="*/ 1 h 25"/>
                    <a:gd name="T20" fmla="*/ 13 w 26"/>
                    <a:gd name="T21" fmla="*/ 1 h 25"/>
                    <a:gd name="T22" fmla="*/ 18 w 26"/>
                    <a:gd name="T23" fmla="*/ 6 h 25"/>
                    <a:gd name="T24" fmla="*/ 21 w 26"/>
                    <a:gd name="T25" fmla="*/ 5 h 25"/>
                    <a:gd name="T26" fmla="*/ 25 w 26"/>
                    <a:gd name="T27" fmla="*/ 9 h 25"/>
                    <a:gd name="T28" fmla="*/ 25 w 26"/>
                    <a:gd name="T29" fmla="*/ 11 h 25"/>
                    <a:gd name="T30" fmla="*/ 19 w 26"/>
                    <a:gd name="T31" fmla="*/ 11 h 25"/>
                    <a:gd name="T32" fmla="*/ 11 w 26"/>
                    <a:gd name="T33" fmla="*/ 10 h 25"/>
                    <a:gd name="T34" fmla="*/ 16 w 26"/>
                    <a:gd name="T35" fmla="*/ 19 h 25"/>
                    <a:gd name="T36" fmla="*/ 21 w 26"/>
                    <a:gd name="T37" fmla="*/ 23 h 25"/>
                    <a:gd name="T38" fmla="*/ 21 w 26"/>
                    <a:gd name="T39" fmla="*/ 24 h 25"/>
                    <a:gd name="T40" fmla="*/ 5 w 26"/>
                    <a:gd name="T41" fmla="*/ 9 h 25"/>
                    <a:gd name="T42" fmla="*/ 8 w 26"/>
                    <a:gd name="T43" fmla="*/ 12 h 25"/>
                    <a:gd name="T44" fmla="*/ 10 w 26"/>
                    <a:gd name="T45" fmla="*/ 15 h 25"/>
                    <a:gd name="T46" fmla="*/ 9 w 26"/>
                    <a:gd name="T47" fmla="*/ 16 h 25"/>
                    <a:gd name="T48" fmla="*/ 14 w 26"/>
                    <a:gd name="T49" fmla="*/ 19 h 25"/>
                    <a:gd name="T50" fmla="*/ 10 w 26"/>
                    <a:gd name="T51" fmla="*/ 8 h 25"/>
                    <a:gd name="T52" fmla="*/ 11 w 26"/>
                    <a:gd name="T53" fmla="*/ 8 h 25"/>
                    <a:gd name="T54" fmla="*/ 20 w 26"/>
                    <a:gd name="T55" fmla="*/ 9 h 25"/>
                    <a:gd name="T56" fmla="*/ 21 w 26"/>
                    <a:gd name="T57" fmla="*/ 7 h 25"/>
                    <a:gd name="T58" fmla="*/ 18 w 26"/>
                    <a:gd name="T59" fmla="*/ 8 h 25"/>
                    <a:gd name="T60" fmla="*/ 12 w 26"/>
                    <a:gd name="T61" fmla="*/ 3 h 25"/>
                    <a:gd name="T62" fmla="*/ 9 w 26"/>
                    <a:gd name="T63" fmla="*/ 4 h 25"/>
                    <a:gd name="T64" fmla="*/ 8 w 26"/>
                    <a:gd name="T65" fmla="*/ 8 h 25"/>
                    <a:gd name="T66" fmla="*/ 3 w 26"/>
                    <a:gd name="T67" fmla="*/ 8 h 25"/>
                    <a:gd name="T68" fmla="*/ 2 w 26"/>
                    <a:gd name="T69" fmla="*/ 11 h 25"/>
                    <a:gd name="T70" fmla="*/ 5 w 26"/>
                    <a:gd name="T71" fmla="*/ 9 h 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
                    <a:gd name="T109" fmla="*/ 0 h 25"/>
                    <a:gd name="T110" fmla="*/ 26 w 26"/>
                    <a:gd name="T111" fmla="*/ 25 h 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 h="25">
                      <a:moveTo>
                        <a:pt x="20" y="25"/>
                      </a:moveTo>
                      <a:cubicBezTo>
                        <a:pt x="19" y="25"/>
                        <a:pt x="18" y="24"/>
                        <a:pt x="17" y="24"/>
                      </a:cubicBezTo>
                      <a:cubicBezTo>
                        <a:pt x="16" y="24"/>
                        <a:pt x="16" y="23"/>
                        <a:pt x="15" y="23"/>
                      </a:cubicBezTo>
                      <a:cubicBezTo>
                        <a:pt x="15" y="22"/>
                        <a:pt x="15" y="22"/>
                        <a:pt x="15" y="22"/>
                      </a:cubicBezTo>
                      <a:cubicBezTo>
                        <a:pt x="14" y="22"/>
                        <a:pt x="14" y="21"/>
                        <a:pt x="13" y="21"/>
                      </a:cubicBezTo>
                      <a:cubicBezTo>
                        <a:pt x="10" y="20"/>
                        <a:pt x="7" y="18"/>
                        <a:pt x="7" y="16"/>
                      </a:cubicBezTo>
                      <a:cubicBezTo>
                        <a:pt x="7" y="16"/>
                        <a:pt x="7" y="16"/>
                        <a:pt x="7" y="15"/>
                      </a:cubicBezTo>
                      <a:cubicBezTo>
                        <a:pt x="6" y="14"/>
                        <a:pt x="6" y="13"/>
                        <a:pt x="6" y="13"/>
                      </a:cubicBezTo>
                      <a:cubicBezTo>
                        <a:pt x="5" y="12"/>
                        <a:pt x="5" y="11"/>
                        <a:pt x="5" y="11"/>
                      </a:cubicBezTo>
                      <a:cubicBezTo>
                        <a:pt x="5" y="11"/>
                        <a:pt x="5" y="11"/>
                        <a:pt x="5" y="11"/>
                      </a:cubicBezTo>
                      <a:cubicBezTo>
                        <a:pt x="4" y="12"/>
                        <a:pt x="3" y="13"/>
                        <a:pt x="2" y="13"/>
                      </a:cubicBezTo>
                      <a:cubicBezTo>
                        <a:pt x="1" y="13"/>
                        <a:pt x="1" y="13"/>
                        <a:pt x="1" y="12"/>
                      </a:cubicBezTo>
                      <a:cubicBezTo>
                        <a:pt x="0" y="12"/>
                        <a:pt x="0" y="11"/>
                        <a:pt x="0" y="9"/>
                      </a:cubicBezTo>
                      <a:cubicBezTo>
                        <a:pt x="0" y="7"/>
                        <a:pt x="2" y="6"/>
                        <a:pt x="3" y="6"/>
                      </a:cubicBezTo>
                      <a:cubicBezTo>
                        <a:pt x="4" y="6"/>
                        <a:pt x="5" y="6"/>
                        <a:pt x="5" y="7"/>
                      </a:cubicBezTo>
                      <a:cubicBezTo>
                        <a:pt x="6" y="7"/>
                        <a:pt x="6" y="7"/>
                        <a:pt x="7" y="7"/>
                      </a:cubicBezTo>
                      <a:cubicBezTo>
                        <a:pt x="7" y="7"/>
                        <a:pt x="7" y="6"/>
                        <a:pt x="7" y="5"/>
                      </a:cubicBezTo>
                      <a:cubicBezTo>
                        <a:pt x="7" y="5"/>
                        <a:pt x="7" y="4"/>
                        <a:pt x="8" y="3"/>
                      </a:cubicBezTo>
                      <a:cubicBezTo>
                        <a:pt x="8" y="2"/>
                        <a:pt x="9" y="2"/>
                        <a:pt x="10" y="2"/>
                      </a:cubicBezTo>
                      <a:cubicBezTo>
                        <a:pt x="10" y="2"/>
                        <a:pt x="11" y="1"/>
                        <a:pt x="11" y="1"/>
                      </a:cubicBezTo>
                      <a:cubicBezTo>
                        <a:pt x="12" y="0"/>
                        <a:pt x="12" y="0"/>
                        <a:pt x="12" y="0"/>
                      </a:cubicBezTo>
                      <a:cubicBezTo>
                        <a:pt x="13" y="1"/>
                        <a:pt x="13" y="1"/>
                        <a:pt x="13" y="1"/>
                      </a:cubicBezTo>
                      <a:cubicBezTo>
                        <a:pt x="13" y="1"/>
                        <a:pt x="13" y="1"/>
                        <a:pt x="14" y="2"/>
                      </a:cubicBezTo>
                      <a:cubicBezTo>
                        <a:pt x="15" y="3"/>
                        <a:pt x="17" y="5"/>
                        <a:pt x="18" y="6"/>
                      </a:cubicBezTo>
                      <a:cubicBezTo>
                        <a:pt x="19" y="6"/>
                        <a:pt x="19" y="6"/>
                        <a:pt x="19" y="6"/>
                      </a:cubicBezTo>
                      <a:cubicBezTo>
                        <a:pt x="20" y="5"/>
                        <a:pt x="20" y="5"/>
                        <a:pt x="21" y="5"/>
                      </a:cubicBezTo>
                      <a:cubicBezTo>
                        <a:pt x="21" y="5"/>
                        <a:pt x="22" y="5"/>
                        <a:pt x="22" y="6"/>
                      </a:cubicBezTo>
                      <a:cubicBezTo>
                        <a:pt x="23" y="8"/>
                        <a:pt x="23" y="9"/>
                        <a:pt x="25" y="9"/>
                      </a:cubicBezTo>
                      <a:cubicBezTo>
                        <a:pt x="26" y="10"/>
                        <a:pt x="26" y="10"/>
                        <a:pt x="26" y="10"/>
                      </a:cubicBezTo>
                      <a:cubicBezTo>
                        <a:pt x="25" y="11"/>
                        <a:pt x="25" y="11"/>
                        <a:pt x="25" y="11"/>
                      </a:cubicBezTo>
                      <a:cubicBezTo>
                        <a:pt x="23" y="13"/>
                        <a:pt x="22" y="12"/>
                        <a:pt x="21" y="12"/>
                      </a:cubicBezTo>
                      <a:cubicBezTo>
                        <a:pt x="21" y="11"/>
                        <a:pt x="20" y="11"/>
                        <a:pt x="19" y="11"/>
                      </a:cubicBezTo>
                      <a:cubicBezTo>
                        <a:pt x="19" y="11"/>
                        <a:pt x="17" y="11"/>
                        <a:pt x="16" y="11"/>
                      </a:cubicBezTo>
                      <a:cubicBezTo>
                        <a:pt x="14" y="11"/>
                        <a:pt x="12" y="11"/>
                        <a:pt x="11" y="10"/>
                      </a:cubicBezTo>
                      <a:cubicBezTo>
                        <a:pt x="11" y="12"/>
                        <a:pt x="13" y="15"/>
                        <a:pt x="15" y="17"/>
                      </a:cubicBezTo>
                      <a:cubicBezTo>
                        <a:pt x="15" y="18"/>
                        <a:pt x="16" y="18"/>
                        <a:pt x="16" y="19"/>
                      </a:cubicBezTo>
                      <a:cubicBezTo>
                        <a:pt x="18" y="20"/>
                        <a:pt x="18" y="20"/>
                        <a:pt x="18" y="20"/>
                      </a:cubicBezTo>
                      <a:cubicBezTo>
                        <a:pt x="19" y="21"/>
                        <a:pt x="20" y="22"/>
                        <a:pt x="21" y="23"/>
                      </a:cubicBezTo>
                      <a:cubicBezTo>
                        <a:pt x="22" y="24"/>
                        <a:pt x="22" y="24"/>
                        <a:pt x="22" y="24"/>
                      </a:cubicBezTo>
                      <a:cubicBezTo>
                        <a:pt x="21" y="24"/>
                        <a:pt x="21" y="24"/>
                        <a:pt x="21" y="24"/>
                      </a:cubicBezTo>
                      <a:cubicBezTo>
                        <a:pt x="20" y="25"/>
                        <a:pt x="20" y="25"/>
                        <a:pt x="20" y="25"/>
                      </a:cubicBezTo>
                      <a:close/>
                      <a:moveTo>
                        <a:pt x="5" y="9"/>
                      </a:moveTo>
                      <a:cubicBezTo>
                        <a:pt x="5" y="9"/>
                        <a:pt x="5" y="9"/>
                        <a:pt x="5" y="9"/>
                      </a:cubicBezTo>
                      <a:cubicBezTo>
                        <a:pt x="7" y="9"/>
                        <a:pt x="7" y="11"/>
                        <a:pt x="8" y="12"/>
                      </a:cubicBezTo>
                      <a:cubicBezTo>
                        <a:pt x="8" y="13"/>
                        <a:pt x="8" y="14"/>
                        <a:pt x="9" y="14"/>
                      </a:cubicBezTo>
                      <a:cubicBezTo>
                        <a:pt x="10" y="15"/>
                        <a:pt x="10" y="15"/>
                        <a:pt x="10" y="15"/>
                      </a:cubicBezTo>
                      <a:cubicBezTo>
                        <a:pt x="9" y="16"/>
                        <a:pt x="9" y="16"/>
                        <a:pt x="9" y="16"/>
                      </a:cubicBezTo>
                      <a:cubicBezTo>
                        <a:pt x="9" y="16"/>
                        <a:pt x="9" y="16"/>
                        <a:pt x="9" y="16"/>
                      </a:cubicBezTo>
                      <a:cubicBezTo>
                        <a:pt x="9" y="17"/>
                        <a:pt x="12" y="19"/>
                        <a:pt x="14" y="19"/>
                      </a:cubicBezTo>
                      <a:cubicBezTo>
                        <a:pt x="14" y="19"/>
                        <a:pt x="14" y="19"/>
                        <a:pt x="14" y="19"/>
                      </a:cubicBezTo>
                      <a:cubicBezTo>
                        <a:pt x="14" y="19"/>
                        <a:pt x="13" y="19"/>
                        <a:pt x="13" y="18"/>
                      </a:cubicBezTo>
                      <a:cubicBezTo>
                        <a:pt x="11" y="15"/>
                        <a:pt x="7" y="11"/>
                        <a:pt x="10" y="8"/>
                      </a:cubicBezTo>
                      <a:cubicBezTo>
                        <a:pt x="11" y="7"/>
                        <a:pt x="11" y="7"/>
                        <a:pt x="11" y="7"/>
                      </a:cubicBezTo>
                      <a:cubicBezTo>
                        <a:pt x="11" y="8"/>
                        <a:pt x="11" y="8"/>
                        <a:pt x="11" y="8"/>
                      </a:cubicBezTo>
                      <a:cubicBezTo>
                        <a:pt x="12" y="9"/>
                        <a:pt x="14" y="9"/>
                        <a:pt x="16" y="9"/>
                      </a:cubicBezTo>
                      <a:cubicBezTo>
                        <a:pt x="17" y="9"/>
                        <a:pt x="19" y="9"/>
                        <a:pt x="20" y="9"/>
                      </a:cubicBezTo>
                      <a:cubicBezTo>
                        <a:pt x="21" y="9"/>
                        <a:pt x="22" y="10"/>
                        <a:pt x="22" y="10"/>
                      </a:cubicBezTo>
                      <a:cubicBezTo>
                        <a:pt x="21" y="9"/>
                        <a:pt x="21" y="8"/>
                        <a:pt x="21" y="7"/>
                      </a:cubicBezTo>
                      <a:cubicBezTo>
                        <a:pt x="20" y="7"/>
                        <a:pt x="20" y="7"/>
                        <a:pt x="20" y="7"/>
                      </a:cubicBezTo>
                      <a:cubicBezTo>
                        <a:pt x="20" y="8"/>
                        <a:pt x="19" y="8"/>
                        <a:pt x="18" y="8"/>
                      </a:cubicBezTo>
                      <a:cubicBezTo>
                        <a:pt x="16" y="7"/>
                        <a:pt x="14" y="5"/>
                        <a:pt x="12" y="3"/>
                      </a:cubicBezTo>
                      <a:cubicBezTo>
                        <a:pt x="12" y="3"/>
                        <a:pt x="12" y="3"/>
                        <a:pt x="12" y="3"/>
                      </a:cubicBezTo>
                      <a:cubicBezTo>
                        <a:pt x="11" y="3"/>
                        <a:pt x="11" y="4"/>
                        <a:pt x="10" y="4"/>
                      </a:cubicBezTo>
                      <a:cubicBezTo>
                        <a:pt x="10" y="4"/>
                        <a:pt x="10" y="4"/>
                        <a:pt x="9" y="4"/>
                      </a:cubicBezTo>
                      <a:cubicBezTo>
                        <a:pt x="9" y="5"/>
                        <a:pt x="9" y="5"/>
                        <a:pt x="9" y="6"/>
                      </a:cubicBezTo>
                      <a:cubicBezTo>
                        <a:pt x="9" y="7"/>
                        <a:pt x="9" y="8"/>
                        <a:pt x="8" y="8"/>
                      </a:cubicBezTo>
                      <a:cubicBezTo>
                        <a:pt x="7" y="9"/>
                        <a:pt x="6" y="9"/>
                        <a:pt x="5" y="9"/>
                      </a:cubicBezTo>
                      <a:cubicBezTo>
                        <a:pt x="4" y="8"/>
                        <a:pt x="4" y="8"/>
                        <a:pt x="3" y="8"/>
                      </a:cubicBezTo>
                      <a:cubicBezTo>
                        <a:pt x="3" y="8"/>
                        <a:pt x="2" y="8"/>
                        <a:pt x="2" y="9"/>
                      </a:cubicBezTo>
                      <a:cubicBezTo>
                        <a:pt x="2" y="10"/>
                        <a:pt x="2" y="10"/>
                        <a:pt x="2" y="11"/>
                      </a:cubicBezTo>
                      <a:cubicBezTo>
                        <a:pt x="3" y="10"/>
                        <a:pt x="3" y="10"/>
                        <a:pt x="3" y="10"/>
                      </a:cubicBezTo>
                      <a:cubicBezTo>
                        <a:pt x="4" y="9"/>
                        <a:pt x="4" y="9"/>
                        <a:pt x="5"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3" name="Freeform 388"/>
                <p:cNvSpPr>
                  <a:spLocks noChangeArrowheads="1"/>
                </p:cNvSpPr>
                <p:nvPr/>
              </p:nvSpPr>
              <p:spPr bwMode="auto">
                <a:xfrm>
                  <a:off x="958" y="433"/>
                  <a:ext cx="31" cy="25"/>
                </a:xfrm>
                <a:custGeom>
                  <a:avLst/>
                  <a:gdLst>
                    <a:gd name="T0" fmla="*/ 7 w 18"/>
                    <a:gd name="T1" fmla="*/ 11 h 15"/>
                    <a:gd name="T2" fmla="*/ 2 w 18"/>
                    <a:gd name="T3" fmla="*/ 0 h 15"/>
                    <a:gd name="T4" fmla="*/ 9 w 18"/>
                    <a:gd name="T5" fmla="*/ 0 h 15"/>
                    <a:gd name="T6" fmla="*/ 16 w 18"/>
                    <a:gd name="T7" fmla="*/ 3 h 15"/>
                    <a:gd name="T8" fmla="*/ 15 w 18"/>
                    <a:gd name="T9" fmla="*/ 8 h 15"/>
                    <a:gd name="T10" fmla="*/ 14 w 18"/>
                    <a:gd name="T11" fmla="*/ 10 h 15"/>
                    <a:gd name="T12" fmla="*/ 14 w 18"/>
                    <a:gd name="T13" fmla="*/ 11 h 15"/>
                    <a:gd name="T14" fmla="*/ 13 w 18"/>
                    <a:gd name="T15" fmla="*/ 10 h 15"/>
                    <a:gd name="T16" fmla="*/ 12 w 18"/>
                    <a:gd name="T17" fmla="*/ 15 h 15"/>
                    <a:gd name="T18" fmla="*/ 7 w 18"/>
                    <a:gd name="T19" fmla="*/ 11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5"/>
                    <a:gd name="T32" fmla="*/ 18 w 18"/>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5">
                      <a:moveTo>
                        <a:pt x="7" y="11"/>
                      </a:moveTo>
                      <a:cubicBezTo>
                        <a:pt x="6" y="8"/>
                        <a:pt x="0" y="2"/>
                        <a:pt x="2" y="0"/>
                      </a:cubicBezTo>
                      <a:cubicBezTo>
                        <a:pt x="3" y="2"/>
                        <a:pt x="6" y="0"/>
                        <a:pt x="9" y="0"/>
                      </a:cubicBezTo>
                      <a:cubicBezTo>
                        <a:pt x="11" y="1"/>
                        <a:pt x="14" y="3"/>
                        <a:pt x="16" y="3"/>
                      </a:cubicBezTo>
                      <a:cubicBezTo>
                        <a:pt x="14" y="6"/>
                        <a:pt x="18" y="7"/>
                        <a:pt x="15" y="8"/>
                      </a:cubicBezTo>
                      <a:cubicBezTo>
                        <a:pt x="16" y="9"/>
                        <a:pt x="16" y="10"/>
                        <a:pt x="14" y="10"/>
                      </a:cubicBezTo>
                      <a:cubicBezTo>
                        <a:pt x="14" y="10"/>
                        <a:pt x="14" y="11"/>
                        <a:pt x="14" y="11"/>
                      </a:cubicBezTo>
                      <a:cubicBezTo>
                        <a:pt x="14" y="11"/>
                        <a:pt x="13" y="10"/>
                        <a:pt x="13" y="10"/>
                      </a:cubicBezTo>
                      <a:cubicBezTo>
                        <a:pt x="13" y="12"/>
                        <a:pt x="12" y="12"/>
                        <a:pt x="12" y="15"/>
                      </a:cubicBezTo>
                      <a:cubicBezTo>
                        <a:pt x="11" y="13"/>
                        <a:pt x="9" y="12"/>
                        <a:pt x="7"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4" name="Freeform 389"/>
                <p:cNvSpPr>
                  <a:spLocks noEditPoints="1" noChangeArrowheads="1"/>
                </p:cNvSpPr>
                <p:nvPr/>
              </p:nvSpPr>
              <p:spPr bwMode="auto">
                <a:xfrm>
                  <a:off x="956" y="429"/>
                  <a:ext cx="34" cy="33"/>
                </a:xfrm>
                <a:custGeom>
                  <a:avLst/>
                  <a:gdLst>
                    <a:gd name="T0" fmla="*/ 14 w 20"/>
                    <a:gd name="T1" fmla="*/ 19 h 19"/>
                    <a:gd name="T2" fmla="*/ 13 w 20"/>
                    <a:gd name="T3" fmla="*/ 17 h 19"/>
                    <a:gd name="T4" fmla="*/ 10 w 20"/>
                    <a:gd name="T5" fmla="*/ 15 h 19"/>
                    <a:gd name="T6" fmla="*/ 8 w 20"/>
                    <a:gd name="T7" fmla="*/ 13 h 19"/>
                    <a:gd name="T8" fmla="*/ 6 w 20"/>
                    <a:gd name="T9" fmla="*/ 11 h 19"/>
                    <a:gd name="T10" fmla="*/ 3 w 20"/>
                    <a:gd name="T11" fmla="*/ 1 h 19"/>
                    <a:gd name="T12" fmla="*/ 4 w 20"/>
                    <a:gd name="T13" fmla="*/ 0 h 19"/>
                    <a:gd name="T14" fmla="*/ 4 w 20"/>
                    <a:gd name="T15" fmla="*/ 1 h 19"/>
                    <a:gd name="T16" fmla="*/ 7 w 20"/>
                    <a:gd name="T17" fmla="*/ 2 h 19"/>
                    <a:gd name="T18" fmla="*/ 10 w 20"/>
                    <a:gd name="T19" fmla="*/ 1 h 19"/>
                    <a:gd name="T20" fmla="*/ 13 w 20"/>
                    <a:gd name="T21" fmla="*/ 3 h 19"/>
                    <a:gd name="T22" fmla="*/ 17 w 20"/>
                    <a:gd name="T23" fmla="*/ 4 h 19"/>
                    <a:gd name="T24" fmla="*/ 20 w 20"/>
                    <a:gd name="T25" fmla="*/ 3 h 19"/>
                    <a:gd name="T26" fmla="*/ 18 w 20"/>
                    <a:gd name="T27" fmla="*/ 5 h 19"/>
                    <a:gd name="T28" fmla="*/ 18 w 20"/>
                    <a:gd name="T29" fmla="*/ 8 h 19"/>
                    <a:gd name="T30" fmla="*/ 18 w 20"/>
                    <a:gd name="T31" fmla="*/ 10 h 19"/>
                    <a:gd name="T32" fmla="*/ 18 w 20"/>
                    <a:gd name="T33" fmla="*/ 10 h 19"/>
                    <a:gd name="T34" fmla="*/ 18 w 20"/>
                    <a:gd name="T35" fmla="*/ 12 h 19"/>
                    <a:gd name="T36" fmla="*/ 16 w 20"/>
                    <a:gd name="T37" fmla="*/ 13 h 19"/>
                    <a:gd name="T38" fmla="*/ 18 w 20"/>
                    <a:gd name="T39" fmla="*/ 16 h 19"/>
                    <a:gd name="T40" fmla="*/ 15 w 20"/>
                    <a:gd name="T41" fmla="*/ 14 h 19"/>
                    <a:gd name="T42" fmla="*/ 15 w 20"/>
                    <a:gd name="T43" fmla="*/ 14 h 19"/>
                    <a:gd name="T44" fmla="*/ 14 w 20"/>
                    <a:gd name="T45" fmla="*/ 16 h 19"/>
                    <a:gd name="T46" fmla="*/ 14 w 20"/>
                    <a:gd name="T47" fmla="*/ 19 h 19"/>
                    <a:gd name="T48" fmla="*/ 9 w 20"/>
                    <a:gd name="T49" fmla="*/ 12 h 19"/>
                    <a:gd name="T50" fmla="*/ 11 w 20"/>
                    <a:gd name="T51" fmla="*/ 13 h 19"/>
                    <a:gd name="T52" fmla="*/ 12 w 20"/>
                    <a:gd name="T53" fmla="*/ 15 h 19"/>
                    <a:gd name="T54" fmla="*/ 13 w 20"/>
                    <a:gd name="T55" fmla="*/ 14 h 19"/>
                    <a:gd name="T56" fmla="*/ 13 w 20"/>
                    <a:gd name="T57" fmla="*/ 12 h 19"/>
                    <a:gd name="T58" fmla="*/ 12 w 20"/>
                    <a:gd name="T59" fmla="*/ 10 h 19"/>
                    <a:gd name="T60" fmla="*/ 14 w 20"/>
                    <a:gd name="T61" fmla="*/ 11 h 19"/>
                    <a:gd name="T62" fmla="*/ 15 w 20"/>
                    <a:gd name="T63" fmla="*/ 11 h 19"/>
                    <a:gd name="T64" fmla="*/ 16 w 20"/>
                    <a:gd name="T65" fmla="*/ 11 h 19"/>
                    <a:gd name="T66" fmla="*/ 16 w 20"/>
                    <a:gd name="T67" fmla="*/ 10 h 19"/>
                    <a:gd name="T68" fmla="*/ 15 w 20"/>
                    <a:gd name="T69" fmla="*/ 9 h 19"/>
                    <a:gd name="T70" fmla="*/ 16 w 20"/>
                    <a:gd name="T71" fmla="*/ 9 h 19"/>
                    <a:gd name="T72" fmla="*/ 15 w 20"/>
                    <a:gd name="T73" fmla="*/ 6 h 19"/>
                    <a:gd name="T74" fmla="*/ 13 w 20"/>
                    <a:gd name="T75" fmla="*/ 5 h 19"/>
                    <a:gd name="T76" fmla="*/ 10 w 20"/>
                    <a:gd name="T77" fmla="*/ 3 h 19"/>
                    <a:gd name="T78" fmla="*/ 7 w 20"/>
                    <a:gd name="T79" fmla="*/ 4 h 19"/>
                    <a:gd name="T80" fmla="*/ 4 w 20"/>
                    <a:gd name="T81" fmla="*/ 4 h 19"/>
                    <a:gd name="T82" fmla="*/ 8 w 20"/>
                    <a:gd name="T83" fmla="*/ 10 h 19"/>
                    <a:gd name="T84" fmla="*/ 9 w 20"/>
                    <a:gd name="T85" fmla="*/ 12 h 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
                    <a:gd name="T130" fmla="*/ 0 h 19"/>
                    <a:gd name="T131" fmla="*/ 20 w 20"/>
                    <a:gd name="T132" fmla="*/ 19 h 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 h="19">
                      <a:moveTo>
                        <a:pt x="14" y="19"/>
                      </a:moveTo>
                      <a:cubicBezTo>
                        <a:pt x="13" y="17"/>
                        <a:pt x="13" y="17"/>
                        <a:pt x="13" y="17"/>
                      </a:cubicBezTo>
                      <a:cubicBezTo>
                        <a:pt x="12" y="16"/>
                        <a:pt x="11" y="16"/>
                        <a:pt x="10" y="15"/>
                      </a:cubicBezTo>
                      <a:cubicBezTo>
                        <a:pt x="8" y="13"/>
                        <a:pt x="8" y="13"/>
                        <a:pt x="8" y="13"/>
                      </a:cubicBezTo>
                      <a:cubicBezTo>
                        <a:pt x="7" y="13"/>
                        <a:pt x="7" y="12"/>
                        <a:pt x="6" y="11"/>
                      </a:cubicBezTo>
                      <a:cubicBezTo>
                        <a:pt x="4" y="8"/>
                        <a:pt x="0" y="4"/>
                        <a:pt x="3" y="1"/>
                      </a:cubicBezTo>
                      <a:cubicBezTo>
                        <a:pt x="4" y="0"/>
                        <a:pt x="4" y="0"/>
                        <a:pt x="4" y="0"/>
                      </a:cubicBezTo>
                      <a:cubicBezTo>
                        <a:pt x="4" y="1"/>
                        <a:pt x="4" y="1"/>
                        <a:pt x="4" y="1"/>
                      </a:cubicBezTo>
                      <a:cubicBezTo>
                        <a:pt x="5" y="2"/>
                        <a:pt x="5" y="2"/>
                        <a:pt x="7" y="2"/>
                      </a:cubicBezTo>
                      <a:cubicBezTo>
                        <a:pt x="8" y="1"/>
                        <a:pt x="9" y="1"/>
                        <a:pt x="10" y="1"/>
                      </a:cubicBezTo>
                      <a:cubicBezTo>
                        <a:pt x="11" y="2"/>
                        <a:pt x="12" y="2"/>
                        <a:pt x="13" y="3"/>
                      </a:cubicBezTo>
                      <a:cubicBezTo>
                        <a:pt x="15" y="3"/>
                        <a:pt x="16" y="4"/>
                        <a:pt x="17" y="4"/>
                      </a:cubicBezTo>
                      <a:cubicBezTo>
                        <a:pt x="20" y="3"/>
                        <a:pt x="20" y="3"/>
                        <a:pt x="20" y="3"/>
                      </a:cubicBezTo>
                      <a:cubicBezTo>
                        <a:pt x="18" y="5"/>
                        <a:pt x="18" y="5"/>
                        <a:pt x="18" y="5"/>
                      </a:cubicBezTo>
                      <a:cubicBezTo>
                        <a:pt x="17" y="6"/>
                        <a:pt x="17" y="7"/>
                        <a:pt x="18" y="8"/>
                      </a:cubicBezTo>
                      <a:cubicBezTo>
                        <a:pt x="18" y="8"/>
                        <a:pt x="18" y="9"/>
                        <a:pt x="18" y="10"/>
                      </a:cubicBezTo>
                      <a:cubicBezTo>
                        <a:pt x="18" y="10"/>
                        <a:pt x="18" y="10"/>
                        <a:pt x="18" y="10"/>
                      </a:cubicBezTo>
                      <a:cubicBezTo>
                        <a:pt x="18" y="11"/>
                        <a:pt x="18" y="11"/>
                        <a:pt x="18" y="12"/>
                      </a:cubicBezTo>
                      <a:cubicBezTo>
                        <a:pt x="17" y="12"/>
                        <a:pt x="17" y="13"/>
                        <a:pt x="16" y="13"/>
                      </a:cubicBezTo>
                      <a:cubicBezTo>
                        <a:pt x="18" y="16"/>
                        <a:pt x="18" y="16"/>
                        <a:pt x="18" y="16"/>
                      </a:cubicBezTo>
                      <a:cubicBezTo>
                        <a:pt x="15" y="14"/>
                        <a:pt x="15" y="14"/>
                        <a:pt x="15" y="14"/>
                      </a:cubicBezTo>
                      <a:cubicBezTo>
                        <a:pt x="15" y="14"/>
                        <a:pt x="15" y="14"/>
                        <a:pt x="15" y="14"/>
                      </a:cubicBezTo>
                      <a:cubicBezTo>
                        <a:pt x="14" y="15"/>
                        <a:pt x="14" y="16"/>
                        <a:pt x="14" y="16"/>
                      </a:cubicBezTo>
                      <a:lnTo>
                        <a:pt x="14" y="19"/>
                      </a:lnTo>
                      <a:close/>
                      <a:moveTo>
                        <a:pt x="9" y="12"/>
                      </a:moveTo>
                      <a:cubicBezTo>
                        <a:pt x="11" y="13"/>
                        <a:pt x="11" y="13"/>
                        <a:pt x="11" y="13"/>
                      </a:cubicBezTo>
                      <a:cubicBezTo>
                        <a:pt x="11" y="14"/>
                        <a:pt x="12" y="14"/>
                        <a:pt x="12" y="15"/>
                      </a:cubicBezTo>
                      <a:cubicBezTo>
                        <a:pt x="12" y="14"/>
                        <a:pt x="13" y="14"/>
                        <a:pt x="13" y="14"/>
                      </a:cubicBezTo>
                      <a:cubicBezTo>
                        <a:pt x="13" y="13"/>
                        <a:pt x="13" y="13"/>
                        <a:pt x="13" y="12"/>
                      </a:cubicBezTo>
                      <a:cubicBezTo>
                        <a:pt x="12" y="10"/>
                        <a:pt x="12" y="10"/>
                        <a:pt x="12" y="10"/>
                      </a:cubicBezTo>
                      <a:cubicBezTo>
                        <a:pt x="14" y="11"/>
                        <a:pt x="14" y="11"/>
                        <a:pt x="14" y="11"/>
                      </a:cubicBezTo>
                      <a:cubicBezTo>
                        <a:pt x="15" y="11"/>
                        <a:pt x="15" y="11"/>
                        <a:pt x="15" y="11"/>
                      </a:cubicBezTo>
                      <a:cubicBezTo>
                        <a:pt x="16" y="11"/>
                        <a:pt x="16" y="11"/>
                        <a:pt x="16" y="11"/>
                      </a:cubicBezTo>
                      <a:cubicBezTo>
                        <a:pt x="16" y="11"/>
                        <a:pt x="16" y="11"/>
                        <a:pt x="16" y="10"/>
                      </a:cubicBezTo>
                      <a:cubicBezTo>
                        <a:pt x="15" y="9"/>
                        <a:pt x="15" y="9"/>
                        <a:pt x="15" y="9"/>
                      </a:cubicBezTo>
                      <a:cubicBezTo>
                        <a:pt x="16" y="9"/>
                        <a:pt x="16" y="9"/>
                        <a:pt x="16" y="9"/>
                      </a:cubicBezTo>
                      <a:cubicBezTo>
                        <a:pt x="16" y="8"/>
                        <a:pt x="15" y="7"/>
                        <a:pt x="15" y="6"/>
                      </a:cubicBezTo>
                      <a:cubicBezTo>
                        <a:pt x="14" y="5"/>
                        <a:pt x="14" y="5"/>
                        <a:pt x="13" y="5"/>
                      </a:cubicBezTo>
                      <a:cubicBezTo>
                        <a:pt x="12" y="4"/>
                        <a:pt x="11" y="4"/>
                        <a:pt x="10" y="3"/>
                      </a:cubicBezTo>
                      <a:cubicBezTo>
                        <a:pt x="9" y="3"/>
                        <a:pt x="8" y="3"/>
                        <a:pt x="7" y="4"/>
                      </a:cubicBezTo>
                      <a:cubicBezTo>
                        <a:pt x="6" y="4"/>
                        <a:pt x="5" y="4"/>
                        <a:pt x="4" y="4"/>
                      </a:cubicBezTo>
                      <a:cubicBezTo>
                        <a:pt x="4" y="5"/>
                        <a:pt x="6" y="8"/>
                        <a:pt x="8" y="10"/>
                      </a:cubicBezTo>
                      <a:cubicBezTo>
                        <a:pt x="8" y="11"/>
                        <a:pt x="9" y="11"/>
                        <a:pt x="9"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5" name="Freeform 390"/>
                <p:cNvSpPr>
                  <a:spLocks noChangeArrowheads="1"/>
                </p:cNvSpPr>
                <p:nvPr/>
              </p:nvSpPr>
              <p:spPr bwMode="auto">
                <a:xfrm>
                  <a:off x="980" y="424"/>
                  <a:ext cx="33" cy="40"/>
                </a:xfrm>
                <a:custGeom>
                  <a:avLst/>
                  <a:gdLst>
                    <a:gd name="T0" fmla="*/ 2 w 19"/>
                    <a:gd name="T1" fmla="*/ 7 h 23"/>
                    <a:gd name="T2" fmla="*/ 4 w 19"/>
                    <a:gd name="T3" fmla="*/ 6 h 23"/>
                    <a:gd name="T4" fmla="*/ 0 w 19"/>
                    <a:gd name="T5" fmla="*/ 2 h 23"/>
                    <a:gd name="T6" fmla="*/ 9 w 19"/>
                    <a:gd name="T7" fmla="*/ 4 h 23"/>
                    <a:gd name="T8" fmla="*/ 15 w 19"/>
                    <a:gd name="T9" fmla="*/ 9 h 23"/>
                    <a:gd name="T10" fmla="*/ 15 w 19"/>
                    <a:gd name="T11" fmla="*/ 10 h 23"/>
                    <a:gd name="T12" fmla="*/ 16 w 19"/>
                    <a:gd name="T13" fmla="*/ 12 h 23"/>
                    <a:gd name="T14" fmla="*/ 15 w 19"/>
                    <a:gd name="T15" fmla="*/ 21 h 23"/>
                    <a:gd name="T16" fmla="*/ 8 w 19"/>
                    <a:gd name="T17" fmla="*/ 23 h 23"/>
                    <a:gd name="T18" fmla="*/ 5 w 19"/>
                    <a:gd name="T19" fmla="*/ 19 h 23"/>
                    <a:gd name="T20" fmla="*/ 6 w 19"/>
                    <a:gd name="T21" fmla="*/ 19 h 23"/>
                    <a:gd name="T22" fmla="*/ 2 w 19"/>
                    <a:gd name="T23" fmla="*/ 16 h 23"/>
                    <a:gd name="T24" fmla="*/ 2 w 19"/>
                    <a:gd name="T25" fmla="*/ 13 h 23"/>
                    <a:gd name="T26" fmla="*/ 3 w 19"/>
                    <a:gd name="T27" fmla="*/ 8 h 23"/>
                    <a:gd name="T28" fmla="*/ 2 w 19"/>
                    <a:gd name="T29" fmla="*/ 7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23"/>
                    <a:gd name="T47" fmla="*/ 19 w 19"/>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23">
                      <a:moveTo>
                        <a:pt x="2" y="7"/>
                      </a:moveTo>
                      <a:cubicBezTo>
                        <a:pt x="3" y="7"/>
                        <a:pt x="2" y="6"/>
                        <a:pt x="4" y="6"/>
                      </a:cubicBezTo>
                      <a:cubicBezTo>
                        <a:pt x="1" y="6"/>
                        <a:pt x="0" y="4"/>
                        <a:pt x="0" y="2"/>
                      </a:cubicBezTo>
                      <a:cubicBezTo>
                        <a:pt x="4" y="1"/>
                        <a:pt x="7" y="0"/>
                        <a:pt x="9" y="4"/>
                      </a:cubicBezTo>
                      <a:cubicBezTo>
                        <a:pt x="10" y="6"/>
                        <a:pt x="13" y="11"/>
                        <a:pt x="15" y="9"/>
                      </a:cubicBezTo>
                      <a:cubicBezTo>
                        <a:pt x="15" y="10"/>
                        <a:pt x="16" y="9"/>
                        <a:pt x="15" y="10"/>
                      </a:cubicBezTo>
                      <a:cubicBezTo>
                        <a:pt x="15" y="11"/>
                        <a:pt x="16" y="11"/>
                        <a:pt x="16" y="12"/>
                      </a:cubicBezTo>
                      <a:cubicBezTo>
                        <a:pt x="12" y="13"/>
                        <a:pt x="19" y="19"/>
                        <a:pt x="15" y="21"/>
                      </a:cubicBezTo>
                      <a:cubicBezTo>
                        <a:pt x="13" y="22"/>
                        <a:pt x="11" y="21"/>
                        <a:pt x="8" y="23"/>
                      </a:cubicBezTo>
                      <a:cubicBezTo>
                        <a:pt x="7" y="23"/>
                        <a:pt x="5" y="20"/>
                        <a:pt x="5" y="19"/>
                      </a:cubicBezTo>
                      <a:cubicBezTo>
                        <a:pt x="5" y="19"/>
                        <a:pt x="5" y="19"/>
                        <a:pt x="6" y="19"/>
                      </a:cubicBezTo>
                      <a:cubicBezTo>
                        <a:pt x="6" y="18"/>
                        <a:pt x="4" y="17"/>
                        <a:pt x="2" y="16"/>
                      </a:cubicBezTo>
                      <a:cubicBezTo>
                        <a:pt x="2" y="15"/>
                        <a:pt x="3" y="14"/>
                        <a:pt x="2" y="13"/>
                      </a:cubicBezTo>
                      <a:cubicBezTo>
                        <a:pt x="5" y="12"/>
                        <a:pt x="1" y="11"/>
                        <a:pt x="3" y="8"/>
                      </a:cubicBezTo>
                      <a:cubicBezTo>
                        <a:pt x="3" y="8"/>
                        <a:pt x="2" y="8"/>
                        <a:pt x="2"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6" name="Freeform 391"/>
                <p:cNvSpPr>
                  <a:spLocks noEditPoints="1" noChangeArrowheads="1"/>
                </p:cNvSpPr>
                <p:nvPr/>
              </p:nvSpPr>
              <p:spPr bwMode="auto">
                <a:xfrm>
                  <a:off x="978" y="424"/>
                  <a:ext cx="33" cy="41"/>
                </a:xfrm>
                <a:custGeom>
                  <a:avLst/>
                  <a:gdLst>
                    <a:gd name="T0" fmla="*/ 9 w 19"/>
                    <a:gd name="T1" fmla="*/ 24 h 24"/>
                    <a:gd name="T2" fmla="*/ 5 w 19"/>
                    <a:gd name="T3" fmla="*/ 19 h 24"/>
                    <a:gd name="T4" fmla="*/ 4 w 19"/>
                    <a:gd name="T5" fmla="*/ 18 h 24"/>
                    <a:gd name="T6" fmla="*/ 4 w 19"/>
                    <a:gd name="T7" fmla="*/ 17 h 24"/>
                    <a:gd name="T8" fmla="*/ 3 w 19"/>
                    <a:gd name="T9" fmla="*/ 17 h 24"/>
                    <a:gd name="T10" fmla="*/ 2 w 19"/>
                    <a:gd name="T11" fmla="*/ 14 h 24"/>
                    <a:gd name="T12" fmla="*/ 2 w 19"/>
                    <a:gd name="T13" fmla="*/ 13 h 24"/>
                    <a:gd name="T14" fmla="*/ 2 w 19"/>
                    <a:gd name="T15" fmla="*/ 12 h 24"/>
                    <a:gd name="T16" fmla="*/ 3 w 19"/>
                    <a:gd name="T17" fmla="*/ 12 h 24"/>
                    <a:gd name="T18" fmla="*/ 3 w 19"/>
                    <a:gd name="T19" fmla="*/ 8 h 24"/>
                    <a:gd name="T20" fmla="*/ 0 w 19"/>
                    <a:gd name="T21" fmla="*/ 8 h 24"/>
                    <a:gd name="T22" fmla="*/ 2 w 19"/>
                    <a:gd name="T23" fmla="*/ 7 h 24"/>
                    <a:gd name="T24" fmla="*/ 2 w 19"/>
                    <a:gd name="T25" fmla="*/ 6 h 24"/>
                    <a:gd name="T26" fmla="*/ 2 w 19"/>
                    <a:gd name="T27" fmla="*/ 6 h 24"/>
                    <a:gd name="T28" fmla="*/ 0 w 19"/>
                    <a:gd name="T29" fmla="*/ 2 h 24"/>
                    <a:gd name="T30" fmla="*/ 0 w 19"/>
                    <a:gd name="T31" fmla="*/ 1 h 24"/>
                    <a:gd name="T32" fmla="*/ 1 w 19"/>
                    <a:gd name="T33" fmla="*/ 1 h 24"/>
                    <a:gd name="T34" fmla="*/ 6 w 19"/>
                    <a:gd name="T35" fmla="*/ 0 h 24"/>
                    <a:gd name="T36" fmla="*/ 11 w 19"/>
                    <a:gd name="T37" fmla="*/ 4 h 24"/>
                    <a:gd name="T38" fmla="*/ 15 w 19"/>
                    <a:gd name="T39" fmla="*/ 8 h 24"/>
                    <a:gd name="T40" fmla="*/ 15 w 19"/>
                    <a:gd name="T41" fmla="*/ 8 h 24"/>
                    <a:gd name="T42" fmla="*/ 17 w 19"/>
                    <a:gd name="T43" fmla="*/ 7 h 24"/>
                    <a:gd name="T44" fmla="*/ 17 w 19"/>
                    <a:gd name="T45" fmla="*/ 9 h 24"/>
                    <a:gd name="T46" fmla="*/ 17 w 19"/>
                    <a:gd name="T47" fmla="*/ 9 h 24"/>
                    <a:gd name="T48" fmla="*/ 17 w 19"/>
                    <a:gd name="T49" fmla="*/ 9 h 24"/>
                    <a:gd name="T50" fmla="*/ 17 w 19"/>
                    <a:gd name="T51" fmla="*/ 10 h 24"/>
                    <a:gd name="T52" fmla="*/ 17 w 19"/>
                    <a:gd name="T53" fmla="*/ 10 h 24"/>
                    <a:gd name="T54" fmla="*/ 18 w 19"/>
                    <a:gd name="T55" fmla="*/ 11 h 24"/>
                    <a:gd name="T56" fmla="*/ 19 w 19"/>
                    <a:gd name="T57" fmla="*/ 12 h 24"/>
                    <a:gd name="T58" fmla="*/ 17 w 19"/>
                    <a:gd name="T59" fmla="*/ 13 h 24"/>
                    <a:gd name="T60" fmla="*/ 17 w 19"/>
                    <a:gd name="T61" fmla="*/ 13 h 24"/>
                    <a:gd name="T62" fmla="*/ 17 w 19"/>
                    <a:gd name="T63" fmla="*/ 16 h 24"/>
                    <a:gd name="T64" fmla="*/ 16 w 19"/>
                    <a:gd name="T65" fmla="*/ 22 h 24"/>
                    <a:gd name="T66" fmla="*/ 13 w 19"/>
                    <a:gd name="T67" fmla="*/ 23 h 24"/>
                    <a:gd name="T68" fmla="*/ 10 w 19"/>
                    <a:gd name="T69" fmla="*/ 23 h 24"/>
                    <a:gd name="T70" fmla="*/ 9 w 19"/>
                    <a:gd name="T71" fmla="*/ 24 h 24"/>
                    <a:gd name="T72" fmla="*/ 7 w 19"/>
                    <a:gd name="T73" fmla="*/ 20 h 24"/>
                    <a:gd name="T74" fmla="*/ 9 w 19"/>
                    <a:gd name="T75" fmla="*/ 22 h 24"/>
                    <a:gd name="T76" fmla="*/ 13 w 19"/>
                    <a:gd name="T77" fmla="*/ 21 h 24"/>
                    <a:gd name="T78" fmla="*/ 15 w 19"/>
                    <a:gd name="T79" fmla="*/ 20 h 24"/>
                    <a:gd name="T80" fmla="*/ 15 w 19"/>
                    <a:gd name="T81" fmla="*/ 17 h 24"/>
                    <a:gd name="T82" fmla="*/ 15 w 19"/>
                    <a:gd name="T83" fmla="*/ 13 h 24"/>
                    <a:gd name="T84" fmla="*/ 16 w 19"/>
                    <a:gd name="T85" fmla="*/ 12 h 24"/>
                    <a:gd name="T86" fmla="*/ 15 w 19"/>
                    <a:gd name="T87" fmla="*/ 11 h 24"/>
                    <a:gd name="T88" fmla="*/ 15 w 19"/>
                    <a:gd name="T89" fmla="*/ 10 h 24"/>
                    <a:gd name="T90" fmla="*/ 11 w 19"/>
                    <a:gd name="T91" fmla="*/ 7 h 24"/>
                    <a:gd name="T92" fmla="*/ 6 w 19"/>
                    <a:gd name="T93" fmla="*/ 7 h 24"/>
                    <a:gd name="T94" fmla="*/ 5 w 19"/>
                    <a:gd name="T95" fmla="*/ 8 h 24"/>
                    <a:gd name="T96" fmla="*/ 5 w 19"/>
                    <a:gd name="T97" fmla="*/ 11 h 24"/>
                    <a:gd name="T98" fmla="*/ 5 w 19"/>
                    <a:gd name="T99" fmla="*/ 13 h 24"/>
                    <a:gd name="T100" fmla="*/ 4 w 19"/>
                    <a:gd name="T101" fmla="*/ 13 h 24"/>
                    <a:gd name="T102" fmla="*/ 4 w 19"/>
                    <a:gd name="T103" fmla="*/ 14 h 24"/>
                    <a:gd name="T104" fmla="*/ 4 w 19"/>
                    <a:gd name="T105" fmla="*/ 15 h 24"/>
                    <a:gd name="T106" fmla="*/ 5 w 19"/>
                    <a:gd name="T107" fmla="*/ 16 h 24"/>
                    <a:gd name="T108" fmla="*/ 8 w 19"/>
                    <a:gd name="T109" fmla="*/ 20 h 24"/>
                    <a:gd name="T110" fmla="*/ 7 w 19"/>
                    <a:gd name="T111" fmla="*/ 20 h 24"/>
                    <a:gd name="T112" fmla="*/ 2 w 19"/>
                    <a:gd name="T113" fmla="*/ 3 h 24"/>
                    <a:gd name="T114" fmla="*/ 5 w 19"/>
                    <a:gd name="T115" fmla="*/ 5 h 24"/>
                    <a:gd name="T116" fmla="*/ 10 w 19"/>
                    <a:gd name="T117" fmla="*/ 7 h 24"/>
                    <a:gd name="T118" fmla="*/ 9 w 19"/>
                    <a:gd name="T119" fmla="*/ 4 h 24"/>
                    <a:gd name="T120" fmla="*/ 6 w 19"/>
                    <a:gd name="T121" fmla="*/ 2 h 24"/>
                    <a:gd name="T122" fmla="*/ 2 w 19"/>
                    <a:gd name="T123" fmla="*/ 3 h 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
                    <a:gd name="T187" fmla="*/ 0 h 24"/>
                    <a:gd name="T188" fmla="*/ 19 w 19"/>
                    <a:gd name="T189" fmla="*/ 24 h 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 h="24">
                      <a:moveTo>
                        <a:pt x="9" y="24"/>
                      </a:moveTo>
                      <a:cubicBezTo>
                        <a:pt x="7" y="24"/>
                        <a:pt x="5" y="20"/>
                        <a:pt x="5" y="19"/>
                      </a:cubicBezTo>
                      <a:cubicBezTo>
                        <a:pt x="4" y="18"/>
                        <a:pt x="4" y="18"/>
                        <a:pt x="4" y="18"/>
                      </a:cubicBezTo>
                      <a:cubicBezTo>
                        <a:pt x="4" y="17"/>
                        <a:pt x="4" y="17"/>
                        <a:pt x="4" y="17"/>
                      </a:cubicBezTo>
                      <a:cubicBezTo>
                        <a:pt x="4" y="17"/>
                        <a:pt x="3" y="17"/>
                        <a:pt x="3" y="17"/>
                      </a:cubicBezTo>
                      <a:cubicBezTo>
                        <a:pt x="2" y="16"/>
                        <a:pt x="2" y="15"/>
                        <a:pt x="2" y="14"/>
                      </a:cubicBezTo>
                      <a:cubicBezTo>
                        <a:pt x="2" y="14"/>
                        <a:pt x="2" y="13"/>
                        <a:pt x="2" y="13"/>
                      </a:cubicBezTo>
                      <a:cubicBezTo>
                        <a:pt x="2" y="12"/>
                        <a:pt x="2" y="12"/>
                        <a:pt x="2" y="12"/>
                      </a:cubicBezTo>
                      <a:cubicBezTo>
                        <a:pt x="3" y="12"/>
                        <a:pt x="3" y="12"/>
                        <a:pt x="3" y="12"/>
                      </a:cubicBezTo>
                      <a:cubicBezTo>
                        <a:pt x="2" y="11"/>
                        <a:pt x="2" y="10"/>
                        <a:pt x="3" y="8"/>
                      </a:cubicBezTo>
                      <a:cubicBezTo>
                        <a:pt x="0" y="8"/>
                        <a:pt x="0" y="8"/>
                        <a:pt x="0" y="8"/>
                      </a:cubicBezTo>
                      <a:cubicBezTo>
                        <a:pt x="2" y="7"/>
                        <a:pt x="2" y="7"/>
                        <a:pt x="2" y="7"/>
                      </a:cubicBezTo>
                      <a:cubicBezTo>
                        <a:pt x="2" y="7"/>
                        <a:pt x="2" y="7"/>
                        <a:pt x="2" y="6"/>
                      </a:cubicBezTo>
                      <a:cubicBezTo>
                        <a:pt x="2" y="6"/>
                        <a:pt x="2" y="6"/>
                        <a:pt x="2" y="6"/>
                      </a:cubicBezTo>
                      <a:cubicBezTo>
                        <a:pt x="1" y="5"/>
                        <a:pt x="0" y="4"/>
                        <a:pt x="0" y="2"/>
                      </a:cubicBezTo>
                      <a:cubicBezTo>
                        <a:pt x="0" y="1"/>
                        <a:pt x="0" y="1"/>
                        <a:pt x="0" y="1"/>
                      </a:cubicBezTo>
                      <a:cubicBezTo>
                        <a:pt x="1" y="1"/>
                        <a:pt x="1" y="1"/>
                        <a:pt x="1" y="1"/>
                      </a:cubicBezTo>
                      <a:cubicBezTo>
                        <a:pt x="3" y="0"/>
                        <a:pt x="4" y="0"/>
                        <a:pt x="6" y="0"/>
                      </a:cubicBezTo>
                      <a:cubicBezTo>
                        <a:pt x="8" y="0"/>
                        <a:pt x="10" y="1"/>
                        <a:pt x="11" y="4"/>
                      </a:cubicBezTo>
                      <a:cubicBezTo>
                        <a:pt x="12" y="6"/>
                        <a:pt x="14" y="8"/>
                        <a:pt x="15" y="8"/>
                      </a:cubicBezTo>
                      <a:cubicBezTo>
                        <a:pt x="15" y="8"/>
                        <a:pt x="15" y="8"/>
                        <a:pt x="15" y="8"/>
                      </a:cubicBezTo>
                      <a:cubicBezTo>
                        <a:pt x="17" y="7"/>
                        <a:pt x="17" y="7"/>
                        <a:pt x="17" y="7"/>
                      </a:cubicBezTo>
                      <a:cubicBezTo>
                        <a:pt x="17" y="9"/>
                        <a:pt x="17" y="9"/>
                        <a:pt x="17" y="9"/>
                      </a:cubicBezTo>
                      <a:cubicBezTo>
                        <a:pt x="17" y="9"/>
                        <a:pt x="17" y="9"/>
                        <a:pt x="17" y="9"/>
                      </a:cubicBezTo>
                      <a:cubicBezTo>
                        <a:pt x="17" y="9"/>
                        <a:pt x="17" y="9"/>
                        <a:pt x="17" y="9"/>
                      </a:cubicBezTo>
                      <a:cubicBezTo>
                        <a:pt x="17" y="10"/>
                        <a:pt x="17" y="10"/>
                        <a:pt x="17" y="10"/>
                      </a:cubicBezTo>
                      <a:cubicBezTo>
                        <a:pt x="17" y="10"/>
                        <a:pt x="17" y="10"/>
                        <a:pt x="17" y="10"/>
                      </a:cubicBezTo>
                      <a:cubicBezTo>
                        <a:pt x="17" y="11"/>
                        <a:pt x="18" y="11"/>
                        <a:pt x="18" y="11"/>
                      </a:cubicBezTo>
                      <a:cubicBezTo>
                        <a:pt x="19" y="12"/>
                        <a:pt x="19" y="12"/>
                        <a:pt x="19" y="12"/>
                      </a:cubicBezTo>
                      <a:cubicBezTo>
                        <a:pt x="17" y="13"/>
                        <a:pt x="17" y="13"/>
                        <a:pt x="17" y="13"/>
                      </a:cubicBezTo>
                      <a:cubicBezTo>
                        <a:pt x="17" y="13"/>
                        <a:pt x="17" y="13"/>
                        <a:pt x="17" y="13"/>
                      </a:cubicBezTo>
                      <a:cubicBezTo>
                        <a:pt x="16" y="14"/>
                        <a:pt x="17" y="15"/>
                        <a:pt x="17" y="16"/>
                      </a:cubicBezTo>
                      <a:cubicBezTo>
                        <a:pt x="18" y="18"/>
                        <a:pt x="19" y="20"/>
                        <a:pt x="16" y="22"/>
                      </a:cubicBezTo>
                      <a:cubicBezTo>
                        <a:pt x="15" y="23"/>
                        <a:pt x="14" y="23"/>
                        <a:pt x="13" y="23"/>
                      </a:cubicBezTo>
                      <a:cubicBezTo>
                        <a:pt x="12" y="23"/>
                        <a:pt x="11" y="23"/>
                        <a:pt x="10" y="23"/>
                      </a:cubicBezTo>
                      <a:cubicBezTo>
                        <a:pt x="10" y="24"/>
                        <a:pt x="9" y="24"/>
                        <a:pt x="9" y="24"/>
                      </a:cubicBezTo>
                      <a:close/>
                      <a:moveTo>
                        <a:pt x="7" y="20"/>
                      </a:moveTo>
                      <a:cubicBezTo>
                        <a:pt x="8" y="21"/>
                        <a:pt x="9" y="21"/>
                        <a:pt x="9" y="22"/>
                      </a:cubicBezTo>
                      <a:cubicBezTo>
                        <a:pt x="10" y="21"/>
                        <a:pt x="12" y="21"/>
                        <a:pt x="13" y="21"/>
                      </a:cubicBezTo>
                      <a:cubicBezTo>
                        <a:pt x="14" y="21"/>
                        <a:pt x="15" y="21"/>
                        <a:pt x="15" y="20"/>
                      </a:cubicBezTo>
                      <a:cubicBezTo>
                        <a:pt x="16" y="20"/>
                        <a:pt x="16" y="19"/>
                        <a:pt x="15" y="17"/>
                      </a:cubicBezTo>
                      <a:cubicBezTo>
                        <a:pt x="15" y="15"/>
                        <a:pt x="14" y="14"/>
                        <a:pt x="15" y="13"/>
                      </a:cubicBezTo>
                      <a:cubicBezTo>
                        <a:pt x="15" y="12"/>
                        <a:pt x="15" y="12"/>
                        <a:pt x="16" y="12"/>
                      </a:cubicBezTo>
                      <a:cubicBezTo>
                        <a:pt x="15" y="11"/>
                        <a:pt x="15" y="11"/>
                        <a:pt x="15" y="11"/>
                      </a:cubicBezTo>
                      <a:cubicBezTo>
                        <a:pt x="15" y="10"/>
                        <a:pt x="15" y="10"/>
                        <a:pt x="15" y="10"/>
                      </a:cubicBezTo>
                      <a:cubicBezTo>
                        <a:pt x="13" y="10"/>
                        <a:pt x="12" y="9"/>
                        <a:pt x="11" y="7"/>
                      </a:cubicBezTo>
                      <a:cubicBezTo>
                        <a:pt x="6" y="7"/>
                        <a:pt x="6" y="7"/>
                        <a:pt x="6" y="7"/>
                      </a:cubicBezTo>
                      <a:cubicBezTo>
                        <a:pt x="5" y="8"/>
                        <a:pt x="5" y="8"/>
                        <a:pt x="5" y="8"/>
                      </a:cubicBezTo>
                      <a:cubicBezTo>
                        <a:pt x="4" y="9"/>
                        <a:pt x="4" y="10"/>
                        <a:pt x="5" y="11"/>
                      </a:cubicBezTo>
                      <a:cubicBezTo>
                        <a:pt x="5" y="11"/>
                        <a:pt x="5" y="12"/>
                        <a:pt x="5" y="13"/>
                      </a:cubicBezTo>
                      <a:cubicBezTo>
                        <a:pt x="5" y="13"/>
                        <a:pt x="5" y="13"/>
                        <a:pt x="4" y="13"/>
                      </a:cubicBezTo>
                      <a:cubicBezTo>
                        <a:pt x="4" y="14"/>
                        <a:pt x="4" y="14"/>
                        <a:pt x="4" y="14"/>
                      </a:cubicBezTo>
                      <a:cubicBezTo>
                        <a:pt x="4" y="15"/>
                        <a:pt x="4" y="15"/>
                        <a:pt x="4" y="15"/>
                      </a:cubicBezTo>
                      <a:cubicBezTo>
                        <a:pt x="5" y="15"/>
                        <a:pt x="5" y="15"/>
                        <a:pt x="5" y="16"/>
                      </a:cubicBezTo>
                      <a:cubicBezTo>
                        <a:pt x="6" y="16"/>
                        <a:pt x="8" y="18"/>
                        <a:pt x="8" y="20"/>
                      </a:cubicBezTo>
                      <a:lnTo>
                        <a:pt x="7" y="20"/>
                      </a:lnTo>
                      <a:close/>
                      <a:moveTo>
                        <a:pt x="2" y="3"/>
                      </a:moveTo>
                      <a:cubicBezTo>
                        <a:pt x="3" y="4"/>
                        <a:pt x="3" y="5"/>
                        <a:pt x="5" y="5"/>
                      </a:cubicBezTo>
                      <a:cubicBezTo>
                        <a:pt x="10" y="7"/>
                        <a:pt x="10" y="7"/>
                        <a:pt x="10" y="7"/>
                      </a:cubicBezTo>
                      <a:cubicBezTo>
                        <a:pt x="10" y="6"/>
                        <a:pt x="9" y="5"/>
                        <a:pt x="9" y="4"/>
                      </a:cubicBezTo>
                      <a:cubicBezTo>
                        <a:pt x="8" y="2"/>
                        <a:pt x="7" y="2"/>
                        <a:pt x="6" y="2"/>
                      </a:cubicBezTo>
                      <a:cubicBezTo>
                        <a:pt x="5" y="2"/>
                        <a:pt x="4" y="2"/>
                        <a:pt x="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7" name="Freeform 392"/>
                <p:cNvSpPr>
                  <a:spLocks noChangeArrowheads="1"/>
                </p:cNvSpPr>
                <p:nvPr/>
              </p:nvSpPr>
              <p:spPr bwMode="auto">
                <a:xfrm>
                  <a:off x="977" y="450"/>
                  <a:ext cx="13" cy="15"/>
                </a:xfrm>
                <a:custGeom>
                  <a:avLst/>
                  <a:gdLst>
                    <a:gd name="T0" fmla="*/ 0 w 8"/>
                    <a:gd name="T1" fmla="*/ 5 h 9"/>
                    <a:gd name="T2" fmla="*/ 4 w 8"/>
                    <a:gd name="T3" fmla="*/ 9 h 9"/>
                    <a:gd name="T4" fmla="*/ 7 w 8"/>
                    <a:gd name="T5" fmla="*/ 5 h 9"/>
                    <a:gd name="T6" fmla="*/ 7 w 8"/>
                    <a:gd name="T7" fmla="*/ 4 h 9"/>
                    <a:gd name="T8" fmla="*/ 8 w 8"/>
                    <a:gd name="T9" fmla="*/ 4 h 9"/>
                    <a:gd name="T10" fmla="*/ 4 w 8"/>
                    <a:gd name="T11" fmla="*/ 0 h 9"/>
                    <a:gd name="T12" fmla="*/ 3 w 8"/>
                    <a:gd name="T13" fmla="*/ 0 h 9"/>
                    <a:gd name="T14" fmla="*/ 3 w 8"/>
                    <a:gd name="T15" fmla="*/ 1 h 9"/>
                    <a:gd name="T16" fmla="*/ 2 w 8"/>
                    <a:gd name="T17" fmla="*/ 0 h 9"/>
                    <a:gd name="T18" fmla="*/ 0 w 8"/>
                    <a:gd name="T19" fmla="*/ 5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0" y="5"/>
                      </a:moveTo>
                      <a:cubicBezTo>
                        <a:pt x="2" y="7"/>
                        <a:pt x="3" y="8"/>
                        <a:pt x="4" y="9"/>
                      </a:cubicBezTo>
                      <a:cubicBezTo>
                        <a:pt x="4" y="7"/>
                        <a:pt x="5" y="5"/>
                        <a:pt x="7" y="5"/>
                      </a:cubicBezTo>
                      <a:cubicBezTo>
                        <a:pt x="7" y="5"/>
                        <a:pt x="7" y="4"/>
                        <a:pt x="7" y="4"/>
                      </a:cubicBezTo>
                      <a:cubicBezTo>
                        <a:pt x="7" y="4"/>
                        <a:pt x="7" y="4"/>
                        <a:pt x="8" y="4"/>
                      </a:cubicBezTo>
                      <a:cubicBezTo>
                        <a:pt x="8" y="2"/>
                        <a:pt x="4" y="2"/>
                        <a:pt x="4" y="0"/>
                      </a:cubicBezTo>
                      <a:cubicBezTo>
                        <a:pt x="4" y="0"/>
                        <a:pt x="3" y="0"/>
                        <a:pt x="3" y="0"/>
                      </a:cubicBezTo>
                      <a:cubicBezTo>
                        <a:pt x="3" y="0"/>
                        <a:pt x="3" y="1"/>
                        <a:pt x="3" y="1"/>
                      </a:cubicBezTo>
                      <a:cubicBezTo>
                        <a:pt x="3" y="1"/>
                        <a:pt x="2" y="0"/>
                        <a:pt x="2" y="0"/>
                      </a:cubicBezTo>
                      <a:cubicBezTo>
                        <a:pt x="2" y="2"/>
                        <a:pt x="1" y="3"/>
                        <a:pt x="0"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8" name="Freeform 393"/>
                <p:cNvSpPr>
                  <a:spLocks noEditPoints="1" noChangeArrowheads="1"/>
                </p:cNvSpPr>
                <p:nvPr/>
              </p:nvSpPr>
              <p:spPr bwMode="auto">
                <a:xfrm>
                  <a:off x="975" y="446"/>
                  <a:ext cx="17" cy="23"/>
                </a:xfrm>
                <a:custGeom>
                  <a:avLst/>
                  <a:gdLst>
                    <a:gd name="T0" fmla="*/ 6 w 10"/>
                    <a:gd name="T1" fmla="*/ 13 h 13"/>
                    <a:gd name="T2" fmla="*/ 3 w 10"/>
                    <a:gd name="T3" fmla="*/ 10 h 13"/>
                    <a:gd name="T4" fmla="*/ 1 w 10"/>
                    <a:gd name="T5" fmla="*/ 8 h 13"/>
                    <a:gd name="T6" fmla="*/ 0 w 10"/>
                    <a:gd name="T7" fmla="*/ 8 h 13"/>
                    <a:gd name="T8" fmla="*/ 0 w 10"/>
                    <a:gd name="T9" fmla="*/ 7 h 13"/>
                    <a:gd name="T10" fmla="*/ 1 w 10"/>
                    <a:gd name="T11" fmla="*/ 5 h 13"/>
                    <a:gd name="T12" fmla="*/ 2 w 10"/>
                    <a:gd name="T13" fmla="*/ 2 h 13"/>
                    <a:gd name="T14" fmla="*/ 1 w 10"/>
                    <a:gd name="T15" fmla="*/ 0 h 13"/>
                    <a:gd name="T16" fmla="*/ 3 w 10"/>
                    <a:gd name="T17" fmla="*/ 1 h 13"/>
                    <a:gd name="T18" fmla="*/ 6 w 10"/>
                    <a:gd name="T19" fmla="*/ 1 h 13"/>
                    <a:gd name="T20" fmla="*/ 6 w 10"/>
                    <a:gd name="T21" fmla="*/ 2 h 13"/>
                    <a:gd name="T22" fmla="*/ 8 w 10"/>
                    <a:gd name="T23" fmla="*/ 3 h 13"/>
                    <a:gd name="T24" fmla="*/ 10 w 10"/>
                    <a:gd name="T25" fmla="*/ 7 h 13"/>
                    <a:gd name="T26" fmla="*/ 9 w 10"/>
                    <a:gd name="T27" fmla="*/ 8 h 13"/>
                    <a:gd name="T28" fmla="*/ 9 w 10"/>
                    <a:gd name="T29" fmla="*/ 8 h 13"/>
                    <a:gd name="T30" fmla="*/ 9 w 10"/>
                    <a:gd name="T31" fmla="*/ 8 h 13"/>
                    <a:gd name="T32" fmla="*/ 8 w 10"/>
                    <a:gd name="T33" fmla="*/ 8 h 13"/>
                    <a:gd name="T34" fmla="*/ 6 w 10"/>
                    <a:gd name="T35" fmla="*/ 11 h 13"/>
                    <a:gd name="T36" fmla="*/ 6 w 10"/>
                    <a:gd name="T37" fmla="*/ 13 h 13"/>
                    <a:gd name="T38" fmla="*/ 2 w 10"/>
                    <a:gd name="T39" fmla="*/ 7 h 13"/>
                    <a:gd name="T40" fmla="*/ 5 w 10"/>
                    <a:gd name="T41" fmla="*/ 9 h 13"/>
                    <a:gd name="T42" fmla="*/ 5 w 10"/>
                    <a:gd name="T43" fmla="*/ 9 h 13"/>
                    <a:gd name="T44" fmla="*/ 7 w 10"/>
                    <a:gd name="T45" fmla="*/ 6 h 13"/>
                    <a:gd name="T46" fmla="*/ 7 w 10"/>
                    <a:gd name="T47" fmla="*/ 6 h 13"/>
                    <a:gd name="T48" fmla="*/ 4 w 10"/>
                    <a:gd name="T49" fmla="*/ 4 h 13"/>
                    <a:gd name="T50" fmla="*/ 3 w 10"/>
                    <a:gd name="T51" fmla="*/ 5 h 13"/>
                    <a:gd name="T52" fmla="*/ 2 w 10"/>
                    <a:gd name="T53" fmla="*/ 7 h 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13"/>
                    <a:gd name="T83" fmla="*/ 10 w 10"/>
                    <a:gd name="T84" fmla="*/ 13 h 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13">
                      <a:moveTo>
                        <a:pt x="6" y="13"/>
                      </a:moveTo>
                      <a:cubicBezTo>
                        <a:pt x="3" y="10"/>
                        <a:pt x="3" y="10"/>
                        <a:pt x="3" y="10"/>
                      </a:cubicBezTo>
                      <a:cubicBezTo>
                        <a:pt x="2" y="10"/>
                        <a:pt x="2" y="9"/>
                        <a:pt x="1" y="8"/>
                      </a:cubicBezTo>
                      <a:cubicBezTo>
                        <a:pt x="0" y="8"/>
                        <a:pt x="0" y="8"/>
                        <a:pt x="0" y="8"/>
                      </a:cubicBezTo>
                      <a:cubicBezTo>
                        <a:pt x="0" y="7"/>
                        <a:pt x="0" y="7"/>
                        <a:pt x="0" y="7"/>
                      </a:cubicBezTo>
                      <a:cubicBezTo>
                        <a:pt x="1" y="6"/>
                        <a:pt x="1" y="5"/>
                        <a:pt x="1" y="5"/>
                      </a:cubicBezTo>
                      <a:cubicBezTo>
                        <a:pt x="2" y="4"/>
                        <a:pt x="2" y="3"/>
                        <a:pt x="2" y="2"/>
                      </a:cubicBezTo>
                      <a:cubicBezTo>
                        <a:pt x="1" y="0"/>
                        <a:pt x="1" y="0"/>
                        <a:pt x="1" y="0"/>
                      </a:cubicBezTo>
                      <a:cubicBezTo>
                        <a:pt x="3" y="1"/>
                        <a:pt x="3" y="1"/>
                        <a:pt x="3" y="1"/>
                      </a:cubicBezTo>
                      <a:cubicBezTo>
                        <a:pt x="6" y="1"/>
                        <a:pt x="6" y="1"/>
                        <a:pt x="6" y="1"/>
                      </a:cubicBezTo>
                      <a:cubicBezTo>
                        <a:pt x="6" y="2"/>
                        <a:pt x="6" y="2"/>
                        <a:pt x="6" y="2"/>
                      </a:cubicBezTo>
                      <a:cubicBezTo>
                        <a:pt x="6" y="2"/>
                        <a:pt x="7" y="3"/>
                        <a:pt x="8" y="3"/>
                      </a:cubicBezTo>
                      <a:cubicBezTo>
                        <a:pt x="9" y="4"/>
                        <a:pt x="10" y="5"/>
                        <a:pt x="10" y="7"/>
                      </a:cubicBezTo>
                      <a:cubicBezTo>
                        <a:pt x="9" y="8"/>
                        <a:pt x="9" y="8"/>
                        <a:pt x="9" y="8"/>
                      </a:cubicBezTo>
                      <a:cubicBezTo>
                        <a:pt x="9" y="8"/>
                        <a:pt x="9" y="8"/>
                        <a:pt x="9" y="8"/>
                      </a:cubicBezTo>
                      <a:cubicBezTo>
                        <a:pt x="9" y="8"/>
                        <a:pt x="9" y="8"/>
                        <a:pt x="9" y="8"/>
                      </a:cubicBezTo>
                      <a:cubicBezTo>
                        <a:pt x="8" y="8"/>
                        <a:pt x="8" y="8"/>
                        <a:pt x="8" y="8"/>
                      </a:cubicBezTo>
                      <a:cubicBezTo>
                        <a:pt x="7" y="8"/>
                        <a:pt x="6" y="10"/>
                        <a:pt x="6" y="11"/>
                      </a:cubicBezTo>
                      <a:lnTo>
                        <a:pt x="6" y="13"/>
                      </a:lnTo>
                      <a:close/>
                      <a:moveTo>
                        <a:pt x="2" y="7"/>
                      </a:moveTo>
                      <a:cubicBezTo>
                        <a:pt x="3" y="8"/>
                        <a:pt x="4" y="8"/>
                        <a:pt x="5" y="9"/>
                      </a:cubicBezTo>
                      <a:cubicBezTo>
                        <a:pt x="5" y="9"/>
                        <a:pt x="5" y="9"/>
                        <a:pt x="5" y="9"/>
                      </a:cubicBezTo>
                      <a:cubicBezTo>
                        <a:pt x="5" y="8"/>
                        <a:pt x="6" y="7"/>
                        <a:pt x="7" y="6"/>
                      </a:cubicBezTo>
                      <a:cubicBezTo>
                        <a:pt x="7" y="6"/>
                        <a:pt x="7" y="6"/>
                        <a:pt x="7" y="6"/>
                      </a:cubicBezTo>
                      <a:cubicBezTo>
                        <a:pt x="4" y="4"/>
                        <a:pt x="4" y="4"/>
                        <a:pt x="4" y="4"/>
                      </a:cubicBezTo>
                      <a:cubicBezTo>
                        <a:pt x="4" y="4"/>
                        <a:pt x="3" y="5"/>
                        <a:pt x="3" y="5"/>
                      </a:cubicBezTo>
                      <a:cubicBezTo>
                        <a:pt x="3" y="6"/>
                        <a:pt x="3" y="6"/>
                        <a:pt x="2"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9" name="Freeform 394"/>
                <p:cNvSpPr>
                  <a:spLocks noChangeArrowheads="1"/>
                </p:cNvSpPr>
                <p:nvPr/>
              </p:nvSpPr>
              <p:spPr bwMode="auto">
                <a:xfrm>
                  <a:off x="758" y="576"/>
                  <a:ext cx="3" cy="5"/>
                </a:xfrm>
                <a:custGeom>
                  <a:avLst/>
                  <a:gdLst>
                    <a:gd name="T0" fmla="*/ 2 w 2"/>
                    <a:gd name="T1" fmla="*/ 0 h 3"/>
                    <a:gd name="T2" fmla="*/ 0 w 2"/>
                    <a:gd name="T3" fmla="*/ 3 h 3"/>
                    <a:gd name="T4" fmla="*/ 2 w 2"/>
                    <a:gd name="T5" fmla="*/ 0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2" y="0"/>
                      </a:moveTo>
                      <a:cubicBezTo>
                        <a:pt x="1" y="1"/>
                        <a:pt x="0" y="2"/>
                        <a:pt x="0" y="3"/>
                      </a:cubicBezTo>
                      <a:cubicBezTo>
                        <a:pt x="1" y="2"/>
                        <a:pt x="2" y="1"/>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0" name="Freeform 395"/>
                <p:cNvSpPr>
                  <a:spLocks noChangeArrowheads="1"/>
                </p:cNvSpPr>
                <p:nvPr/>
              </p:nvSpPr>
              <p:spPr bwMode="auto">
                <a:xfrm>
                  <a:off x="753" y="572"/>
                  <a:ext cx="10" cy="10"/>
                </a:xfrm>
                <a:custGeom>
                  <a:avLst/>
                  <a:gdLst>
                    <a:gd name="T0" fmla="*/ 0 w 6"/>
                    <a:gd name="T1" fmla="*/ 6 h 6"/>
                    <a:gd name="T2" fmla="*/ 2 w 6"/>
                    <a:gd name="T3" fmla="*/ 4 h 6"/>
                    <a:gd name="T4" fmla="*/ 2 w 6"/>
                    <a:gd name="T5" fmla="*/ 3 h 6"/>
                    <a:gd name="T6" fmla="*/ 4 w 6"/>
                    <a:gd name="T7" fmla="*/ 1 h 6"/>
                    <a:gd name="T8" fmla="*/ 5 w 6"/>
                    <a:gd name="T9" fmla="*/ 0 h 6"/>
                    <a:gd name="T10" fmla="*/ 6 w 6"/>
                    <a:gd name="T11" fmla="*/ 2 h 6"/>
                    <a:gd name="T12" fmla="*/ 3 w 6"/>
                    <a:gd name="T13" fmla="*/ 6 h 6"/>
                    <a:gd name="T14" fmla="*/ 0 w 6"/>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0" y="6"/>
                      </a:moveTo>
                      <a:cubicBezTo>
                        <a:pt x="2" y="4"/>
                        <a:pt x="2" y="4"/>
                        <a:pt x="2" y="4"/>
                      </a:cubicBezTo>
                      <a:cubicBezTo>
                        <a:pt x="2" y="4"/>
                        <a:pt x="2" y="4"/>
                        <a:pt x="2" y="3"/>
                      </a:cubicBezTo>
                      <a:cubicBezTo>
                        <a:pt x="3" y="3"/>
                        <a:pt x="3" y="2"/>
                        <a:pt x="4" y="1"/>
                      </a:cubicBezTo>
                      <a:cubicBezTo>
                        <a:pt x="5" y="0"/>
                        <a:pt x="5" y="0"/>
                        <a:pt x="5" y="0"/>
                      </a:cubicBezTo>
                      <a:cubicBezTo>
                        <a:pt x="6" y="2"/>
                        <a:pt x="6" y="2"/>
                        <a:pt x="6" y="2"/>
                      </a:cubicBezTo>
                      <a:cubicBezTo>
                        <a:pt x="6" y="4"/>
                        <a:pt x="5" y="5"/>
                        <a:pt x="3" y="6"/>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1" name="Freeform 396"/>
                <p:cNvSpPr>
                  <a:spLocks noChangeArrowheads="1"/>
                </p:cNvSpPr>
                <p:nvPr/>
              </p:nvSpPr>
              <p:spPr bwMode="auto">
                <a:xfrm>
                  <a:off x="792" y="450"/>
                  <a:ext cx="88" cy="67"/>
                </a:xfrm>
                <a:custGeom>
                  <a:avLst/>
                  <a:gdLst>
                    <a:gd name="T0" fmla="*/ 29 w 51"/>
                    <a:gd name="T1" fmla="*/ 1 h 39"/>
                    <a:gd name="T2" fmla="*/ 35 w 51"/>
                    <a:gd name="T3" fmla="*/ 5 h 39"/>
                    <a:gd name="T4" fmla="*/ 42 w 51"/>
                    <a:gd name="T5" fmla="*/ 6 h 39"/>
                    <a:gd name="T6" fmla="*/ 48 w 51"/>
                    <a:gd name="T7" fmla="*/ 10 h 39"/>
                    <a:gd name="T8" fmla="*/ 41 w 51"/>
                    <a:gd name="T9" fmla="*/ 14 h 39"/>
                    <a:gd name="T10" fmla="*/ 37 w 51"/>
                    <a:gd name="T11" fmla="*/ 19 h 39"/>
                    <a:gd name="T12" fmla="*/ 36 w 51"/>
                    <a:gd name="T13" fmla="*/ 24 h 39"/>
                    <a:gd name="T14" fmla="*/ 34 w 51"/>
                    <a:gd name="T15" fmla="*/ 29 h 39"/>
                    <a:gd name="T16" fmla="*/ 30 w 51"/>
                    <a:gd name="T17" fmla="*/ 32 h 39"/>
                    <a:gd name="T18" fmla="*/ 23 w 51"/>
                    <a:gd name="T19" fmla="*/ 35 h 39"/>
                    <a:gd name="T20" fmla="*/ 17 w 51"/>
                    <a:gd name="T21" fmla="*/ 37 h 39"/>
                    <a:gd name="T22" fmla="*/ 12 w 51"/>
                    <a:gd name="T23" fmla="*/ 36 h 39"/>
                    <a:gd name="T24" fmla="*/ 11 w 51"/>
                    <a:gd name="T25" fmla="*/ 34 h 39"/>
                    <a:gd name="T26" fmla="*/ 7 w 51"/>
                    <a:gd name="T27" fmla="*/ 33 h 39"/>
                    <a:gd name="T28" fmla="*/ 9 w 51"/>
                    <a:gd name="T29" fmla="*/ 29 h 39"/>
                    <a:gd name="T30" fmla="*/ 8 w 51"/>
                    <a:gd name="T31" fmla="*/ 26 h 39"/>
                    <a:gd name="T32" fmla="*/ 9 w 51"/>
                    <a:gd name="T33" fmla="*/ 24 h 39"/>
                    <a:gd name="T34" fmla="*/ 8 w 51"/>
                    <a:gd name="T35" fmla="*/ 21 h 39"/>
                    <a:gd name="T36" fmla="*/ 9 w 51"/>
                    <a:gd name="T37" fmla="*/ 18 h 39"/>
                    <a:gd name="T38" fmla="*/ 10 w 51"/>
                    <a:gd name="T39" fmla="*/ 14 h 39"/>
                    <a:gd name="T40" fmla="*/ 11 w 51"/>
                    <a:gd name="T41" fmla="*/ 9 h 39"/>
                    <a:gd name="T42" fmla="*/ 5 w 51"/>
                    <a:gd name="T43" fmla="*/ 8 h 39"/>
                    <a:gd name="T44" fmla="*/ 2 w 51"/>
                    <a:gd name="T45" fmla="*/ 10 h 39"/>
                    <a:gd name="T46" fmla="*/ 2 w 51"/>
                    <a:gd name="T47" fmla="*/ 7 h 39"/>
                    <a:gd name="T48" fmla="*/ 1 w 51"/>
                    <a:gd name="T49" fmla="*/ 3 h 39"/>
                    <a:gd name="T50" fmla="*/ 4 w 51"/>
                    <a:gd name="T51" fmla="*/ 1 h 39"/>
                    <a:gd name="T52" fmla="*/ 5 w 51"/>
                    <a:gd name="T53" fmla="*/ 0 h 39"/>
                    <a:gd name="T54" fmla="*/ 29 w 51"/>
                    <a:gd name="T55" fmla="*/ 1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39"/>
                    <a:gd name="T86" fmla="*/ 51 w 51"/>
                    <a:gd name="T87" fmla="*/ 39 h 3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39">
                      <a:moveTo>
                        <a:pt x="29" y="1"/>
                      </a:moveTo>
                      <a:cubicBezTo>
                        <a:pt x="31" y="3"/>
                        <a:pt x="33" y="4"/>
                        <a:pt x="35" y="5"/>
                      </a:cubicBezTo>
                      <a:cubicBezTo>
                        <a:pt x="37" y="5"/>
                        <a:pt x="41" y="4"/>
                        <a:pt x="42" y="6"/>
                      </a:cubicBezTo>
                      <a:cubicBezTo>
                        <a:pt x="44" y="6"/>
                        <a:pt x="51" y="5"/>
                        <a:pt x="48" y="10"/>
                      </a:cubicBezTo>
                      <a:cubicBezTo>
                        <a:pt x="47" y="11"/>
                        <a:pt x="43" y="13"/>
                        <a:pt x="41" y="14"/>
                      </a:cubicBezTo>
                      <a:cubicBezTo>
                        <a:pt x="39" y="15"/>
                        <a:pt x="38" y="17"/>
                        <a:pt x="37" y="19"/>
                      </a:cubicBezTo>
                      <a:cubicBezTo>
                        <a:pt x="36" y="21"/>
                        <a:pt x="34" y="23"/>
                        <a:pt x="36" y="24"/>
                      </a:cubicBezTo>
                      <a:cubicBezTo>
                        <a:pt x="38" y="25"/>
                        <a:pt x="35" y="28"/>
                        <a:pt x="34" y="29"/>
                      </a:cubicBezTo>
                      <a:cubicBezTo>
                        <a:pt x="33" y="32"/>
                        <a:pt x="32" y="30"/>
                        <a:pt x="30" y="32"/>
                      </a:cubicBezTo>
                      <a:cubicBezTo>
                        <a:pt x="28" y="36"/>
                        <a:pt x="27" y="35"/>
                        <a:pt x="23" y="35"/>
                      </a:cubicBezTo>
                      <a:cubicBezTo>
                        <a:pt x="20" y="35"/>
                        <a:pt x="19" y="35"/>
                        <a:pt x="17" y="37"/>
                      </a:cubicBezTo>
                      <a:cubicBezTo>
                        <a:pt x="15" y="39"/>
                        <a:pt x="13" y="39"/>
                        <a:pt x="12" y="36"/>
                      </a:cubicBezTo>
                      <a:cubicBezTo>
                        <a:pt x="12" y="35"/>
                        <a:pt x="11" y="34"/>
                        <a:pt x="11" y="34"/>
                      </a:cubicBezTo>
                      <a:cubicBezTo>
                        <a:pt x="10" y="33"/>
                        <a:pt x="8" y="33"/>
                        <a:pt x="7" y="33"/>
                      </a:cubicBezTo>
                      <a:cubicBezTo>
                        <a:pt x="6" y="31"/>
                        <a:pt x="8" y="30"/>
                        <a:pt x="9" y="29"/>
                      </a:cubicBezTo>
                      <a:cubicBezTo>
                        <a:pt x="10" y="28"/>
                        <a:pt x="8" y="28"/>
                        <a:pt x="8" y="26"/>
                      </a:cubicBezTo>
                      <a:cubicBezTo>
                        <a:pt x="8" y="26"/>
                        <a:pt x="9" y="25"/>
                        <a:pt x="9" y="24"/>
                      </a:cubicBezTo>
                      <a:cubicBezTo>
                        <a:pt x="9" y="23"/>
                        <a:pt x="7" y="22"/>
                        <a:pt x="8" y="21"/>
                      </a:cubicBezTo>
                      <a:cubicBezTo>
                        <a:pt x="8" y="20"/>
                        <a:pt x="10" y="20"/>
                        <a:pt x="9" y="18"/>
                      </a:cubicBezTo>
                      <a:cubicBezTo>
                        <a:pt x="9" y="17"/>
                        <a:pt x="10" y="16"/>
                        <a:pt x="10" y="14"/>
                      </a:cubicBezTo>
                      <a:cubicBezTo>
                        <a:pt x="10" y="12"/>
                        <a:pt x="13" y="11"/>
                        <a:pt x="11" y="9"/>
                      </a:cubicBezTo>
                      <a:cubicBezTo>
                        <a:pt x="9" y="7"/>
                        <a:pt x="6" y="11"/>
                        <a:pt x="5" y="8"/>
                      </a:cubicBezTo>
                      <a:cubicBezTo>
                        <a:pt x="4" y="9"/>
                        <a:pt x="3" y="9"/>
                        <a:pt x="2" y="10"/>
                      </a:cubicBezTo>
                      <a:cubicBezTo>
                        <a:pt x="2" y="9"/>
                        <a:pt x="2" y="8"/>
                        <a:pt x="2" y="7"/>
                      </a:cubicBezTo>
                      <a:cubicBezTo>
                        <a:pt x="2" y="6"/>
                        <a:pt x="0" y="3"/>
                        <a:pt x="1" y="3"/>
                      </a:cubicBezTo>
                      <a:cubicBezTo>
                        <a:pt x="1" y="1"/>
                        <a:pt x="3" y="2"/>
                        <a:pt x="4" y="1"/>
                      </a:cubicBezTo>
                      <a:cubicBezTo>
                        <a:pt x="4" y="0"/>
                        <a:pt x="4" y="0"/>
                        <a:pt x="5" y="0"/>
                      </a:cubicBezTo>
                      <a:cubicBezTo>
                        <a:pt x="13" y="0"/>
                        <a:pt x="21" y="1"/>
                        <a:pt x="29"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2" name="Freeform 397"/>
                <p:cNvSpPr>
                  <a:spLocks noEditPoints="1" noChangeArrowheads="1"/>
                </p:cNvSpPr>
                <p:nvPr/>
              </p:nvSpPr>
              <p:spPr bwMode="auto">
                <a:xfrm>
                  <a:off x="791" y="448"/>
                  <a:ext cx="87" cy="69"/>
                </a:xfrm>
                <a:custGeom>
                  <a:avLst/>
                  <a:gdLst>
                    <a:gd name="T0" fmla="*/ 12 w 51"/>
                    <a:gd name="T1" fmla="*/ 38 h 40"/>
                    <a:gd name="T2" fmla="*/ 11 w 51"/>
                    <a:gd name="T3" fmla="*/ 35 h 40"/>
                    <a:gd name="T4" fmla="*/ 7 w 51"/>
                    <a:gd name="T5" fmla="*/ 34 h 40"/>
                    <a:gd name="T6" fmla="*/ 9 w 51"/>
                    <a:gd name="T7" fmla="*/ 30 h 40"/>
                    <a:gd name="T8" fmla="*/ 9 w 51"/>
                    <a:gd name="T9" fmla="*/ 29 h 40"/>
                    <a:gd name="T10" fmla="*/ 8 w 51"/>
                    <a:gd name="T11" fmla="*/ 26 h 40"/>
                    <a:gd name="T12" fmla="*/ 8 w 51"/>
                    <a:gd name="T13" fmla="*/ 24 h 40"/>
                    <a:gd name="T14" fmla="*/ 9 w 51"/>
                    <a:gd name="T15" fmla="*/ 20 h 40"/>
                    <a:gd name="T16" fmla="*/ 10 w 51"/>
                    <a:gd name="T17" fmla="*/ 16 h 40"/>
                    <a:gd name="T18" fmla="*/ 11 w 51"/>
                    <a:gd name="T19" fmla="*/ 13 h 40"/>
                    <a:gd name="T20" fmla="*/ 9 w 51"/>
                    <a:gd name="T21" fmla="*/ 11 h 40"/>
                    <a:gd name="T22" fmla="*/ 5 w 51"/>
                    <a:gd name="T23" fmla="*/ 11 h 40"/>
                    <a:gd name="T24" fmla="*/ 0 w 51"/>
                    <a:gd name="T25" fmla="*/ 15 h 40"/>
                    <a:gd name="T26" fmla="*/ 2 w 51"/>
                    <a:gd name="T27" fmla="*/ 9 h 40"/>
                    <a:gd name="T28" fmla="*/ 1 w 51"/>
                    <a:gd name="T29" fmla="*/ 3 h 40"/>
                    <a:gd name="T30" fmla="*/ 4 w 51"/>
                    <a:gd name="T31" fmla="*/ 2 h 40"/>
                    <a:gd name="T32" fmla="*/ 6 w 51"/>
                    <a:gd name="T33" fmla="*/ 0 h 40"/>
                    <a:gd name="T34" fmla="*/ 30 w 51"/>
                    <a:gd name="T35" fmla="*/ 1 h 40"/>
                    <a:gd name="T36" fmla="*/ 31 w 51"/>
                    <a:gd name="T37" fmla="*/ 1 h 40"/>
                    <a:gd name="T38" fmla="*/ 36 w 51"/>
                    <a:gd name="T39" fmla="*/ 5 h 40"/>
                    <a:gd name="T40" fmla="*/ 39 w 51"/>
                    <a:gd name="T41" fmla="*/ 5 h 40"/>
                    <a:gd name="T42" fmla="*/ 46 w 51"/>
                    <a:gd name="T43" fmla="*/ 6 h 40"/>
                    <a:gd name="T44" fmla="*/ 50 w 51"/>
                    <a:gd name="T45" fmla="*/ 11 h 40"/>
                    <a:gd name="T46" fmla="*/ 43 w 51"/>
                    <a:gd name="T47" fmla="*/ 16 h 40"/>
                    <a:gd name="T48" fmla="*/ 39 w 51"/>
                    <a:gd name="T49" fmla="*/ 21 h 40"/>
                    <a:gd name="T50" fmla="*/ 37 w 51"/>
                    <a:gd name="T51" fmla="*/ 24 h 40"/>
                    <a:gd name="T52" fmla="*/ 39 w 51"/>
                    <a:gd name="T53" fmla="*/ 26 h 40"/>
                    <a:gd name="T54" fmla="*/ 36 w 51"/>
                    <a:gd name="T55" fmla="*/ 31 h 40"/>
                    <a:gd name="T56" fmla="*/ 32 w 51"/>
                    <a:gd name="T57" fmla="*/ 34 h 40"/>
                    <a:gd name="T58" fmla="*/ 25 w 51"/>
                    <a:gd name="T59" fmla="*/ 37 h 40"/>
                    <a:gd name="T60" fmla="*/ 19 w 51"/>
                    <a:gd name="T61" fmla="*/ 39 h 40"/>
                    <a:gd name="T62" fmla="*/ 9 w 51"/>
                    <a:gd name="T63" fmla="*/ 33 h 40"/>
                    <a:gd name="T64" fmla="*/ 12 w 51"/>
                    <a:gd name="T65" fmla="*/ 34 h 40"/>
                    <a:gd name="T66" fmla="*/ 14 w 51"/>
                    <a:gd name="T67" fmla="*/ 37 h 40"/>
                    <a:gd name="T68" fmla="*/ 18 w 51"/>
                    <a:gd name="T69" fmla="*/ 37 h 40"/>
                    <a:gd name="T70" fmla="*/ 25 w 51"/>
                    <a:gd name="T71" fmla="*/ 35 h 40"/>
                    <a:gd name="T72" fmla="*/ 30 w 51"/>
                    <a:gd name="T73" fmla="*/ 33 h 40"/>
                    <a:gd name="T74" fmla="*/ 34 w 51"/>
                    <a:gd name="T75" fmla="*/ 30 h 40"/>
                    <a:gd name="T76" fmla="*/ 37 w 51"/>
                    <a:gd name="T77" fmla="*/ 26 h 40"/>
                    <a:gd name="T78" fmla="*/ 37 w 51"/>
                    <a:gd name="T79" fmla="*/ 20 h 40"/>
                    <a:gd name="T80" fmla="*/ 38 w 51"/>
                    <a:gd name="T81" fmla="*/ 18 h 40"/>
                    <a:gd name="T82" fmla="*/ 44 w 51"/>
                    <a:gd name="T83" fmla="*/ 13 h 40"/>
                    <a:gd name="T84" fmla="*/ 49 w 51"/>
                    <a:gd name="T85" fmla="*/ 9 h 40"/>
                    <a:gd name="T86" fmla="*/ 43 w 51"/>
                    <a:gd name="T87" fmla="*/ 8 h 40"/>
                    <a:gd name="T88" fmla="*/ 42 w 51"/>
                    <a:gd name="T89" fmla="*/ 8 h 40"/>
                    <a:gd name="T90" fmla="*/ 38 w 51"/>
                    <a:gd name="T91" fmla="*/ 7 h 40"/>
                    <a:gd name="T92" fmla="*/ 37 w 51"/>
                    <a:gd name="T93" fmla="*/ 7 h 40"/>
                    <a:gd name="T94" fmla="*/ 31 w 51"/>
                    <a:gd name="T95" fmla="*/ 4 h 40"/>
                    <a:gd name="T96" fmla="*/ 6 w 51"/>
                    <a:gd name="T97" fmla="*/ 2 h 40"/>
                    <a:gd name="T98" fmla="*/ 6 w 51"/>
                    <a:gd name="T99" fmla="*/ 2 h 40"/>
                    <a:gd name="T100" fmla="*/ 3 w 51"/>
                    <a:gd name="T101" fmla="*/ 4 h 40"/>
                    <a:gd name="T102" fmla="*/ 4 w 51"/>
                    <a:gd name="T103" fmla="*/ 7 h 40"/>
                    <a:gd name="T104" fmla="*/ 4 w 51"/>
                    <a:gd name="T105" fmla="*/ 8 h 40"/>
                    <a:gd name="T106" fmla="*/ 5 w 51"/>
                    <a:gd name="T107" fmla="*/ 8 h 40"/>
                    <a:gd name="T108" fmla="*/ 6 w 51"/>
                    <a:gd name="T109" fmla="*/ 9 h 40"/>
                    <a:gd name="T110" fmla="*/ 13 w 51"/>
                    <a:gd name="T111" fmla="*/ 9 h 40"/>
                    <a:gd name="T112" fmla="*/ 12 w 51"/>
                    <a:gd name="T113" fmla="*/ 15 h 40"/>
                    <a:gd name="T114" fmla="*/ 11 w 51"/>
                    <a:gd name="T115" fmla="*/ 19 h 40"/>
                    <a:gd name="T116" fmla="*/ 9 w 51"/>
                    <a:gd name="T117" fmla="*/ 22 h 40"/>
                    <a:gd name="T118" fmla="*/ 11 w 51"/>
                    <a:gd name="T119" fmla="*/ 25 h 40"/>
                    <a:gd name="T120" fmla="*/ 10 w 51"/>
                    <a:gd name="T121" fmla="*/ 27 h 40"/>
                    <a:gd name="T122" fmla="*/ 10 w 51"/>
                    <a:gd name="T123" fmla="*/ 31 h 40"/>
                    <a:gd name="T124" fmla="*/ 9 w 51"/>
                    <a:gd name="T125" fmla="*/ 33 h 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1"/>
                    <a:gd name="T190" fmla="*/ 0 h 40"/>
                    <a:gd name="T191" fmla="*/ 51 w 51"/>
                    <a:gd name="T192" fmla="*/ 40 h 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1" h="40">
                      <a:moveTo>
                        <a:pt x="15" y="40"/>
                      </a:moveTo>
                      <a:cubicBezTo>
                        <a:pt x="14" y="40"/>
                        <a:pt x="13" y="39"/>
                        <a:pt x="12" y="38"/>
                      </a:cubicBezTo>
                      <a:cubicBezTo>
                        <a:pt x="12" y="37"/>
                        <a:pt x="12" y="37"/>
                        <a:pt x="12" y="37"/>
                      </a:cubicBezTo>
                      <a:cubicBezTo>
                        <a:pt x="11" y="36"/>
                        <a:pt x="11" y="36"/>
                        <a:pt x="11" y="35"/>
                      </a:cubicBezTo>
                      <a:cubicBezTo>
                        <a:pt x="11" y="35"/>
                        <a:pt x="10" y="35"/>
                        <a:pt x="10" y="35"/>
                      </a:cubicBezTo>
                      <a:cubicBezTo>
                        <a:pt x="9" y="35"/>
                        <a:pt x="8" y="35"/>
                        <a:pt x="7" y="34"/>
                      </a:cubicBezTo>
                      <a:cubicBezTo>
                        <a:pt x="6" y="32"/>
                        <a:pt x="8" y="31"/>
                        <a:pt x="9" y="30"/>
                      </a:cubicBezTo>
                      <a:cubicBezTo>
                        <a:pt x="9" y="30"/>
                        <a:pt x="9" y="30"/>
                        <a:pt x="9" y="30"/>
                      </a:cubicBezTo>
                      <a:cubicBezTo>
                        <a:pt x="9" y="30"/>
                        <a:pt x="9" y="30"/>
                        <a:pt x="9" y="30"/>
                      </a:cubicBezTo>
                      <a:cubicBezTo>
                        <a:pt x="9" y="30"/>
                        <a:pt x="9" y="29"/>
                        <a:pt x="9" y="29"/>
                      </a:cubicBezTo>
                      <a:cubicBezTo>
                        <a:pt x="8" y="29"/>
                        <a:pt x="8" y="28"/>
                        <a:pt x="8" y="27"/>
                      </a:cubicBezTo>
                      <a:cubicBezTo>
                        <a:pt x="8" y="27"/>
                        <a:pt x="8" y="26"/>
                        <a:pt x="8" y="26"/>
                      </a:cubicBezTo>
                      <a:cubicBezTo>
                        <a:pt x="9" y="25"/>
                        <a:pt x="9" y="25"/>
                        <a:pt x="9" y="25"/>
                      </a:cubicBezTo>
                      <a:cubicBezTo>
                        <a:pt x="9" y="25"/>
                        <a:pt x="8" y="24"/>
                        <a:pt x="8" y="24"/>
                      </a:cubicBezTo>
                      <a:cubicBezTo>
                        <a:pt x="8" y="23"/>
                        <a:pt x="7" y="23"/>
                        <a:pt x="8" y="22"/>
                      </a:cubicBezTo>
                      <a:cubicBezTo>
                        <a:pt x="8" y="21"/>
                        <a:pt x="8" y="20"/>
                        <a:pt x="9" y="20"/>
                      </a:cubicBezTo>
                      <a:cubicBezTo>
                        <a:pt x="9" y="20"/>
                        <a:pt x="9" y="20"/>
                        <a:pt x="9" y="20"/>
                      </a:cubicBezTo>
                      <a:cubicBezTo>
                        <a:pt x="9" y="18"/>
                        <a:pt x="9" y="17"/>
                        <a:pt x="10" y="16"/>
                      </a:cubicBezTo>
                      <a:cubicBezTo>
                        <a:pt x="10" y="16"/>
                        <a:pt x="10" y="15"/>
                        <a:pt x="10" y="15"/>
                      </a:cubicBezTo>
                      <a:cubicBezTo>
                        <a:pt x="10" y="14"/>
                        <a:pt x="10" y="13"/>
                        <a:pt x="11" y="13"/>
                      </a:cubicBezTo>
                      <a:cubicBezTo>
                        <a:pt x="12" y="11"/>
                        <a:pt x="12" y="11"/>
                        <a:pt x="11" y="11"/>
                      </a:cubicBezTo>
                      <a:cubicBezTo>
                        <a:pt x="11" y="11"/>
                        <a:pt x="10" y="11"/>
                        <a:pt x="9" y="11"/>
                      </a:cubicBezTo>
                      <a:cubicBezTo>
                        <a:pt x="8" y="11"/>
                        <a:pt x="6" y="11"/>
                        <a:pt x="5" y="10"/>
                      </a:cubicBezTo>
                      <a:cubicBezTo>
                        <a:pt x="5" y="10"/>
                        <a:pt x="5" y="11"/>
                        <a:pt x="5" y="11"/>
                      </a:cubicBezTo>
                      <a:cubicBezTo>
                        <a:pt x="4" y="11"/>
                        <a:pt x="4" y="11"/>
                        <a:pt x="3" y="11"/>
                      </a:cubicBezTo>
                      <a:cubicBezTo>
                        <a:pt x="0" y="15"/>
                        <a:pt x="0" y="15"/>
                        <a:pt x="0" y="15"/>
                      </a:cubicBezTo>
                      <a:cubicBezTo>
                        <a:pt x="2" y="10"/>
                        <a:pt x="2" y="10"/>
                        <a:pt x="2" y="10"/>
                      </a:cubicBezTo>
                      <a:cubicBezTo>
                        <a:pt x="2" y="10"/>
                        <a:pt x="2" y="10"/>
                        <a:pt x="2" y="9"/>
                      </a:cubicBezTo>
                      <a:cubicBezTo>
                        <a:pt x="2" y="9"/>
                        <a:pt x="2" y="8"/>
                        <a:pt x="2" y="8"/>
                      </a:cubicBezTo>
                      <a:cubicBezTo>
                        <a:pt x="1" y="7"/>
                        <a:pt x="0" y="4"/>
                        <a:pt x="1" y="3"/>
                      </a:cubicBezTo>
                      <a:cubicBezTo>
                        <a:pt x="2" y="2"/>
                        <a:pt x="2" y="2"/>
                        <a:pt x="3" y="2"/>
                      </a:cubicBezTo>
                      <a:cubicBezTo>
                        <a:pt x="4" y="2"/>
                        <a:pt x="4" y="2"/>
                        <a:pt x="4" y="2"/>
                      </a:cubicBezTo>
                      <a:cubicBezTo>
                        <a:pt x="4" y="1"/>
                        <a:pt x="4" y="1"/>
                        <a:pt x="4" y="1"/>
                      </a:cubicBezTo>
                      <a:cubicBezTo>
                        <a:pt x="4" y="0"/>
                        <a:pt x="5" y="0"/>
                        <a:pt x="6" y="0"/>
                      </a:cubicBezTo>
                      <a:cubicBezTo>
                        <a:pt x="6" y="0"/>
                        <a:pt x="6" y="0"/>
                        <a:pt x="6" y="0"/>
                      </a:cubicBezTo>
                      <a:cubicBezTo>
                        <a:pt x="14" y="0"/>
                        <a:pt x="22" y="1"/>
                        <a:pt x="30" y="1"/>
                      </a:cubicBezTo>
                      <a:cubicBezTo>
                        <a:pt x="31" y="1"/>
                        <a:pt x="31" y="1"/>
                        <a:pt x="31" y="1"/>
                      </a:cubicBezTo>
                      <a:cubicBezTo>
                        <a:pt x="31" y="1"/>
                        <a:pt x="31" y="1"/>
                        <a:pt x="31" y="1"/>
                      </a:cubicBezTo>
                      <a:cubicBezTo>
                        <a:pt x="31" y="2"/>
                        <a:pt x="32" y="2"/>
                        <a:pt x="32" y="2"/>
                      </a:cubicBezTo>
                      <a:cubicBezTo>
                        <a:pt x="33" y="4"/>
                        <a:pt x="35" y="4"/>
                        <a:pt x="36" y="5"/>
                      </a:cubicBezTo>
                      <a:cubicBezTo>
                        <a:pt x="37" y="5"/>
                        <a:pt x="38" y="5"/>
                        <a:pt x="38" y="5"/>
                      </a:cubicBezTo>
                      <a:cubicBezTo>
                        <a:pt x="39" y="5"/>
                        <a:pt x="39" y="5"/>
                        <a:pt x="39" y="5"/>
                      </a:cubicBezTo>
                      <a:cubicBezTo>
                        <a:pt x="40" y="5"/>
                        <a:pt x="42" y="5"/>
                        <a:pt x="44" y="6"/>
                      </a:cubicBezTo>
                      <a:cubicBezTo>
                        <a:pt x="44" y="6"/>
                        <a:pt x="45" y="6"/>
                        <a:pt x="46" y="6"/>
                      </a:cubicBezTo>
                      <a:cubicBezTo>
                        <a:pt x="49" y="6"/>
                        <a:pt x="50" y="7"/>
                        <a:pt x="50" y="8"/>
                      </a:cubicBezTo>
                      <a:cubicBezTo>
                        <a:pt x="51" y="9"/>
                        <a:pt x="51" y="10"/>
                        <a:pt x="50" y="11"/>
                      </a:cubicBezTo>
                      <a:cubicBezTo>
                        <a:pt x="49" y="13"/>
                        <a:pt x="47" y="14"/>
                        <a:pt x="45" y="15"/>
                      </a:cubicBezTo>
                      <a:cubicBezTo>
                        <a:pt x="44" y="15"/>
                        <a:pt x="43" y="15"/>
                        <a:pt x="43" y="16"/>
                      </a:cubicBezTo>
                      <a:cubicBezTo>
                        <a:pt x="41" y="17"/>
                        <a:pt x="40" y="18"/>
                        <a:pt x="39" y="20"/>
                      </a:cubicBezTo>
                      <a:cubicBezTo>
                        <a:pt x="39" y="21"/>
                        <a:pt x="39" y="21"/>
                        <a:pt x="39" y="21"/>
                      </a:cubicBezTo>
                      <a:cubicBezTo>
                        <a:pt x="39" y="21"/>
                        <a:pt x="38" y="21"/>
                        <a:pt x="38" y="21"/>
                      </a:cubicBezTo>
                      <a:cubicBezTo>
                        <a:pt x="38" y="22"/>
                        <a:pt x="37" y="23"/>
                        <a:pt x="37" y="24"/>
                      </a:cubicBezTo>
                      <a:cubicBezTo>
                        <a:pt x="37" y="24"/>
                        <a:pt x="37" y="24"/>
                        <a:pt x="38" y="25"/>
                      </a:cubicBezTo>
                      <a:cubicBezTo>
                        <a:pt x="38" y="25"/>
                        <a:pt x="39" y="26"/>
                        <a:pt x="39" y="26"/>
                      </a:cubicBezTo>
                      <a:cubicBezTo>
                        <a:pt x="39" y="27"/>
                        <a:pt x="38" y="28"/>
                        <a:pt x="37" y="29"/>
                      </a:cubicBezTo>
                      <a:cubicBezTo>
                        <a:pt x="37" y="30"/>
                        <a:pt x="36" y="30"/>
                        <a:pt x="36" y="31"/>
                      </a:cubicBezTo>
                      <a:cubicBezTo>
                        <a:pt x="35" y="32"/>
                        <a:pt x="34" y="33"/>
                        <a:pt x="34" y="33"/>
                      </a:cubicBezTo>
                      <a:cubicBezTo>
                        <a:pt x="33" y="33"/>
                        <a:pt x="33" y="33"/>
                        <a:pt x="32" y="34"/>
                      </a:cubicBezTo>
                      <a:cubicBezTo>
                        <a:pt x="30" y="37"/>
                        <a:pt x="29" y="37"/>
                        <a:pt x="26" y="37"/>
                      </a:cubicBezTo>
                      <a:cubicBezTo>
                        <a:pt x="25" y="37"/>
                        <a:pt x="25" y="37"/>
                        <a:pt x="25" y="37"/>
                      </a:cubicBezTo>
                      <a:cubicBezTo>
                        <a:pt x="24" y="37"/>
                        <a:pt x="24" y="37"/>
                        <a:pt x="24" y="37"/>
                      </a:cubicBezTo>
                      <a:cubicBezTo>
                        <a:pt x="21" y="37"/>
                        <a:pt x="21" y="37"/>
                        <a:pt x="19" y="39"/>
                      </a:cubicBezTo>
                      <a:cubicBezTo>
                        <a:pt x="17" y="40"/>
                        <a:pt x="16" y="40"/>
                        <a:pt x="15" y="40"/>
                      </a:cubicBezTo>
                      <a:close/>
                      <a:moveTo>
                        <a:pt x="9" y="33"/>
                      </a:moveTo>
                      <a:cubicBezTo>
                        <a:pt x="9" y="33"/>
                        <a:pt x="10" y="33"/>
                        <a:pt x="10" y="33"/>
                      </a:cubicBezTo>
                      <a:cubicBezTo>
                        <a:pt x="11" y="33"/>
                        <a:pt x="12" y="33"/>
                        <a:pt x="12" y="34"/>
                      </a:cubicBezTo>
                      <a:cubicBezTo>
                        <a:pt x="13" y="34"/>
                        <a:pt x="13" y="35"/>
                        <a:pt x="13" y="36"/>
                      </a:cubicBezTo>
                      <a:cubicBezTo>
                        <a:pt x="14" y="36"/>
                        <a:pt x="14" y="36"/>
                        <a:pt x="14" y="37"/>
                      </a:cubicBezTo>
                      <a:cubicBezTo>
                        <a:pt x="15" y="38"/>
                        <a:pt x="15" y="38"/>
                        <a:pt x="15" y="38"/>
                      </a:cubicBezTo>
                      <a:cubicBezTo>
                        <a:pt x="16" y="38"/>
                        <a:pt x="17" y="38"/>
                        <a:pt x="18" y="37"/>
                      </a:cubicBezTo>
                      <a:cubicBezTo>
                        <a:pt x="20" y="35"/>
                        <a:pt x="21" y="35"/>
                        <a:pt x="24" y="35"/>
                      </a:cubicBezTo>
                      <a:cubicBezTo>
                        <a:pt x="25" y="35"/>
                        <a:pt x="25" y="35"/>
                        <a:pt x="25" y="35"/>
                      </a:cubicBezTo>
                      <a:cubicBezTo>
                        <a:pt x="26" y="35"/>
                        <a:pt x="26" y="35"/>
                        <a:pt x="26" y="35"/>
                      </a:cubicBezTo>
                      <a:cubicBezTo>
                        <a:pt x="28" y="35"/>
                        <a:pt x="29" y="35"/>
                        <a:pt x="30" y="33"/>
                      </a:cubicBezTo>
                      <a:cubicBezTo>
                        <a:pt x="31" y="32"/>
                        <a:pt x="32" y="31"/>
                        <a:pt x="33" y="31"/>
                      </a:cubicBezTo>
                      <a:cubicBezTo>
                        <a:pt x="33" y="31"/>
                        <a:pt x="34" y="31"/>
                        <a:pt x="34" y="30"/>
                      </a:cubicBezTo>
                      <a:cubicBezTo>
                        <a:pt x="34" y="29"/>
                        <a:pt x="35" y="28"/>
                        <a:pt x="36" y="28"/>
                      </a:cubicBezTo>
                      <a:cubicBezTo>
                        <a:pt x="36" y="27"/>
                        <a:pt x="37" y="26"/>
                        <a:pt x="37" y="26"/>
                      </a:cubicBezTo>
                      <a:cubicBezTo>
                        <a:pt x="36" y="26"/>
                        <a:pt x="35" y="25"/>
                        <a:pt x="35" y="24"/>
                      </a:cubicBezTo>
                      <a:cubicBezTo>
                        <a:pt x="35" y="23"/>
                        <a:pt x="36" y="21"/>
                        <a:pt x="37" y="20"/>
                      </a:cubicBezTo>
                      <a:cubicBezTo>
                        <a:pt x="37" y="20"/>
                        <a:pt x="37" y="20"/>
                        <a:pt x="37" y="19"/>
                      </a:cubicBezTo>
                      <a:cubicBezTo>
                        <a:pt x="38" y="18"/>
                        <a:pt x="38" y="18"/>
                        <a:pt x="38" y="18"/>
                      </a:cubicBezTo>
                      <a:cubicBezTo>
                        <a:pt x="39" y="17"/>
                        <a:pt x="40" y="15"/>
                        <a:pt x="42" y="14"/>
                      </a:cubicBezTo>
                      <a:cubicBezTo>
                        <a:pt x="42" y="14"/>
                        <a:pt x="43" y="13"/>
                        <a:pt x="44" y="13"/>
                      </a:cubicBezTo>
                      <a:cubicBezTo>
                        <a:pt x="45" y="12"/>
                        <a:pt x="48" y="11"/>
                        <a:pt x="48" y="10"/>
                      </a:cubicBezTo>
                      <a:cubicBezTo>
                        <a:pt x="49" y="9"/>
                        <a:pt x="49" y="9"/>
                        <a:pt x="49" y="9"/>
                      </a:cubicBezTo>
                      <a:cubicBezTo>
                        <a:pt x="49" y="8"/>
                        <a:pt x="48" y="8"/>
                        <a:pt x="46" y="8"/>
                      </a:cubicBezTo>
                      <a:cubicBezTo>
                        <a:pt x="45" y="8"/>
                        <a:pt x="44" y="8"/>
                        <a:pt x="43" y="8"/>
                      </a:cubicBezTo>
                      <a:cubicBezTo>
                        <a:pt x="43" y="9"/>
                        <a:pt x="43" y="9"/>
                        <a:pt x="43" y="9"/>
                      </a:cubicBezTo>
                      <a:cubicBezTo>
                        <a:pt x="42" y="8"/>
                        <a:pt x="42" y="8"/>
                        <a:pt x="42" y="8"/>
                      </a:cubicBezTo>
                      <a:cubicBezTo>
                        <a:pt x="42" y="7"/>
                        <a:pt x="41" y="7"/>
                        <a:pt x="39" y="7"/>
                      </a:cubicBezTo>
                      <a:cubicBezTo>
                        <a:pt x="39" y="7"/>
                        <a:pt x="39" y="7"/>
                        <a:pt x="38" y="7"/>
                      </a:cubicBezTo>
                      <a:cubicBezTo>
                        <a:pt x="38" y="7"/>
                        <a:pt x="38" y="7"/>
                        <a:pt x="37" y="7"/>
                      </a:cubicBezTo>
                      <a:cubicBezTo>
                        <a:pt x="37" y="7"/>
                        <a:pt x="37" y="7"/>
                        <a:pt x="37" y="7"/>
                      </a:cubicBezTo>
                      <a:cubicBezTo>
                        <a:pt x="37" y="7"/>
                        <a:pt x="36" y="7"/>
                        <a:pt x="36" y="7"/>
                      </a:cubicBezTo>
                      <a:cubicBezTo>
                        <a:pt x="34" y="6"/>
                        <a:pt x="32" y="5"/>
                        <a:pt x="31" y="4"/>
                      </a:cubicBezTo>
                      <a:cubicBezTo>
                        <a:pt x="30" y="4"/>
                        <a:pt x="30" y="3"/>
                        <a:pt x="30" y="3"/>
                      </a:cubicBezTo>
                      <a:cubicBezTo>
                        <a:pt x="22" y="3"/>
                        <a:pt x="14" y="2"/>
                        <a:pt x="6" y="2"/>
                      </a:cubicBezTo>
                      <a:cubicBezTo>
                        <a:pt x="6" y="2"/>
                        <a:pt x="6" y="2"/>
                        <a:pt x="6" y="2"/>
                      </a:cubicBezTo>
                      <a:cubicBezTo>
                        <a:pt x="6" y="2"/>
                        <a:pt x="6" y="2"/>
                        <a:pt x="6" y="2"/>
                      </a:cubicBezTo>
                      <a:cubicBezTo>
                        <a:pt x="6" y="3"/>
                        <a:pt x="6" y="3"/>
                        <a:pt x="6" y="3"/>
                      </a:cubicBezTo>
                      <a:cubicBezTo>
                        <a:pt x="5" y="4"/>
                        <a:pt x="4" y="4"/>
                        <a:pt x="3" y="4"/>
                      </a:cubicBezTo>
                      <a:cubicBezTo>
                        <a:pt x="3" y="4"/>
                        <a:pt x="3" y="4"/>
                        <a:pt x="2" y="4"/>
                      </a:cubicBezTo>
                      <a:cubicBezTo>
                        <a:pt x="2" y="5"/>
                        <a:pt x="4" y="7"/>
                        <a:pt x="4" y="7"/>
                      </a:cubicBezTo>
                      <a:cubicBezTo>
                        <a:pt x="5" y="8"/>
                        <a:pt x="5" y="8"/>
                        <a:pt x="5" y="8"/>
                      </a:cubicBezTo>
                      <a:cubicBezTo>
                        <a:pt x="4" y="8"/>
                        <a:pt x="4" y="8"/>
                        <a:pt x="4" y="8"/>
                      </a:cubicBezTo>
                      <a:cubicBezTo>
                        <a:pt x="4" y="8"/>
                        <a:pt x="4" y="9"/>
                        <a:pt x="4" y="9"/>
                      </a:cubicBezTo>
                      <a:cubicBezTo>
                        <a:pt x="4" y="9"/>
                        <a:pt x="5" y="8"/>
                        <a:pt x="5" y="8"/>
                      </a:cubicBezTo>
                      <a:cubicBezTo>
                        <a:pt x="6" y="7"/>
                        <a:pt x="6" y="7"/>
                        <a:pt x="6" y="7"/>
                      </a:cubicBezTo>
                      <a:cubicBezTo>
                        <a:pt x="6" y="9"/>
                        <a:pt x="6" y="9"/>
                        <a:pt x="6" y="9"/>
                      </a:cubicBezTo>
                      <a:cubicBezTo>
                        <a:pt x="7" y="10"/>
                        <a:pt x="8" y="9"/>
                        <a:pt x="9" y="9"/>
                      </a:cubicBezTo>
                      <a:cubicBezTo>
                        <a:pt x="10" y="9"/>
                        <a:pt x="12" y="8"/>
                        <a:pt x="13" y="9"/>
                      </a:cubicBezTo>
                      <a:cubicBezTo>
                        <a:pt x="15" y="11"/>
                        <a:pt x="13" y="13"/>
                        <a:pt x="13" y="14"/>
                      </a:cubicBezTo>
                      <a:cubicBezTo>
                        <a:pt x="12" y="14"/>
                        <a:pt x="12" y="15"/>
                        <a:pt x="12" y="15"/>
                      </a:cubicBezTo>
                      <a:cubicBezTo>
                        <a:pt x="12" y="16"/>
                        <a:pt x="12" y="16"/>
                        <a:pt x="12" y="16"/>
                      </a:cubicBezTo>
                      <a:cubicBezTo>
                        <a:pt x="11" y="17"/>
                        <a:pt x="11" y="18"/>
                        <a:pt x="11" y="19"/>
                      </a:cubicBezTo>
                      <a:cubicBezTo>
                        <a:pt x="12" y="21"/>
                        <a:pt x="10" y="21"/>
                        <a:pt x="10" y="22"/>
                      </a:cubicBezTo>
                      <a:cubicBezTo>
                        <a:pt x="10" y="22"/>
                        <a:pt x="10" y="22"/>
                        <a:pt x="9" y="22"/>
                      </a:cubicBezTo>
                      <a:cubicBezTo>
                        <a:pt x="10" y="22"/>
                        <a:pt x="10" y="23"/>
                        <a:pt x="10" y="23"/>
                      </a:cubicBezTo>
                      <a:cubicBezTo>
                        <a:pt x="10" y="23"/>
                        <a:pt x="11" y="24"/>
                        <a:pt x="11" y="25"/>
                      </a:cubicBezTo>
                      <a:cubicBezTo>
                        <a:pt x="11" y="25"/>
                        <a:pt x="10" y="26"/>
                        <a:pt x="10" y="27"/>
                      </a:cubicBezTo>
                      <a:cubicBezTo>
                        <a:pt x="10" y="27"/>
                        <a:pt x="10" y="27"/>
                        <a:pt x="10" y="27"/>
                      </a:cubicBezTo>
                      <a:cubicBezTo>
                        <a:pt x="10" y="28"/>
                        <a:pt x="10" y="28"/>
                        <a:pt x="10" y="28"/>
                      </a:cubicBezTo>
                      <a:cubicBezTo>
                        <a:pt x="11" y="29"/>
                        <a:pt x="12" y="30"/>
                        <a:pt x="10" y="31"/>
                      </a:cubicBezTo>
                      <a:cubicBezTo>
                        <a:pt x="10" y="31"/>
                        <a:pt x="10" y="31"/>
                        <a:pt x="10" y="31"/>
                      </a:cubicBezTo>
                      <a:cubicBezTo>
                        <a:pt x="9" y="32"/>
                        <a:pt x="9" y="33"/>
                        <a:pt x="9" y="3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3" name="Freeform 398"/>
                <p:cNvSpPr>
                  <a:spLocks noChangeArrowheads="1"/>
                </p:cNvSpPr>
                <p:nvPr/>
              </p:nvSpPr>
              <p:spPr bwMode="auto">
                <a:xfrm>
                  <a:off x="885" y="84"/>
                  <a:ext cx="180" cy="209"/>
                </a:xfrm>
                <a:custGeom>
                  <a:avLst/>
                  <a:gdLst>
                    <a:gd name="T0" fmla="*/ 7 w 104"/>
                    <a:gd name="T1" fmla="*/ 86 h 121"/>
                    <a:gd name="T2" fmla="*/ 6 w 104"/>
                    <a:gd name="T3" fmla="*/ 90 h 121"/>
                    <a:gd name="T4" fmla="*/ 2 w 104"/>
                    <a:gd name="T5" fmla="*/ 93 h 121"/>
                    <a:gd name="T6" fmla="*/ 11 w 104"/>
                    <a:gd name="T7" fmla="*/ 94 h 121"/>
                    <a:gd name="T8" fmla="*/ 9 w 104"/>
                    <a:gd name="T9" fmla="*/ 100 h 121"/>
                    <a:gd name="T10" fmla="*/ 1 w 104"/>
                    <a:gd name="T11" fmla="*/ 100 h 121"/>
                    <a:gd name="T12" fmla="*/ 4 w 104"/>
                    <a:gd name="T13" fmla="*/ 104 h 121"/>
                    <a:gd name="T14" fmla="*/ 8 w 104"/>
                    <a:gd name="T15" fmla="*/ 104 h 121"/>
                    <a:gd name="T16" fmla="*/ 7 w 104"/>
                    <a:gd name="T17" fmla="*/ 108 h 121"/>
                    <a:gd name="T18" fmla="*/ 5 w 104"/>
                    <a:gd name="T19" fmla="*/ 115 h 121"/>
                    <a:gd name="T20" fmla="*/ 8 w 104"/>
                    <a:gd name="T21" fmla="*/ 121 h 121"/>
                    <a:gd name="T22" fmla="*/ 21 w 104"/>
                    <a:gd name="T23" fmla="*/ 114 h 121"/>
                    <a:gd name="T24" fmla="*/ 23 w 104"/>
                    <a:gd name="T25" fmla="*/ 107 h 121"/>
                    <a:gd name="T26" fmla="*/ 27 w 104"/>
                    <a:gd name="T27" fmla="*/ 111 h 121"/>
                    <a:gd name="T28" fmla="*/ 31 w 104"/>
                    <a:gd name="T29" fmla="*/ 95 h 121"/>
                    <a:gd name="T30" fmla="*/ 37 w 104"/>
                    <a:gd name="T31" fmla="*/ 65 h 121"/>
                    <a:gd name="T32" fmla="*/ 41 w 104"/>
                    <a:gd name="T33" fmla="*/ 53 h 121"/>
                    <a:gd name="T34" fmla="*/ 54 w 104"/>
                    <a:gd name="T35" fmla="*/ 29 h 121"/>
                    <a:gd name="T36" fmla="*/ 64 w 104"/>
                    <a:gd name="T37" fmla="*/ 22 h 121"/>
                    <a:gd name="T38" fmla="*/ 76 w 104"/>
                    <a:gd name="T39" fmla="*/ 26 h 121"/>
                    <a:gd name="T40" fmla="*/ 91 w 104"/>
                    <a:gd name="T41" fmla="*/ 12 h 121"/>
                    <a:gd name="T42" fmla="*/ 100 w 104"/>
                    <a:gd name="T43" fmla="*/ 17 h 121"/>
                    <a:gd name="T44" fmla="*/ 98 w 104"/>
                    <a:gd name="T45" fmla="*/ 17 h 121"/>
                    <a:gd name="T46" fmla="*/ 97 w 104"/>
                    <a:gd name="T47" fmla="*/ 5 h 121"/>
                    <a:gd name="T48" fmla="*/ 93 w 104"/>
                    <a:gd name="T49" fmla="*/ 5 h 121"/>
                    <a:gd name="T50" fmla="*/ 91 w 104"/>
                    <a:gd name="T51" fmla="*/ 4 h 121"/>
                    <a:gd name="T52" fmla="*/ 86 w 104"/>
                    <a:gd name="T53" fmla="*/ 2 h 121"/>
                    <a:gd name="T54" fmla="*/ 80 w 104"/>
                    <a:gd name="T55" fmla="*/ 1 h 121"/>
                    <a:gd name="T56" fmla="*/ 72 w 104"/>
                    <a:gd name="T57" fmla="*/ 11 h 121"/>
                    <a:gd name="T58" fmla="*/ 66 w 104"/>
                    <a:gd name="T59" fmla="*/ 9 h 121"/>
                    <a:gd name="T60" fmla="*/ 65 w 104"/>
                    <a:gd name="T61" fmla="*/ 13 h 121"/>
                    <a:gd name="T62" fmla="*/ 61 w 104"/>
                    <a:gd name="T63" fmla="*/ 14 h 121"/>
                    <a:gd name="T64" fmla="*/ 58 w 104"/>
                    <a:gd name="T65" fmla="*/ 22 h 121"/>
                    <a:gd name="T66" fmla="*/ 52 w 104"/>
                    <a:gd name="T67" fmla="*/ 26 h 121"/>
                    <a:gd name="T68" fmla="*/ 51 w 104"/>
                    <a:gd name="T69" fmla="*/ 30 h 121"/>
                    <a:gd name="T70" fmla="*/ 44 w 104"/>
                    <a:gd name="T71" fmla="*/ 33 h 121"/>
                    <a:gd name="T72" fmla="*/ 38 w 104"/>
                    <a:gd name="T73" fmla="*/ 44 h 121"/>
                    <a:gd name="T74" fmla="*/ 31 w 104"/>
                    <a:gd name="T75" fmla="*/ 55 h 121"/>
                    <a:gd name="T76" fmla="*/ 32 w 104"/>
                    <a:gd name="T77" fmla="*/ 55 h 121"/>
                    <a:gd name="T78" fmla="*/ 29 w 104"/>
                    <a:gd name="T79" fmla="*/ 61 h 121"/>
                    <a:gd name="T80" fmla="*/ 26 w 104"/>
                    <a:gd name="T81" fmla="*/ 68 h 121"/>
                    <a:gd name="T82" fmla="*/ 18 w 104"/>
                    <a:gd name="T83" fmla="*/ 79 h 1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4"/>
                    <a:gd name="T127" fmla="*/ 0 h 121"/>
                    <a:gd name="T128" fmla="*/ 104 w 104"/>
                    <a:gd name="T129" fmla="*/ 121 h 12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4" h="121">
                      <a:moveTo>
                        <a:pt x="11" y="82"/>
                      </a:moveTo>
                      <a:cubicBezTo>
                        <a:pt x="11" y="82"/>
                        <a:pt x="10" y="83"/>
                        <a:pt x="9" y="83"/>
                      </a:cubicBezTo>
                      <a:cubicBezTo>
                        <a:pt x="15" y="85"/>
                        <a:pt x="9" y="86"/>
                        <a:pt x="7" y="86"/>
                      </a:cubicBezTo>
                      <a:cubicBezTo>
                        <a:pt x="7" y="87"/>
                        <a:pt x="7" y="87"/>
                        <a:pt x="7" y="89"/>
                      </a:cubicBezTo>
                      <a:cubicBezTo>
                        <a:pt x="7" y="88"/>
                        <a:pt x="7" y="88"/>
                        <a:pt x="7" y="87"/>
                      </a:cubicBezTo>
                      <a:cubicBezTo>
                        <a:pt x="6" y="89"/>
                        <a:pt x="5" y="89"/>
                        <a:pt x="6" y="90"/>
                      </a:cubicBezTo>
                      <a:cubicBezTo>
                        <a:pt x="5" y="90"/>
                        <a:pt x="3" y="90"/>
                        <a:pt x="2" y="89"/>
                      </a:cubicBezTo>
                      <a:cubicBezTo>
                        <a:pt x="2" y="92"/>
                        <a:pt x="5" y="91"/>
                        <a:pt x="7" y="91"/>
                      </a:cubicBezTo>
                      <a:cubicBezTo>
                        <a:pt x="5" y="92"/>
                        <a:pt x="3" y="92"/>
                        <a:pt x="2" y="93"/>
                      </a:cubicBezTo>
                      <a:cubicBezTo>
                        <a:pt x="3" y="94"/>
                        <a:pt x="0" y="96"/>
                        <a:pt x="2" y="98"/>
                      </a:cubicBezTo>
                      <a:cubicBezTo>
                        <a:pt x="3" y="99"/>
                        <a:pt x="7" y="97"/>
                        <a:pt x="7" y="95"/>
                      </a:cubicBezTo>
                      <a:cubicBezTo>
                        <a:pt x="7" y="99"/>
                        <a:pt x="11" y="96"/>
                        <a:pt x="11" y="94"/>
                      </a:cubicBezTo>
                      <a:cubicBezTo>
                        <a:pt x="11" y="95"/>
                        <a:pt x="11" y="96"/>
                        <a:pt x="10" y="97"/>
                      </a:cubicBezTo>
                      <a:cubicBezTo>
                        <a:pt x="11" y="97"/>
                        <a:pt x="11" y="97"/>
                        <a:pt x="12" y="97"/>
                      </a:cubicBezTo>
                      <a:cubicBezTo>
                        <a:pt x="10" y="97"/>
                        <a:pt x="9" y="99"/>
                        <a:pt x="9" y="100"/>
                      </a:cubicBezTo>
                      <a:cubicBezTo>
                        <a:pt x="8" y="96"/>
                        <a:pt x="4" y="99"/>
                        <a:pt x="2" y="99"/>
                      </a:cubicBezTo>
                      <a:cubicBezTo>
                        <a:pt x="2" y="100"/>
                        <a:pt x="2" y="100"/>
                        <a:pt x="3" y="101"/>
                      </a:cubicBezTo>
                      <a:cubicBezTo>
                        <a:pt x="2" y="101"/>
                        <a:pt x="2" y="101"/>
                        <a:pt x="1" y="100"/>
                      </a:cubicBezTo>
                      <a:cubicBezTo>
                        <a:pt x="3" y="102"/>
                        <a:pt x="2" y="102"/>
                        <a:pt x="4" y="101"/>
                      </a:cubicBezTo>
                      <a:cubicBezTo>
                        <a:pt x="3" y="102"/>
                        <a:pt x="2" y="104"/>
                        <a:pt x="3" y="105"/>
                      </a:cubicBezTo>
                      <a:cubicBezTo>
                        <a:pt x="3" y="105"/>
                        <a:pt x="3" y="105"/>
                        <a:pt x="4" y="104"/>
                      </a:cubicBezTo>
                      <a:cubicBezTo>
                        <a:pt x="3" y="105"/>
                        <a:pt x="4" y="106"/>
                        <a:pt x="3" y="107"/>
                      </a:cubicBezTo>
                      <a:cubicBezTo>
                        <a:pt x="5" y="105"/>
                        <a:pt x="6" y="101"/>
                        <a:pt x="9" y="102"/>
                      </a:cubicBezTo>
                      <a:cubicBezTo>
                        <a:pt x="9" y="103"/>
                        <a:pt x="8" y="104"/>
                        <a:pt x="8" y="104"/>
                      </a:cubicBezTo>
                      <a:cubicBezTo>
                        <a:pt x="8" y="104"/>
                        <a:pt x="7" y="104"/>
                        <a:pt x="7" y="103"/>
                      </a:cubicBezTo>
                      <a:cubicBezTo>
                        <a:pt x="6" y="105"/>
                        <a:pt x="5" y="106"/>
                        <a:pt x="4" y="108"/>
                      </a:cubicBezTo>
                      <a:cubicBezTo>
                        <a:pt x="5" y="108"/>
                        <a:pt x="6" y="108"/>
                        <a:pt x="7" y="108"/>
                      </a:cubicBezTo>
                      <a:cubicBezTo>
                        <a:pt x="5" y="109"/>
                        <a:pt x="3" y="110"/>
                        <a:pt x="3" y="112"/>
                      </a:cubicBezTo>
                      <a:cubicBezTo>
                        <a:pt x="4" y="111"/>
                        <a:pt x="5" y="111"/>
                        <a:pt x="7" y="110"/>
                      </a:cubicBezTo>
                      <a:cubicBezTo>
                        <a:pt x="6" y="112"/>
                        <a:pt x="6" y="113"/>
                        <a:pt x="5" y="115"/>
                      </a:cubicBezTo>
                      <a:cubicBezTo>
                        <a:pt x="5" y="115"/>
                        <a:pt x="4" y="115"/>
                        <a:pt x="4" y="114"/>
                      </a:cubicBezTo>
                      <a:cubicBezTo>
                        <a:pt x="2" y="117"/>
                        <a:pt x="6" y="120"/>
                        <a:pt x="8" y="119"/>
                      </a:cubicBezTo>
                      <a:cubicBezTo>
                        <a:pt x="8" y="120"/>
                        <a:pt x="8" y="121"/>
                        <a:pt x="8" y="121"/>
                      </a:cubicBezTo>
                      <a:cubicBezTo>
                        <a:pt x="11" y="121"/>
                        <a:pt x="16" y="120"/>
                        <a:pt x="18" y="117"/>
                      </a:cubicBezTo>
                      <a:cubicBezTo>
                        <a:pt x="18" y="116"/>
                        <a:pt x="19" y="114"/>
                        <a:pt x="19" y="114"/>
                      </a:cubicBezTo>
                      <a:cubicBezTo>
                        <a:pt x="20" y="113"/>
                        <a:pt x="21" y="114"/>
                        <a:pt x="21" y="114"/>
                      </a:cubicBezTo>
                      <a:cubicBezTo>
                        <a:pt x="23" y="112"/>
                        <a:pt x="22" y="111"/>
                        <a:pt x="22" y="109"/>
                      </a:cubicBezTo>
                      <a:cubicBezTo>
                        <a:pt x="22" y="109"/>
                        <a:pt x="22" y="110"/>
                        <a:pt x="23" y="110"/>
                      </a:cubicBezTo>
                      <a:cubicBezTo>
                        <a:pt x="22" y="108"/>
                        <a:pt x="23" y="108"/>
                        <a:pt x="23" y="107"/>
                      </a:cubicBezTo>
                      <a:cubicBezTo>
                        <a:pt x="23" y="109"/>
                        <a:pt x="23" y="110"/>
                        <a:pt x="24" y="112"/>
                      </a:cubicBezTo>
                      <a:cubicBezTo>
                        <a:pt x="24" y="114"/>
                        <a:pt x="26" y="113"/>
                        <a:pt x="26" y="116"/>
                      </a:cubicBezTo>
                      <a:cubicBezTo>
                        <a:pt x="27" y="115"/>
                        <a:pt x="28" y="113"/>
                        <a:pt x="27" y="111"/>
                      </a:cubicBezTo>
                      <a:cubicBezTo>
                        <a:pt x="27" y="108"/>
                        <a:pt x="29" y="108"/>
                        <a:pt x="30" y="106"/>
                      </a:cubicBezTo>
                      <a:cubicBezTo>
                        <a:pt x="31" y="103"/>
                        <a:pt x="31" y="102"/>
                        <a:pt x="29" y="99"/>
                      </a:cubicBezTo>
                      <a:cubicBezTo>
                        <a:pt x="29" y="98"/>
                        <a:pt x="32" y="97"/>
                        <a:pt x="31" y="95"/>
                      </a:cubicBezTo>
                      <a:cubicBezTo>
                        <a:pt x="29" y="91"/>
                        <a:pt x="29" y="87"/>
                        <a:pt x="30" y="83"/>
                      </a:cubicBezTo>
                      <a:cubicBezTo>
                        <a:pt x="31" y="79"/>
                        <a:pt x="27" y="75"/>
                        <a:pt x="33" y="73"/>
                      </a:cubicBezTo>
                      <a:cubicBezTo>
                        <a:pt x="40" y="71"/>
                        <a:pt x="34" y="69"/>
                        <a:pt x="37" y="65"/>
                      </a:cubicBezTo>
                      <a:cubicBezTo>
                        <a:pt x="38" y="62"/>
                        <a:pt x="38" y="61"/>
                        <a:pt x="39" y="58"/>
                      </a:cubicBezTo>
                      <a:cubicBezTo>
                        <a:pt x="39" y="57"/>
                        <a:pt x="39" y="55"/>
                        <a:pt x="39" y="54"/>
                      </a:cubicBezTo>
                      <a:cubicBezTo>
                        <a:pt x="39" y="53"/>
                        <a:pt x="41" y="53"/>
                        <a:pt x="41" y="53"/>
                      </a:cubicBezTo>
                      <a:cubicBezTo>
                        <a:pt x="43" y="49"/>
                        <a:pt x="46" y="45"/>
                        <a:pt x="45" y="41"/>
                      </a:cubicBezTo>
                      <a:cubicBezTo>
                        <a:pt x="45" y="39"/>
                        <a:pt x="49" y="31"/>
                        <a:pt x="52" y="35"/>
                      </a:cubicBezTo>
                      <a:cubicBezTo>
                        <a:pt x="52" y="34"/>
                        <a:pt x="53" y="29"/>
                        <a:pt x="54" y="29"/>
                      </a:cubicBezTo>
                      <a:cubicBezTo>
                        <a:pt x="56" y="29"/>
                        <a:pt x="59" y="30"/>
                        <a:pt x="61" y="29"/>
                      </a:cubicBezTo>
                      <a:cubicBezTo>
                        <a:pt x="59" y="27"/>
                        <a:pt x="62" y="26"/>
                        <a:pt x="61" y="23"/>
                      </a:cubicBezTo>
                      <a:cubicBezTo>
                        <a:pt x="62" y="23"/>
                        <a:pt x="63" y="23"/>
                        <a:pt x="64" y="22"/>
                      </a:cubicBezTo>
                      <a:cubicBezTo>
                        <a:pt x="65" y="22"/>
                        <a:pt x="64" y="21"/>
                        <a:pt x="65" y="20"/>
                      </a:cubicBezTo>
                      <a:cubicBezTo>
                        <a:pt x="66" y="20"/>
                        <a:pt x="69" y="26"/>
                        <a:pt x="70" y="27"/>
                      </a:cubicBezTo>
                      <a:cubicBezTo>
                        <a:pt x="72" y="28"/>
                        <a:pt x="76" y="25"/>
                        <a:pt x="76" y="26"/>
                      </a:cubicBezTo>
                      <a:cubicBezTo>
                        <a:pt x="79" y="28"/>
                        <a:pt x="81" y="27"/>
                        <a:pt x="83" y="24"/>
                      </a:cubicBezTo>
                      <a:cubicBezTo>
                        <a:pt x="84" y="22"/>
                        <a:pt x="83" y="19"/>
                        <a:pt x="83" y="17"/>
                      </a:cubicBezTo>
                      <a:cubicBezTo>
                        <a:pt x="84" y="14"/>
                        <a:pt x="88" y="13"/>
                        <a:pt x="91" y="12"/>
                      </a:cubicBezTo>
                      <a:cubicBezTo>
                        <a:pt x="92" y="12"/>
                        <a:pt x="96" y="14"/>
                        <a:pt x="97" y="16"/>
                      </a:cubicBezTo>
                      <a:cubicBezTo>
                        <a:pt x="98" y="19"/>
                        <a:pt x="94" y="21"/>
                        <a:pt x="96" y="23"/>
                      </a:cubicBezTo>
                      <a:cubicBezTo>
                        <a:pt x="98" y="21"/>
                        <a:pt x="100" y="20"/>
                        <a:pt x="100" y="17"/>
                      </a:cubicBezTo>
                      <a:cubicBezTo>
                        <a:pt x="101" y="17"/>
                        <a:pt x="102" y="17"/>
                        <a:pt x="103" y="18"/>
                      </a:cubicBezTo>
                      <a:cubicBezTo>
                        <a:pt x="103" y="17"/>
                        <a:pt x="103" y="16"/>
                        <a:pt x="103" y="16"/>
                      </a:cubicBezTo>
                      <a:cubicBezTo>
                        <a:pt x="101" y="16"/>
                        <a:pt x="100" y="16"/>
                        <a:pt x="98" y="17"/>
                      </a:cubicBezTo>
                      <a:cubicBezTo>
                        <a:pt x="101" y="14"/>
                        <a:pt x="96" y="12"/>
                        <a:pt x="94" y="11"/>
                      </a:cubicBezTo>
                      <a:cubicBezTo>
                        <a:pt x="99" y="12"/>
                        <a:pt x="99" y="12"/>
                        <a:pt x="102" y="9"/>
                      </a:cubicBezTo>
                      <a:cubicBezTo>
                        <a:pt x="104" y="7"/>
                        <a:pt x="99" y="3"/>
                        <a:pt x="97" y="5"/>
                      </a:cubicBezTo>
                      <a:cubicBezTo>
                        <a:pt x="97" y="4"/>
                        <a:pt x="96" y="3"/>
                        <a:pt x="97" y="3"/>
                      </a:cubicBezTo>
                      <a:cubicBezTo>
                        <a:pt x="92" y="3"/>
                        <a:pt x="96" y="8"/>
                        <a:pt x="92" y="7"/>
                      </a:cubicBezTo>
                      <a:cubicBezTo>
                        <a:pt x="92" y="7"/>
                        <a:pt x="92" y="6"/>
                        <a:pt x="93" y="5"/>
                      </a:cubicBezTo>
                      <a:cubicBezTo>
                        <a:pt x="92" y="6"/>
                        <a:pt x="91" y="5"/>
                        <a:pt x="91" y="6"/>
                      </a:cubicBezTo>
                      <a:cubicBezTo>
                        <a:pt x="91" y="5"/>
                        <a:pt x="92" y="5"/>
                        <a:pt x="92" y="5"/>
                      </a:cubicBezTo>
                      <a:cubicBezTo>
                        <a:pt x="92" y="4"/>
                        <a:pt x="91" y="4"/>
                        <a:pt x="91" y="4"/>
                      </a:cubicBezTo>
                      <a:cubicBezTo>
                        <a:pt x="95" y="4"/>
                        <a:pt x="93" y="0"/>
                        <a:pt x="90" y="0"/>
                      </a:cubicBezTo>
                      <a:cubicBezTo>
                        <a:pt x="89" y="2"/>
                        <a:pt x="89" y="7"/>
                        <a:pt x="86" y="8"/>
                      </a:cubicBezTo>
                      <a:cubicBezTo>
                        <a:pt x="86" y="6"/>
                        <a:pt x="86" y="4"/>
                        <a:pt x="86" y="2"/>
                      </a:cubicBezTo>
                      <a:cubicBezTo>
                        <a:pt x="84" y="5"/>
                        <a:pt x="82" y="9"/>
                        <a:pt x="80" y="12"/>
                      </a:cubicBezTo>
                      <a:cubicBezTo>
                        <a:pt x="78" y="10"/>
                        <a:pt x="82" y="5"/>
                        <a:pt x="83" y="3"/>
                      </a:cubicBezTo>
                      <a:cubicBezTo>
                        <a:pt x="81" y="4"/>
                        <a:pt x="80" y="4"/>
                        <a:pt x="80" y="1"/>
                      </a:cubicBezTo>
                      <a:cubicBezTo>
                        <a:pt x="79" y="2"/>
                        <a:pt x="78" y="2"/>
                        <a:pt x="77" y="3"/>
                      </a:cubicBezTo>
                      <a:cubicBezTo>
                        <a:pt x="81" y="6"/>
                        <a:pt x="72" y="9"/>
                        <a:pt x="73" y="13"/>
                      </a:cubicBezTo>
                      <a:cubicBezTo>
                        <a:pt x="72" y="12"/>
                        <a:pt x="72" y="12"/>
                        <a:pt x="72" y="11"/>
                      </a:cubicBezTo>
                      <a:cubicBezTo>
                        <a:pt x="70" y="12"/>
                        <a:pt x="69" y="11"/>
                        <a:pt x="68" y="9"/>
                      </a:cubicBezTo>
                      <a:cubicBezTo>
                        <a:pt x="68" y="10"/>
                        <a:pt x="67" y="10"/>
                        <a:pt x="67" y="11"/>
                      </a:cubicBezTo>
                      <a:cubicBezTo>
                        <a:pt x="67" y="10"/>
                        <a:pt x="67" y="10"/>
                        <a:pt x="66" y="9"/>
                      </a:cubicBezTo>
                      <a:cubicBezTo>
                        <a:pt x="66" y="12"/>
                        <a:pt x="68" y="11"/>
                        <a:pt x="68" y="12"/>
                      </a:cubicBezTo>
                      <a:cubicBezTo>
                        <a:pt x="68" y="13"/>
                        <a:pt x="68" y="15"/>
                        <a:pt x="68" y="16"/>
                      </a:cubicBezTo>
                      <a:cubicBezTo>
                        <a:pt x="67" y="15"/>
                        <a:pt x="66" y="14"/>
                        <a:pt x="65" y="13"/>
                      </a:cubicBezTo>
                      <a:cubicBezTo>
                        <a:pt x="65" y="15"/>
                        <a:pt x="64" y="13"/>
                        <a:pt x="63" y="15"/>
                      </a:cubicBezTo>
                      <a:cubicBezTo>
                        <a:pt x="62" y="17"/>
                        <a:pt x="63" y="18"/>
                        <a:pt x="61" y="20"/>
                      </a:cubicBezTo>
                      <a:cubicBezTo>
                        <a:pt x="62" y="18"/>
                        <a:pt x="61" y="16"/>
                        <a:pt x="61" y="14"/>
                      </a:cubicBezTo>
                      <a:cubicBezTo>
                        <a:pt x="60" y="15"/>
                        <a:pt x="59" y="17"/>
                        <a:pt x="59" y="19"/>
                      </a:cubicBezTo>
                      <a:cubicBezTo>
                        <a:pt x="59" y="18"/>
                        <a:pt x="59" y="16"/>
                        <a:pt x="59" y="15"/>
                      </a:cubicBezTo>
                      <a:cubicBezTo>
                        <a:pt x="55" y="15"/>
                        <a:pt x="57" y="20"/>
                        <a:pt x="58" y="22"/>
                      </a:cubicBezTo>
                      <a:cubicBezTo>
                        <a:pt x="57" y="20"/>
                        <a:pt x="56" y="18"/>
                        <a:pt x="54" y="18"/>
                      </a:cubicBezTo>
                      <a:cubicBezTo>
                        <a:pt x="58" y="21"/>
                        <a:pt x="53" y="22"/>
                        <a:pt x="53" y="19"/>
                      </a:cubicBezTo>
                      <a:cubicBezTo>
                        <a:pt x="53" y="21"/>
                        <a:pt x="50" y="24"/>
                        <a:pt x="52" y="26"/>
                      </a:cubicBezTo>
                      <a:cubicBezTo>
                        <a:pt x="52" y="25"/>
                        <a:pt x="51" y="25"/>
                        <a:pt x="51" y="25"/>
                      </a:cubicBezTo>
                      <a:cubicBezTo>
                        <a:pt x="51" y="27"/>
                        <a:pt x="49" y="28"/>
                        <a:pt x="47" y="29"/>
                      </a:cubicBezTo>
                      <a:cubicBezTo>
                        <a:pt x="48" y="29"/>
                        <a:pt x="50" y="29"/>
                        <a:pt x="51" y="30"/>
                      </a:cubicBezTo>
                      <a:cubicBezTo>
                        <a:pt x="50" y="32"/>
                        <a:pt x="48" y="31"/>
                        <a:pt x="46" y="31"/>
                      </a:cubicBezTo>
                      <a:cubicBezTo>
                        <a:pt x="46" y="33"/>
                        <a:pt x="47" y="34"/>
                        <a:pt x="45" y="35"/>
                      </a:cubicBezTo>
                      <a:cubicBezTo>
                        <a:pt x="45" y="35"/>
                        <a:pt x="44" y="34"/>
                        <a:pt x="44" y="33"/>
                      </a:cubicBezTo>
                      <a:cubicBezTo>
                        <a:pt x="42" y="35"/>
                        <a:pt x="44" y="37"/>
                        <a:pt x="42" y="39"/>
                      </a:cubicBezTo>
                      <a:cubicBezTo>
                        <a:pt x="42" y="39"/>
                        <a:pt x="43" y="39"/>
                        <a:pt x="44" y="39"/>
                      </a:cubicBezTo>
                      <a:cubicBezTo>
                        <a:pt x="39" y="40"/>
                        <a:pt x="39" y="40"/>
                        <a:pt x="38" y="44"/>
                      </a:cubicBezTo>
                      <a:cubicBezTo>
                        <a:pt x="37" y="46"/>
                        <a:pt x="33" y="47"/>
                        <a:pt x="35" y="49"/>
                      </a:cubicBezTo>
                      <a:cubicBezTo>
                        <a:pt x="34" y="49"/>
                        <a:pt x="34" y="50"/>
                        <a:pt x="33" y="50"/>
                      </a:cubicBezTo>
                      <a:cubicBezTo>
                        <a:pt x="36" y="52"/>
                        <a:pt x="33" y="54"/>
                        <a:pt x="31" y="55"/>
                      </a:cubicBezTo>
                      <a:cubicBezTo>
                        <a:pt x="32" y="55"/>
                        <a:pt x="32" y="54"/>
                        <a:pt x="33" y="54"/>
                      </a:cubicBezTo>
                      <a:cubicBezTo>
                        <a:pt x="33" y="55"/>
                        <a:pt x="33" y="55"/>
                        <a:pt x="33" y="56"/>
                      </a:cubicBezTo>
                      <a:cubicBezTo>
                        <a:pt x="33" y="56"/>
                        <a:pt x="32" y="55"/>
                        <a:pt x="32" y="55"/>
                      </a:cubicBezTo>
                      <a:cubicBezTo>
                        <a:pt x="32" y="57"/>
                        <a:pt x="30" y="58"/>
                        <a:pt x="31" y="60"/>
                      </a:cubicBezTo>
                      <a:cubicBezTo>
                        <a:pt x="31" y="60"/>
                        <a:pt x="30" y="59"/>
                        <a:pt x="30" y="59"/>
                      </a:cubicBezTo>
                      <a:cubicBezTo>
                        <a:pt x="30" y="59"/>
                        <a:pt x="29" y="60"/>
                        <a:pt x="29" y="61"/>
                      </a:cubicBezTo>
                      <a:cubicBezTo>
                        <a:pt x="30" y="61"/>
                        <a:pt x="30" y="61"/>
                        <a:pt x="30" y="61"/>
                      </a:cubicBezTo>
                      <a:cubicBezTo>
                        <a:pt x="31" y="63"/>
                        <a:pt x="29" y="63"/>
                        <a:pt x="27" y="64"/>
                      </a:cubicBezTo>
                      <a:cubicBezTo>
                        <a:pt x="26" y="65"/>
                        <a:pt x="27" y="67"/>
                        <a:pt x="26" y="68"/>
                      </a:cubicBezTo>
                      <a:cubicBezTo>
                        <a:pt x="24" y="67"/>
                        <a:pt x="14" y="81"/>
                        <a:pt x="26" y="75"/>
                      </a:cubicBezTo>
                      <a:cubicBezTo>
                        <a:pt x="25" y="76"/>
                        <a:pt x="23" y="77"/>
                        <a:pt x="21" y="78"/>
                      </a:cubicBezTo>
                      <a:cubicBezTo>
                        <a:pt x="20" y="75"/>
                        <a:pt x="18" y="77"/>
                        <a:pt x="18" y="79"/>
                      </a:cubicBezTo>
                      <a:cubicBezTo>
                        <a:pt x="18" y="79"/>
                        <a:pt x="18" y="78"/>
                        <a:pt x="17" y="77"/>
                      </a:cubicBezTo>
                      <a:cubicBezTo>
                        <a:pt x="15" y="78"/>
                        <a:pt x="13" y="80"/>
                        <a:pt x="11" y="8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4" name="Freeform 399"/>
                <p:cNvSpPr>
                  <a:spLocks noEditPoints="1" noChangeArrowheads="1"/>
                </p:cNvSpPr>
                <p:nvPr/>
              </p:nvSpPr>
              <p:spPr bwMode="auto">
                <a:xfrm>
                  <a:off x="882" y="81"/>
                  <a:ext cx="183" cy="214"/>
                </a:xfrm>
                <a:custGeom>
                  <a:avLst/>
                  <a:gdLst>
                    <a:gd name="T0" fmla="*/ 6 w 106"/>
                    <a:gd name="T1" fmla="*/ 116 h 124"/>
                    <a:gd name="T2" fmla="*/ 4 w 106"/>
                    <a:gd name="T3" fmla="*/ 109 h 124"/>
                    <a:gd name="T4" fmla="*/ 3 w 106"/>
                    <a:gd name="T5" fmla="*/ 100 h 124"/>
                    <a:gd name="T6" fmla="*/ 6 w 106"/>
                    <a:gd name="T7" fmla="*/ 91 h 124"/>
                    <a:gd name="T8" fmla="*/ 11 w 106"/>
                    <a:gd name="T9" fmla="*/ 86 h 124"/>
                    <a:gd name="T10" fmla="*/ 20 w 106"/>
                    <a:gd name="T11" fmla="*/ 79 h 124"/>
                    <a:gd name="T12" fmla="*/ 30 w 106"/>
                    <a:gd name="T13" fmla="*/ 63 h 124"/>
                    <a:gd name="T14" fmla="*/ 33 w 106"/>
                    <a:gd name="T15" fmla="*/ 55 h 124"/>
                    <a:gd name="T16" fmla="*/ 39 w 106"/>
                    <a:gd name="T17" fmla="*/ 45 h 124"/>
                    <a:gd name="T18" fmla="*/ 47 w 106"/>
                    <a:gd name="T19" fmla="*/ 32 h 124"/>
                    <a:gd name="T20" fmla="*/ 53 w 106"/>
                    <a:gd name="T21" fmla="*/ 23 h 124"/>
                    <a:gd name="T22" fmla="*/ 61 w 106"/>
                    <a:gd name="T23" fmla="*/ 16 h 124"/>
                    <a:gd name="T24" fmla="*/ 67 w 106"/>
                    <a:gd name="T25" fmla="*/ 13 h 124"/>
                    <a:gd name="T26" fmla="*/ 75 w 106"/>
                    <a:gd name="T27" fmla="*/ 12 h 124"/>
                    <a:gd name="T28" fmla="*/ 83 w 106"/>
                    <a:gd name="T29" fmla="*/ 3 h 124"/>
                    <a:gd name="T30" fmla="*/ 89 w 106"/>
                    <a:gd name="T31" fmla="*/ 0 h 124"/>
                    <a:gd name="T32" fmla="*/ 100 w 106"/>
                    <a:gd name="T33" fmla="*/ 3 h 124"/>
                    <a:gd name="T34" fmla="*/ 102 w 106"/>
                    <a:gd name="T35" fmla="*/ 17 h 124"/>
                    <a:gd name="T36" fmla="*/ 100 w 106"/>
                    <a:gd name="T37" fmla="*/ 25 h 124"/>
                    <a:gd name="T38" fmla="*/ 98 w 106"/>
                    <a:gd name="T39" fmla="*/ 18 h 124"/>
                    <a:gd name="T40" fmla="*/ 78 w 106"/>
                    <a:gd name="T41" fmla="*/ 29 h 124"/>
                    <a:gd name="T42" fmla="*/ 64 w 106"/>
                    <a:gd name="T43" fmla="*/ 31 h 124"/>
                    <a:gd name="T44" fmla="*/ 53 w 106"/>
                    <a:gd name="T45" fmla="*/ 37 h 124"/>
                    <a:gd name="T46" fmla="*/ 42 w 106"/>
                    <a:gd name="T47" fmla="*/ 56 h 124"/>
                    <a:gd name="T48" fmla="*/ 34 w 106"/>
                    <a:gd name="T49" fmla="*/ 96 h 124"/>
                    <a:gd name="T50" fmla="*/ 27 w 106"/>
                    <a:gd name="T51" fmla="*/ 117 h 124"/>
                    <a:gd name="T52" fmla="*/ 21 w 106"/>
                    <a:gd name="T53" fmla="*/ 118 h 124"/>
                    <a:gd name="T54" fmla="*/ 21 w 106"/>
                    <a:gd name="T55" fmla="*/ 115 h 124"/>
                    <a:gd name="T56" fmla="*/ 24 w 106"/>
                    <a:gd name="T57" fmla="*/ 109 h 124"/>
                    <a:gd name="T58" fmla="*/ 31 w 106"/>
                    <a:gd name="T59" fmla="*/ 107 h 124"/>
                    <a:gd name="T60" fmla="*/ 38 w 106"/>
                    <a:gd name="T61" fmla="*/ 66 h 124"/>
                    <a:gd name="T62" fmla="*/ 41 w 106"/>
                    <a:gd name="T63" fmla="*/ 46 h 124"/>
                    <a:gd name="T64" fmla="*/ 37 w 106"/>
                    <a:gd name="T65" fmla="*/ 52 h 124"/>
                    <a:gd name="T66" fmla="*/ 34 w 106"/>
                    <a:gd name="T67" fmla="*/ 62 h 124"/>
                    <a:gd name="T68" fmla="*/ 24 w 106"/>
                    <a:gd name="T69" fmla="*/ 75 h 124"/>
                    <a:gd name="T70" fmla="*/ 21 w 106"/>
                    <a:gd name="T71" fmla="*/ 81 h 124"/>
                    <a:gd name="T72" fmla="*/ 10 w 106"/>
                    <a:gd name="T73" fmla="*/ 89 h 124"/>
                    <a:gd name="T74" fmla="*/ 5 w 106"/>
                    <a:gd name="T75" fmla="*/ 98 h 124"/>
                    <a:gd name="T76" fmla="*/ 14 w 106"/>
                    <a:gd name="T77" fmla="*/ 97 h 124"/>
                    <a:gd name="T78" fmla="*/ 12 w 106"/>
                    <a:gd name="T79" fmla="*/ 103 h 124"/>
                    <a:gd name="T80" fmla="*/ 12 w 106"/>
                    <a:gd name="T81" fmla="*/ 109 h 124"/>
                    <a:gd name="T82" fmla="*/ 12 w 106"/>
                    <a:gd name="T83" fmla="*/ 119 h 124"/>
                    <a:gd name="T84" fmla="*/ 10 w 106"/>
                    <a:gd name="T85" fmla="*/ 101 h 124"/>
                    <a:gd name="T86" fmla="*/ 6 w 106"/>
                    <a:gd name="T87" fmla="*/ 102 h 124"/>
                    <a:gd name="T88" fmla="*/ 46 w 106"/>
                    <a:gd name="T89" fmla="*/ 38 h 124"/>
                    <a:gd name="T90" fmla="*/ 61 w 106"/>
                    <a:gd name="T91" fmla="*/ 31 h 124"/>
                    <a:gd name="T92" fmla="*/ 58 w 106"/>
                    <a:gd name="T93" fmla="*/ 23 h 124"/>
                    <a:gd name="T94" fmla="*/ 54 w 106"/>
                    <a:gd name="T95" fmla="*/ 32 h 124"/>
                    <a:gd name="T96" fmla="*/ 77 w 106"/>
                    <a:gd name="T97" fmla="*/ 27 h 124"/>
                    <a:gd name="T98" fmla="*/ 91 w 106"/>
                    <a:gd name="T99" fmla="*/ 14 h 124"/>
                    <a:gd name="T100" fmla="*/ 98 w 106"/>
                    <a:gd name="T101" fmla="*/ 12 h 124"/>
                    <a:gd name="T102" fmla="*/ 98 w 106"/>
                    <a:gd name="T103" fmla="*/ 6 h 124"/>
                    <a:gd name="T104" fmla="*/ 91 w 106"/>
                    <a:gd name="T105" fmla="*/ 9 h 124"/>
                    <a:gd name="T106" fmla="*/ 81 w 106"/>
                    <a:gd name="T107" fmla="*/ 5 h 124"/>
                    <a:gd name="T108" fmla="*/ 73 w 106"/>
                    <a:gd name="T109" fmla="*/ 14 h 124"/>
                    <a:gd name="T110" fmla="*/ 65 w 106"/>
                    <a:gd name="T111" fmla="*/ 19 h 124"/>
                    <a:gd name="T112" fmla="*/ 62 w 106"/>
                    <a:gd name="T113" fmla="*/ 20 h 124"/>
                    <a:gd name="T114" fmla="*/ 99 w 106"/>
                    <a:gd name="T115" fmla="*/ 23 h 124"/>
                    <a:gd name="T116" fmla="*/ 60 w 106"/>
                    <a:gd name="T117" fmla="*/ 19 h 124"/>
                    <a:gd name="T118" fmla="*/ 93 w 106"/>
                    <a:gd name="T119" fmla="*/ 5 h 1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6"/>
                    <a:gd name="T181" fmla="*/ 0 h 124"/>
                    <a:gd name="T182" fmla="*/ 106 w 106"/>
                    <a:gd name="T183" fmla="*/ 124 h 1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6" h="124">
                      <a:moveTo>
                        <a:pt x="10" y="124"/>
                      </a:moveTo>
                      <a:cubicBezTo>
                        <a:pt x="8" y="124"/>
                        <a:pt x="8" y="124"/>
                        <a:pt x="8" y="124"/>
                      </a:cubicBezTo>
                      <a:cubicBezTo>
                        <a:pt x="9" y="123"/>
                        <a:pt x="9" y="123"/>
                        <a:pt x="9" y="123"/>
                      </a:cubicBezTo>
                      <a:cubicBezTo>
                        <a:pt x="9" y="123"/>
                        <a:pt x="9" y="123"/>
                        <a:pt x="9" y="122"/>
                      </a:cubicBezTo>
                      <a:cubicBezTo>
                        <a:pt x="8" y="122"/>
                        <a:pt x="6" y="121"/>
                        <a:pt x="5" y="120"/>
                      </a:cubicBezTo>
                      <a:cubicBezTo>
                        <a:pt x="4" y="119"/>
                        <a:pt x="4" y="117"/>
                        <a:pt x="5" y="116"/>
                      </a:cubicBezTo>
                      <a:cubicBezTo>
                        <a:pt x="5" y="115"/>
                        <a:pt x="5" y="115"/>
                        <a:pt x="5" y="115"/>
                      </a:cubicBezTo>
                      <a:cubicBezTo>
                        <a:pt x="6" y="116"/>
                        <a:pt x="6" y="116"/>
                        <a:pt x="6" y="116"/>
                      </a:cubicBezTo>
                      <a:cubicBezTo>
                        <a:pt x="7" y="114"/>
                        <a:pt x="7" y="114"/>
                        <a:pt x="7" y="114"/>
                      </a:cubicBezTo>
                      <a:cubicBezTo>
                        <a:pt x="7" y="114"/>
                        <a:pt x="6" y="114"/>
                        <a:pt x="6" y="114"/>
                      </a:cubicBezTo>
                      <a:cubicBezTo>
                        <a:pt x="4" y="115"/>
                        <a:pt x="4" y="115"/>
                        <a:pt x="4" y="115"/>
                      </a:cubicBezTo>
                      <a:cubicBezTo>
                        <a:pt x="4" y="114"/>
                        <a:pt x="4" y="114"/>
                        <a:pt x="4" y="114"/>
                      </a:cubicBezTo>
                      <a:cubicBezTo>
                        <a:pt x="3" y="115"/>
                        <a:pt x="3" y="115"/>
                        <a:pt x="3" y="115"/>
                      </a:cubicBezTo>
                      <a:cubicBezTo>
                        <a:pt x="4" y="109"/>
                        <a:pt x="4" y="109"/>
                        <a:pt x="4" y="109"/>
                      </a:cubicBezTo>
                      <a:cubicBezTo>
                        <a:pt x="4" y="109"/>
                        <a:pt x="4" y="109"/>
                        <a:pt x="4" y="109"/>
                      </a:cubicBezTo>
                      <a:cubicBezTo>
                        <a:pt x="4" y="109"/>
                        <a:pt x="4" y="109"/>
                        <a:pt x="4" y="109"/>
                      </a:cubicBezTo>
                      <a:cubicBezTo>
                        <a:pt x="4" y="108"/>
                        <a:pt x="4" y="108"/>
                        <a:pt x="4" y="108"/>
                      </a:cubicBezTo>
                      <a:cubicBezTo>
                        <a:pt x="3" y="107"/>
                        <a:pt x="3" y="106"/>
                        <a:pt x="4" y="104"/>
                      </a:cubicBezTo>
                      <a:cubicBezTo>
                        <a:pt x="3" y="104"/>
                        <a:pt x="3" y="104"/>
                        <a:pt x="3" y="103"/>
                      </a:cubicBezTo>
                      <a:cubicBezTo>
                        <a:pt x="0" y="99"/>
                        <a:pt x="0" y="99"/>
                        <a:pt x="0" y="99"/>
                      </a:cubicBezTo>
                      <a:cubicBezTo>
                        <a:pt x="2" y="101"/>
                        <a:pt x="2" y="101"/>
                        <a:pt x="2" y="101"/>
                      </a:cubicBezTo>
                      <a:cubicBezTo>
                        <a:pt x="2" y="101"/>
                        <a:pt x="2" y="101"/>
                        <a:pt x="2" y="101"/>
                      </a:cubicBezTo>
                      <a:cubicBezTo>
                        <a:pt x="3" y="100"/>
                        <a:pt x="3" y="100"/>
                        <a:pt x="3" y="100"/>
                      </a:cubicBezTo>
                      <a:cubicBezTo>
                        <a:pt x="3" y="100"/>
                        <a:pt x="3" y="100"/>
                        <a:pt x="3" y="100"/>
                      </a:cubicBezTo>
                      <a:cubicBezTo>
                        <a:pt x="2" y="99"/>
                        <a:pt x="2" y="98"/>
                        <a:pt x="3" y="97"/>
                      </a:cubicBezTo>
                      <a:cubicBezTo>
                        <a:pt x="3" y="96"/>
                        <a:pt x="3" y="96"/>
                        <a:pt x="3" y="95"/>
                      </a:cubicBezTo>
                      <a:cubicBezTo>
                        <a:pt x="2" y="94"/>
                        <a:pt x="2" y="94"/>
                        <a:pt x="2" y="94"/>
                      </a:cubicBezTo>
                      <a:cubicBezTo>
                        <a:pt x="4" y="94"/>
                        <a:pt x="4" y="94"/>
                        <a:pt x="4" y="94"/>
                      </a:cubicBezTo>
                      <a:cubicBezTo>
                        <a:pt x="3" y="93"/>
                        <a:pt x="3" y="92"/>
                        <a:pt x="3" y="91"/>
                      </a:cubicBezTo>
                      <a:cubicBezTo>
                        <a:pt x="3" y="90"/>
                        <a:pt x="3" y="90"/>
                        <a:pt x="3" y="90"/>
                      </a:cubicBezTo>
                      <a:cubicBezTo>
                        <a:pt x="4" y="90"/>
                        <a:pt x="4" y="90"/>
                        <a:pt x="4" y="90"/>
                      </a:cubicBezTo>
                      <a:cubicBezTo>
                        <a:pt x="5" y="91"/>
                        <a:pt x="5" y="91"/>
                        <a:pt x="6" y="91"/>
                      </a:cubicBezTo>
                      <a:cubicBezTo>
                        <a:pt x="6" y="91"/>
                        <a:pt x="6" y="91"/>
                        <a:pt x="7" y="91"/>
                      </a:cubicBezTo>
                      <a:cubicBezTo>
                        <a:pt x="7" y="91"/>
                        <a:pt x="7" y="90"/>
                        <a:pt x="7" y="90"/>
                      </a:cubicBezTo>
                      <a:cubicBezTo>
                        <a:pt x="7" y="90"/>
                        <a:pt x="7" y="89"/>
                        <a:pt x="8" y="89"/>
                      </a:cubicBezTo>
                      <a:cubicBezTo>
                        <a:pt x="8" y="88"/>
                        <a:pt x="8" y="88"/>
                        <a:pt x="8" y="88"/>
                      </a:cubicBezTo>
                      <a:cubicBezTo>
                        <a:pt x="7" y="87"/>
                        <a:pt x="7" y="87"/>
                        <a:pt x="7" y="87"/>
                      </a:cubicBezTo>
                      <a:cubicBezTo>
                        <a:pt x="9" y="87"/>
                        <a:pt x="9" y="87"/>
                        <a:pt x="9" y="87"/>
                      </a:cubicBezTo>
                      <a:cubicBezTo>
                        <a:pt x="10" y="87"/>
                        <a:pt x="11" y="87"/>
                        <a:pt x="12" y="86"/>
                      </a:cubicBezTo>
                      <a:cubicBezTo>
                        <a:pt x="11" y="86"/>
                        <a:pt x="11" y="86"/>
                        <a:pt x="11" y="86"/>
                      </a:cubicBezTo>
                      <a:cubicBezTo>
                        <a:pt x="8" y="86"/>
                        <a:pt x="8" y="86"/>
                        <a:pt x="8" y="86"/>
                      </a:cubicBezTo>
                      <a:cubicBezTo>
                        <a:pt x="11" y="84"/>
                        <a:pt x="11" y="84"/>
                        <a:pt x="11" y="84"/>
                      </a:cubicBezTo>
                      <a:cubicBezTo>
                        <a:pt x="11" y="84"/>
                        <a:pt x="11" y="84"/>
                        <a:pt x="11" y="84"/>
                      </a:cubicBezTo>
                      <a:cubicBezTo>
                        <a:pt x="12" y="84"/>
                        <a:pt x="12" y="83"/>
                        <a:pt x="13" y="83"/>
                      </a:cubicBezTo>
                      <a:cubicBezTo>
                        <a:pt x="13" y="83"/>
                        <a:pt x="14" y="82"/>
                        <a:pt x="14" y="82"/>
                      </a:cubicBezTo>
                      <a:cubicBezTo>
                        <a:pt x="15" y="81"/>
                        <a:pt x="17" y="79"/>
                        <a:pt x="19" y="79"/>
                      </a:cubicBezTo>
                      <a:cubicBezTo>
                        <a:pt x="20" y="78"/>
                        <a:pt x="20" y="78"/>
                        <a:pt x="20" y="78"/>
                      </a:cubicBezTo>
                      <a:cubicBezTo>
                        <a:pt x="20" y="79"/>
                        <a:pt x="20" y="79"/>
                        <a:pt x="20" y="79"/>
                      </a:cubicBezTo>
                      <a:cubicBezTo>
                        <a:pt x="21" y="78"/>
                        <a:pt x="21" y="78"/>
                        <a:pt x="21" y="78"/>
                      </a:cubicBezTo>
                      <a:cubicBezTo>
                        <a:pt x="21" y="77"/>
                        <a:pt x="21" y="77"/>
                        <a:pt x="21" y="77"/>
                      </a:cubicBezTo>
                      <a:cubicBezTo>
                        <a:pt x="21" y="75"/>
                        <a:pt x="25" y="70"/>
                        <a:pt x="27" y="69"/>
                      </a:cubicBezTo>
                      <a:cubicBezTo>
                        <a:pt x="27" y="69"/>
                        <a:pt x="27" y="69"/>
                        <a:pt x="27" y="69"/>
                      </a:cubicBezTo>
                      <a:cubicBezTo>
                        <a:pt x="27" y="68"/>
                        <a:pt x="27" y="66"/>
                        <a:pt x="28" y="65"/>
                      </a:cubicBezTo>
                      <a:cubicBezTo>
                        <a:pt x="29" y="65"/>
                        <a:pt x="29" y="65"/>
                        <a:pt x="30" y="65"/>
                      </a:cubicBezTo>
                      <a:cubicBezTo>
                        <a:pt x="30" y="65"/>
                        <a:pt x="30" y="65"/>
                        <a:pt x="30" y="65"/>
                      </a:cubicBezTo>
                      <a:cubicBezTo>
                        <a:pt x="30" y="63"/>
                        <a:pt x="30" y="63"/>
                        <a:pt x="30" y="63"/>
                      </a:cubicBezTo>
                      <a:cubicBezTo>
                        <a:pt x="30" y="62"/>
                        <a:pt x="31" y="61"/>
                        <a:pt x="31" y="60"/>
                      </a:cubicBezTo>
                      <a:cubicBezTo>
                        <a:pt x="32" y="58"/>
                        <a:pt x="32" y="58"/>
                        <a:pt x="32" y="58"/>
                      </a:cubicBezTo>
                      <a:cubicBezTo>
                        <a:pt x="32" y="59"/>
                        <a:pt x="32" y="59"/>
                        <a:pt x="32" y="59"/>
                      </a:cubicBezTo>
                      <a:cubicBezTo>
                        <a:pt x="32" y="59"/>
                        <a:pt x="32" y="59"/>
                        <a:pt x="33" y="59"/>
                      </a:cubicBezTo>
                      <a:cubicBezTo>
                        <a:pt x="33" y="58"/>
                        <a:pt x="33" y="58"/>
                        <a:pt x="33" y="57"/>
                      </a:cubicBezTo>
                      <a:cubicBezTo>
                        <a:pt x="32" y="56"/>
                        <a:pt x="32" y="56"/>
                        <a:pt x="32" y="56"/>
                      </a:cubicBezTo>
                      <a:cubicBezTo>
                        <a:pt x="32" y="56"/>
                        <a:pt x="32" y="56"/>
                        <a:pt x="32" y="56"/>
                      </a:cubicBezTo>
                      <a:cubicBezTo>
                        <a:pt x="33" y="56"/>
                        <a:pt x="33" y="56"/>
                        <a:pt x="33" y="55"/>
                      </a:cubicBezTo>
                      <a:cubicBezTo>
                        <a:pt x="34" y="55"/>
                        <a:pt x="35" y="54"/>
                        <a:pt x="35" y="53"/>
                      </a:cubicBezTo>
                      <a:cubicBezTo>
                        <a:pt x="35" y="53"/>
                        <a:pt x="35" y="53"/>
                        <a:pt x="35" y="52"/>
                      </a:cubicBezTo>
                      <a:cubicBezTo>
                        <a:pt x="34" y="51"/>
                        <a:pt x="34" y="51"/>
                        <a:pt x="34" y="51"/>
                      </a:cubicBezTo>
                      <a:cubicBezTo>
                        <a:pt x="35" y="51"/>
                        <a:pt x="35" y="51"/>
                        <a:pt x="35" y="51"/>
                      </a:cubicBezTo>
                      <a:cubicBezTo>
                        <a:pt x="35" y="50"/>
                        <a:pt x="35" y="50"/>
                        <a:pt x="35" y="50"/>
                      </a:cubicBezTo>
                      <a:cubicBezTo>
                        <a:pt x="35" y="49"/>
                        <a:pt x="36" y="48"/>
                        <a:pt x="37" y="48"/>
                      </a:cubicBezTo>
                      <a:cubicBezTo>
                        <a:pt x="38" y="47"/>
                        <a:pt x="39" y="47"/>
                        <a:pt x="39" y="46"/>
                      </a:cubicBezTo>
                      <a:cubicBezTo>
                        <a:pt x="39" y="45"/>
                        <a:pt x="39" y="45"/>
                        <a:pt x="39" y="45"/>
                      </a:cubicBezTo>
                      <a:cubicBezTo>
                        <a:pt x="40" y="44"/>
                        <a:pt x="40" y="42"/>
                        <a:pt x="41" y="42"/>
                      </a:cubicBezTo>
                      <a:cubicBezTo>
                        <a:pt x="40" y="42"/>
                        <a:pt x="40" y="42"/>
                        <a:pt x="40" y="42"/>
                      </a:cubicBezTo>
                      <a:cubicBezTo>
                        <a:pt x="41" y="41"/>
                        <a:pt x="41" y="41"/>
                        <a:pt x="41" y="41"/>
                      </a:cubicBezTo>
                      <a:cubicBezTo>
                        <a:pt x="41" y="41"/>
                        <a:pt x="41" y="41"/>
                        <a:pt x="42" y="41"/>
                      </a:cubicBezTo>
                      <a:cubicBezTo>
                        <a:pt x="43" y="40"/>
                        <a:pt x="43" y="40"/>
                        <a:pt x="43" y="40"/>
                      </a:cubicBezTo>
                      <a:cubicBezTo>
                        <a:pt x="44" y="39"/>
                        <a:pt x="44" y="39"/>
                        <a:pt x="44" y="38"/>
                      </a:cubicBezTo>
                      <a:cubicBezTo>
                        <a:pt x="44" y="37"/>
                        <a:pt x="44" y="35"/>
                        <a:pt x="45" y="34"/>
                      </a:cubicBezTo>
                      <a:cubicBezTo>
                        <a:pt x="47" y="32"/>
                        <a:pt x="47" y="32"/>
                        <a:pt x="47" y="32"/>
                      </a:cubicBezTo>
                      <a:cubicBezTo>
                        <a:pt x="47" y="32"/>
                        <a:pt x="47" y="32"/>
                        <a:pt x="47" y="32"/>
                      </a:cubicBezTo>
                      <a:cubicBezTo>
                        <a:pt x="46" y="31"/>
                        <a:pt x="46" y="31"/>
                        <a:pt x="46" y="31"/>
                      </a:cubicBezTo>
                      <a:cubicBezTo>
                        <a:pt x="48" y="30"/>
                        <a:pt x="48" y="30"/>
                        <a:pt x="48" y="30"/>
                      </a:cubicBezTo>
                      <a:cubicBezTo>
                        <a:pt x="49" y="30"/>
                        <a:pt x="49" y="30"/>
                        <a:pt x="50" y="29"/>
                      </a:cubicBezTo>
                      <a:cubicBezTo>
                        <a:pt x="52" y="29"/>
                        <a:pt x="52" y="28"/>
                        <a:pt x="52" y="27"/>
                      </a:cubicBezTo>
                      <a:cubicBezTo>
                        <a:pt x="52" y="26"/>
                        <a:pt x="52" y="26"/>
                        <a:pt x="52" y="26"/>
                      </a:cubicBezTo>
                      <a:cubicBezTo>
                        <a:pt x="52" y="26"/>
                        <a:pt x="52" y="26"/>
                        <a:pt x="52" y="26"/>
                      </a:cubicBezTo>
                      <a:cubicBezTo>
                        <a:pt x="52" y="25"/>
                        <a:pt x="53" y="24"/>
                        <a:pt x="53" y="23"/>
                      </a:cubicBezTo>
                      <a:cubicBezTo>
                        <a:pt x="54" y="22"/>
                        <a:pt x="54" y="21"/>
                        <a:pt x="54" y="20"/>
                      </a:cubicBezTo>
                      <a:cubicBezTo>
                        <a:pt x="55" y="20"/>
                        <a:pt x="55" y="20"/>
                        <a:pt x="55" y="20"/>
                      </a:cubicBezTo>
                      <a:cubicBezTo>
                        <a:pt x="53" y="19"/>
                        <a:pt x="53" y="19"/>
                        <a:pt x="53" y="19"/>
                      </a:cubicBezTo>
                      <a:cubicBezTo>
                        <a:pt x="56" y="19"/>
                        <a:pt x="56" y="19"/>
                        <a:pt x="56" y="19"/>
                      </a:cubicBezTo>
                      <a:cubicBezTo>
                        <a:pt x="57" y="19"/>
                        <a:pt x="57" y="19"/>
                        <a:pt x="58" y="19"/>
                      </a:cubicBezTo>
                      <a:cubicBezTo>
                        <a:pt x="58" y="19"/>
                        <a:pt x="58" y="18"/>
                        <a:pt x="58" y="18"/>
                      </a:cubicBezTo>
                      <a:cubicBezTo>
                        <a:pt x="58" y="17"/>
                        <a:pt x="59" y="16"/>
                        <a:pt x="61" y="16"/>
                      </a:cubicBezTo>
                      <a:cubicBezTo>
                        <a:pt x="61" y="16"/>
                        <a:pt x="61" y="16"/>
                        <a:pt x="61" y="16"/>
                      </a:cubicBezTo>
                      <a:cubicBezTo>
                        <a:pt x="62" y="16"/>
                        <a:pt x="62" y="15"/>
                        <a:pt x="63" y="15"/>
                      </a:cubicBezTo>
                      <a:cubicBezTo>
                        <a:pt x="64" y="14"/>
                        <a:pt x="64" y="14"/>
                        <a:pt x="64" y="14"/>
                      </a:cubicBezTo>
                      <a:cubicBezTo>
                        <a:pt x="64" y="16"/>
                        <a:pt x="64" y="16"/>
                        <a:pt x="64" y="16"/>
                      </a:cubicBezTo>
                      <a:cubicBezTo>
                        <a:pt x="65" y="15"/>
                        <a:pt x="66" y="15"/>
                        <a:pt x="66" y="15"/>
                      </a:cubicBezTo>
                      <a:cubicBezTo>
                        <a:pt x="66" y="15"/>
                        <a:pt x="66" y="15"/>
                        <a:pt x="66" y="15"/>
                      </a:cubicBezTo>
                      <a:cubicBezTo>
                        <a:pt x="66" y="15"/>
                        <a:pt x="66" y="15"/>
                        <a:pt x="66" y="15"/>
                      </a:cubicBezTo>
                      <a:cubicBezTo>
                        <a:pt x="66" y="12"/>
                        <a:pt x="66" y="12"/>
                        <a:pt x="66" y="12"/>
                      </a:cubicBezTo>
                      <a:cubicBezTo>
                        <a:pt x="67" y="13"/>
                        <a:pt x="67" y="13"/>
                        <a:pt x="67" y="13"/>
                      </a:cubicBezTo>
                      <a:cubicBezTo>
                        <a:pt x="67" y="12"/>
                        <a:pt x="67" y="12"/>
                        <a:pt x="67" y="11"/>
                      </a:cubicBezTo>
                      <a:cubicBezTo>
                        <a:pt x="68" y="9"/>
                        <a:pt x="68" y="9"/>
                        <a:pt x="68" y="9"/>
                      </a:cubicBezTo>
                      <a:cubicBezTo>
                        <a:pt x="69" y="11"/>
                        <a:pt x="69" y="11"/>
                        <a:pt x="69" y="11"/>
                      </a:cubicBezTo>
                      <a:cubicBezTo>
                        <a:pt x="70" y="9"/>
                        <a:pt x="70" y="9"/>
                        <a:pt x="70" y="9"/>
                      </a:cubicBezTo>
                      <a:cubicBezTo>
                        <a:pt x="71" y="11"/>
                        <a:pt x="71" y="11"/>
                        <a:pt x="71" y="11"/>
                      </a:cubicBezTo>
                      <a:cubicBezTo>
                        <a:pt x="71" y="12"/>
                        <a:pt x="72" y="13"/>
                        <a:pt x="73" y="12"/>
                      </a:cubicBezTo>
                      <a:cubicBezTo>
                        <a:pt x="75" y="11"/>
                        <a:pt x="75" y="11"/>
                        <a:pt x="75" y="11"/>
                      </a:cubicBezTo>
                      <a:cubicBezTo>
                        <a:pt x="75" y="12"/>
                        <a:pt x="75" y="12"/>
                        <a:pt x="75" y="12"/>
                      </a:cubicBezTo>
                      <a:cubicBezTo>
                        <a:pt x="76" y="11"/>
                        <a:pt x="76" y="10"/>
                        <a:pt x="77" y="9"/>
                      </a:cubicBezTo>
                      <a:cubicBezTo>
                        <a:pt x="78" y="8"/>
                        <a:pt x="79" y="7"/>
                        <a:pt x="79" y="7"/>
                      </a:cubicBezTo>
                      <a:cubicBezTo>
                        <a:pt x="79" y="6"/>
                        <a:pt x="79" y="6"/>
                        <a:pt x="79" y="6"/>
                      </a:cubicBezTo>
                      <a:cubicBezTo>
                        <a:pt x="78" y="5"/>
                        <a:pt x="78" y="5"/>
                        <a:pt x="78" y="5"/>
                      </a:cubicBezTo>
                      <a:cubicBezTo>
                        <a:pt x="78" y="4"/>
                        <a:pt x="78" y="4"/>
                        <a:pt x="78" y="4"/>
                      </a:cubicBezTo>
                      <a:cubicBezTo>
                        <a:pt x="79" y="4"/>
                        <a:pt x="81" y="3"/>
                        <a:pt x="82" y="2"/>
                      </a:cubicBezTo>
                      <a:cubicBezTo>
                        <a:pt x="83" y="2"/>
                        <a:pt x="83" y="2"/>
                        <a:pt x="83" y="2"/>
                      </a:cubicBezTo>
                      <a:cubicBezTo>
                        <a:pt x="83" y="3"/>
                        <a:pt x="83" y="3"/>
                        <a:pt x="83" y="3"/>
                      </a:cubicBezTo>
                      <a:cubicBezTo>
                        <a:pt x="83" y="4"/>
                        <a:pt x="83" y="4"/>
                        <a:pt x="83" y="4"/>
                      </a:cubicBezTo>
                      <a:cubicBezTo>
                        <a:pt x="84" y="4"/>
                        <a:pt x="84" y="4"/>
                        <a:pt x="85" y="4"/>
                      </a:cubicBezTo>
                      <a:cubicBezTo>
                        <a:pt x="88" y="2"/>
                        <a:pt x="88" y="2"/>
                        <a:pt x="88" y="2"/>
                      </a:cubicBezTo>
                      <a:cubicBezTo>
                        <a:pt x="86" y="5"/>
                        <a:pt x="86" y="5"/>
                        <a:pt x="86" y="5"/>
                      </a:cubicBezTo>
                      <a:cubicBezTo>
                        <a:pt x="86" y="6"/>
                        <a:pt x="86" y="6"/>
                        <a:pt x="85" y="7"/>
                      </a:cubicBezTo>
                      <a:cubicBezTo>
                        <a:pt x="85" y="7"/>
                        <a:pt x="84" y="9"/>
                        <a:pt x="83" y="10"/>
                      </a:cubicBezTo>
                      <a:cubicBezTo>
                        <a:pt x="85" y="8"/>
                        <a:pt x="86" y="6"/>
                        <a:pt x="87" y="3"/>
                      </a:cubicBezTo>
                      <a:cubicBezTo>
                        <a:pt x="89" y="0"/>
                        <a:pt x="89" y="0"/>
                        <a:pt x="89" y="0"/>
                      </a:cubicBezTo>
                      <a:cubicBezTo>
                        <a:pt x="89" y="8"/>
                        <a:pt x="89" y="8"/>
                        <a:pt x="89" y="8"/>
                      </a:cubicBezTo>
                      <a:cubicBezTo>
                        <a:pt x="90" y="7"/>
                        <a:pt x="90" y="5"/>
                        <a:pt x="91" y="4"/>
                      </a:cubicBezTo>
                      <a:cubicBezTo>
                        <a:pt x="91" y="3"/>
                        <a:pt x="91" y="2"/>
                        <a:pt x="91" y="2"/>
                      </a:cubicBezTo>
                      <a:cubicBezTo>
                        <a:pt x="91" y="1"/>
                        <a:pt x="91" y="1"/>
                        <a:pt x="91" y="1"/>
                      </a:cubicBezTo>
                      <a:cubicBezTo>
                        <a:pt x="92" y="1"/>
                        <a:pt x="92" y="1"/>
                        <a:pt x="92" y="1"/>
                      </a:cubicBezTo>
                      <a:cubicBezTo>
                        <a:pt x="94" y="1"/>
                        <a:pt x="96" y="3"/>
                        <a:pt x="96" y="5"/>
                      </a:cubicBezTo>
                      <a:cubicBezTo>
                        <a:pt x="97" y="4"/>
                        <a:pt x="97" y="4"/>
                        <a:pt x="98" y="4"/>
                      </a:cubicBezTo>
                      <a:cubicBezTo>
                        <a:pt x="100" y="3"/>
                        <a:pt x="100" y="3"/>
                        <a:pt x="100" y="3"/>
                      </a:cubicBezTo>
                      <a:cubicBezTo>
                        <a:pt x="99" y="5"/>
                        <a:pt x="99" y="5"/>
                        <a:pt x="99" y="5"/>
                      </a:cubicBezTo>
                      <a:cubicBezTo>
                        <a:pt x="99" y="5"/>
                        <a:pt x="100" y="5"/>
                        <a:pt x="100" y="5"/>
                      </a:cubicBezTo>
                      <a:cubicBezTo>
                        <a:pt x="100" y="5"/>
                        <a:pt x="100" y="5"/>
                        <a:pt x="100" y="6"/>
                      </a:cubicBezTo>
                      <a:cubicBezTo>
                        <a:pt x="102" y="5"/>
                        <a:pt x="105" y="7"/>
                        <a:pt x="106" y="9"/>
                      </a:cubicBezTo>
                      <a:cubicBezTo>
                        <a:pt x="106" y="10"/>
                        <a:pt x="106" y="11"/>
                        <a:pt x="105" y="11"/>
                      </a:cubicBezTo>
                      <a:cubicBezTo>
                        <a:pt x="103" y="13"/>
                        <a:pt x="102" y="14"/>
                        <a:pt x="101" y="14"/>
                      </a:cubicBezTo>
                      <a:cubicBezTo>
                        <a:pt x="101" y="15"/>
                        <a:pt x="102" y="16"/>
                        <a:pt x="102" y="16"/>
                      </a:cubicBezTo>
                      <a:cubicBezTo>
                        <a:pt x="102" y="17"/>
                        <a:pt x="102" y="17"/>
                        <a:pt x="102" y="17"/>
                      </a:cubicBezTo>
                      <a:cubicBezTo>
                        <a:pt x="106" y="16"/>
                        <a:pt x="106" y="16"/>
                        <a:pt x="106" y="16"/>
                      </a:cubicBezTo>
                      <a:cubicBezTo>
                        <a:pt x="106" y="17"/>
                        <a:pt x="106" y="17"/>
                        <a:pt x="106" y="17"/>
                      </a:cubicBezTo>
                      <a:cubicBezTo>
                        <a:pt x="106" y="18"/>
                        <a:pt x="106" y="19"/>
                        <a:pt x="106" y="20"/>
                      </a:cubicBezTo>
                      <a:cubicBezTo>
                        <a:pt x="106" y="21"/>
                        <a:pt x="106" y="21"/>
                        <a:pt x="106" y="21"/>
                      </a:cubicBezTo>
                      <a:cubicBezTo>
                        <a:pt x="104" y="21"/>
                        <a:pt x="104" y="21"/>
                        <a:pt x="104" y="21"/>
                      </a:cubicBezTo>
                      <a:cubicBezTo>
                        <a:pt x="104" y="20"/>
                        <a:pt x="104" y="20"/>
                        <a:pt x="103" y="20"/>
                      </a:cubicBezTo>
                      <a:cubicBezTo>
                        <a:pt x="103" y="20"/>
                        <a:pt x="103" y="20"/>
                        <a:pt x="103" y="20"/>
                      </a:cubicBezTo>
                      <a:cubicBezTo>
                        <a:pt x="103" y="22"/>
                        <a:pt x="101" y="24"/>
                        <a:pt x="100" y="25"/>
                      </a:cubicBezTo>
                      <a:cubicBezTo>
                        <a:pt x="99" y="25"/>
                        <a:pt x="99" y="26"/>
                        <a:pt x="99" y="26"/>
                      </a:cubicBezTo>
                      <a:cubicBezTo>
                        <a:pt x="98" y="27"/>
                        <a:pt x="98" y="27"/>
                        <a:pt x="98" y="27"/>
                      </a:cubicBezTo>
                      <a:cubicBezTo>
                        <a:pt x="97" y="26"/>
                        <a:pt x="97" y="26"/>
                        <a:pt x="97" y="26"/>
                      </a:cubicBezTo>
                      <a:cubicBezTo>
                        <a:pt x="96" y="24"/>
                        <a:pt x="97" y="23"/>
                        <a:pt x="97" y="22"/>
                      </a:cubicBezTo>
                      <a:cubicBezTo>
                        <a:pt x="97" y="21"/>
                        <a:pt x="98" y="21"/>
                        <a:pt x="98" y="20"/>
                      </a:cubicBezTo>
                      <a:cubicBezTo>
                        <a:pt x="97" y="20"/>
                        <a:pt x="97" y="20"/>
                        <a:pt x="97" y="20"/>
                      </a:cubicBezTo>
                      <a:cubicBezTo>
                        <a:pt x="98" y="19"/>
                        <a:pt x="98" y="19"/>
                        <a:pt x="98" y="19"/>
                      </a:cubicBezTo>
                      <a:cubicBezTo>
                        <a:pt x="98" y="19"/>
                        <a:pt x="98" y="19"/>
                        <a:pt x="98" y="18"/>
                      </a:cubicBezTo>
                      <a:cubicBezTo>
                        <a:pt x="97" y="17"/>
                        <a:pt x="95" y="15"/>
                        <a:pt x="93" y="15"/>
                      </a:cubicBezTo>
                      <a:cubicBezTo>
                        <a:pt x="93" y="16"/>
                        <a:pt x="92" y="16"/>
                        <a:pt x="91" y="16"/>
                      </a:cubicBezTo>
                      <a:cubicBezTo>
                        <a:pt x="89" y="17"/>
                        <a:pt x="87" y="17"/>
                        <a:pt x="86" y="19"/>
                      </a:cubicBezTo>
                      <a:cubicBezTo>
                        <a:pt x="86" y="20"/>
                        <a:pt x="86" y="21"/>
                        <a:pt x="86" y="22"/>
                      </a:cubicBezTo>
                      <a:cubicBezTo>
                        <a:pt x="86" y="24"/>
                        <a:pt x="86" y="25"/>
                        <a:pt x="86" y="26"/>
                      </a:cubicBezTo>
                      <a:cubicBezTo>
                        <a:pt x="84" y="29"/>
                        <a:pt x="82" y="30"/>
                        <a:pt x="81" y="30"/>
                      </a:cubicBezTo>
                      <a:cubicBezTo>
                        <a:pt x="80" y="30"/>
                        <a:pt x="79" y="29"/>
                        <a:pt x="78" y="29"/>
                      </a:cubicBezTo>
                      <a:cubicBezTo>
                        <a:pt x="78" y="29"/>
                        <a:pt x="78" y="29"/>
                        <a:pt x="78" y="29"/>
                      </a:cubicBezTo>
                      <a:cubicBezTo>
                        <a:pt x="76" y="30"/>
                        <a:pt x="73" y="30"/>
                        <a:pt x="72" y="29"/>
                      </a:cubicBezTo>
                      <a:cubicBezTo>
                        <a:pt x="71" y="29"/>
                        <a:pt x="70" y="28"/>
                        <a:pt x="69" y="26"/>
                      </a:cubicBezTo>
                      <a:cubicBezTo>
                        <a:pt x="69" y="26"/>
                        <a:pt x="68" y="25"/>
                        <a:pt x="68" y="24"/>
                      </a:cubicBezTo>
                      <a:cubicBezTo>
                        <a:pt x="68" y="24"/>
                        <a:pt x="68" y="24"/>
                        <a:pt x="67" y="24"/>
                      </a:cubicBezTo>
                      <a:cubicBezTo>
                        <a:pt x="67" y="25"/>
                        <a:pt x="67" y="25"/>
                        <a:pt x="67" y="25"/>
                      </a:cubicBezTo>
                      <a:cubicBezTo>
                        <a:pt x="66" y="26"/>
                        <a:pt x="65" y="26"/>
                        <a:pt x="64" y="26"/>
                      </a:cubicBezTo>
                      <a:cubicBezTo>
                        <a:pt x="64" y="27"/>
                        <a:pt x="64" y="28"/>
                        <a:pt x="63" y="28"/>
                      </a:cubicBezTo>
                      <a:cubicBezTo>
                        <a:pt x="63" y="30"/>
                        <a:pt x="63" y="30"/>
                        <a:pt x="64" y="31"/>
                      </a:cubicBezTo>
                      <a:cubicBezTo>
                        <a:pt x="65" y="32"/>
                        <a:pt x="65" y="32"/>
                        <a:pt x="65" y="32"/>
                      </a:cubicBezTo>
                      <a:cubicBezTo>
                        <a:pt x="63" y="32"/>
                        <a:pt x="63" y="32"/>
                        <a:pt x="63" y="32"/>
                      </a:cubicBezTo>
                      <a:cubicBezTo>
                        <a:pt x="62" y="33"/>
                        <a:pt x="59" y="33"/>
                        <a:pt x="57" y="32"/>
                      </a:cubicBezTo>
                      <a:cubicBezTo>
                        <a:pt x="57" y="32"/>
                        <a:pt x="57" y="32"/>
                        <a:pt x="56" y="32"/>
                      </a:cubicBezTo>
                      <a:cubicBezTo>
                        <a:pt x="56" y="33"/>
                        <a:pt x="55" y="35"/>
                        <a:pt x="55" y="36"/>
                      </a:cubicBezTo>
                      <a:cubicBezTo>
                        <a:pt x="55" y="37"/>
                        <a:pt x="55" y="37"/>
                        <a:pt x="55" y="37"/>
                      </a:cubicBezTo>
                      <a:cubicBezTo>
                        <a:pt x="54" y="39"/>
                        <a:pt x="54" y="39"/>
                        <a:pt x="54" y="39"/>
                      </a:cubicBezTo>
                      <a:cubicBezTo>
                        <a:pt x="53" y="37"/>
                        <a:pt x="53" y="37"/>
                        <a:pt x="53" y="37"/>
                      </a:cubicBezTo>
                      <a:cubicBezTo>
                        <a:pt x="53" y="37"/>
                        <a:pt x="52" y="37"/>
                        <a:pt x="52" y="37"/>
                      </a:cubicBezTo>
                      <a:cubicBezTo>
                        <a:pt x="52" y="37"/>
                        <a:pt x="51" y="37"/>
                        <a:pt x="50" y="38"/>
                      </a:cubicBezTo>
                      <a:cubicBezTo>
                        <a:pt x="50" y="39"/>
                        <a:pt x="49" y="39"/>
                        <a:pt x="49" y="40"/>
                      </a:cubicBezTo>
                      <a:cubicBezTo>
                        <a:pt x="54" y="40"/>
                        <a:pt x="54" y="40"/>
                        <a:pt x="54" y="40"/>
                      </a:cubicBezTo>
                      <a:cubicBezTo>
                        <a:pt x="49" y="41"/>
                        <a:pt x="49" y="41"/>
                        <a:pt x="49" y="41"/>
                      </a:cubicBezTo>
                      <a:cubicBezTo>
                        <a:pt x="48" y="42"/>
                        <a:pt x="48" y="43"/>
                        <a:pt x="48" y="43"/>
                      </a:cubicBezTo>
                      <a:cubicBezTo>
                        <a:pt x="49" y="47"/>
                        <a:pt x="46" y="52"/>
                        <a:pt x="44" y="55"/>
                      </a:cubicBezTo>
                      <a:cubicBezTo>
                        <a:pt x="44" y="56"/>
                        <a:pt x="43" y="56"/>
                        <a:pt x="42" y="56"/>
                      </a:cubicBezTo>
                      <a:cubicBezTo>
                        <a:pt x="42" y="56"/>
                        <a:pt x="42" y="56"/>
                        <a:pt x="42" y="56"/>
                      </a:cubicBezTo>
                      <a:cubicBezTo>
                        <a:pt x="42" y="60"/>
                        <a:pt x="42" y="60"/>
                        <a:pt x="42" y="60"/>
                      </a:cubicBezTo>
                      <a:cubicBezTo>
                        <a:pt x="41" y="63"/>
                        <a:pt x="41" y="64"/>
                        <a:pt x="40" y="67"/>
                      </a:cubicBezTo>
                      <a:cubicBezTo>
                        <a:pt x="39" y="69"/>
                        <a:pt x="39" y="70"/>
                        <a:pt x="40" y="71"/>
                      </a:cubicBezTo>
                      <a:cubicBezTo>
                        <a:pt x="40" y="73"/>
                        <a:pt x="40" y="75"/>
                        <a:pt x="36" y="76"/>
                      </a:cubicBezTo>
                      <a:cubicBezTo>
                        <a:pt x="32" y="77"/>
                        <a:pt x="32" y="78"/>
                        <a:pt x="33" y="81"/>
                      </a:cubicBezTo>
                      <a:cubicBezTo>
                        <a:pt x="33" y="82"/>
                        <a:pt x="33" y="84"/>
                        <a:pt x="33" y="85"/>
                      </a:cubicBezTo>
                      <a:cubicBezTo>
                        <a:pt x="32" y="89"/>
                        <a:pt x="32" y="93"/>
                        <a:pt x="34" y="96"/>
                      </a:cubicBezTo>
                      <a:cubicBezTo>
                        <a:pt x="35" y="98"/>
                        <a:pt x="34" y="99"/>
                        <a:pt x="33" y="100"/>
                      </a:cubicBezTo>
                      <a:cubicBezTo>
                        <a:pt x="32" y="101"/>
                        <a:pt x="32" y="101"/>
                        <a:pt x="32" y="101"/>
                      </a:cubicBezTo>
                      <a:cubicBezTo>
                        <a:pt x="34" y="103"/>
                        <a:pt x="34" y="105"/>
                        <a:pt x="33" y="108"/>
                      </a:cubicBezTo>
                      <a:cubicBezTo>
                        <a:pt x="33" y="109"/>
                        <a:pt x="32" y="110"/>
                        <a:pt x="31" y="110"/>
                      </a:cubicBezTo>
                      <a:cubicBezTo>
                        <a:pt x="30" y="111"/>
                        <a:pt x="30" y="111"/>
                        <a:pt x="30" y="113"/>
                      </a:cubicBezTo>
                      <a:cubicBezTo>
                        <a:pt x="31" y="116"/>
                        <a:pt x="30" y="118"/>
                        <a:pt x="28" y="118"/>
                      </a:cubicBezTo>
                      <a:cubicBezTo>
                        <a:pt x="26" y="119"/>
                        <a:pt x="26" y="119"/>
                        <a:pt x="26" y="119"/>
                      </a:cubicBezTo>
                      <a:cubicBezTo>
                        <a:pt x="27" y="117"/>
                        <a:pt x="27" y="117"/>
                        <a:pt x="27" y="117"/>
                      </a:cubicBezTo>
                      <a:cubicBezTo>
                        <a:pt x="27" y="117"/>
                        <a:pt x="27" y="116"/>
                        <a:pt x="26" y="116"/>
                      </a:cubicBezTo>
                      <a:cubicBezTo>
                        <a:pt x="26" y="116"/>
                        <a:pt x="25" y="116"/>
                        <a:pt x="25" y="115"/>
                      </a:cubicBezTo>
                      <a:cubicBezTo>
                        <a:pt x="25" y="116"/>
                        <a:pt x="25" y="116"/>
                        <a:pt x="24" y="117"/>
                      </a:cubicBezTo>
                      <a:cubicBezTo>
                        <a:pt x="24" y="117"/>
                        <a:pt x="24" y="117"/>
                        <a:pt x="24" y="117"/>
                      </a:cubicBezTo>
                      <a:cubicBezTo>
                        <a:pt x="23" y="117"/>
                        <a:pt x="23" y="117"/>
                        <a:pt x="23" y="117"/>
                      </a:cubicBezTo>
                      <a:cubicBezTo>
                        <a:pt x="23" y="117"/>
                        <a:pt x="23" y="117"/>
                        <a:pt x="22" y="117"/>
                      </a:cubicBezTo>
                      <a:cubicBezTo>
                        <a:pt x="22" y="117"/>
                        <a:pt x="22" y="117"/>
                        <a:pt x="22" y="117"/>
                      </a:cubicBezTo>
                      <a:cubicBezTo>
                        <a:pt x="21" y="117"/>
                        <a:pt x="21" y="118"/>
                        <a:pt x="21" y="118"/>
                      </a:cubicBezTo>
                      <a:cubicBezTo>
                        <a:pt x="21" y="118"/>
                        <a:pt x="21" y="119"/>
                        <a:pt x="20" y="119"/>
                      </a:cubicBezTo>
                      <a:cubicBezTo>
                        <a:pt x="18" y="124"/>
                        <a:pt x="13" y="124"/>
                        <a:pt x="10" y="124"/>
                      </a:cubicBezTo>
                      <a:close/>
                      <a:moveTo>
                        <a:pt x="12" y="119"/>
                      </a:moveTo>
                      <a:cubicBezTo>
                        <a:pt x="11" y="121"/>
                        <a:pt x="11" y="121"/>
                        <a:pt x="11" y="121"/>
                      </a:cubicBezTo>
                      <a:cubicBezTo>
                        <a:pt x="11" y="122"/>
                        <a:pt x="11" y="122"/>
                        <a:pt x="11" y="122"/>
                      </a:cubicBezTo>
                      <a:cubicBezTo>
                        <a:pt x="13" y="122"/>
                        <a:pt x="17" y="121"/>
                        <a:pt x="19" y="118"/>
                      </a:cubicBezTo>
                      <a:cubicBezTo>
                        <a:pt x="19" y="118"/>
                        <a:pt x="19" y="117"/>
                        <a:pt x="19" y="117"/>
                      </a:cubicBezTo>
                      <a:cubicBezTo>
                        <a:pt x="20" y="116"/>
                        <a:pt x="20" y="115"/>
                        <a:pt x="21" y="115"/>
                      </a:cubicBezTo>
                      <a:cubicBezTo>
                        <a:pt x="21" y="115"/>
                        <a:pt x="21" y="115"/>
                        <a:pt x="21" y="115"/>
                      </a:cubicBezTo>
                      <a:cubicBezTo>
                        <a:pt x="21" y="114"/>
                        <a:pt x="21" y="114"/>
                        <a:pt x="21" y="114"/>
                      </a:cubicBezTo>
                      <a:cubicBezTo>
                        <a:pt x="22" y="114"/>
                        <a:pt x="22" y="115"/>
                        <a:pt x="23" y="115"/>
                      </a:cubicBezTo>
                      <a:cubicBezTo>
                        <a:pt x="23" y="115"/>
                        <a:pt x="23" y="115"/>
                        <a:pt x="23" y="115"/>
                      </a:cubicBezTo>
                      <a:cubicBezTo>
                        <a:pt x="23" y="114"/>
                        <a:pt x="23" y="113"/>
                        <a:pt x="23" y="111"/>
                      </a:cubicBezTo>
                      <a:cubicBezTo>
                        <a:pt x="21" y="106"/>
                        <a:pt x="21" y="106"/>
                        <a:pt x="21" y="106"/>
                      </a:cubicBezTo>
                      <a:cubicBezTo>
                        <a:pt x="24" y="110"/>
                        <a:pt x="24" y="110"/>
                        <a:pt x="24" y="110"/>
                      </a:cubicBezTo>
                      <a:cubicBezTo>
                        <a:pt x="24" y="110"/>
                        <a:pt x="24" y="110"/>
                        <a:pt x="24" y="109"/>
                      </a:cubicBezTo>
                      <a:cubicBezTo>
                        <a:pt x="24" y="109"/>
                        <a:pt x="24" y="109"/>
                        <a:pt x="24" y="109"/>
                      </a:cubicBezTo>
                      <a:cubicBezTo>
                        <a:pt x="26" y="105"/>
                        <a:pt x="26" y="105"/>
                        <a:pt x="26" y="105"/>
                      </a:cubicBezTo>
                      <a:cubicBezTo>
                        <a:pt x="27" y="114"/>
                        <a:pt x="27" y="114"/>
                        <a:pt x="27" y="114"/>
                      </a:cubicBezTo>
                      <a:cubicBezTo>
                        <a:pt x="27" y="114"/>
                        <a:pt x="27" y="114"/>
                        <a:pt x="27" y="114"/>
                      </a:cubicBezTo>
                      <a:cubicBezTo>
                        <a:pt x="27" y="115"/>
                        <a:pt x="28" y="115"/>
                        <a:pt x="28" y="116"/>
                      </a:cubicBezTo>
                      <a:cubicBezTo>
                        <a:pt x="28" y="115"/>
                        <a:pt x="28" y="114"/>
                        <a:pt x="28" y="113"/>
                      </a:cubicBezTo>
                      <a:cubicBezTo>
                        <a:pt x="28" y="111"/>
                        <a:pt x="29" y="110"/>
                        <a:pt x="30" y="109"/>
                      </a:cubicBezTo>
                      <a:cubicBezTo>
                        <a:pt x="31" y="108"/>
                        <a:pt x="31" y="108"/>
                        <a:pt x="31" y="107"/>
                      </a:cubicBezTo>
                      <a:cubicBezTo>
                        <a:pt x="32" y="105"/>
                        <a:pt x="32" y="104"/>
                        <a:pt x="31" y="102"/>
                      </a:cubicBezTo>
                      <a:cubicBezTo>
                        <a:pt x="30" y="100"/>
                        <a:pt x="31" y="99"/>
                        <a:pt x="31" y="99"/>
                      </a:cubicBezTo>
                      <a:cubicBezTo>
                        <a:pt x="32" y="98"/>
                        <a:pt x="32" y="98"/>
                        <a:pt x="32" y="97"/>
                      </a:cubicBezTo>
                      <a:cubicBezTo>
                        <a:pt x="30" y="94"/>
                        <a:pt x="30" y="89"/>
                        <a:pt x="31" y="85"/>
                      </a:cubicBezTo>
                      <a:cubicBezTo>
                        <a:pt x="31" y="84"/>
                        <a:pt x="31" y="82"/>
                        <a:pt x="31" y="81"/>
                      </a:cubicBezTo>
                      <a:cubicBezTo>
                        <a:pt x="30" y="79"/>
                        <a:pt x="30" y="75"/>
                        <a:pt x="35" y="74"/>
                      </a:cubicBezTo>
                      <a:cubicBezTo>
                        <a:pt x="38" y="73"/>
                        <a:pt x="38" y="73"/>
                        <a:pt x="38" y="71"/>
                      </a:cubicBezTo>
                      <a:cubicBezTo>
                        <a:pt x="37" y="70"/>
                        <a:pt x="37" y="68"/>
                        <a:pt x="38" y="66"/>
                      </a:cubicBezTo>
                      <a:cubicBezTo>
                        <a:pt x="39" y="64"/>
                        <a:pt x="39" y="63"/>
                        <a:pt x="40" y="60"/>
                      </a:cubicBezTo>
                      <a:cubicBezTo>
                        <a:pt x="40" y="56"/>
                        <a:pt x="40" y="56"/>
                        <a:pt x="40" y="56"/>
                      </a:cubicBezTo>
                      <a:cubicBezTo>
                        <a:pt x="40" y="55"/>
                        <a:pt x="41" y="54"/>
                        <a:pt x="42" y="54"/>
                      </a:cubicBezTo>
                      <a:cubicBezTo>
                        <a:pt x="42" y="54"/>
                        <a:pt x="42" y="54"/>
                        <a:pt x="43" y="54"/>
                      </a:cubicBezTo>
                      <a:cubicBezTo>
                        <a:pt x="44" y="51"/>
                        <a:pt x="47" y="47"/>
                        <a:pt x="46" y="44"/>
                      </a:cubicBezTo>
                      <a:cubicBezTo>
                        <a:pt x="46" y="43"/>
                        <a:pt x="46" y="42"/>
                        <a:pt x="46" y="41"/>
                      </a:cubicBezTo>
                      <a:cubicBezTo>
                        <a:pt x="46" y="42"/>
                        <a:pt x="46" y="42"/>
                        <a:pt x="46" y="42"/>
                      </a:cubicBezTo>
                      <a:cubicBezTo>
                        <a:pt x="42" y="42"/>
                        <a:pt x="42" y="42"/>
                        <a:pt x="41" y="46"/>
                      </a:cubicBezTo>
                      <a:cubicBezTo>
                        <a:pt x="41" y="47"/>
                        <a:pt x="41" y="47"/>
                        <a:pt x="41" y="47"/>
                      </a:cubicBezTo>
                      <a:cubicBezTo>
                        <a:pt x="40" y="48"/>
                        <a:pt x="39" y="49"/>
                        <a:pt x="38" y="49"/>
                      </a:cubicBezTo>
                      <a:cubicBezTo>
                        <a:pt x="38" y="49"/>
                        <a:pt x="37" y="50"/>
                        <a:pt x="37" y="50"/>
                      </a:cubicBezTo>
                      <a:cubicBezTo>
                        <a:pt x="37" y="50"/>
                        <a:pt x="37" y="50"/>
                        <a:pt x="37" y="50"/>
                      </a:cubicBezTo>
                      <a:cubicBezTo>
                        <a:pt x="37" y="50"/>
                        <a:pt x="37" y="50"/>
                        <a:pt x="38" y="51"/>
                      </a:cubicBezTo>
                      <a:cubicBezTo>
                        <a:pt x="39" y="52"/>
                        <a:pt x="39" y="52"/>
                        <a:pt x="39" y="52"/>
                      </a:cubicBezTo>
                      <a:cubicBezTo>
                        <a:pt x="37" y="52"/>
                        <a:pt x="37" y="52"/>
                        <a:pt x="37" y="52"/>
                      </a:cubicBezTo>
                      <a:cubicBezTo>
                        <a:pt x="37" y="52"/>
                        <a:pt x="37" y="52"/>
                        <a:pt x="37" y="52"/>
                      </a:cubicBezTo>
                      <a:cubicBezTo>
                        <a:pt x="37" y="53"/>
                        <a:pt x="37" y="53"/>
                        <a:pt x="37" y="54"/>
                      </a:cubicBezTo>
                      <a:cubicBezTo>
                        <a:pt x="37" y="54"/>
                        <a:pt x="37" y="55"/>
                        <a:pt x="36" y="56"/>
                      </a:cubicBezTo>
                      <a:cubicBezTo>
                        <a:pt x="36" y="56"/>
                        <a:pt x="36" y="56"/>
                        <a:pt x="36" y="56"/>
                      </a:cubicBezTo>
                      <a:cubicBezTo>
                        <a:pt x="36" y="57"/>
                        <a:pt x="36" y="57"/>
                        <a:pt x="36" y="58"/>
                      </a:cubicBezTo>
                      <a:cubicBezTo>
                        <a:pt x="37" y="59"/>
                        <a:pt x="37" y="59"/>
                        <a:pt x="37" y="59"/>
                      </a:cubicBezTo>
                      <a:cubicBezTo>
                        <a:pt x="35" y="59"/>
                        <a:pt x="35" y="59"/>
                        <a:pt x="35" y="59"/>
                      </a:cubicBezTo>
                      <a:cubicBezTo>
                        <a:pt x="35" y="59"/>
                        <a:pt x="34" y="59"/>
                        <a:pt x="34" y="59"/>
                      </a:cubicBezTo>
                      <a:cubicBezTo>
                        <a:pt x="34" y="60"/>
                        <a:pt x="34" y="61"/>
                        <a:pt x="34" y="62"/>
                      </a:cubicBezTo>
                      <a:cubicBezTo>
                        <a:pt x="33" y="62"/>
                        <a:pt x="33" y="62"/>
                        <a:pt x="33" y="62"/>
                      </a:cubicBezTo>
                      <a:cubicBezTo>
                        <a:pt x="34" y="65"/>
                        <a:pt x="32" y="66"/>
                        <a:pt x="30" y="67"/>
                      </a:cubicBezTo>
                      <a:cubicBezTo>
                        <a:pt x="30" y="67"/>
                        <a:pt x="30" y="67"/>
                        <a:pt x="29" y="67"/>
                      </a:cubicBezTo>
                      <a:cubicBezTo>
                        <a:pt x="29" y="67"/>
                        <a:pt x="29" y="68"/>
                        <a:pt x="29" y="69"/>
                      </a:cubicBezTo>
                      <a:cubicBezTo>
                        <a:pt x="29" y="70"/>
                        <a:pt x="29" y="70"/>
                        <a:pt x="29" y="70"/>
                      </a:cubicBezTo>
                      <a:cubicBezTo>
                        <a:pt x="29" y="72"/>
                        <a:pt x="29" y="72"/>
                        <a:pt x="29" y="72"/>
                      </a:cubicBezTo>
                      <a:cubicBezTo>
                        <a:pt x="28" y="71"/>
                        <a:pt x="28" y="71"/>
                        <a:pt x="28" y="71"/>
                      </a:cubicBezTo>
                      <a:cubicBezTo>
                        <a:pt x="27" y="71"/>
                        <a:pt x="26" y="73"/>
                        <a:pt x="24" y="75"/>
                      </a:cubicBezTo>
                      <a:cubicBezTo>
                        <a:pt x="23" y="76"/>
                        <a:pt x="23" y="77"/>
                        <a:pt x="23" y="77"/>
                      </a:cubicBezTo>
                      <a:cubicBezTo>
                        <a:pt x="23" y="77"/>
                        <a:pt x="23" y="77"/>
                        <a:pt x="24" y="77"/>
                      </a:cubicBezTo>
                      <a:cubicBezTo>
                        <a:pt x="24" y="77"/>
                        <a:pt x="25" y="77"/>
                        <a:pt x="28" y="76"/>
                      </a:cubicBezTo>
                      <a:cubicBezTo>
                        <a:pt x="29" y="77"/>
                        <a:pt x="29" y="77"/>
                        <a:pt x="29" y="77"/>
                      </a:cubicBezTo>
                      <a:cubicBezTo>
                        <a:pt x="23" y="82"/>
                        <a:pt x="23" y="82"/>
                        <a:pt x="23" y="82"/>
                      </a:cubicBezTo>
                      <a:cubicBezTo>
                        <a:pt x="23" y="81"/>
                        <a:pt x="23" y="81"/>
                        <a:pt x="23" y="81"/>
                      </a:cubicBezTo>
                      <a:cubicBezTo>
                        <a:pt x="22" y="80"/>
                        <a:pt x="22" y="80"/>
                        <a:pt x="22" y="80"/>
                      </a:cubicBezTo>
                      <a:cubicBezTo>
                        <a:pt x="22" y="80"/>
                        <a:pt x="21" y="80"/>
                        <a:pt x="21" y="81"/>
                      </a:cubicBezTo>
                      <a:cubicBezTo>
                        <a:pt x="21" y="85"/>
                        <a:pt x="21" y="85"/>
                        <a:pt x="21" y="85"/>
                      </a:cubicBezTo>
                      <a:cubicBezTo>
                        <a:pt x="19" y="81"/>
                        <a:pt x="19" y="81"/>
                        <a:pt x="19" y="81"/>
                      </a:cubicBezTo>
                      <a:cubicBezTo>
                        <a:pt x="18" y="81"/>
                        <a:pt x="16" y="82"/>
                        <a:pt x="15" y="84"/>
                      </a:cubicBezTo>
                      <a:cubicBezTo>
                        <a:pt x="15" y="84"/>
                        <a:pt x="15" y="84"/>
                        <a:pt x="14" y="85"/>
                      </a:cubicBezTo>
                      <a:cubicBezTo>
                        <a:pt x="14" y="85"/>
                        <a:pt x="14" y="85"/>
                        <a:pt x="14" y="85"/>
                      </a:cubicBezTo>
                      <a:cubicBezTo>
                        <a:pt x="14" y="85"/>
                        <a:pt x="14" y="85"/>
                        <a:pt x="13" y="85"/>
                      </a:cubicBezTo>
                      <a:cubicBezTo>
                        <a:pt x="14" y="85"/>
                        <a:pt x="15" y="86"/>
                        <a:pt x="14" y="87"/>
                      </a:cubicBezTo>
                      <a:cubicBezTo>
                        <a:pt x="14" y="88"/>
                        <a:pt x="12" y="88"/>
                        <a:pt x="10" y="89"/>
                      </a:cubicBezTo>
                      <a:cubicBezTo>
                        <a:pt x="10" y="89"/>
                        <a:pt x="10" y="90"/>
                        <a:pt x="10" y="90"/>
                      </a:cubicBezTo>
                      <a:cubicBezTo>
                        <a:pt x="11" y="93"/>
                        <a:pt x="11" y="93"/>
                        <a:pt x="11" y="93"/>
                      </a:cubicBezTo>
                      <a:cubicBezTo>
                        <a:pt x="16" y="93"/>
                        <a:pt x="16" y="93"/>
                        <a:pt x="16" y="93"/>
                      </a:cubicBezTo>
                      <a:cubicBezTo>
                        <a:pt x="11" y="94"/>
                        <a:pt x="11" y="94"/>
                        <a:pt x="11" y="94"/>
                      </a:cubicBezTo>
                      <a:cubicBezTo>
                        <a:pt x="11" y="95"/>
                        <a:pt x="11" y="95"/>
                        <a:pt x="11" y="95"/>
                      </a:cubicBezTo>
                      <a:cubicBezTo>
                        <a:pt x="10" y="94"/>
                        <a:pt x="10" y="94"/>
                        <a:pt x="10" y="94"/>
                      </a:cubicBezTo>
                      <a:cubicBezTo>
                        <a:pt x="5" y="95"/>
                        <a:pt x="5" y="95"/>
                        <a:pt x="5" y="95"/>
                      </a:cubicBezTo>
                      <a:cubicBezTo>
                        <a:pt x="5" y="96"/>
                        <a:pt x="5" y="97"/>
                        <a:pt x="5" y="98"/>
                      </a:cubicBezTo>
                      <a:cubicBezTo>
                        <a:pt x="4" y="98"/>
                        <a:pt x="4" y="99"/>
                        <a:pt x="4" y="99"/>
                      </a:cubicBezTo>
                      <a:cubicBezTo>
                        <a:pt x="5" y="99"/>
                        <a:pt x="5" y="99"/>
                        <a:pt x="5" y="99"/>
                      </a:cubicBezTo>
                      <a:cubicBezTo>
                        <a:pt x="7" y="99"/>
                        <a:pt x="8" y="98"/>
                        <a:pt x="8" y="97"/>
                      </a:cubicBezTo>
                      <a:cubicBezTo>
                        <a:pt x="10" y="97"/>
                        <a:pt x="10" y="97"/>
                        <a:pt x="10" y="97"/>
                      </a:cubicBezTo>
                      <a:cubicBezTo>
                        <a:pt x="10" y="98"/>
                        <a:pt x="10" y="98"/>
                        <a:pt x="10" y="98"/>
                      </a:cubicBezTo>
                      <a:cubicBezTo>
                        <a:pt x="11" y="98"/>
                        <a:pt x="12" y="97"/>
                        <a:pt x="12" y="96"/>
                      </a:cubicBezTo>
                      <a:cubicBezTo>
                        <a:pt x="12" y="96"/>
                        <a:pt x="12" y="96"/>
                        <a:pt x="12" y="96"/>
                      </a:cubicBezTo>
                      <a:cubicBezTo>
                        <a:pt x="14" y="97"/>
                        <a:pt x="14" y="97"/>
                        <a:pt x="14" y="97"/>
                      </a:cubicBezTo>
                      <a:cubicBezTo>
                        <a:pt x="14" y="97"/>
                        <a:pt x="14" y="97"/>
                        <a:pt x="14" y="97"/>
                      </a:cubicBezTo>
                      <a:cubicBezTo>
                        <a:pt x="14" y="97"/>
                        <a:pt x="14" y="98"/>
                        <a:pt x="14" y="98"/>
                      </a:cubicBezTo>
                      <a:cubicBezTo>
                        <a:pt x="14" y="98"/>
                        <a:pt x="14" y="98"/>
                        <a:pt x="14" y="98"/>
                      </a:cubicBezTo>
                      <a:cubicBezTo>
                        <a:pt x="14" y="100"/>
                        <a:pt x="14" y="100"/>
                        <a:pt x="14" y="100"/>
                      </a:cubicBezTo>
                      <a:cubicBezTo>
                        <a:pt x="13" y="100"/>
                        <a:pt x="13" y="100"/>
                        <a:pt x="13" y="100"/>
                      </a:cubicBezTo>
                      <a:cubicBezTo>
                        <a:pt x="13" y="100"/>
                        <a:pt x="12" y="101"/>
                        <a:pt x="12" y="102"/>
                      </a:cubicBezTo>
                      <a:cubicBezTo>
                        <a:pt x="11" y="103"/>
                        <a:pt x="11" y="103"/>
                        <a:pt x="11" y="103"/>
                      </a:cubicBezTo>
                      <a:cubicBezTo>
                        <a:pt x="11" y="103"/>
                        <a:pt x="11" y="103"/>
                        <a:pt x="12" y="103"/>
                      </a:cubicBezTo>
                      <a:cubicBezTo>
                        <a:pt x="13" y="104"/>
                        <a:pt x="13" y="104"/>
                        <a:pt x="13" y="104"/>
                      </a:cubicBezTo>
                      <a:cubicBezTo>
                        <a:pt x="12" y="105"/>
                        <a:pt x="12" y="105"/>
                        <a:pt x="12" y="105"/>
                      </a:cubicBezTo>
                      <a:cubicBezTo>
                        <a:pt x="12" y="105"/>
                        <a:pt x="11" y="106"/>
                        <a:pt x="10" y="107"/>
                      </a:cubicBezTo>
                      <a:cubicBezTo>
                        <a:pt x="9" y="108"/>
                        <a:pt x="9" y="108"/>
                        <a:pt x="9" y="108"/>
                      </a:cubicBezTo>
                      <a:cubicBezTo>
                        <a:pt x="9" y="107"/>
                        <a:pt x="9" y="107"/>
                        <a:pt x="9" y="107"/>
                      </a:cubicBezTo>
                      <a:cubicBezTo>
                        <a:pt x="9" y="108"/>
                        <a:pt x="8" y="108"/>
                        <a:pt x="8" y="109"/>
                      </a:cubicBezTo>
                      <a:cubicBezTo>
                        <a:pt x="8" y="109"/>
                        <a:pt x="8" y="109"/>
                        <a:pt x="8" y="109"/>
                      </a:cubicBezTo>
                      <a:cubicBezTo>
                        <a:pt x="12" y="109"/>
                        <a:pt x="12" y="109"/>
                        <a:pt x="12" y="109"/>
                      </a:cubicBezTo>
                      <a:cubicBezTo>
                        <a:pt x="9" y="111"/>
                        <a:pt x="9" y="111"/>
                        <a:pt x="9" y="111"/>
                      </a:cubicBezTo>
                      <a:cubicBezTo>
                        <a:pt x="9" y="111"/>
                        <a:pt x="9" y="111"/>
                        <a:pt x="8" y="111"/>
                      </a:cubicBezTo>
                      <a:cubicBezTo>
                        <a:pt x="10" y="111"/>
                        <a:pt x="10" y="111"/>
                        <a:pt x="10" y="111"/>
                      </a:cubicBezTo>
                      <a:cubicBezTo>
                        <a:pt x="8" y="118"/>
                        <a:pt x="8" y="118"/>
                        <a:pt x="8" y="118"/>
                      </a:cubicBezTo>
                      <a:cubicBezTo>
                        <a:pt x="6" y="118"/>
                        <a:pt x="6" y="118"/>
                        <a:pt x="6" y="118"/>
                      </a:cubicBezTo>
                      <a:cubicBezTo>
                        <a:pt x="6" y="118"/>
                        <a:pt x="7" y="119"/>
                        <a:pt x="7" y="119"/>
                      </a:cubicBezTo>
                      <a:cubicBezTo>
                        <a:pt x="8" y="120"/>
                        <a:pt x="9" y="121"/>
                        <a:pt x="10" y="120"/>
                      </a:cubicBezTo>
                      <a:lnTo>
                        <a:pt x="12" y="119"/>
                      </a:lnTo>
                      <a:close/>
                      <a:moveTo>
                        <a:pt x="7" y="105"/>
                      </a:moveTo>
                      <a:cubicBezTo>
                        <a:pt x="7" y="105"/>
                        <a:pt x="7" y="105"/>
                        <a:pt x="7" y="105"/>
                      </a:cubicBezTo>
                      <a:cubicBezTo>
                        <a:pt x="7" y="104"/>
                        <a:pt x="8" y="103"/>
                        <a:pt x="9" y="103"/>
                      </a:cubicBezTo>
                      <a:cubicBezTo>
                        <a:pt x="9" y="103"/>
                        <a:pt x="9" y="103"/>
                        <a:pt x="9" y="103"/>
                      </a:cubicBezTo>
                      <a:cubicBezTo>
                        <a:pt x="10" y="103"/>
                        <a:pt x="10" y="103"/>
                        <a:pt x="10" y="103"/>
                      </a:cubicBezTo>
                      <a:cubicBezTo>
                        <a:pt x="10" y="103"/>
                        <a:pt x="10" y="103"/>
                        <a:pt x="10" y="103"/>
                      </a:cubicBezTo>
                      <a:cubicBezTo>
                        <a:pt x="10" y="102"/>
                        <a:pt x="10" y="102"/>
                        <a:pt x="10" y="102"/>
                      </a:cubicBezTo>
                      <a:cubicBezTo>
                        <a:pt x="10" y="102"/>
                        <a:pt x="10" y="102"/>
                        <a:pt x="10" y="101"/>
                      </a:cubicBezTo>
                      <a:cubicBezTo>
                        <a:pt x="7" y="104"/>
                        <a:pt x="7" y="104"/>
                        <a:pt x="7" y="104"/>
                      </a:cubicBezTo>
                      <a:lnTo>
                        <a:pt x="7" y="105"/>
                      </a:lnTo>
                      <a:close/>
                      <a:moveTo>
                        <a:pt x="5" y="102"/>
                      </a:moveTo>
                      <a:cubicBezTo>
                        <a:pt x="5" y="102"/>
                        <a:pt x="5" y="102"/>
                        <a:pt x="5" y="102"/>
                      </a:cubicBezTo>
                      <a:cubicBezTo>
                        <a:pt x="5" y="102"/>
                        <a:pt x="5" y="102"/>
                        <a:pt x="5" y="102"/>
                      </a:cubicBezTo>
                      <a:cubicBezTo>
                        <a:pt x="5" y="102"/>
                        <a:pt x="6" y="102"/>
                        <a:pt x="6" y="102"/>
                      </a:cubicBezTo>
                      <a:cubicBezTo>
                        <a:pt x="10" y="101"/>
                        <a:pt x="10" y="101"/>
                        <a:pt x="10" y="101"/>
                      </a:cubicBezTo>
                      <a:cubicBezTo>
                        <a:pt x="9" y="100"/>
                        <a:pt x="7" y="101"/>
                        <a:pt x="6" y="102"/>
                      </a:cubicBezTo>
                      <a:cubicBezTo>
                        <a:pt x="6" y="102"/>
                        <a:pt x="5" y="102"/>
                        <a:pt x="5" y="102"/>
                      </a:cubicBezTo>
                      <a:close/>
                      <a:moveTo>
                        <a:pt x="45" y="40"/>
                      </a:moveTo>
                      <a:cubicBezTo>
                        <a:pt x="47" y="40"/>
                        <a:pt x="47" y="40"/>
                        <a:pt x="47" y="40"/>
                      </a:cubicBezTo>
                      <a:cubicBezTo>
                        <a:pt x="47" y="39"/>
                        <a:pt x="47" y="39"/>
                        <a:pt x="48" y="38"/>
                      </a:cubicBezTo>
                      <a:cubicBezTo>
                        <a:pt x="46" y="39"/>
                        <a:pt x="46" y="39"/>
                        <a:pt x="46" y="39"/>
                      </a:cubicBezTo>
                      <a:cubicBezTo>
                        <a:pt x="46" y="38"/>
                        <a:pt x="46" y="38"/>
                        <a:pt x="46" y="38"/>
                      </a:cubicBezTo>
                      <a:cubicBezTo>
                        <a:pt x="46" y="37"/>
                        <a:pt x="46" y="37"/>
                        <a:pt x="46" y="37"/>
                      </a:cubicBezTo>
                      <a:cubicBezTo>
                        <a:pt x="46" y="37"/>
                        <a:pt x="46" y="38"/>
                        <a:pt x="46" y="38"/>
                      </a:cubicBezTo>
                      <a:cubicBezTo>
                        <a:pt x="46" y="39"/>
                        <a:pt x="46" y="39"/>
                        <a:pt x="45" y="40"/>
                      </a:cubicBezTo>
                      <a:close/>
                      <a:moveTo>
                        <a:pt x="49" y="34"/>
                      </a:moveTo>
                      <a:cubicBezTo>
                        <a:pt x="49" y="35"/>
                        <a:pt x="49" y="36"/>
                        <a:pt x="49" y="37"/>
                      </a:cubicBezTo>
                      <a:cubicBezTo>
                        <a:pt x="50" y="36"/>
                        <a:pt x="51" y="35"/>
                        <a:pt x="52" y="35"/>
                      </a:cubicBezTo>
                      <a:cubicBezTo>
                        <a:pt x="53" y="35"/>
                        <a:pt x="53" y="35"/>
                        <a:pt x="53" y="35"/>
                      </a:cubicBezTo>
                      <a:cubicBezTo>
                        <a:pt x="54" y="31"/>
                        <a:pt x="55" y="30"/>
                        <a:pt x="56" y="30"/>
                      </a:cubicBezTo>
                      <a:cubicBezTo>
                        <a:pt x="57" y="30"/>
                        <a:pt x="57" y="30"/>
                        <a:pt x="58" y="30"/>
                      </a:cubicBezTo>
                      <a:cubicBezTo>
                        <a:pt x="59" y="31"/>
                        <a:pt x="60" y="31"/>
                        <a:pt x="61" y="31"/>
                      </a:cubicBezTo>
                      <a:cubicBezTo>
                        <a:pt x="61" y="30"/>
                        <a:pt x="61" y="29"/>
                        <a:pt x="62" y="28"/>
                      </a:cubicBezTo>
                      <a:cubicBezTo>
                        <a:pt x="62" y="27"/>
                        <a:pt x="62" y="26"/>
                        <a:pt x="62" y="26"/>
                      </a:cubicBezTo>
                      <a:cubicBezTo>
                        <a:pt x="61" y="25"/>
                        <a:pt x="61" y="25"/>
                        <a:pt x="61" y="25"/>
                      </a:cubicBezTo>
                      <a:cubicBezTo>
                        <a:pt x="60" y="29"/>
                        <a:pt x="60" y="29"/>
                        <a:pt x="60" y="29"/>
                      </a:cubicBezTo>
                      <a:cubicBezTo>
                        <a:pt x="60" y="24"/>
                        <a:pt x="60" y="24"/>
                        <a:pt x="60" y="24"/>
                      </a:cubicBezTo>
                      <a:cubicBezTo>
                        <a:pt x="60" y="24"/>
                        <a:pt x="60" y="24"/>
                        <a:pt x="60" y="24"/>
                      </a:cubicBezTo>
                      <a:cubicBezTo>
                        <a:pt x="59" y="24"/>
                        <a:pt x="59" y="23"/>
                        <a:pt x="59" y="23"/>
                      </a:cubicBezTo>
                      <a:cubicBezTo>
                        <a:pt x="59" y="23"/>
                        <a:pt x="58" y="23"/>
                        <a:pt x="58" y="23"/>
                      </a:cubicBezTo>
                      <a:cubicBezTo>
                        <a:pt x="58" y="24"/>
                        <a:pt x="56" y="24"/>
                        <a:pt x="55" y="23"/>
                      </a:cubicBezTo>
                      <a:cubicBezTo>
                        <a:pt x="55" y="23"/>
                        <a:pt x="55" y="24"/>
                        <a:pt x="55" y="24"/>
                      </a:cubicBezTo>
                      <a:cubicBezTo>
                        <a:pt x="54" y="26"/>
                        <a:pt x="54" y="26"/>
                        <a:pt x="55" y="27"/>
                      </a:cubicBezTo>
                      <a:cubicBezTo>
                        <a:pt x="58" y="30"/>
                        <a:pt x="58" y="30"/>
                        <a:pt x="58" y="30"/>
                      </a:cubicBezTo>
                      <a:cubicBezTo>
                        <a:pt x="54" y="29"/>
                        <a:pt x="54" y="29"/>
                        <a:pt x="54" y="29"/>
                      </a:cubicBezTo>
                      <a:cubicBezTo>
                        <a:pt x="54" y="29"/>
                        <a:pt x="53" y="30"/>
                        <a:pt x="52" y="31"/>
                      </a:cubicBezTo>
                      <a:cubicBezTo>
                        <a:pt x="54" y="31"/>
                        <a:pt x="54" y="31"/>
                        <a:pt x="54" y="31"/>
                      </a:cubicBezTo>
                      <a:cubicBezTo>
                        <a:pt x="54" y="32"/>
                        <a:pt x="54" y="32"/>
                        <a:pt x="54" y="32"/>
                      </a:cubicBezTo>
                      <a:cubicBezTo>
                        <a:pt x="53" y="34"/>
                        <a:pt x="51" y="35"/>
                        <a:pt x="49" y="34"/>
                      </a:cubicBezTo>
                      <a:close/>
                      <a:moveTo>
                        <a:pt x="49" y="32"/>
                      </a:moveTo>
                      <a:cubicBezTo>
                        <a:pt x="49" y="32"/>
                        <a:pt x="50" y="32"/>
                        <a:pt x="51" y="32"/>
                      </a:cubicBezTo>
                      <a:cubicBezTo>
                        <a:pt x="50" y="32"/>
                        <a:pt x="49" y="32"/>
                        <a:pt x="49" y="32"/>
                      </a:cubicBezTo>
                      <a:close/>
                      <a:moveTo>
                        <a:pt x="67" y="21"/>
                      </a:moveTo>
                      <a:cubicBezTo>
                        <a:pt x="68" y="21"/>
                        <a:pt x="69" y="23"/>
                        <a:pt x="71" y="25"/>
                      </a:cubicBezTo>
                      <a:cubicBezTo>
                        <a:pt x="71" y="26"/>
                        <a:pt x="72" y="27"/>
                        <a:pt x="73" y="28"/>
                      </a:cubicBezTo>
                      <a:cubicBezTo>
                        <a:pt x="74" y="28"/>
                        <a:pt x="76" y="28"/>
                        <a:pt x="77" y="27"/>
                      </a:cubicBezTo>
                      <a:cubicBezTo>
                        <a:pt x="78" y="27"/>
                        <a:pt x="78" y="27"/>
                        <a:pt x="78" y="27"/>
                      </a:cubicBezTo>
                      <a:cubicBezTo>
                        <a:pt x="79" y="27"/>
                        <a:pt x="79" y="27"/>
                        <a:pt x="79" y="27"/>
                      </a:cubicBezTo>
                      <a:cubicBezTo>
                        <a:pt x="79" y="27"/>
                        <a:pt x="79" y="27"/>
                        <a:pt x="79" y="27"/>
                      </a:cubicBezTo>
                      <a:cubicBezTo>
                        <a:pt x="80" y="28"/>
                        <a:pt x="81" y="28"/>
                        <a:pt x="81" y="28"/>
                      </a:cubicBezTo>
                      <a:cubicBezTo>
                        <a:pt x="82" y="28"/>
                        <a:pt x="83" y="27"/>
                        <a:pt x="84" y="25"/>
                      </a:cubicBezTo>
                      <a:cubicBezTo>
                        <a:pt x="84" y="25"/>
                        <a:pt x="84" y="23"/>
                        <a:pt x="84" y="22"/>
                      </a:cubicBezTo>
                      <a:cubicBezTo>
                        <a:pt x="84" y="21"/>
                        <a:pt x="84" y="20"/>
                        <a:pt x="84" y="19"/>
                      </a:cubicBezTo>
                      <a:cubicBezTo>
                        <a:pt x="85" y="16"/>
                        <a:pt x="88" y="15"/>
                        <a:pt x="91" y="14"/>
                      </a:cubicBezTo>
                      <a:cubicBezTo>
                        <a:pt x="91" y="14"/>
                        <a:pt x="92" y="14"/>
                        <a:pt x="93" y="13"/>
                      </a:cubicBezTo>
                      <a:cubicBezTo>
                        <a:pt x="95" y="13"/>
                        <a:pt x="99" y="16"/>
                        <a:pt x="99" y="18"/>
                      </a:cubicBezTo>
                      <a:cubicBezTo>
                        <a:pt x="99" y="18"/>
                        <a:pt x="99" y="18"/>
                        <a:pt x="99" y="18"/>
                      </a:cubicBezTo>
                      <a:cubicBezTo>
                        <a:pt x="100" y="17"/>
                        <a:pt x="100" y="17"/>
                        <a:pt x="100" y="17"/>
                      </a:cubicBezTo>
                      <a:cubicBezTo>
                        <a:pt x="100" y="16"/>
                        <a:pt x="98" y="15"/>
                        <a:pt x="97" y="15"/>
                      </a:cubicBezTo>
                      <a:cubicBezTo>
                        <a:pt x="97" y="14"/>
                        <a:pt x="96" y="14"/>
                        <a:pt x="96" y="14"/>
                      </a:cubicBezTo>
                      <a:cubicBezTo>
                        <a:pt x="92" y="11"/>
                        <a:pt x="92" y="11"/>
                        <a:pt x="92" y="11"/>
                      </a:cubicBezTo>
                      <a:cubicBezTo>
                        <a:pt x="98" y="12"/>
                        <a:pt x="98" y="12"/>
                        <a:pt x="98" y="12"/>
                      </a:cubicBezTo>
                      <a:cubicBezTo>
                        <a:pt x="99" y="12"/>
                        <a:pt x="99" y="12"/>
                        <a:pt x="100" y="12"/>
                      </a:cubicBezTo>
                      <a:cubicBezTo>
                        <a:pt x="101" y="12"/>
                        <a:pt x="102" y="12"/>
                        <a:pt x="104" y="10"/>
                      </a:cubicBezTo>
                      <a:cubicBezTo>
                        <a:pt x="104" y="10"/>
                        <a:pt x="104" y="10"/>
                        <a:pt x="104" y="9"/>
                      </a:cubicBezTo>
                      <a:cubicBezTo>
                        <a:pt x="103" y="9"/>
                        <a:pt x="102" y="7"/>
                        <a:pt x="100" y="7"/>
                      </a:cubicBezTo>
                      <a:cubicBezTo>
                        <a:pt x="100" y="7"/>
                        <a:pt x="100" y="7"/>
                        <a:pt x="99" y="8"/>
                      </a:cubicBezTo>
                      <a:cubicBezTo>
                        <a:pt x="98" y="9"/>
                        <a:pt x="98" y="9"/>
                        <a:pt x="98" y="9"/>
                      </a:cubicBezTo>
                      <a:cubicBezTo>
                        <a:pt x="98" y="7"/>
                        <a:pt x="98" y="7"/>
                        <a:pt x="98" y="7"/>
                      </a:cubicBezTo>
                      <a:cubicBezTo>
                        <a:pt x="98" y="7"/>
                        <a:pt x="98" y="6"/>
                        <a:pt x="98" y="6"/>
                      </a:cubicBezTo>
                      <a:cubicBezTo>
                        <a:pt x="98" y="6"/>
                        <a:pt x="98" y="6"/>
                        <a:pt x="98" y="6"/>
                      </a:cubicBezTo>
                      <a:cubicBezTo>
                        <a:pt x="97" y="6"/>
                        <a:pt x="97" y="7"/>
                        <a:pt x="97" y="8"/>
                      </a:cubicBezTo>
                      <a:cubicBezTo>
                        <a:pt x="97" y="9"/>
                        <a:pt x="96" y="11"/>
                        <a:pt x="93" y="10"/>
                      </a:cubicBezTo>
                      <a:cubicBezTo>
                        <a:pt x="92" y="10"/>
                        <a:pt x="92" y="10"/>
                        <a:pt x="92" y="10"/>
                      </a:cubicBezTo>
                      <a:cubicBezTo>
                        <a:pt x="93" y="9"/>
                        <a:pt x="93" y="9"/>
                        <a:pt x="93" y="9"/>
                      </a:cubicBezTo>
                      <a:cubicBezTo>
                        <a:pt x="93" y="9"/>
                        <a:pt x="93" y="9"/>
                        <a:pt x="93" y="9"/>
                      </a:cubicBezTo>
                      <a:cubicBezTo>
                        <a:pt x="93" y="9"/>
                        <a:pt x="93" y="9"/>
                        <a:pt x="93" y="9"/>
                      </a:cubicBezTo>
                      <a:cubicBezTo>
                        <a:pt x="91" y="9"/>
                        <a:pt x="91" y="9"/>
                        <a:pt x="91" y="9"/>
                      </a:cubicBezTo>
                      <a:cubicBezTo>
                        <a:pt x="90" y="10"/>
                        <a:pt x="90" y="11"/>
                        <a:pt x="88" y="11"/>
                      </a:cubicBezTo>
                      <a:cubicBezTo>
                        <a:pt x="87" y="11"/>
                        <a:pt x="87" y="11"/>
                        <a:pt x="87" y="11"/>
                      </a:cubicBezTo>
                      <a:cubicBezTo>
                        <a:pt x="87" y="7"/>
                        <a:pt x="87" y="7"/>
                        <a:pt x="87" y="7"/>
                      </a:cubicBezTo>
                      <a:cubicBezTo>
                        <a:pt x="86" y="9"/>
                        <a:pt x="85" y="11"/>
                        <a:pt x="84" y="13"/>
                      </a:cubicBezTo>
                      <a:cubicBezTo>
                        <a:pt x="82" y="16"/>
                        <a:pt x="82" y="16"/>
                        <a:pt x="82" y="16"/>
                      </a:cubicBezTo>
                      <a:cubicBezTo>
                        <a:pt x="81" y="15"/>
                        <a:pt x="81" y="15"/>
                        <a:pt x="81" y="15"/>
                      </a:cubicBezTo>
                      <a:cubicBezTo>
                        <a:pt x="80" y="13"/>
                        <a:pt x="81" y="9"/>
                        <a:pt x="83" y="6"/>
                      </a:cubicBezTo>
                      <a:cubicBezTo>
                        <a:pt x="82" y="6"/>
                        <a:pt x="82" y="6"/>
                        <a:pt x="81" y="5"/>
                      </a:cubicBezTo>
                      <a:cubicBezTo>
                        <a:pt x="81" y="5"/>
                        <a:pt x="81" y="5"/>
                        <a:pt x="81" y="5"/>
                      </a:cubicBezTo>
                      <a:cubicBezTo>
                        <a:pt x="81" y="6"/>
                        <a:pt x="81" y="6"/>
                        <a:pt x="81" y="7"/>
                      </a:cubicBezTo>
                      <a:cubicBezTo>
                        <a:pt x="81" y="8"/>
                        <a:pt x="80" y="9"/>
                        <a:pt x="79" y="11"/>
                      </a:cubicBezTo>
                      <a:cubicBezTo>
                        <a:pt x="77" y="12"/>
                        <a:pt x="76" y="13"/>
                        <a:pt x="76" y="15"/>
                      </a:cubicBezTo>
                      <a:cubicBezTo>
                        <a:pt x="77" y="18"/>
                        <a:pt x="77" y="18"/>
                        <a:pt x="77" y="18"/>
                      </a:cubicBezTo>
                      <a:cubicBezTo>
                        <a:pt x="74" y="16"/>
                        <a:pt x="74" y="16"/>
                        <a:pt x="74" y="16"/>
                      </a:cubicBezTo>
                      <a:cubicBezTo>
                        <a:pt x="74" y="15"/>
                        <a:pt x="74" y="15"/>
                        <a:pt x="74" y="15"/>
                      </a:cubicBezTo>
                      <a:cubicBezTo>
                        <a:pt x="73" y="15"/>
                        <a:pt x="73" y="14"/>
                        <a:pt x="73" y="14"/>
                      </a:cubicBezTo>
                      <a:cubicBezTo>
                        <a:pt x="72" y="14"/>
                        <a:pt x="72" y="14"/>
                        <a:pt x="71" y="14"/>
                      </a:cubicBezTo>
                      <a:cubicBezTo>
                        <a:pt x="71" y="15"/>
                        <a:pt x="71" y="16"/>
                        <a:pt x="71" y="17"/>
                      </a:cubicBezTo>
                      <a:cubicBezTo>
                        <a:pt x="71" y="17"/>
                        <a:pt x="71" y="18"/>
                        <a:pt x="71" y="18"/>
                      </a:cubicBezTo>
                      <a:cubicBezTo>
                        <a:pt x="71" y="21"/>
                        <a:pt x="71" y="21"/>
                        <a:pt x="71" y="21"/>
                      </a:cubicBezTo>
                      <a:cubicBezTo>
                        <a:pt x="68" y="16"/>
                        <a:pt x="68" y="16"/>
                        <a:pt x="68" y="16"/>
                      </a:cubicBezTo>
                      <a:cubicBezTo>
                        <a:pt x="67" y="17"/>
                        <a:pt x="67" y="17"/>
                        <a:pt x="66" y="17"/>
                      </a:cubicBezTo>
                      <a:cubicBezTo>
                        <a:pt x="66" y="17"/>
                        <a:pt x="66" y="17"/>
                        <a:pt x="66" y="17"/>
                      </a:cubicBezTo>
                      <a:cubicBezTo>
                        <a:pt x="66" y="18"/>
                        <a:pt x="66" y="18"/>
                        <a:pt x="65" y="19"/>
                      </a:cubicBezTo>
                      <a:cubicBezTo>
                        <a:pt x="65" y="20"/>
                        <a:pt x="65" y="21"/>
                        <a:pt x="64" y="23"/>
                      </a:cubicBezTo>
                      <a:cubicBezTo>
                        <a:pt x="62" y="24"/>
                        <a:pt x="62" y="24"/>
                        <a:pt x="62" y="24"/>
                      </a:cubicBezTo>
                      <a:cubicBezTo>
                        <a:pt x="63" y="24"/>
                        <a:pt x="63" y="24"/>
                        <a:pt x="63" y="24"/>
                      </a:cubicBezTo>
                      <a:cubicBezTo>
                        <a:pt x="64" y="24"/>
                        <a:pt x="65" y="24"/>
                        <a:pt x="65" y="24"/>
                      </a:cubicBezTo>
                      <a:cubicBezTo>
                        <a:pt x="65" y="22"/>
                        <a:pt x="66" y="22"/>
                        <a:pt x="66" y="22"/>
                      </a:cubicBezTo>
                      <a:cubicBezTo>
                        <a:pt x="67" y="21"/>
                        <a:pt x="67" y="21"/>
                        <a:pt x="67" y="21"/>
                      </a:cubicBezTo>
                      <a:close/>
                      <a:moveTo>
                        <a:pt x="62" y="18"/>
                      </a:moveTo>
                      <a:cubicBezTo>
                        <a:pt x="62" y="19"/>
                        <a:pt x="62" y="19"/>
                        <a:pt x="62" y="20"/>
                      </a:cubicBezTo>
                      <a:cubicBezTo>
                        <a:pt x="62" y="20"/>
                        <a:pt x="62" y="21"/>
                        <a:pt x="62" y="21"/>
                      </a:cubicBezTo>
                      <a:cubicBezTo>
                        <a:pt x="61" y="25"/>
                        <a:pt x="61" y="25"/>
                        <a:pt x="61" y="25"/>
                      </a:cubicBezTo>
                      <a:cubicBezTo>
                        <a:pt x="62" y="24"/>
                        <a:pt x="62" y="24"/>
                        <a:pt x="62" y="24"/>
                      </a:cubicBezTo>
                      <a:cubicBezTo>
                        <a:pt x="62" y="22"/>
                        <a:pt x="62" y="22"/>
                        <a:pt x="62" y="22"/>
                      </a:cubicBezTo>
                      <a:cubicBezTo>
                        <a:pt x="62" y="21"/>
                        <a:pt x="62" y="19"/>
                        <a:pt x="62" y="18"/>
                      </a:cubicBezTo>
                      <a:close/>
                      <a:moveTo>
                        <a:pt x="100" y="20"/>
                      </a:moveTo>
                      <a:cubicBezTo>
                        <a:pt x="100" y="21"/>
                        <a:pt x="99" y="22"/>
                        <a:pt x="99" y="22"/>
                      </a:cubicBezTo>
                      <a:cubicBezTo>
                        <a:pt x="99" y="23"/>
                        <a:pt x="99" y="23"/>
                        <a:pt x="99" y="23"/>
                      </a:cubicBezTo>
                      <a:cubicBezTo>
                        <a:pt x="100" y="22"/>
                        <a:pt x="101" y="21"/>
                        <a:pt x="101" y="19"/>
                      </a:cubicBezTo>
                      <a:lnTo>
                        <a:pt x="100" y="20"/>
                      </a:lnTo>
                      <a:close/>
                      <a:moveTo>
                        <a:pt x="60" y="18"/>
                      </a:moveTo>
                      <a:cubicBezTo>
                        <a:pt x="60" y="18"/>
                        <a:pt x="60" y="19"/>
                        <a:pt x="60" y="19"/>
                      </a:cubicBezTo>
                      <a:cubicBezTo>
                        <a:pt x="60" y="19"/>
                        <a:pt x="60" y="20"/>
                        <a:pt x="60" y="21"/>
                      </a:cubicBezTo>
                      <a:cubicBezTo>
                        <a:pt x="60" y="21"/>
                        <a:pt x="60" y="21"/>
                        <a:pt x="60" y="21"/>
                      </a:cubicBezTo>
                      <a:cubicBezTo>
                        <a:pt x="60" y="20"/>
                        <a:pt x="60" y="20"/>
                        <a:pt x="60" y="19"/>
                      </a:cubicBezTo>
                      <a:cubicBezTo>
                        <a:pt x="60" y="19"/>
                        <a:pt x="60" y="19"/>
                        <a:pt x="60" y="19"/>
                      </a:cubicBezTo>
                      <a:cubicBezTo>
                        <a:pt x="60" y="19"/>
                        <a:pt x="60" y="19"/>
                        <a:pt x="60" y="18"/>
                      </a:cubicBezTo>
                      <a:close/>
                      <a:moveTo>
                        <a:pt x="68" y="14"/>
                      </a:moveTo>
                      <a:cubicBezTo>
                        <a:pt x="69" y="15"/>
                        <a:pt x="69" y="15"/>
                        <a:pt x="69" y="15"/>
                      </a:cubicBezTo>
                      <a:cubicBezTo>
                        <a:pt x="69" y="15"/>
                        <a:pt x="69" y="15"/>
                        <a:pt x="69" y="15"/>
                      </a:cubicBezTo>
                      <a:cubicBezTo>
                        <a:pt x="69" y="14"/>
                        <a:pt x="69" y="14"/>
                        <a:pt x="69" y="14"/>
                      </a:cubicBezTo>
                      <a:cubicBezTo>
                        <a:pt x="69" y="14"/>
                        <a:pt x="68" y="14"/>
                        <a:pt x="68" y="14"/>
                      </a:cubicBezTo>
                      <a:close/>
                      <a:moveTo>
                        <a:pt x="92" y="5"/>
                      </a:moveTo>
                      <a:cubicBezTo>
                        <a:pt x="93" y="5"/>
                        <a:pt x="93" y="5"/>
                        <a:pt x="93" y="5"/>
                      </a:cubicBezTo>
                      <a:cubicBezTo>
                        <a:pt x="93" y="5"/>
                        <a:pt x="93" y="5"/>
                        <a:pt x="93" y="5"/>
                      </a:cubicBezTo>
                      <a:cubicBezTo>
                        <a:pt x="94" y="5"/>
                        <a:pt x="94" y="5"/>
                        <a:pt x="94" y="5"/>
                      </a:cubicBezTo>
                      <a:cubicBezTo>
                        <a:pt x="94" y="4"/>
                        <a:pt x="94" y="4"/>
                        <a:pt x="93" y="3"/>
                      </a:cubicBezTo>
                      <a:cubicBezTo>
                        <a:pt x="93" y="3"/>
                        <a:pt x="93" y="4"/>
                        <a:pt x="93" y="4"/>
                      </a:cubicBezTo>
                      <a:cubicBezTo>
                        <a:pt x="93" y="4"/>
                        <a:pt x="93" y="5"/>
                        <a:pt x="92"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5" name="Freeform 400"/>
                <p:cNvSpPr>
                  <a:spLocks noChangeArrowheads="1"/>
                </p:cNvSpPr>
                <p:nvPr/>
              </p:nvSpPr>
              <p:spPr bwMode="auto">
                <a:xfrm>
                  <a:off x="928" y="124"/>
                  <a:ext cx="92" cy="203"/>
                </a:xfrm>
                <a:custGeom>
                  <a:avLst/>
                  <a:gdLst>
                    <a:gd name="T0" fmla="*/ 38 w 53"/>
                    <a:gd name="T1" fmla="*/ 0 h 118"/>
                    <a:gd name="T2" fmla="*/ 36 w 53"/>
                    <a:gd name="T3" fmla="*/ 0 h 118"/>
                    <a:gd name="T4" fmla="*/ 36 w 53"/>
                    <a:gd name="T5" fmla="*/ 6 h 118"/>
                    <a:gd name="T6" fmla="*/ 30 w 53"/>
                    <a:gd name="T7" fmla="*/ 6 h 118"/>
                    <a:gd name="T8" fmla="*/ 27 w 53"/>
                    <a:gd name="T9" fmla="*/ 12 h 118"/>
                    <a:gd name="T10" fmla="*/ 20 w 53"/>
                    <a:gd name="T11" fmla="*/ 18 h 118"/>
                    <a:gd name="T12" fmla="*/ 20 w 53"/>
                    <a:gd name="T13" fmla="*/ 23 h 118"/>
                    <a:gd name="T14" fmla="*/ 17 w 53"/>
                    <a:gd name="T15" fmla="*/ 29 h 118"/>
                    <a:gd name="T16" fmla="*/ 14 w 53"/>
                    <a:gd name="T17" fmla="*/ 32 h 118"/>
                    <a:gd name="T18" fmla="*/ 13 w 53"/>
                    <a:gd name="T19" fmla="*/ 39 h 118"/>
                    <a:gd name="T20" fmla="*/ 12 w 53"/>
                    <a:gd name="T21" fmla="*/ 46 h 118"/>
                    <a:gd name="T22" fmla="*/ 9 w 53"/>
                    <a:gd name="T23" fmla="*/ 50 h 118"/>
                    <a:gd name="T24" fmla="*/ 5 w 53"/>
                    <a:gd name="T25" fmla="*/ 53 h 118"/>
                    <a:gd name="T26" fmla="*/ 5 w 53"/>
                    <a:gd name="T27" fmla="*/ 58 h 118"/>
                    <a:gd name="T28" fmla="*/ 5 w 53"/>
                    <a:gd name="T29" fmla="*/ 70 h 118"/>
                    <a:gd name="T30" fmla="*/ 4 w 53"/>
                    <a:gd name="T31" fmla="*/ 76 h 118"/>
                    <a:gd name="T32" fmla="*/ 5 w 53"/>
                    <a:gd name="T33" fmla="*/ 82 h 118"/>
                    <a:gd name="T34" fmla="*/ 2 w 53"/>
                    <a:gd name="T35" fmla="*/ 87 h 118"/>
                    <a:gd name="T36" fmla="*/ 1 w 53"/>
                    <a:gd name="T37" fmla="*/ 93 h 118"/>
                    <a:gd name="T38" fmla="*/ 0 w 53"/>
                    <a:gd name="T39" fmla="*/ 91 h 118"/>
                    <a:gd name="T40" fmla="*/ 1 w 53"/>
                    <a:gd name="T41" fmla="*/ 97 h 118"/>
                    <a:gd name="T42" fmla="*/ 2 w 53"/>
                    <a:gd name="T43" fmla="*/ 96 h 118"/>
                    <a:gd name="T44" fmla="*/ 1 w 53"/>
                    <a:gd name="T45" fmla="*/ 98 h 118"/>
                    <a:gd name="T46" fmla="*/ 3 w 53"/>
                    <a:gd name="T47" fmla="*/ 104 h 118"/>
                    <a:gd name="T48" fmla="*/ 5 w 53"/>
                    <a:gd name="T49" fmla="*/ 112 h 118"/>
                    <a:gd name="T50" fmla="*/ 7 w 53"/>
                    <a:gd name="T51" fmla="*/ 117 h 118"/>
                    <a:gd name="T52" fmla="*/ 13 w 53"/>
                    <a:gd name="T53" fmla="*/ 113 h 118"/>
                    <a:gd name="T54" fmla="*/ 19 w 53"/>
                    <a:gd name="T55" fmla="*/ 111 h 118"/>
                    <a:gd name="T56" fmla="*/ 21 w 53"/>
                    <a:gd name="T57" fmla="*/ 95 h 118"/>
                    <a:gd name="T58" fmla="*/ 22 w 53"/>
                    <a:gd name="T59" fmla="*/ 95 h 118"/>
                    <a:gd name="T60" fmla="*/ 20 w 53"/>
                    <a:gd name="T61" fmla="*/ 94 h 118"/>
                    <a:gd name="T62" fmla="*/ 25 w 53"/>
                    <a:gd name="T63" fmla="*/ 91 h 118"/>
                    <a:gd name="T64" fmla="*/ 29 w 53"/>
                    <a:gd name="T65" fmla="*/ 89 h 118"/>
                    <a:gd name="T66" fmla="*/ 20 w 53"/>
                    <a:gd name="T67" fmla="*/ 88 h 118"/>
                    <a:gd name="T68" fmla="*/ 27 w 53"/>
                    <a:gd name="T69" fmla="*/ 88 h 118"/>
                    <a:gd name="T70" fmla="*/ 28 w 53"/>
                    <a:gd name="T71" fmla="*/ 81 h 118"/>
                    <a:gd name="T72" fmla="*/ 29 w 53"/>
                    <a:gd name="T73" fmla="*/ 81 h 118"/>
                    <a:gd name="T74" fmla="*/ 25 w 53"/>
                    <a:gd name="T75" fmla="*/ 78 h 118"/>
                    <a:gd name="T76" fmla="*/ 20 w 53"/>
                    <a:gd name="T77" fmla="*/ 82 h 118"/>
                    <a:gd name="T78" fmla="*/ 24 w 53"/>
                    <a:gd name="T79" fmla="*/ 78 h 118"/>
                    <a:gd name="T80" fmla="*/ 24 w 53"/>
                    <a:gd name="T81" fmla="*/ 70 h 118"/>
                    <a:gd name="T82" fmla="*/ 25 w 53"/>
                    <a:gd name="T83" fmla="*/ 70 h 118"/>
                    <a:gd name="T84" fmla="*/ 24 w 53"/>
                    <a:gd name="T85" fmla="*/ 63 h 118"/>
                    <a:gd name="T86" fmla="*/ 26 w 53"/>
                    <a:gd name="T87" fmla="*/ 59 h 118"/>
                    <a:gd name="T88" fmla="*/ 27 w 53"/>
                    <a:gd name="T89" fmla="*/ 61 h 118"/>
                    <a:gd name="T90" fmla="*/ 39 w 53"/>
                    <a:gd name="T91" fmla="*/ 50 h 118"/>
                    <a:gd name="T92" fmla="*/ 41 w 53"/>
                    <a:gd name="T93" fmla="*/ 47 h 118"/>
                    <a:gd name="T94" fmla="*/ 40 w 53"/>
                    <a:gd name="T95" fmla="*/ 42 h 118"/>
                    <a:gd name="T96" fmla="*/ 41 w 53"/>
                    <a:gd name="T97" fmla="*/ 38 h 118"/>
                    <a:gd name="T98" fmla="*/ 42 w 53"/>
                    <a:gd name="T99" fmla="*/ 34 h 118"/>
                    <a:gd name="T100" fmla="*/ 44 w 53"/>
                    <a:gd name="T101" fmla="*/ 35 h 118"/>
                    <a:gd name="T102" fmla="*/ 51 w 53"/>
                    <a:gd name="T103" fmla="*/ 32 h 118"/>
                    <a:gd name="T104" fmla="*/ 51 w 53"/>
                    <a:gd name="T105" fmla="*/ 25 h 118"/>
                    <a:gd name="T106" fmla="*/ 49 w 53"/>
                    <a:gd name="T107" fmla="*/ 20 h 118"/>
                    <a:gd name="T108" fmla="*/ 47 w 53"/>
                    <a:gd name="T109" fmla="*/ 8 h 118"/>
                    <a:gd name="T110" fmla="*/ 38 w 53"/>
                    <a:gd name="T111" fmla="*/ 0 h 11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3"/>
                    <a:gd name="T169" fmla="*/ 0 h 118"/>
                    <a:gd name="T170" fmla="*/ 53 w 53"/>
                    <a:gd name="T171" fmla="*/ 118 h 11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3" h="118">
                      <a:moveTo>
                        <a:pt x="38" y="0"/>
                      </a:moveTo>
                      <a:cubicBezTo>
                        <a:pt x="37" y="0"/>
                        <a:pt x="36" y="0"/>
                        <a:pt x="36" y="0"/>
                      </a:cubicBezTo>
                      <a:cubicBezTo>
                        <a:pt x="37" y="3"/>
                        <a:pt x="34" y="4"/>
                        <a:pt x="36" y="6"/>
                      </a:cubicBezTo>
                      <a:cubicBezTo>
                        <a:pt x="34" y="7"/>
                        <a:pt x="32" y="6"/>
                        <a:pt x="30" y="6"/>
                      </a:cubicBezTo>
                      <a:cubicBezTo>
                        <a:pt x="27" y="6"/>
                        <a:pt x="27" y="10"/>
                        <a:pt x="27" y="12"/>
                      </a:cubicBezTo>
                      <a:cubicBezTo>
                        <a:pt x="24" y="8"/>
                        <a:pt x="21" y="15"/>
                        <a:pt x="20" y="18"/>
                      </a:cubicBezTo>
                      <a:cubicBezTo>
                        <a:pt x="20" y="21"/>
                        <a:pt x="21" y="20"/>
                        <a:pt x="20" y="23"/>
                      </a:cubicBezTo>
                      <a:cubicBezTo>
                        <a:pt x="18" y="25"/>
                        <a:pt x="17" y="27"/>
                        <a:pt x="17" y="29"/>
                      </a:cubicBezTo>
                      <a:cubicBezTo>
                        <a:pt x="16" y="31"/>
                        <a:pt x="14" y="30"/>
                        <a:pt x="14" y="32"/>
                      </a:cubicBezTo>
                      <a:cubicBezTo>
                        <a:pt x="14" y="34"/>
                        <a:pt x="14" y="37"/>
                        <a:pt x="13" y="39"/>
                      </a:cubicBezTo>
                      <a:cubicBezTo>
                        <a:pt x="12" y="42"/>
                        <a:pt x="10" y="43"/>
                        <a:pt x="12" y="46"/>
                      </a:cubicBezTo>
                      <a:cubicBezTo>
                        <a:pt x="13" y="49"/>
                        <a:pt x="11" y="49"/>
                        <a:pt x="9" y="50"/>
                      </a:cubicBezTo>
                      <a:cubicBezTo>
                        <a:pt x="7" y="50"/>
                        <a:pt x="6" y="51"/>
                        <a:pt x="5" y="53"/>
                      </a:cubicBezTo>
                      <a:cubicBezTo>
                        <a:pt x="3" y="54"/>
                        <a:pt x="5" y="57"/>
                        <a:pt x="5" y="58"/>
                      </a:cubicBezTo>
                      <a:cubicBezTo>
                        <a:pt x="5" y="62"/>
                        <a:pt x="3" y="67"/>
                        <a:pt x="5" y="70"/>
                      </a:cubicBezTo>
                      <a:cubicBezTo>
                        <a:pt x="7" y="74"/>
                        <a:pt x="5" y="72"/>
                        <a:pt x="4" y="76"/>
                      </a:cubicBezTo>
                      <a:cubicBezTo>
                        <a:pt x="4" y="78"/>
                        <a:pt x="6" y="80"/>
                        <a:pt x="5" y="82"/>
                      </a:cubicBezTo>
                      <a:cubicBezTo>
                        <a:pt x="5" y="84"/>
                        <a:pt x="3" y="85"/>
                        <a:pt x="2" y="87"/>
                      </a:cubicBezTo>
                      <a:cubicBezTo>
                        <a:pt x="1" y="89"/>
                        <a:pt x="3" y="91"/>
                        <a:pt x="1" y="93"/>
                      </a:cubicBezTo>
                      <a:cubicBezTo>
                        <a:pt x="1" y="92"/>
                        <a:pt x="0" y="91"/>
                        <a:pt x="0" y="91"/>
                      </a:cubicBezTo>
                      <a:cubicBezTo>
                        <a:pt x="0" y="93"/>
                        <a:pt x="0" y="95"/>
                        <a:pt x="1" y="97"/>
                      </a:cubicBezTo>
                      <a:cubicBezTo>
                        <a:pt x="1" y="97"/>
                        <a:pt x="2" y="96"/>
                        <a:pt x="2" y="96"/>
                      </a:cubicBezTo>
                      <a:cubicBezTo>
                        <a:pt x="2" y="97"/>
                        <a:pt x="2" y="97"/>
                        <a:pt x="1" y="98"/>
                      </a:cubicBezTo>
                      <a:cubicBezTo>
                        <a:pt x="4" y="100"/>
                        <a:pt x="2" y="101"/>
                        <a:pt x="3" y="104"/>
                      </a:cubicBezTo>
                      <a:cubicBezTo>
                        <a:pt x="6" y="107"/>
                        <a:pt x="8" y="109"/>
                        <a:pt x="5" y="112"/>
                      </a:cubicBezTo>
                      <a:cubicBezTo>
                        <a:pt x="6" y="114"/>
                        <a:pt x="8" y="115"/>
                        <a:pt x="7" y="117"/>
                      </a:cubicBezTo>
                      <a:cubicBezTo>
                        <a:pt x="11" y="117"/>
                        <a:pt x="12" y="118"/>
                        <a:pt x="13" y="113"/>
                      </a:cubicBezTo>
                      <a:cubicBezTo>
                        <a:pt x="13" y="111"/>
                        <a:pt x="18" y="114"/>
                        <a:pt x="19" y="111"/>
                      </a:cubicBezTo>
                      <a:cubicBezTo>
                        <a:pt x="20" y="108"/>
                        <a:pt x="24" y="97"/>
                        <a:pt x="21" y="95"/>
                      </a:cubicBezTo>
                      <a:cubicBezTo>
                        <a:pt x="21" y="95"/>
                        <a:pt x="22" y="95"/>
                        <a:pt x="22" y="95"/>
                      </a:cubicBezTo>
                      <a:cubicBezTo>
                        <a:pt x="22" y="95"/>
                        <a:pt x="21" y="94"/>
                        <a:pt x="20" y="94"/>
                      </a:cubicBezTo>
                      <a:cubicBezTo>
                        <a:pt x="22" y="94"/>
                        <a:pt x="24" y="93"/>
                        <a:pt x="25" y="91"/>
                      </a:cubicBezTo>
                      <a:cubicBezTo>
                        <a:pt x="27" y="93"/>
                        <a:pt x="28" y="90"/>
                        <a:pt x="29" y="89"/>
                      </a:cubicBezTo>
                      <a:cubicBezTo>
                        <a:pt x="25" y="89"/>
                        <a:pt x="24" y="89"/>
                        <a:pt x="20" y="88"/>
                      </a:cubicBezTo>
                      <a:cubicBezTo>
                        <a:pt x="23" y="86"/>
                        <a:pt x="25" y="89"/>
                        <a:pt x="27" y="88"/>
                      </a:cubicBezTo>
                      <a:cubicBezTo>
                        <a:pt x="30" y="87"/>
                        <a:pt x="31" y="84"/>
                        <a:pt x="28" y="81"/>
                      </a:cubicBezTo>
                      <a:cubicBezTo>
                        <a:pt x="29" y="81"/>
                        <a:pt x="29" y="81"/>
                        <a:pt x="29" y="81"/>
                      </a:cubicBezTo>
                      <a:cubicBezTo>
                        <a:pt x="28" y="80"/>
                        <a:pt x="27" y="79"/>
                        <a:pt x="25" y="78"/>
                      </a:cubicBezTo>
                      <a:cubicBezTo>
                        <a:pt x="24" y="80"/>
                        <a:pt x="23" y="83"/>
                        <a:pt x="20" y="82"/>
                      </a:cubicBezTo>
                      <a:cubicBezTo>
                        <a:pt x="23" y="81"/>
                        <a:pt x="24" y="81"/>
                        <a:pt x="24" y="78"/>
                      </a:cubicBezTo>
                      <a:cubicBezTo>
                        <a:pt x="23" y="75"/>
                        <a:pt x="23" y="72"/>
                        <a:pt x="24" y="70"/>
                      </a:cubicBezTo>
                      <a:cubicBezTo>
                        <a:pt x="24" y="70"/>
                        <a:pt x="24" y="70"/>
                        <a:pt x="25" y="70"/>
                      </a:cubicBezTo>
                      <a:cubicBezTo>
                        <a:pt x="25" y="68"/>
                        <a:pt x="26" y="65"/>
                        <a:pt x="24" y="63"/>
                      </a:cubicBezTo>
                      <a:cubicBezTo>
                        <a:pt x="27" y="64"/>
                        <a:pt x="27" y="62"/>
                        <a:pt x="26" y="59"/>
                      </a:cubicBezTo>
                      <a:cubicBezTo>
                        <a:pt x="27" y="60"/>
                        <a:pt x="27" y="60"/>
                        <a:pt x="27" y="61"/>
                      </a:cubicBezTo>
                      <a:cubicBezTo>
                        <a:pt x="30" y="56"/>
                        <a:pt x="35" y="54"/>
                        <a:pt x="39" y="50"/>
                      </a:cubicBezTo>
                      <a:cubicBezTo>
                        <a:pt x="39" y="49"/>
                        <a:pt x="41" y="47"/>
                        <a:pt x="41" y="47"/>
                      </a:cubicBezTo>
                      <a:cubicBezTo>
                        <a:pt x="41" y="45"/>
                        <a:pt x="39" y="44"/>
                        <a:pt x="40" y="42"/>
                      </a:cubicBezTo>
                      <a:cubicBezTo>
                        <a:pt x="41" y="40"/>
                        <a:pt x="40" y="39"/>
                        <a:pt x="41" y="38"/>
                      </a:cubicBezTo>
                      <a:cubicBezTo>
                        <a:pt x="42" y="36"/>
                        <a:pt x="44" y="36"/>
                        <a:pt x="42" y="34"/>
                      </a:cubicBezTo>
                      <a:cubicBezTo>
                        <a:pt x="43" y="35"/>
                        <a:pt x="44" y="35"/>
                        <a:pt x="44" y="35"/>
                      </a:cubicBezTo>
                      <a:cubicBezTo>
                        <a:pt x="44" y="29"/>
                        <a:pt x="53" y="36"/>
                        <a:pt x="51" y="32"/>
                      </a:cubicBezTo>
                      <a:cubicBezTo>
                        <a:pt x="50" y="29"/>
                        <a:pt x="50" y="28"/>
                        <a:pt x="51" y="25"/>
                      </a:cubicBezTo>
                      <a:cubicBezTo>
                        <a:pt x="51" y="23"/>
                        <a:pt x="49" y="22"/>
                        <a:pt x="49" y="20"/>
                      </a:cubicBezTo>
                      <a:cubicBezTo>
                        <a:pt x="49" y="15"/>
                        <a:pt x="50" y="12"/>
                        <a:pt x="47" y="8"/>
                      </a:cubicBezTo>
                      <a:cubicBezTo>
                        <a:pt x="45" y="5"/>
                        <a:pt x="41" y="2"/>
                        <a:pt x="38"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6" name="Freeform 401"/>
                <p:cNvSpPr>
                  <a:spLocks noEditPoints="1" noChangeArrowheads="1"/>
                </p:cNvSpPr>
                <p:nvPr/>
              </p:nvSpPr>
              <p:spPr bwMode="auto">
                <a:xfrm>
                  <a:off x="927" y="122"/>
                  <a:ext cx="91" cy="205"/>
                </a:xfrm>
                <a:custGeom>
                  <a:avLst/>
                  <a:gdLst>
                    <a:gd name="T0" fmla="*/ 6 w 53"/>
                    <a:gd name="T1" fmla="*/ 115 h 119"/>
                    <a:gd name="T2" fmla="*/ 5 w 53"/>
                    <a:gd name="T3" fmla="*/ 107 h 119"/>
                    <a:gd name="T4" fmla="*/ 1 w 53"/>
                    <a:gd name="T5" fmla="*/ 99 h 119"/>
                    <a:gd name="T6" fmla="*/ 2 w 53"/>
                    <a:gd name="T7" fmla="*/ 85 h 119"/>
                    <a:gd name="T8" fmla="*/ 5 w 53"/>
                    <a:gd name="T9" fmla="*/ 83 h 119"/>
                    <a:gd name="T10" fmla="*/ 6 w 53"/>
                    <a:gd name="T11" fmla="*/ 74 h 119"/>
                    <a:gd name="T12" fmla="*/ 5 w 53"/>
                    <a:gd name="T13" fmla="*/ 59 h 119"/>
                    <a:gd name="T14" fmla="*/ 10 w 53"/>
                    <a:gd name="T15" fmla="*/ 50 h 119"/>
                    <a:gd name="T16" fmla="*/ 13 w 53"/>
                    <a:gd name="T17" fmla="*/ 40 h 119"/>
                    <a:gd name="T18" fmla="*/ 17 w 53"/>
                    <a:gd name="T19" fmla="*/ 30 h 119"/>
                    <a:gd name="T20" fmla="*/ 26 w 53"/>
                    <a:gd name="T21" fmla="*/ 11 h 119"/>
                    <a:gd name="T22" fmla="*/ 32 w 53"/>
                    <a:gd name="T23" fmla="*/ 6 h 119"/>
                    <a:gd name="T24" fmla="*/ 35 w 53"/>
                    <a:gd name="T25" fmla="*/ 1 h 119"/>
                    <a:gd name="T26" fmla="*/ 49 w 53"/>
                    <a:gd name="T27" fmla="*/ 9 h 119"/>
                    <a:gd name="T28" fmla="*/ 53 w 53"/>
                    <a:gd name="T29" fmla="*/ 26 h 119"/>
                    <a:gd name="T30" fmla="*/ 51 w 53"/>
                    <a:gd name="T31" fmla="*/ 35 h 119"/>
                    <a:gd name="T32" fmla="*/ 46 w 53"/>
                    <a:gd name="T33" fmla="*/ 38 h 119"/>
                    <a:gd name="T34" fmla="*/ 43 w 53"/>
                    <a:gd name="T35" fmla="*/ 41 h 119"/>
                    <a:gd name="T36" fmla="*/ 41 w 53"/>
                    <a:gd name="T37" fmla="*/ 51 h 119"/>
                    <a:gd name="T38" fmla="*/ 28 w 53"/>
                    <a:gd name="T39" fmla="*/ 63 h 119"/>
                    <a:gd name="T40" fmla="*/ 26 w 53"/>
                    <a:gd name="T41" fmla="*/ 71 h 119"/>
                    <a:gd name="T42" fmla="*/ 26 w 53"/>
                    <a:gd name="T43" fmla="*/ 79 h 119"/>
                    <a:gd name="T44" fmla="*/ 31 w 53"/>
                    <a:gd name="T45" fmla="*/ 83 h 119"/>
                    <a:gd name="T46" fmla="*/ 31 w 53"/>
                    <a:gd name="T47" fmla="*/ 90 h 119"/>
                    <a:gd name="T48" fmla="*/ 25 w 53"/>
                    <a:gd name="T49" fmla="*/ 95 h 119"/>
                    <a:gd name="T50" fmla="*/ 21 w 53"/>
                    <a:gd name="T51" fmla="*/ 112 h 119"/>
                    <a:gd name="T52" fmla="*/ 15 w 53"/>
                    <a:gd name="T53" fmla="*/ 114 h 119"/>
                    <a:gd name="T54" fmla="*/ 10 w 53"/>
                    <a:gd name="T55" fmla="*/ 117 h 119"/>
                    <a:gd name="T56" fmla="*/ 18 w 53"/>
                    <a:gd name="T57" fmla="*/ 112 h 119"/>
                    <a:gd name="T58" fmla="*/ 18 w 53"/>
                    <a:gd name="T59" fmla="*/ 96 h 119"/>
                    <a:gd name="T60" fmla="*/ 25 w 53"/>
                    <a:gd name="T61" fmla="*/ 91 h 119"/>
                    <a:gd name="T62" fmla="*/ 21 w 53"/>
                    <a:gd name="T63" fmla="*/ 88 h 119"/>
                    <a:gd name="T64" fmla="*/ 29 w 53"/>
                    <a:gd name="T65" fmla="*/ 83 h 119"/>
                    <a:gd name="T66" fmla="*/ 26 w 53"/>
                    <a:gd name="T67" fmla="*/ 81 h 119"/>
                    <a:gd name="T68" fmla="*/ 22 w 53"/>
                    <a:gd name="T69" fmla="*/ 82 h 119"/>
                    <a:gd name="T70" fmla="*/ 24 w 53"/>
                    <a:gd name="T71" fmla="*/ 69 h 119"/>
                    <a:gd name="T72" fmla="*/ 26 w 53"/>
                    <a:gd name="T73" fmla="*/ 63 h 119"/>
                    <a:gd name="T74" fmla="*/ 28 w 53"/>
                    <a:gd name="T75" fmla="*/ 60 h 119"/>
                    <a:gd name="T76" fmla="*/ 41 w 53"/>
                    <a:gd name="T77" fmla="*/ 47 h 119"/>
                    <a:gd name="T78" fmla="*/ 41 w 53"/>
                    <a:gd name="T79" fmla="*/ 38 h 119"/>
                    <a:gd name="T80" fmla="*/ 38 w 53"/>
                    <a:gd name="T81" fmla="*/ 30 h 119"/>
                    <a:gd name="T82" fmla="*/ 50 w 53"/>
                    <a:gd name="T83" fmla="*/ 33 h 119"/>
                    <a:gd name="T84" fmla="*/ 50 w 53"/>
                    <a:gd name="T85" fmla="*/ 24 h 119"/>
                    <a:gd name="T86" fmla="*/ 41 w 53"/>
                    <a:gd name="T87" fmla="*/ 4 h 119"/>
                    <a:gd name="T88" fmla="*/ 38 w 53"/>
                    <a:gd name="T89" fmla="*/ 7 h 119"/>
                    <a:gd name="T90" fmla="*/ 31 w 53"/>
                    <a:gd name="T91" fmla="*/ 8 h 119"/>
                    <a:gd name="T92" fmla="*/ 28 w 53"/>
                    <a:gd name="T93" fmla="*/ 15 h 119"/>
                    <a:gd name="T94" fmla="*/ 22 w 53"/>
                    <a:gd name="T95" fmla="*/ 21 h 119"/>
                    <a:gd name="T96" fmla="*/ 16 w 53"/>
                    <a:gd name="T97" fmla="*/ 33 h 119"/>
                    <a:gd name="T98" fmla="*/ 14 w 53"/>
                    <a:gd name="T99" fmla="*/ 47 h 119"/>
                    <a:gd name="T100" fmla="*/ 6 w 53"/>
                    <a:gd name="T101" fmla="*/ 54 h 119"/>
                    <a:gd name="T102" fmla="*/ 7 w 53"/>
                    <a:gd name="T103" fmla="*/ 71 h 119"/>
                    <a:gd name="T104" fmla="*/ 7 w 53"/>
                    <a:gd name="T105" fmla="*/ 83 h 119"/>
                    <a:gd name="T106" fmla="*/ 2 w 53"/>
                    <a:gd name="T107" fmla="*/ 94 h 119"/>
                    <a:gd name="T108" fmla="*/ 4 w 53"/>
                    <a:gd name="T109" fmla="*/ 98 h 119"/>
                    <a:gd name="T110" fmla="*/ 6 w 53"/>
                    <a:gd name="T111" fmla="*/ 106 h 1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3"/>
                    <a:gd name="T169" fmla="*/ 0 h 119"/>
                    <a:gd name="T170" fmla="*/ 53 w 53"/>
                    <a:gd name="T171" fmla="*/ 119 h 1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3" h="119">
                      <a:moveTo>
                        <a:pt x="10" y="119"/>
                      </a:moveTo>
                      <a:cubicBezTo>
                        <a:pt x="6" y="119"/>
                        <a:pt x="6" y="119"/>
                        <a:pt x="6" y="119"/>
                      </a:cubicBezTo>
                      <a:cubicBezTo>
                        <a:pt x="7" y="118"/>
                        <a:pt x="7" y="118"/>
                        <a:pt x="7" y="118"/>
                      </a:cubicBezTo>
                      <a:cubicBezTo>
                        <a:pt x="7" y="117"/>
                        <a:pt x="7" y="116"/>
                        <a:pt x="6" y="115"/>
                      </a:cubicBezTo>
                      <a:cubicBezTo>
                        <a:pt x="6" y="114"/>
                        <a:pt x="6" y="114"/>
                        <a:pt x="6" y="113"/>
                      </a:cubicBezTo>
                      <a:cubicBezTo>
                        <a:pt x="5" y="113"/>
                        <a:pt x="5" y="113"/>
                        <a:pt x="5" y="113"/>
                      </a:cubicBezTo>
                      <a:cubicBezTo>
                        <a:pt x="6" y="112"/>
                        <a:pt x="6" y="112"/>
                        <a:pt x="6" y="112"/>
                      </a:cubicBezTo>
                      <a:cubicBezTo>
                        <a:pt x="7" y="110"/>
                        <a:pt x="7" y="110"/>
                        <a:pt x="5" y="107"/>
                      </a:cubicBezTo>
                      <a:cubicBezTo>
                        <a:pt x="4" y="106"/>
                        <a:pt x="4" y="106"/>
                        <a:pt x="3" y="105"/>
                      </a:cubicBezTo>
                      <a:cubicBezTo>
                        <a:pt x="2" y="104"/>
                        <a:pt x="2" y="103"/>
                        <a:pt x="2" y="102"/>
                      </a:cubicBezTo>
                      <a:cubicBezTo>
                        <a:pt x="2" y="101"/>
                        <a:pt x="2" y="100"/>
                        <a:pt x="2" y="100"/>
                      </a:cubicBezTo>
                      <a:cubicBezTo>
                        <a:pt x="1" y="99"/>
                        <a:pt x="1" y="99"/>
                        <a:pt x="1" y="99"/>
                      </a:cubicBezTo>
                      <a:cubicBezTo>
                        <a:pt x="1" y="98"/>
                        <a:pt x="1" y="98"/>
                        <a:pt x="1" y="98"/>
                      </a:cubicBezTo>
                      <a:cubicBezTo>
                        <a:pt x="1" y="98"/>
                        <a:pt x="1" y="98"/>
                        <a:pt x="1" y="98"/>
                      </a:cubicBezTo>
                      <a:cubicBezTo>
                        <a:pt x="0" y="96"/>
                        <a:pt x="0" y="94"/>
                        <a:pt x="0" y="91"/>
                      </a:cubicBezTo>
                      <a:cubicBezTo>
                        <a:pt x="2" y="85"/>
                        <a:pt x="2" y="85"/>
                        <a:pt x="2" y="85"/>
                      </a:cubicBezTo>
                      <a:cubicBezTo>
                        <a:pt x="2" y="88"/>
                        <a:pt x="2" y="88"/>
                        <a:pt x="2" y="88"/>
                      </a:cubicBezTo>
                      <a:cubicBezTo>
                        <a:pt x="2" y="88"/>
                        <a:pt x="2" y="88"/>
                        <a:pt x="2" y="88"/>
                      </a:cubicBezTo>
                      <a:cubicBezTo>
                        <a:pt x="2" y="87"/>
                        <a:pt x="3" y="86"/>
                        <a:pt x="4" y="85"/>
                      </a:cubicBezTo>
                      <a:cubicBezTo>
                        <a:pt x="5" y="84"/>
                        <a:pt x="5" y="83"/>
                        <a:pt x="5" y="83"/>
                      </a:cubicBezTo>
                      <a:cubicBezTo>
                        <a:pt x="6" y="82"/>
                        <a:pt x="5" y="81"/>
                        <a:pt x="5" y="80"/>
                      </a:cubicBezTo>
                      <a:cubicBezTo>
                        <a:pt x="4" y="79"/>
                        <a:pt x="4" y="78"/>
                        <a:pt x="4" y="77"/>
                      </a:cubicBezTo>
                      <a:cubicBezTo>
                        <a:pt x="5" y="75"/>
                        <a:pt x="5" y="74"/>
                        <a:pt x="6" y="74"/>
                      </a:cubicBezTo>
                      <a:cubicBezTo>
                        <a:pt x="6" y="74"/>
                        <a:pt x="6" y="74"/>
                        <a:pt x="6" y="74"/>
                      </a:cubicBezTo>
                      <a:cubicBezTo>
                        <a:pt x="6" y="74"/>
                        <a:pt x="6" y="74"/>
                        <a:pt x="6" y="74"/>
                      </a:cubicBezTo>
                      <a:cubicBezTo>
                        <a:pt x="6" y="74"/>
                        <a:pt x="6" y="73"/>
                        <a:pt x="5" y="72"/>
                      </a:cubicBezTo>
                      <a:cubicBezTo>
                        <a:pt x="3" y="69"/>
                        <a:pt x="4" y="66"/>
                        <a:pt x="5" y="63"/>
                      </a:cubicBezTo>
                      <a:cubicBezTo>
                        <a:pt x="5" y="61"/>
                        <a:pt x="5" y="60"/>
                        <a:pt x="5" y="59"/>
                      </a:cubicBezTo>
                      <a:cubicBezTo>
                        <a:pt x="5" y="59"/>
                        <a:pt x="5" y="58"/>
                        <a:pt x="5" y="58"/>
                      </a:cubicBezTo>
                      <a:cubicBezTo>
                        <a:pt x="4" y="56"/>
                        <a:pt x="3" y="54"/>
                        <a:pt x="5" y="53"/>
                      </a:cubicBezTo>
                      <a:cubicBezTo>
                        <a:pt x="6" y="52"/>
                        <a:pt x="6" y="52"/>
                        <a:pt x="6" y="52"/>
                      </a:cubicBezTo>
                      <a:cubicBezTo>
                        <a:pt x="7" y="51"/>
                        <a:pt x="8" y="50"/>
                        <a:pt x="10" y="50"/>
                      </a:cubicBezTo>
                      <a:cubicBezTo>
                        <a:pt x="11" y="49"/>
                        <a:pt x="12" y="49"/>
                        <a:pt x="12" y="49"/>
                      </a:cubicBezTo>
                      <a:cubicBezTo>
                        <a:pt x="12" y="49"/>
                        <a:pt x="12" y="48"/>
                        <a:pt x="12" y="48"/>
                      </a:cubicBezTo>
                      <a:cubicBezTo>
                        <a:pt x="10" y="45"/>
                        <a:pt x="11" y="43"/>
                        <a:pt x="12" y="41"/>
                      </a:cubicBezTo>
                      <a:cubicBezTo>
                        <a:pt x="13" y="41"/>
                        <a:pt x="13" y="40"/>
                        <a:pt x="13" y="40"/>
                      </a:cubicBezTo>
                      <a:cubicBezTo>
                        <a:pt x="14" y="39"/>
                        <a:pt x="14" y="37"/>
                        <a:pt x="14" y="35"/>
                      </a:cubicBezTo>
                      <a:cubicBezTo>
                        <a:pt x="14" y="34"/>
                        <a:pt x="14" y="34"/>
                        <a:pt x="14" y="33"/>
                      </a:cubicBezTo>
                      <a:cubicBezTo>
                        <a:pt x="14" y="31"/>
                        <a:pt x="15" y="31"/>
                        <a:pt x="16" y="30"/>
                      </a:cubicBezTo>
                      <a:cubicBezTo>
                        <a:pt x="16" y="30"/>
                        <a:pt x="16" y="30"/>
                        <a:pt x="17" y="30"/>
                      </a:cubicBezTo>
                      <a:cubicBezTo>
                        <a:pt x="17" y="27"/>
                        <a:pt x="18" y="26"/>
                        <a:pt x="20" y="23"/>
                      </a:cubicBezTo>
                      <a:cubicBezTo>
                        <a:pt x="21" y="22"/>
                        <a:pt x="20" y="22"/>
                        <a:pt x="20" y="21"/>
                      </a:cubicBezTo>
                      <a:cubicBezTo>
                        <a:pt x="20" y="21"/>
                        <a:pt x="20" y="20"/>
                        <a:pt x="20" y="19"/>
                      </a:cubicBezTo>
                      <a:cubicBezTo>
                        <a:pt x="20" y="17"/>
                        <a:pt x="23" y="11"/>
                        <a:pt x="26" y="11"/>
                      </a:cubicBezTo>
                      <a:cubicBezTo>
                        <a:pt x="27" y="11"/>
                        <a:pt x="27" y="11"/>
                        <a:pt x="27" y="11"/>
                      </a:cubicBezTo>
                      <a:cubicBezTo>
                        <a:pt x="27" y="11"/>
                        <a:pt x="27" y="11"/>
                        <a:pt x="27" y="11"/>
                      </a:cubicBezTo>
                      <a:cubicBezTo>
                        <a:pt x="28" y="9"/>
                        <a:pt x="28" y="6"/>
                        <a:pt x="31" y="6"/>
                      </a:cubicBezTo>
                      <a:cubicBezTo>
                        <a:pt x="31" y="6"/>
                        <a:pt x="32" y="6"/>
                        <a:pt x="32" y="6"/>
                      </a:cubicBezTo>
                      <a:cubicBezTo>
                        <a:pt x="33" y="7"/>
                        <a:pt x="34" y="7"/>
                        <a:pt x="35" y="7"/>
                      </a:cubicBezTo>
                      <a:cubicBezTo>
                        <a:pt x="35" y="6"/>
                        <a:pt x="35" y="5"/>
                        <a:pt x="36" y="4"/>
                      </a:cubicBezTo>
                      <a:cubicBezTo>
                        <a:pt x="36" y="3"/>
                        <a:pt x="36" y="2"/>
                        <a:pt x="36" y="2"/>
                      </a:cubicBezTo>
                      <a:cubicBezTo>
                        <a:pt x="35" y="1"/>
                        <a:pt x="35" y="1"/>
                        <a:pt x="35" y="1"/>
                      </a:cubicBezTo>
                      <a:cubicBezTo>
                        <a:pt x="39" y="0"/>
                        <a:pt x="39" y="0"/>
                        <a:pt x="39" y="0"/>
                      </a:cubicBezTo>
                      <a:cubicBezTo>
                        <a:pt x="39" y="0"/>
                        <a:pt x="39" y="0"/>
                        <a:pt x="39" y="0"/>
                      </a:cubicBezTo>
                      <a:cubicBezTo>
                        <a:pt x="40" y="1"/>
                        <a:pt x="41" y="2"/>
                        <a:pt x="42" y="2"/>
                      </a:cubicBezTo>
                      <a:cubicBezTo>
                        <a:pt x="45" y="4"/>
                        <a:pt x="47" y="6"/>
                        <a:pt x="49" y="9"/>
                      </a:cubicBezTo>
                      <a:cubicBezTo>
                        <a:pt x="51" y="13"/>
                        <a:pt x="51" y="15"/>
                        <a:pt x="51" y="19"/>
                      </a:cubicBezTo>
                      <a:cubicBezTo>
                        <a:pt x="51" y="21"/>
                        <a:pt x="51" y="21"/>
                        <a:pt x="51" y="21"/>
                      </a:cubicBezTo>
                      <a:cubicBezTo>
                        <a:pt x="51" y="22"/>
                        <a:pt x="51" y="22"/>
                        <a:pt x="52" y="23"/>
                      </a:cubicBezTo>
                      <a:cubicBezTo>
                        <a:pt x="52" y="24"/>
                        <a:pt x="53" y="25"/>
                        <a:pt x="53" y="26"/>
                      </a:cubicBezTo>
                      <a:cubicBezTo>
                        <a:pt x="52" y="29"/>
                        <a:pt x="52" y="30"/>
                        <a:pt x="53" y="32"/>
                      </a:cubicBezTo>
                      <a:cubicBezTo>
                        <a:pt x="53" y="33"/>
                        <a:pt x="53" y="34"/>
                        <a:pt x="53" y="35"/>
                      </a:cubicBezTo>
                      <a:cubicBezTo>
                        <a:pt x="53" y="35"/>
                        <a:pt x="52" y="35"/>
                        <a:pt x="51" y="35"/>
                      </a:cubicBezTo>
                      <a:cubicBezTo>
                        <a:pt x="51" y="35"/>
                        <a:pt x="51" y="35"/>
                        <a:pt x="51" y="35"/>
                      </a:cubicBezTo>
                      <a:cubicBezTo>
                        <a:pt x="51" y="35"/>
                        <a:pt x="50" y="35"/>
                        <a:pt x="49" y="35"/>
                      </a:cubicBezTo>
                      <a:cubicBezTo>
                        <a:pt x="48" y="35"/>
                        <a:pt x="47" y="35"/>
                        <a:pt x="46" y="35"/>
                      </a:cubicBezTo>
                      <a:cubicBezTo>
                        <a:pt x="46" y="35"/>
                        <a:pt x="46" y="36"/>
                        <a:pt x="46" y="36"/>
                      </a:cubicBezTo>
                      <a:cubicBezTo>
                        <a:pt x="46" y="38"/>
                        <a:pt x="46" y="38"/>
                        <a:pt x="46" y="38"/>
                      </a:cubicBezTo>
                      <a:cubicBezTo>
                        <a:pt x="45" y="37"/>
                        <a:pt x="45" y="37"/>
                        <a:pt x="45" y="37"/>
                      </a:cubicBezTo>
                      <a:cubicBezTo>
                        <a:pt x="44" y="38"/>
                        <a:pt x="44" y="38"/>
                        <a:pt x="44" y="38"/>
                      </a:cubicBezTo>
                      <a:cubicBezTo>
                        <a:pt x="43" y="39"/>
                        <a:pt x="43" y="39"/>
                        <a:pt x="43" y="39"/>
                      </a:cubicBezTo>
                      <a:cubicBezTo>
                        <a:pt x="43" y="40"/>
                        <a:pt x="43" y="40"/>
                        <a:pt x="43" y="41"/>
                      </a:cubicBezTo>
                      <a:cubicBezTo>
                        <a:pt x="42" y="41"/>
                        <a:pt x="42" y="43"/>
                        <a:pt x="42" y="44"/>
                      </a:cubicBezTo>
                      <a:cubicBezTo>
                        <a:pt x="42" y="44"/>
                        <a:pt x="42" y="44"/>
                        <a:pt x="42" y="45"/>
                      </a:cubicBezTo>
                      <a:cubicBezTo>
                        <a:pt x="43" y="46"/>
                        <a:pt x="43" y="47"/>
                        <a:pt x="43" y="48"/>
                      </a:cubicBezTo>
                      <a:cubicBezTo>
                        <a:pt x="43" y="49"/>
                        <a:pt x="42" y="49"/>
                        <a:pt x="41" y="51"/>
                      </a:cubicBezTo>
                      <a:cubicBezTo>
                        <a:pt x="41" y="51"/>
                        <a:pt x="41" y="51"/>
                        <a:pt x="40" y="51"/>
                      </a:cubicBezTo>
                      <a:cubicBezTo>
                        <a:pt x="39" y="54"/>
                        <a:pt x="37" y="55"/>
                        <a:pt x="35" y="57"/>
                      </a:cubicBezTo>
                      <a:cubicBezTo>
                        <a:pt x="33" y="58"/>
                        <a:pt x="31" y="60"/>
                        <a:pt x="29" y="62"/>
                      </a:cubicBezTo>
                      <a:cubicBezTo>
                        <a:pt x="28" y="63"/>
                        <a:pt x="28" y="63"/>
                        <a:pt x="28" y="63"/>
                      </a:cubicBezTo>
                      <a:cubicBezTo>
                        <a:pt x="28" y="64"/>
                        <a:pt x="28" y="64"/>
                        <a:pt x="28" y="64"/>
                      </a:cubicBezTo>
                      <a:cubicBezTo>
                        <a:pt x="28" y="65"/>
                        <a:pt x="27" y="65"/>
                        <a:pt x="27" y="65"/>
                      </a:cubicBezTo>
                      <a:cubicBezTo>
                        <a:pt x="27" y="67"/>
                        <a:pt x="27" y="68"/>
                        <a:pt x="27" y="70"/>
                      </a:cubicBezTo>
                      <a:cubicBezTo>
                        <a:pt x="27" y="70"/>
                        <a:pt x="27" y="71"/>
                        <a:pt x="26" y="71"/>
                      </a:cubicBezTo>
                      <a:cubicBezTo>
                        <a:pt x="26" y="73"/>
                        <a:pt x="26" y="73"/>
                        <a:pt x="26" y="73"/>
                      </a:cubicBezTo>
                      <a:cubicBezTo>
                        <a:pt x="25" y="72"/>
                        <a:pt x="25" y="72"/>
                        <a:pt x="25" y="72"/>
                      </a:cubicBezTo>
                      <a:cubicBezTo>
                        <a:pt x="25" y="74"/>
                        <a:pt x="25" y="75"/>
                        <a:pt x="25" y="77"/>
                      </a:cubicBezTo>
                      <a:cubicBezTo>
                        <a:pt x="26" y="77"/>
                        <a:pt x="26" y="78"/>
                        <a:pt x="26" y="79"/>
                      </a:cubicBezTo>
                      <a:cubicBezTo>
                        <a:pt x="26" y="79"/>
                        <a:pt x="26" y="79"/>
                        <a:pt x="26" y="79"/>
                      </a:cubicBezTo>
                      <a:cubicBezTo>
                        <a:pt x="26" y="78"/>
                        <a:pt x="26" y="78"/>
                        <a:pt x="26" y="78"/>
                      </a:cubicBezTo>
                      <a:cubicBezTo>
                        <a:pt x="32" y="83"/>
                        <a:pt x="32" y="83"/>
                        <a:pt x="32" y="83"/>
                      </a:cubicBezTo>
                      <a:cubicBezTo>
                        <a:pt x="31" y="83"/>
                        <a:pt x="31" y="83"/>
                        <a:pt x="31" y="83"/>
                      </a:cubicBezTo>
                      <a:cubicBezTo>
                        <a:pt x="32" y="84"/>
                        <a:pt x="32" y="85"/>
                        <a:pt x="32" y="86"/>
                      </a:cubicBezTo>
                      <a:cubicBezTo>
                        <a:pt x="32" y="87"/>
                        <a:pt x="31" y="88"/>
                        <a:pt x="31" y="88"/>
                      </a:cubicBezTo>
                      <a:cubicBezTo>
                        <a:pt x="34" y="88"/>
                        <a:pt x="34" y="88"/>
                        <a:pt x="34" y="88"/>
                      </a:cubicBezTo>
                      <a:cubicBezTo>
                        <a:pt x="31" y="90"/>
                        <a:pt x="31" y="90"/>
                        <a:pt x="31" y="90"/>
                      </a:cubicBezTo>
                      <a:cubicBezTo>
                        <a:pt x="31" y="91"/>
                        <a:pt x="30" y="91"/>
                        <a:pt x="30" y="91"/>
                      </a:cubicBezTo>
                      <a:cubicBezTo>
                        <a:pt x="29" y="92"/>
                        <a:pt x="29" y="94"/>
                        <a:pt x="27" y="94"/>
                      </a:cubicBezTo>
                      <a:cubicBezTo>
                        <a:pt x="27" y="94"/>
                        <a:pt x="27" y="93"/>
                        <a:pt x="26" y="93"/>
                      </a:cubicBezTo>
                      <a:cubicBezTo>
                        <a:pt x="26" y="94"/>
                        <a:pt x="25" y="95"/>
                        <a:pt x="25" y="95"/>
                      </a:cubicBezTo>
                      <a:cubicBezTo>
                        <a:pt x="27" y="95"/>
                        <a:pt x="27" y="95"/>
                        <a:pt x="27" y="95"/>
                      </a:cubicBezTo>
                      <a:cubicBezTo>
                        <a:pt x="23" y="97"/>
                        <a:pt x="23" y="97"/>
                        <a:pt x="23" y="97"/>
                      </a:cubicBezTo>
                      <a:cubicBezTo>
                        <a:pt x="25" y="99"/>
                        <a:pt x="23" y="105"/>
                        <a:pt x="22" y="111"/>
                      </a:cubicBezTo>
                      <a:cubicBezTo>
                        <a:pt x="21" y="112"/>
                        <a:pt x="21" y="112"/>
                        <a:pt x="21" y="112"/>
                      </a:cubicBezTo>
                      <a:cubicBezTo>
                        <a:pt x="21" y="114"/>
                        <a:pt x="18" y="114"/>
                        <a:pt x="18" y="114"/>
                      </a:cubicBezTo>
                      <a:cubicBezTo>
                        <a:pt x="17" y="114"/>
                        <a:pt x="17" y="114"/>
                        <a:pt x="17" y="114"/>
                      </a:cubicBezTo>
                      <a:cubicBezTo>
                        <a:pt x="16" y="114"/>
                        <a:pt x="16" y="114"/>
                        <a:pt x="16" y="114"/>
                      </a:cubicBezTo>
                      <a:cubicBezTo>
                        <a:pt x="15" y="114"/>
                        <a:pt x="15" y="114"/>
                        <a:pt x="15" y="114"/>
                      </a:cubicBezTo>
                      <a:cubicBezTo>
                        <a:pt x="14" y="118"/>
                        <a:pt x="13" y="119"/>
                        <a:pt x="10" y="119"/>
                      </a:cubicBezTo>
                      <a:close/>
                      <a:moveTo>
                        <a:pt x="9" y="117"/>
                      </a:moveTo>
                      <a:cubicBezTo>
                        <a:pt x="9" y="117"/>
                        <a:pt x="9" y="117"/>
                        <a:pt x="9" y="117"/>
                      </a:cubicBezTo>
                      <a:cubicBezTo>
                        <a:pt x="10" y="117"/>
                        <a:pt x="10" y="117"/>
                        <a:pt x="10" y="117"/>
                      </a:cubicBezTo>
                      <a:cubicBezTo>
                        <a:pt x="12" y="117"/>
                        <a:pt x="12" y="117"/>
                        <a:pt x="13" y="114"/>
                      </a:cubicBezTo>
                      <a:cubicBezTo>
                        <a:pt x="13" y="112"/>
                        <a:pt x="15" y="112"/>
                        <a:pt x="16" y="112"/>
                      </a:cubicBezTo>
                      <a:cubicBezTo>
                        <a:pt x="16" y="112"/>
                        <a:pt x="16" y="112"/>
                        <a:pt x="17" y="112"/>
                      </a:cubicBezTo>
                      <a:cubicBezTo>
                        <a:pt x="17" y="112"/>
                        <a:pt x="17" y="112"/>
                        <a:pt x="18" y="112"/>
                      </a:cubicBezTo>
                      <a:cubicBezTo>
                        <a:pt x="19" y="112"/>
                        <a:pt x="19" y="112"/>
                        <a:pt x="19" y="112"/>
                      </a:cubicBezTo>
                      <a:cubicBezTo>
                        <a:pt x="20" y="111"/>
                        <a:pt x="20" y="111"/>
                        <a:pt x="20" y="111"/>
                      </a:cubicBezTo>
                      <a:cubicBezTo>
                        <a:pt x="23" y="100"/>
                        <a:pt x="22" y="98"/>
                        <a:pt x="21" y="97"/>
                      </a:cubicBezTo>
                      <a:cubicBezTo>
                        <a:pt x="18" y="96"/>
                        <a:pt x="18" y="96"/>
                        <a:pt x="18" y="96"/>
                      </a:cubicBezTo>
                      <a:cubicBezTo>
                        <a:pt x="21" y="95"/>
                        <a:pt x="21" y="95"/>
                        <a:pt x="21" y="95"/>
                      </a:cubicBezTo>
                      <a:cubicBezTo>
                        <a:pt x="21" y="94"/>
                        <a:pt x="21" y="94"/>
                        <a:pt x="21" y="94"/>
                      </a:cubicBezTo>
                      <a:cubicBezTo>
                        <a:pt x="21" y="94"/>
                        <a:pt x="21" y="94"/>
                        <a:pt x="21" y="94"/>
                      </a:cubicBezTo>
                      <a:cubicBezTo>
                        <a:pt x="23" y="94"/>
                        <a:pt x="25" y="93"/>
                        <a:pt x="25" y="91"/>
                      </a:cubicBezTo>
                      <a:cubicBezTo>
                        <a:pt x="26" y="91"/>
                        <a:pt x="26" y="91"/>
                        <a:pt x="26" y="91"/>
                      </a:cubicBezTo>
                      <a:cubicBezTo>
                        <a:pt x="24" y="91"/>
                        <a:pt x="23" y="90"/>
                        <a:pt x="21" y="89"/>
                      </a:cubicBezTo>
                      <a:cubicBezTo>
                        <a:pt x="19" y="89"/>
                        <a:pt x="19" y="89"/>
                        <a:pt x="19" y="89"/>
                      </a:cubicBezTo>
                      <a:cubicBezTo>
                        <a:pt x="21" y="88"/>
                        <a:pt x="21" y="88"/>
                        <a:pt x="21" y="88"/>
                      </a:cubicBezTo>
                      <a:cubicBezTo>
                        <a:pt x="23" y="87"/>
                        <a:pt x="24" y="87"/>
                        <a:pt x="26" y="88"/>
                      </a:cubicBezTo>
                      <a:cubicBezTo>
                        <a:pt x="27" y="88"/>
                        <a:pt x="27" y="88"/>
                        <a:pt x="28" y="88"/>
                      </a:cubicBezTo>
                      <a:cubicBezTo>
                        <a:pt x="29" y="88"/>
                        <a:pt x="30" y="87"/>
                        <a:pt x="30" y="86"/>
                      </a:cubicBezTo>
                      <a:cubicBezTo>
                        <a:pt x="30" y="85"/>
                        <a:pt x="29" y="84"/>
                        <a:pt x="29" y="83"/>
                      </a:cubicBezTo>
                      <a:cubicBezTo>
                        <a:pt x="27" y="82"/>
                        <a:pt x="27" y="82"/>
                        <a:pt x="27" y="82"/>
                      </a:cubicBezTo>
                      <a:cubicBezTo>
                        <a:pt x="28" y="82"/>
                        <a:pt x="28" y="82"/>
                        <a:pt x="28" y="82"/>
                      </a:cubicBezTo>
                      <a:cubicBezTo>
                        <a:pt x="27" y="81"/>
                        <a:pt x="27" y="81"/>
                        <a:pt x="27" y="81"/>
                      </a:cubicBezTo>
                      <a:cubicBezTo>
                        <a:pt x="26" y="81"/>
                        <a:pt x="26" y="81"/>
                        <a:pt x="26" y="81"/>
                      </a:cubicBezTo>
                      <a:cubicBezTo>
                        <a:pt x="25" y="83"/>
                        <a:pt x="24" y="85"/>
                        <a:pt x="21" y="84"/>
                      </a:cubicBezTo>
                      <a:cubicBezTo>
                        <a:pt x="18" y="84"/>
                        <a:pt x="18" y="84"/>
                        <a:pt x="18" y="84"/>
                      </a:cubicBezTo>
                      <a:cubicBezTo>
                        <a:pt x="21" y="83"/>
                        <a:pt x="21" y="83"/>
                        <a:pt x="21" y="83"/>
                      </a:cubicBezTo>
                      <a:cubicBezTo>
                        <a:pt x="21" y="82"/>
                        <a:pt x="21" y="82"/>
                        <a:pt x="22" y="82"/>
                      </a:cubicBezTo>
                      <a:cubicBezTo>
                        <a:pt x="23" y="81"/>
                        <a:pt x="24" y="81"/>
                        <a:pt x="24" y="79"/>
                      </a:cubicBezTo>
                      <a:cubicBezTo>
                        <a:pt x="24" y="78"/>
                        <a:pt x="24" y="77"/>
                        <a:pt x="23" y="77"/>
                      </a:cubicBezTo>
                      <a:cubicBezTo>
                        <a:pt x="23" y="75"/>
                        <a:pt x="23" y="72"/>
                        <a:pt x="24" y="70"/>
                      </a:cubicBezTo>
                      <a:cubicBezTo>
                        <a:pt x="24" y="69"/>
                        <a:pt x="24" y="69"/>
                        <a:pt x="24" y="69"/>
                      </a:cubicBezTo>
                      <a:cubicBezTo>
                        <a:pt x="25" y="69"/>
                        <a:pt x="25" y="69"/>
                        <a:pt x="25" y="69"/>
                      </a:cubicBezTo>
                      <a:cubicBezTo>
                        <a:pt x="25" y="68"/>
                        <a:pt x="25" y="66"/>
                        <a:pt x="24" y="64"/>
                      </a:cubicBezTo>
                      <a:cubicBezTo>
                        <a:pt x="23" y="62"/>
                        <a:pt x="23" y="62"/>
                        <a:pt x="23" y="62"/>
                      </a:cubicBezTo>
                      <a:cubicBezTo>
                        <a:pt x="26" y="63"/>
                        <a:pt x="26" y="63"/>
                        <a:pt x="26" y="63"/>
                      </a:cubicBezTo>
                      <a:cubicBezTo>
                        <a:pt x="26" y="63"/>
                        <a:pt x="26" y="63"/>
                        <a:pt x="26" y="63"/>
                      </a:cubicBezTo>
                      <a:cubicBezTo>
                        <a:pt x="26" y="63"/>
                        <a:pt x="27" y="63"/>
                        <a:pt x="26" y="61"/>
                      </a:cubicBezTo>
                      <a:cubicBezTo>
                        <a:pt x="25" y="56"/>
                        <a:pt x="25" y="56"/>
                        <a:pt x="25" y="56"/>
                      </a:cubicBezTo>
                      <a:cubicBezTo>
                        <a:pt x="28" y="60"/>
                        <a:pt x="28" y="60"/>
                        <a:pt x="28" y="60"/>
                      </a:cubicBezTo>
                      <a:cubicBezTo>
                        <a:pt x="30" y="58"/>
                        <a:pt x="32" y="56"/>
                        <a:pt x="34" y="55"/>
                      </a:cubicBezTo>
                      <a:cubicBezTo>
                        <a:pt x="36" y="54"/>
                        <a:pt x="37" y="52"/>
                        <a:pt x="39" y="50"/>
                      </a:cubicBezTo>
                      <a:cubicBezTo>
                        <a:pt x="39" y="50"/>
                        <a:pt x="39" y="50"/>
                        <a:pt x="40" y="49"/>
                      </a:cubicBezTo>
                      <a:cubicBezTo>
                        <a:pt x="40" y="49"/>
                        <a:pt x="41" y="48"/>
                        <a:pt x="41" y="47"/>
                      </a:cubicBezTo>
                      <a:cubicBezTo>
                        <a:pt x="41" y="47"/>
                        <a:pt x="41" y="47"/>
                        <a:pt x="41" y="46"/>
                      </a:cubicBezTo>
                      <a:cubicBezTo>
                        <a:pt x="40" y="45"/>
                        <a:pt x="39" y="44"/>
                        <a:pt x="40" y="43"/>
                      </a:cubicBezTo>
                      <a:cubicBezTo>
                        <a:pt x="40" y="42"/>
                        <a:pt x="41" y="41"/>
                        <a:pt x="41" y="41"/>
                      </a:cubicBezTo>
                      <a:cubicBezTo>
                        <a:pt x="41" y="40"/>
                        <a:pt x="41" y="39"/>
                        <a:pt x="41" y="38"/>
                      </a:cubicBezTo>
                      <a:cubicBezTo>
                        <a:pt x="41" y="37"/>
                        <a:pt x="42" y="37"/>
                        <a:pt x="43" y="37"/>
                      </a:cubicBezTo>
                      <a:cubicBezTo>
                        <a:pt x="43" y="36"/>
                        <a:pt x="43" y="36"/>
                        <a:pt x="43" y="36"/>
                      </a:cubicBezTo>
                      <a:cubicBezTo>
                        <a:pt x="43" y="36"/>
                        <a:pt x="43" y="36"/>
                        <a:pt x="43" y="36"/>
                      </a:cubicBezTo>
                      <a:cubicBezTo>
                        <a:pt x="38" y="30"/>
                        <a:pt x="38" y="30"/>
                        <a:pt x="38" y="30"/>
                      </a:cubicBezTo>
                      <a:cubicBezTo>
                        <a:pt x="44" y="35"/>
                        <a:pt x="44" y="35"/>
                        <a:pt x="44" y="35"/>
                      </a:cubicBezTo>
                      <a:cubicBezTo>
                        <a:pt x="44" y="34"/>
                        <a:pt x="45" y="34"/>
                        <a:pt x="45" y="34"/>
                      </a:cubicBezTo>
                      <a:cubicBezTo>
                        <a:pt x="45" y="33"/>
                        <a:pt x="46" y="33"/>
                        <a:pt x="47" y="33"/>
                      </a:cubicBezTo>
                      <a:cubicBezTo>
                        <a:pt x="48" y="33"/>
                        <a:pt x="49" y="33"/>
                        <a:pt x="50" y="33"/>
                      </a:cubicBezTo>
                      <a:cubicBezTo>
                        <a:pt x="50" y="33"/>
                        <a:pt x="51" y="33"/>
                        <a:pt x="51" y="33"/>
                      </a:cubicBezTo>
                      <a:cubicBezTo>
                        <a:pt x="51" y="33"/>
                        <a:pt x="51" y="33"/>
                        <a:pt x="51" y="33"/>
                      </a:cubicBezTo>
                      <a:cubicBezTo>
                        <a:pt x="50" y="30"/>
                        <a:pt x="50" y="29"/>
                        <a:pt x="51" y="26"/>
                      </a:cubicBezTo>
                      <a:cubicBezTo>
                        <a:pt x="51" y="25"/>
                        <a:pt x="50" y="25"/>
                        <a:pt x="50" y="24"/>
                      </a:cubicBezTo>
                      <a:cubicBezTo>
                        <a:pt x="50" y="23"/>
                        <a:pt x="49" y="22"/>
                        <a:pt x="49" y="21"/>
                      </a:cubicBezTo>
                      <a:cubicBezTo>
                        <a:pt x="49" y="19"/>
                        <a:pt x="49" y="19"/>
                        <a:pt x="49" y="19"/>
                      </a:cubicBezTo>
                      <a:cubicBezTo>
                        <a:pt x="49" y="15"/>
                        <a:pt x="49" y="13"/>
                        <a:pt x="47" y="10"/>
                      </a:cubicBezTo>
                      <a:cubicBezTo>
                        <a:pt x="46" y="8"/>
                        <a:pt x="43" y="6"/>
                        <a:pt x="41" y="4"/>
                      </a:cubicBezTo>
                      <a:cubicBezTo>
                        <a:pt x="40" y="3"/>
                        <a:pt x="39" y="3"/>
                        <a:pt x="38" y="2"/>
                      </a:cubicBezTo>
                      <a:cubicBezTo>
                        <a:pt x="38" y="2"/>
                        <a:pt x="38" y="2"/>
                        <a:pt x="38" y="2"/>
                      </a:cubicBezTo>
                      <a:cubicBezTo>
                        <a:pt x="38" y="3"/>
                        <a:pt x="38" y="4"/>
                        <a:pt x="37" y="4"/>
                      </a:cubicBezTo>
                      <a:cubicBezTo>
                        <a:pt x="37" y="6"/>
                        <a:pt x="37" y="6"/>
                        <a:pt x="38" y="7"/>
                      </a:cubicBezTo>
                      <a:cubicBezTo>
                        <a:pt x="39" y="8"/>
                        <a:pt x="39" y="8"/>
                        <a:pt x="39" y="8"/>
                      </a:cubicBezTo>
                      <a:cubicBezTo>
                        <a:pt x="37" y="8"/>
                        <a:pt x="37" y="8"/>
                        <a:pt x="37" y="8"/>
                      </a:cubicBezTo>
                      <a:cubicBezTo>
                        <a:pt x="36" y="9"/>
                        <a:pt x="34" y="9"/>
                        <a:pt x="32" y="8"/>
                      </a:cubicBezTo>
                      <a:cubicBezTo>
                        <a:pt x="32" y="8"/>
                        <a:pt x="31" y="8"/>
                        <a:pt x="31" y="8"/>
                      </a:cubicBezTo>
                      <a:cubicBezTo>
                        <a:pt x="31" y="8"/>
                        <a:pt x="31" y="8"/>
                        <a:pt x="31" y="8"/>
                      </a:cubicBezTo>
                      <a:cubicBezTo>
                        <a:pt x="30" y="8"/>
                        <a:pt x="29" y="10"/>
                        <a:pt x="29" y="11"/>
                      </a:cubicBezTo>
                      <a:cubicBezTo>
                        <a:pt x="29" y="12"/>
                        <a:pt x="29" y="13"/>
                        <a:pt x="29" y="13"/>
                      </a:cubicBezTo>
                      <a:cubicBezTo>
                        <a:pt x="28" y="15"/>
                        <a:pt x="28" y="15"/>
                        <a:pt x="28" y="15"/>
                      </a:cubicBezTo>
                      <a:cubicBezTo>
                        <a:pt x="27" y="13"/>
                        <a:pt x="27" y="13"/>
                        <a:pt x="27" y="13"/>
                      </a:cubicBezTo>
                      <a:cubicBezTo>
                        <a:pt x="27" y="13"/>
                        <a:pt x="27" y="13"/>
                        <a:pt x="26" y="13"/>
                      </a:cubicBezTo>
                      <a:cubicBezTo>
                        <a:pt x="25" y="13"/>
                        <a:pt x="22" y="17"/>
                        <a:pt x="22" y="19"/>
                      </a:cubicBezTo>
                      <a:cubicBezTo>
                        <a:pt x="22" y="20"/>
                        <a:pt x="22" y="20"/>
                        <a:pt x="22" y="21"/>
                      </a:cubicBezTo>
                      <a:cubicBezTo>
                        <a:pt x="22" y="22"/>
                        <a:pt x="23" y="23"/>
                        <a:pt x="21" y="25"/>
                      </a:cubicBezTo>
                      <a:cubicBezTo>
                        <a:pt x="20" y="27"/>
                        <a:pt x="19" y="28"/>
                        <a:pt x="18" y="30"/>
                      </a:cubicBezTo>
                      <a:cubicBezTo>
                        <a:pt x="18" y="32"/>
                        <a:pt x="17" y="32"/>
                        <a:pt x="17" y="32"/>
                      </a:cubicBezTo>
                      <a:cubicBezTo>
                        <a:pt x="16" y="33"/>
                        <a:pt x="16" y="33"/>
                        <a:pt x="16" y="33"/>
                      </a:cubicBezTo>
                      <a:cubicBezTo>
                        <a:pt x="16" y="34"/>
                        <a:pt x="16" y="34"/>
                        <a:pt x="16" y="35"/>
                      </a:cubicBezTo>
                      <a:cubicBezTo>
                        <a:pt x="16" y="37"/>
                        <a:pt x="16" y="39"/>
                        <a:pt x="15" y="41"/>
                      </a:cubicBezTo>
                      <a:cubicBezTo>
                        <a:pt x="15" y="41"/>
                        <a:pt x="14" y="42"/>
                        <a:pt x="14" y="42"/>
                      </a:cubicBezTo>
                      <a:cubicBezTo>
                        <a:pt x="13" y="44"/>
                        <a:pt x="13" y="45"/>
                        <a:pt x="14" y="47"/>
                      </a:cubicBezTo>
                      <a:cubicBezTo>
                        <a:pt x="14" y="48"/>
                        <a:pt x="15" y="49"/>
                        <a:pt x="14" y="50"/>
                      </a:cubicBezTo>
                      <a:cubicBezTo>
                        <a:pt x="14" y="51"/>
                        <a:pt x="12" y="51"/>
                        <a:pt x="11" y="52"/>
                      </a:cubicBezTo>
                      <a:cubicBezTo>
                        <a:pt x="9" y="52"/>
                        <a:pt x="8" y="53"/>
                        <a:pt x="7" y="54"/>
                      </a:cubicBezTo>
                      <a:cubicBezTo>
                        <a:pt x="6" y="54"/>
                        <a:pt x="6" y="54"/>
                        <a:pt x="6" y="54"/>
                      </a:cubicBezTo>
                      <a:cubicBezTo>
                        <a:pt x="6" y="55"/>
                        <a:pt x="6" y="55"/>
                        <a:pt x="6" y="57"/>
                      </a:cubicBezTo>
                      <a:cubicBezTo>
                        <a:pt x="7" y="58"/>
                        <a:pt x="7" y="59"/>
                        <a:pt x="7" y="59"/>
                      </a:cubicBezTo>
                      <a:cubicBezTo>
                        <a:pt x="7" y="61"/>
                        <a:pt x="7" y="62"/>
                        <a:pt x="6" y="63"/>
                      </a:cubicBezTo>
                      <a:cubicBezTo>
                        <a:pt x="6" y="66"/>
                        <a:pt x="6" y="69"/>
                        <a:pt x="7" y="71"/>
                      </a:cubicBezTo>
                      <a:cubicBezTo>
                        <a:pt x="8" y="73"/>
                        <a:pt x="8" y="74"/>
                        <a:pt x="7" y="75"/>
                      </a:cubicBezTo>
                      <a:cubicBezTo>
                        <a:pt x="7" y="76"/>
                        <a:pt x="6" y="76"/>
                        <a:pt x="6" y="77"/>
                      </a:cubicBezTo>
                      <a:cubicBezTo>
                        <a:pt x="6" y="78"/>
                        <a:pt x="6" y="78"/>
                        <a:pt x="7" y="79"/>
                      </a:cubicBezTo>
                      <a:cubicBezTo>
                        <a:pt x="7" y="80"/>
                        <a:pt x="8" y="82"/>
                        <a:pt x="7" y="83"/>
                      </a:cubicBezTo>
                      <a:cubicBezTo>
                        <a:pt x="7" y="84"/>
                        <a:pt x="6" y="85"/>
                        <a:pt x="6" y="86"/>
                      </a:cubicBezTo>
                      <a:cubicBezTo>
                        <a:pt x="5" y="87"/>
                        <a:pt x="4" y="88"/>
                        <a:pt x="4" y="88"/>
                      </a:cubicBezTo>
                      <a:cubicBezTo>
                        <a:pt x="4" y="89"/>
                        <a:pt x="4" y="90"/>
                        <a:pt x="4" y="90"/>
                      </a:cubicBezTo>
                      <a:cubicBezTo>
                        <a:pt x="4" y="91"/>
                        <a:pt x="4" y="93"/>
                        <a:pt x="2" y="94"/>
                      </a:cubicBezTo>
                      <a:cubicBezTo>
                        <a:pt x="2" y="95"/>
                        <a:pt x="2" y="96"/>
                        <a:pt x="3" y="96"/>
                      </a:cubicBezTo>
                      <a:cubicBezTo>
                        <a:pt x="5" y="94"/>
                        <a:pt x="5" y="94"/>
                        <a:pt x="5" y="94"/>
                      </a:cubicBezTo>
                      <a:cubicBezTo>
                        <a:pt x="4" y="98"/>
                        <a:pt x="4" y="98"/>
                        <a:pt x="4" y="98"/>
                      </a:cubicBezTo>
                      <a:cubicBezTo>
                        <a:pt x="4" y="98"/>
                        <a:pt x="4" y="98"/>
                        <a:pt x="4" y="98"/>
                      </a:cubicBezTo>
                      <a:cubicBezTo>
                        <a:pt x="4" y="98"/>
                        <a:pt x="4" y="98"/>
                        <a:pt x="3" y="99"/>
                      </a:cubicBezTo>
                      <a:cubicBezTo>
                        <a:pt x="4" y="100"/>
                        <a:pt x="4" y="101"/>
                        <a:pt x="4" y="102"/>
                      </a:cubicBezTo>
                      <a:cubicBezTo>
                        <a:pt x="4" y="103"/>
                        <a:pt x="4" y="103"/>
                        <a:pt x="5" y="104"/>
                      </a:cubicBezTo>
                      <a:cubicBezTo>
                        <a:pt x="5" y="105"/>
                        <a:pt x="6" y="105"/>
                        <a:pt x="6" y="106"/>
                      </a:cubicBezTo>
                      <a:cubicBezTo>
                        <a:pt x="8" y="108"/>
                        <a:pt x="10" y="110"/>
                        <a:pt x="8" y="113"/>
                      </a:cubicBezTo>
                      <a:cubicBezTo>
                        <a:pt x="8" y="113"/>
                        <a:pt x="8" y="113"/>
                        <a:pt x="8" y="114"/>
                      </a:cubicBezTo>
                      <a:cubicBezTo>
                        <a:pt x="9" y="115"/>
                        <a:pt x="9" y="116"/>
                        <a:pt x="9" y="1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7" name="Freeform 402"/>
                <p:cNvSpPr>
                  <a:spLocks noChangeArrowheads="1"/>
                </p:cNvSpPr>
                <p:nvPr/>
              </p:nvSpPr>
              <p:spPr bwMode="auto">
                <a:xfrm>
                  <a:off x="894" y="408"/>
                  <a:ext cx="29" cy="19"/>
                </a:xfrm>
                <a:custGeom>
                  <a:avLst/>
                  <a:gdLst>
                    <a:gd name="T0" fmla="*/ 6 w 17"/>
                    <a:gd name="T1" fmla="*/ 1 h 11"/>
                    <a:gd name="T2" fmla="*/ 14 w 17"/>
                    <a:gd name="T3" fmla="*/ 4 h 11"/>
                    <a:gd name="T4" fmla="*/ 17 w 17"/>
                    <a:gd name="T5" fmla="*/ 6 h 11"/>
                    <a:gd name="T6" fmla="*/ 16 w 17"/>
                    <a:gd name="T7" fmla="*/ 9 h 11"/>
                    <a:gd name="T8" fmla="*/ 12 w 17"/>
                    <a:gd name="T9" fmla="*/ 11 h 11"/>
                    <a:gd name="T10" fmla="*/ 10 w 17"/>
                    <a:gd name="T11" fmla="*/ 9 h 11"/>
                    <a:gd name="T12" fmla="*/ 5 w 17"/>
                    <a:gd name="T13" fmla="*/ 11 h 11"/>
                    <a:gd name="T14" fmla="*/ 1 w 17"/>
                    <a:gd name="T15" fmla="*/ 10 h 11"/>
                    <a:gd name="T16" fmla="*/ 6 w 17"/>
                    <a:gd name="T17" fmla="*/ 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1"/>
                    <a:gd name="T29" fmla="*/ 17 w 17"/>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1">
                      <a:moveTo>
                        <a:pt x="6" y="1"/>
                      </a:moveTo>
                      <a:cubicBezTo>
                        <a:pt x="10" y="1"/>
                        <a:pt x="13" y="0"/>
                        <a:pt x="14" y="4"/>
                      </a:cubicBezTo>
                      <a:cubicBezTo>
                        <a:pt x="15" y="6"/>
                        <a:pt x="17" y="5"/>
                        <a:pt x="17" y="6"/>
                      </a:cubicBezTo>
                      <a:cubicBezTo>
                        <a:pt x="17" y="7"/>
                        <a:pt x="17" y="7"/>
                        <a:pt x="16" y="9"/>
                      </a:cubicBezTo>
                      <a:cubicBezTo>
                        <a:pt x="14" y="7"/>
                        <a:pt x="13" y="8"/>
                        <a:pt x="12" y="11"/>
                      </a:cubicBezTo>
                      <a:cubicBezTo>
                        <a:pt x="12" y="10"/>
                        <a:pt x="10" y="9"/>
                        <a:pt x="10" y="9"/>
                      </a:cubicBezTo>
                      <a:cubicBezTo>
                        <a:pt x="8" y="11"/>
                        <a:pt x="7" y="11"/>
                        <a:pt x="5" y="11"/>
                      </a:cubicBezTo>
                      <a:cubicBezTo>
                        <a:pt x="3" y="11"/>
                        <a:pt x="3" y="6"/>
                        <a:pt x="1" y="10"/>
                      </a:cubicBezTo>
                      <a:cubicBezTo>
                        <a:pt x="0" y="7"/>
                        <a:pt x="3" y="2"/>
                        <a:pt x="6"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8" name="Freeform 403"/>
                <p:cNvSpPr>
                  <a:spLocks noEditPoints="1" noChangeArrowheads="1"/>
                </p:cNvSpPr>
                <p:nvPr/>
              </p:nvSpPr>
              <p:spPr bwMode="auto">
                <a:xfrm>
                  <a:off x="892" y="408"/>
                  <a:ext cx="33" cy="25"/>
                </a:xfrm>
                <a:custGeom>
                  <a:avLst/>
                  <a:gdLst>
                    <a:gd name="T0" fmla="*/ 14 w 19"/>
                    <a:gd name="T1" fmla="*/ 14 h 14"/>
                    <a:gd name="T2" fmla="*/ 12 w 19"/>
                    <a:gd name="T3" fmla="*/ 12 h 14"/>
                    <a:gd name="T4" fmla="*/ 11 w 19"/>
                    <a:gd name="T5" fmla="*/ 10 h 14"/>
                    <a:gd name="T6" fmla="*/ 11 w 19"/>
                    <a:gd name="T7" fmla="*/ 10 h 14"/>
                    <a:gd name="T8" fmla="*/ 6 w 19"/>
                    <a:gd name="T9" fmla="*/ 12 h 14"/>
                    <a:gd name="T10" fmla="*/ 6 w 19"/>
                    <a:gd name="T11" fmla="*/ 12 h 14"/>
                    <a:gd name="T12" fmla="*/ 4 w 19"/>
                    <a:gd name="T13" fmla="*/ 10 h 14"/>
                    <a:gd name="T14" fmla="*/ 3 w 19"/>
                    <a:gd name="T15" fmla="*/ 9 h 14"/>
                    <a:gd name="T16" fmla="*/ 2 w 19"/>
                    <a:gd name="T17" fmla="*/ 11 h 14"/>
                    <a:gd name="T18" fmla="*/ 1 w 19"/>
                    <a:gd name="T19" fmla="*/ 12 h 14"/>
                    <a:gd name="T20" fmla="*/ 1 w 19"/>
                    <a:gd name="T21" fmla="*/ 10 h 14"/>
                    <a:gd name="T22" fmla="*/ 2 w 19"/>
                    <a:gd name="T23" fmla="*/ 4 h 14"/>
                    <a:gd name="T24" fmla="*/ 7 w 19"/>
                    <a:gd name="T25" fmla="*/ 0 h 14"/>
                    <a:gd name="T26" fmla="*/ 9 w 19"/>
                    <a:gd name="T27" fmla="*/ 0 h 14"/>
                    <a:gd name="T28" fmla="*/ 11 w 19"/>
                    <a:gd name="T29" fmla="*/ 0 h 14"/>
                    <a:gd name="T30" fmla="*/ 16 w 19"/>
                    <a:gd name="T31" fmla="*/ 4 h 14"/>
                    <a:gd name="T32" fmla="*/ 17 w 19"/>
                    <a:gd name="T33" fmla="*/ 4 h 14"/>
                    <a:gd name="T34" fmla="*/ 19 w 19"/>
                    <a:gd name="T35" fmla="*/ 6 h 14"/>
                    <a:gd name="T36" fmla="*/ 19 w 19"/>
                    <a:gd name="T37" fmla="*/ 8 h 14"/>
                    <a:gd name="T38" fmla="*/ 18 w 19"/>
                    <a:gd name="T39" fmla="*/ 9 h 14"/>
                    <a:gd name="T40" fmla="*/ 18 w 19"/>
                    <a:gd name="T41" fmla="*/ 11 h 14"/>
                    <a:gd name="T42" fmla="*/ 17 w 19"/>
                    <a:gd name="T43" fmla="*/ 10 h 14"/>
                    <a:gd name="T44" fmla="*/ 15 w 19"/>
                    <a:gd name="T45" fmla="*/ 9 h 14"/>
                    <a:gd name="T46" fmla="*/ 14 w 19"/>
                    <a:gd name="T47" fmla="*/ 11 h 14"/>
                    <a:gd name="T48" fmla="*/ 14 w 19"/>
                    <a:gd name="T49" fmla="*/ 14 h 14"/>
                    <a:gd name="T50" fmla="*/ 3 w 19"/>
                    <a:gd name="T51" fmla="*/ 7 h 14"/>
                    <a:gd name="T52" fmla="*/ 5 w 19"/>
                    <a:gd name="T53" fmla="*/ 9 h 14"/>
                    <a:gd name="T54" fmla="*/ 6 w 19"/>
                    <a:gd name="T55" fmla="*/ 10 h 14"/>
                    <a:gd name="T56" fmla="*/ 10 w 19"/>
                    <a:gd name="T57" fmla="*/ 8 h 14"/>
                    <a:gd name="T58" fmla="*/ 11 w 19"/>
                    <a:gd name="T59" fmla="*/ 7 h 14"/>
                    <a:gd name="T60" fmla="*/ 12 w 19"/>
                    <a:gd name="T61" fmla="*/ 8 h 14"/>
                    <a:gd name="T62" fmla="*/ 13 w 19"/>
                    <a:gd name="T63" fmla="*/ 9 h 14"/>
                    <a:gd name="T64" fmla="*/ 17 w 19"/>
                    <a:gd name="T65" fmla="*/ 8 h 14"/>
                    <a:gd name="T66" fmla="*/ 17 w 19"/>
                    <a:gd name="T67" fmla="*/ 7 h 14"/>
                    <a:gd name="T68" fmla="*/ 17 w 19"/>
                    <a:gd name="T69" fmla="*/ 6 h 14"/>
                    <a:gd name="T70" fmla="*/ 17 w 19"/>
                    <a:gd name="T71" fmla="*/ 6 h 14"/>
                    <a:gd name="T72" fmla="*/ 14 w 19"/>
                    <a:gd name="T73" fmla="*/ 5 h 14"/>
                    <a:gd name="T74" fmla="*/ 11 w 19"/>
                    <a:gd name="T75" fmla="*/ 2 h 14"/>
                    <a:gd name="T76" fmla="*/ 9 w 19"/>
                    <a:gd name="T77" fmla="*/ 2 h 14"/>
                    <a:gd name="T78" fmla="*/ 7 w 19"/>
                    <a:gd name="T79" fmla="*/ 2 h 14"/>
                    <a:gd name="T80" fmla="*/ 4 w 19"/>
                    <a:gd name="T81" fmla="*/ 5 h 14"/>
                    <a:gd name="T82" fmla="*/ 3 w 19"/>
                    <a:gd name="T83" fmla="*/ 8 h 14"/>
                    <a:gd name="T84" fmla="*/ 3 w 19"/>
                    <a:gd name="T85" fmla="*/ 7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
                    <a:gd name="T130" fmla="*/ 0 h 14"/>
                    <a:gd name="T131" fmla="*/ 19 w 19"/>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 h="14">
                      <a:moveTo>
                        <a:pt x="14" y="14"/>
                      </a:moveTo>
                      <a:cubicBezTo>
                        <a:pt x="12" y="12"/>
                        <a:pt x="12" y="12"/>
                        <a:pt x="12" y="12"/>
                      </a:cubicBezTo>
                      <a:cubicBezTo>
                        <a:pt x="12" y="11"/>
                        <a:pt x="12" y="11"/>
                        <a:pt x="11" y="10"/>
                      </a:cubicBezTo>
                      <a:cubicBezTo>
                        <a:pt x="11" y="10"/>
                        <a:pt x="11" y="10"/>
                        <a:pt x="11" y="10"/>
                      </a:cubicBezTo>
                      <a:cubicBezTo>
                        <a:pt x="9" y="12"/>
                        <a:pt x="8" y="12"/>
                        <a:pt x="6" y="12"/>
                      </a:cubicBezTo>
                      <a:cubicBezTo>
                        <a:pt x="6" y="12"/>
                        <a:pt x="6" y="12"/>
                        <a:pt x="6" y="12"/>
                      </a:cubicBezTo>
                      <a:cubicBezTo>
                        <a:pt x="5" y="12"/>
                        <a:pt x="4" y="11"/>
                        <a:pt x="4" y="10"/>
                      </a:cubicBezTo>
                      <a:cubicBezTo>
                        <a:pt x="3" y="10"/>
                        <a:pt x="3" y="10"/>
                        <a:pt x="3" y="9"/>
                      </a:cubicBezTo>
                      <a:cubicBezTo>
                        <a:pt x="3" y="10"/>
                        <a:pt x="3" y="10"/>
                        <a:pt x="2" y="11"/>
                      </a:cubicBezTo>
                      <a:cubicBezTo>
                        <a:pt x="1" y="12"/>
                        <a:pt x="1" y="12"/>
                        <a:pt x="1" y="12"/>
                      </a:cubicBezTo>
                      <a:cubicBezTo>
                        <a:pt x="1" y="10"/>
                        <a:pt x="1" y="10"/>
                        <a:pt x="1" y="10"/>
                      </a:cubicBezTo>
                      <a:cubicBezTo>
                        <a:pt x="0" y="8"/>
                        <a:pt x="1" y="6"/>
                        <a:pt x="2" y="4"/>
                      </a:cubicBezTo>
                      <a:cubicBezTo>
                        <a:pt x="4" y="2"/>
                        <a:pt x="6" y="1"/>
                        <a:pt x="7" y="0"/>
                      </a:cubicBezTo>
                      <a:cubicBezTo>
                        <a:pt x="8" y="0"/>
                        <a:pt x="8" y="0"/>
                        <a:pt x="9" y="0"/>
                      </a:cubicBezTo>
                      <a:cubicBezTo>
                        <a:pt x="9" y="0"/>
                        <a:pt x="10" y="0"/>
                        <a:pt x="11" y="0"/>
                      </a:cubicBezTo>
                      <a:cubicBezTo>
                        <a:pt x="13" y="0"/>
                        <a:pt x="15" y="1"/>
                        <a:pt x="16" y="4"/>
                      </a:cubicBezTo>
                      <a:cubicBezTo>
                        <a:pt x="16" y="4"/>
                        <a:pt x="17" y="4"/>
                        <a:pt x="17" y="4"/>
                      </a:cubicBezTo>
                      <a:cubicBezTo>
                        <a:pt x="18" y="5"/>
                        <a:pt x="19" y="5"/>
                        <a:pt x="19" y="6"/>
                      </a:cubicBezTo>
                      <a:cubicBezTo>
                        <a:pt x="19" y="7"/>
                        <a:pt x="19" y="8"/>
                        <a:pt x="19" y="8"/>
                      </a:cubicBezTo>
                      <a:cubicBezTo>
                        <a:pt x="19" y="8"/>
                        <a:pt x="18" y="8"/>
                        <a:pt x="18" y="9"/>
                      </a:cubicBezTo>
                      <a:cubicBezTo>
                        <a:pt x="18" y="11"/>
                        <a:pt x="18" y="11"/>
                        <a:pt x="18" y="11"/>
                      </a:cubicBezTo>
                      <a:cubicBezTo>
                        <a:pt x="17" y="10"/>
                        <a:pt x="17" y="10"/>
                        <a:pt x="17" y="10"/>
                      </a:cubicBezTo>
                      <a:cubicBezTo>
                        <a:pt x="16" y="9"/>
                        <a:pt x="15" y="9"/>
                        <a:pt x="15" y="9"/>
                      </a:cubicBezTo>
                      <a:cubicBezTo>
                        <a:pt x="15" y="9"/>
                        <a:pt x="14" y="9"/>
                        <a:pt x="14" y="11"/>
                      </a:cubicBezTo>
                      <a:lnTo>
                        <a:pt x="14" y="14"/>
                      </a:lnTo>
                      <a:close/>
                      <a:moveTo>
                        <a:pt x="3" y="7"/>
                      </a:moveTo>
                      <a:cubicBezTo>
                        <a:pt x="4" y="7"/>
                        <a:pt x="5" y="9"/>
                        <a:pt x="5" y="9"/>
                      </a:cubicBezTo>
                      <a:cubicBezTo>
                        <a:pt x="6" y="10"/>
                        <a:pt x="6" y="10"/>
                        <a:pt x="6" y="10"/>
                      </a:cubicBezTo>
                      <a:cubicBezTo>
                        <a:pt x="8" y="10"/>
                        <a:pt x="9" y="10"/>
                        <a:pt x="10" y="8"/>
                      </a:cubicBezTo>
                      <a:cubicBezTo>
                        <a:pt x="11" y="7"/>
                        <a:pt x="11" y="7"/>
                        <a:pt x="11" y="7"/>
                      </a:cubicBezTo>
                      <a:cubicBezTo>
                        <a:pt x="12" y="8"/>
                        <a:pt x="12" y="8"/>
                        <a:pt x="12" y="8"/>
                      </a:cubicBezTo>
                      <a:cubicBezTo>
                        <a:pt x="12" y="8"/>
                        <a:pt x="12" y="9"/>
                        <a:pt x="13" y="9"/>
                      </a:cubicBezTo>
                      <a:cubicBezTo>
                        <a:pt x="13" y="8"/>
                        <a:pt x="14" y="7"/>
                        <a:pt x="17" y="8"/>
                      </a:cubicBezTo>
                      <a:cubicBezTo>
                        <a:pt x="17" y="7"/>
                        <a:pt x="17" y="7"/>
                        <a:pt x="17" y="7"/>
                      </a:cubicBezTo>
                      <a:cubicBezTo>
                        <a:pt x="17" y="6"/>
                        <a:pt x="17" y="6"/>
                        <a:pt x="17" y="6"/>
                      </a:cubicBezTo>
                      <a:cubicBezTo>
                        <a:pt x="17" y="6"/>
                        <a:pt x="17" y="6"/>
                        <a:pt x="17" y="6"/>
                      </a:cubicBezTo>
                      <a:cubicBezTo>
                        <a:pt x="16" y="6"/>
                        <a:pt x="15" y="6"/>
                        <a:pt x="14" y="5"/>
                      </a:cubicBezTo>
                      <a:cubicBezTo>
                        <a:pt x="14" y="3"/>
                        <a:pt x="13" y="2"/>
                        <a:pt x="11" y="2"/>
                      </a:cubicBezTo>
                      <a:cubicBezTo>
                        <a:pt x="10" y="2"/>
                        <a:pt x="9" y="2"/>
                        <a:pt x="9" y="2"/>
                      </a:cubicBezTo>
                      <a:cubicBezTo>
                        <a:pt x="8" y="2"/>
                        <a:pt x="8" y="2"/>
                        <a:pt x="7" y="2"/>
                      </a:cubicBezTo>
                      <a:cubicBezTo>
                        <a:pt x="6" y="2"/>
                        <a:pt x="5" y="3"/>
                        <a:pt x="4" y="5"/>
                      </a:cubicBezTo>
                      <a:cubicBezTo>
                        <a:pt x="3" y="6"/>
                        <a:pt x="3" y="7"/>
                        <a:pt x="3" y="8"/>
                      </a:cubicBezTo>
                      <a:cubicBezTo>
                        <a:pt x="3" y="7"/>
                        <a:pt x="3" y="7"/>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9" name="Freeform 404"/>
                <p:cNvSpPr>
                  <a:spLocks noChangeArrowheads="1"/>
                </p:cNvSpPr>
                <p:nvPr/>
              </p:nvSpPr>
              <p:spPr bwMode="auto">
                <a:xfrm>
                  <a:off x="951" y="434"/>
                  <a:ext cx="3" cy="4"/>
                </a:xfrm>
                <a:custGeom>
                  <a:avLst/>
                  <a:gdLst>
                    <a:gd name="T0" fmla="*/ 1 w 2"/>
                    <a:gd name="T1" fmla="*/ 0 h 2"/>
                    <a:gd name="T2" fmla="*/ 2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0"/>
                        <a:pt x="1" y="1"/>
                        <a:pt x="2" y="2"/>
                      </a:cubicBezTo>
                      <a:cubicBezTo>
                        <a:pt x="0"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0" name="Freeform 405"/>
                <p:cNvSpPr>
                  <a:spLocks noChangeArrowheads="1"/>
                </p:cNvSpPr>
                <p:nvPr/>
              </p:nvSpPr>
              <p:spPr bwMode="auto">
                <a:xfrm>
                  <a:off x="947" y="422"/>
                  <a:ext cx="9" cy="17"/>
                </a:xfrm>
                <a:custGeom>
                  <a:avLst/>
                  <a:gdLst>
                    <a:gd name="T0" fmla="*/ 5 w 5"/>
                    <a:gd name="T1" fmla="*/ 10 h 10"/>
                    <a:gd name="T2" fmla="*/ 3 w 5"/>
                    <a:gd name="T3" fmla="*/ 9 h 10"/>
                    <a:gd name="T4" fmla="*/ 2 w 5"/>
                    <a:gd name="T5" fmla="*/ 9 h 10"/>
                    <a:gd name="T6" fmla="*/ 2 w 5"/>
                    <a:gd name="T7" fmla="*/ 7 h 10"/>
                    <a:gd name="T8" fmla="*/ 2 w 5"/>
                    <a:gd name="T9" fmla="*/ 7 h 10"/>
                    <a:gd name="T10" fmla="*/ 0 w 5"/>
                    <a:gd name="T11" fmla="*/ 0 h 10"/>
                    <a:gd name="T12" fmla="*/ 5 w 5"/>
                    <a:gd name="T13" fmla="*/ 10 h 10"/>
                    <a:gd name="T14" fmla="*/ 0 60000 65536"/>
                    <a:gd name="T15" fmla="*/ 0 60000 65536"/>
                    <a:gd name="T16" fmla="*/ 0 60000 65536"/>
                    <a:gd name="T17" fmla="*/ 0 60000 65536"/>
                    <a:gd name="T18" fmla="*/ 0 60000 65536"/>
                    <a:gd name="T19" fmla="*/ 0 60000 65536"/>
                    <a:gd name="T20" fmla="*/ 0 60000 65536"/>
                    <a:gd name="T21" fmla="*/ 0 w 5"/>
                    <a:gd name="T22" fmla="*/ 0 h 10"/>
                    <a:gd name="T23" fmla="*/ 5 w 5"/>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0">
                      <a:moveTo>
                        <a:pt x="5" y="10"/>
                      </a:moveTo>
                      <a:cubicBezTo>
                        <a:pt x="3" y="9"/>
                        <a:pt x="3" y="9"/>
                        <a:pt x="3" y="9"/>
                      </a:cubicBezTo>
                      <a:cubicBezTo>
                        <a:pt x="3" y="9"/>
                        <a:pt x="2" y="9"/>
                        <a:pt x="2" y="9"/>
                      </a:cubicBezTo>
                      <a:cubicBezTo>
                        <a:pt x="2" y="8"/>
                        <a:pt x="2" y="8"/>
                        <a:pt x="2" y="7"/>
                      </a:cubicBezTo>
                      <a:cubicBezTo>
                        <a:pt x="2" y="7"/>
                        <a:pt x="2" y="7"/>
                        <a:pt x="2" y="7"/>
                      </a:cubicBezTo>
                      <a:cubicBezTo>
                        <a:pt x="0" y="0"/>
                        <a:pt x="0" y="0"/>
                        <a:pt x="0" y="0"/>
                      </a:cubicBezTo>
                      <a:lnTo>
                        <a:pt x="5"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grpSp>
          <p:grpSp>
            <p:nvGrpSpPr>
              <p:cNvPr id="7" name="Group 607"/>
              <p:cNvGrpSpPr>
                <a:grpSpLocks/>
              </p:cNvGrpSpPr>
              <p:nvPr/>
            </p:nvGrpSpPr>
            <p:grpSpPr bwMode="auto">
              <a:xfrm>
                <a:off x="4398963" y="1431925"/>
                <a:ext cx="1951037" cy="1852613"/>
                <a:chOff x="0" y="0"/>
                <a:chExt cx="1229" cy="1167"/>
              </a:xfrm>
            </p:grpSpPr>
            <p:sp>
              <p:nvSpPr>
                <p:cNvPr id="151" name="Freeform 407"/>
                <p:cNvSpPr>
                  <a:spLocks noChangeArrowheads="1"/>
                </p:cNvSpPr>
                <p:nvPr/>
              </p:nvSpPr>
              <p:spPr bwMode="auto">
                <a:xfrm>
                  <a:off x="371" y="917"/>
                  <a:ext cx="1" cy="3"/>
                </a:xfrm>
                <a:custGeom>
                  <a:avLst/>
                  <a:gdLst>
                    <a:gd name="T0" fmla="*/ 1 w 1"/>
                    <a:gd name="T1" fmla="*/ 0 h 2"/>
                    <a:gd name="T2" fmla="*/ 1 w 1"/>
                    <a:gd name="T3" fmla="*/ 2 h 2"/>
                    <a:gd name="T4" fmla="*/ 1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0"/>
                      </a:moveTo>
                      <a:cubicBezTo>
                        <a:pt x="1" y="0"/>
                        <a:pt x="1" y="1"/>
                        <a:pt x="1" y="2"/>
                      </a:cubicBezTo>
                      <a:cubicBezTo>
                        <a:pt x="0"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2" name="Freeform 408"/>
                <p:cNvSpPr>
                  <a:spLocks noChangeArrowheads="1"/>
                </p:cNvSpPr>
                <p:nvPr/>
              </p:nvSpPr>
              <p:spPr bwMode="auto">
                <a:xfrm>
                  <a:off x="371" y="917"/>
                  <a:ext cx="5" cy="7"/>
                </a:xfrm>
                <a:custGeom>
                  <a:avLst/>
                  <a:gdLst>
                    <a:gd name="T0" fmla="*/ 3 w 3"/>
                    <a:gd name="T1" fmla="*/ 4 h 4"/>
                    <a:gd name="T2" fmla="*/ 1 w 3"/>
                    <a:gd name="T3" fmla="*/ 3 h 4"/>
                    <a:gd name="T4" fmla="*/ 0 w 3"/>
                    <a:gd name="T5" fmla="*/ 0 h 4"/>
                    <a:gd name="T6" fmla="*/ 0 w 3"/>
                    <a:gd name="T7" fmla="*/ 0 h 4"/>
                    <a:gd name="T8" fmla="*/ 2 w 3"/>
                    <a:gd name="T9" fmla="*/ 0 h 4"/>
                    <a:gd name="T10" fmla="*/ 2 w 3"/>
                    <a:gd name="T11" fmla="*/ 1 h 4"/>
                    <a:gd name="T12" fmla="*/ 3 w 3"/>
                    <a:gd name="T13" fmla="*/ 4 h 4"/>
                    <a:gd name="T14" fmla="*/ 0 60000 65536"/>
                    <a:gd name="T15" fmla="*/ 0 60000 65536"/>
                    <a:gd name="T16" fmla="*/ 0 60000 65536"/>
                    <a:gd name="T17" fmla="*/ 0 60000 65536"/>
                    <a:gd name="T18" fmla="*/ 0 60000 65536"/>
                    <a:gd name="T19" fmla="*/ 0 60000 65536"/>
                    <a:gd name="T20" fmla="*/ 0 60000 65536"/>
                    <a:gd name="T21" fmla="*/ 0 w 3"/>
                    <a:gd name="T22" fmla="*/ 0 h 4"/>
                    <a:gd name="T23" fmla="*/ 3 w 3"/>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4">
                      <a:moveTo>
                        <a:pt x="3" y="4"/>
                      </a:moveTo>
                      <a:cubicBezTo>
                        <a:pt x="1" y="3"/>
                        <a:pt x="1" y="3"/>
                        <a:pt x="1" y="3"/>
                      </a:cubicBezTo>
                      <a:cubicBezTo>
                        <a:pt x="0" y="2"/>
                        <a:pt x="0" y="1"/>
                        <a:pt x="0" y="0"/>
                      </a:cubicBezTo>
                      <a:cubicBezTo>
                        <a:pt x="0" y="0"/>
                        <a:pt x="0" y="0"/>
                        <a:pt x="0" y="0"/>
                      </a:cubicBezTo>
                      <a:cubicBezTo>
                        <a:pt x="2" y="0"/>
                        <a:pt x="2" y="0"/>
                        <a:pt x="2" y="0"/>
                      </a:cubicBezTo>
                      <a:cubicBezTo>
                        <a:pt x="2" y="0"/>
                        <a:pt x="2" y="0"/>
                        <a:pt x="2" y="1"/>
                      </a:cubicBezTo>
                      <a:lnTo>
                        <a:pt x="3"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3" name="Freeform 409"/>
                <p:cNvSpPr>
                  <a:spLocks noChangeArrowheads="1"/>
                </p:cNvSpPr>
                <p:nvPr/>
              </p:nvSpPr>
              <p:spPr bwMode="auto">
                <a:xfrm>
                  <a:off x="379" y="922"/>
                  <a:ext cx="2" cy="2"/>
                </a:xfrm>
                <a:custGeom>
                  <a:avLst/>
                  <a:gdLst>
                    <a:gd name="T0" fmla="*/ 1 w 1"/>
                    <a:gd name="T1" fmla="*/ 0 h 1"/>
                    <a:gd name="T2" fmla="*/ 1 w 1"/>
                    <a:gd name="T3" fmla="*/ 1 h 1"/>
                    <a:gd name="T4" fmla="*/ 0 w 1"/>
                    <a:gd name="T5" fmla="*/ 0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1" y="1"/>
                      </a:cubicBezTo>
                      <a:cubicBezTo>
                        <a:pt x="0" y="1"/>
                        <a:pt x="0" y="0"/>
                        <a:pt x="0" y="0"/>
                      </a:cubicBezTo>
                      <a:cubicBezTo>
                        <a:pt x="0" y="0"/>
                        <a:pt x="0"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4" name="Freeform 410"/>
                <p:cNvSpPr>
                  <a:spLocks noChangeArrowheads="1"/>
                </p:cNvSpPr>
                <p:nvPr/>
              </p:nvSpPr>
              <p:spPr bwMode="auto">
                <a:xfrm>
                  <a:off x="376" y="918"/>
                  <a:ext cx="7" cy="9"/>
                </a:xfrm>
                <a:custGeom>
                  <a:avLst/>
                  <a:gdLst>
                    <a:gd name="T0" fmla="*/ 4 w 4"/>
                    <a:gd name="T1" fmla="*/ 5 h 5"/>
                    <a:gd name="T2" fmla="*/ 0 w 4"/>
                    <a:gd name="T3" fmla="*/ 2 h 5"/>
                    <a:gd name="T4" fmla="*/ 1 w 4"/>
                    <a:gd name="T5" fmla="*/ 1 h 5"/>
                    <a:gd name="T6" fmla="*/ 2 w 4"/>
                    <a:gd name="T7" fmla="*/ 1 h 5"/>
                    <a:gd name="T8" fmla="*/ 4 w 4"/>
                    <a:gd name="T9" fmla="*/ 0 h 5"/>
                    <a:gd name="T10" fmla="*/ 4 w 4"/>
                    <a:gd name="T11" fmla="*/ 5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5"/>
                      </a:moveTo>
                      <a:cubicBezTo>
                        <a:pt x="0" y="2"/>
                        <a:pt x="0" y="2"/>
                        <a:pt x="0" y="2"/>
                      </a:cubicBezTo>
                      <a:cubicBezTo>
                        <a:pt x="1" y="1"/>
                        <a:pt x="1" y="1"/>
                        <a:pt x="1" y="1"/>
                      </a:cubicBezTo>
                      <a:cubicBezTo>
                        <a:pt x="2" y="1"/>
                        <a:pt x="2" y="1"/>
                        <a:pt x="2" y="1"/>
                      </a:cubicBezTo>
                      <a:cubicBezTo>
                        <a:pt x="4" y="0"/>
                        <a:pt x="4" y="0"/>
                        <a:pt x="4" y="0"/>
                      </a:cubicBezTo>
                      <a:lnTo>
                        <a:pt x="4"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5" name="Freeform 411"/>
                <p:cNvSpPr>
                  <a:spLocks noChangeArrowheads="1"/>
                </p:cNvSpPr>
                <p:nvPr/>
              </p:nvSpPr>
              <p:spPr bwMode="auto">
                <a:xfrm>
                  <a:off x="384" y="925"/>
                  <a:ext cx="2" cy="2"/>
                </a:xfrm>
                <a:custGeom>
                  <a:avLst/>
                  <a:gdLst>
                    <a:gd name="T0" fmla="*/ 1 w 1"/>
                    <a:gd name="T1" fmla="*/ 0 h 1"/>
                    <a:gd name="T2" fmla="*/ 1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1" y="0"/>
                      </a:moveTo>
                      <a:cubicBezTo>
                        <a:pt x="0" y="1"/>
                        <a:pt x="0"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6" name="Freeform 412"/>
                <p:cNvSpPr>
                  <a:spLocks noChangeArrowheads="1"/>
                </p:cNvSpPr>
                <p:nvPr/>
              </p:nvSpPr>
              <p:spPr bwMode="auto">
                <a:xfrm>
                  <a:off x="383" y="924"/>
                  <a:ext cx="3" cy="5"/>
                </a:xfrm>
                <a:custGeom>
                  <a:avLst/>
                  <a:gdLst>
                    <a:gd name="T0" fmla="*/ 1 w 2"/>
                    <a:gd name="T1" fmla="*/ 3 h 3"/>
                    <a:gd name="T2" fmla="*/ 0 w 2"/>
                    <a:gd name="T3" fmla="*/ 3 h 3"/>
                    <a:gd name="T4" fmla="*/ 0 w 2"/>
                    <a:gd name="T5" fmla="*/ 2 h 3"/>
                    <a:gd name="T6" fmla="*/ 1 w 2"/>
                    <a:gd name="T7" fmla="*/ 1 h 3"/>
                    <a:gd name="T8" fmla="*/ 1 w 2"/>
                    <a:gd name="T9" fmla="*/ 1 h 3"/>
                    <a:gd name="T10" fmla="*/ 1 w 2"/>
                    <a:gd name="T11" fmla="*/ 0 h 3"/>
                    <a:gd name="T12" fmla="*/ 2 w 2"/>
                    <a:gd name="T13" fmla="*/ 0 h 3"/>
                    <a:gd name="T14" fmla="*/ 2 w 2"/>
                    <a:gd name="T15" fmla="*/ 1 h 3"/>
                    <a:gd name="T16" fmla="*/ 2 w 2"/>
                    <a:gd name="T17" fmla="*/ 1 h 3"/>
                    <a:gd name="T18" fmla="*/ 2 w 2"/>
                    <a:gd name="T19" fmla="*/ 1 h 3"/>
                    <a:gd name="T20" fmla="*/ 2 w 2"/>
                    <a:gd name="T21" fmla="*/ 2 h 3"/>
                    <a:gd name="T22" fmla="*/ 1 w 2"/>
                    <a:gd name="T23" fmla="*/ 2 h 3"/>
                    <a:gd name="T24" fmla="*/ 1 w 2"/>
                    <a:gd name="T25" fmla="*/ 2 h 3"/>
                    <a:gd name="T26" fmla="*/ 1 w 2"/>
                    <a:gd name="T27" fmla="*/ 2 h 3"/>
                    <a:gd name="T28" fmla="*/ 1 w 2"/>
                    <a:gd name="T29" fmla="*/ 3 h 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
                    <a:gd name="T46" fmla="*/ 0 h 3"/>
                    <a:gd name="T47" fmla="*/ 2 w 2"/>
                    <a:gd name="T48" fmla="*/ 3 h 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 h="3">
                      <a:moveTo>
                        <a:pt x="1" y="3"/>
                      </a:moveTo>
                      <a:cubicBezTo>
                        <a:pt x="0" y="3"/>
                        <a:pt x="0" y="3"/>
                        <a:pt x="0" y="3"/>
                      </a:cubicBezTo>
                      <a:cubicBezTo>
                        <a:pt x="0" y="2"/>
                        <a:pt x="0" y="2"/>
                        <a:pt x="0" y="2"/>
                      </a:cubicBezTo>
                      <a:cubicBezTo>
                        <a:pt x="0" y="1"/>
                        <a:pt x="0" y="1"/>
                        <a:pt x="1" y="1"/>
                      </a:cubicBezTo>
                      <a:cubicBezTo>
                        <a:pt x="1" y="1"/>
                        <a:pt x="1" y="1"/>
                        <a:pt x="1" y="1"/>
                      </a:cubicBezTo>
                      <a:cubicBezTo>
                        <a:pt x="1" y="0"/>
                        <a:pt x="1" y="0"/>
                        <a:pt x="1" y="0"/>
                      </a:cubicBezTo>
                      <a:cubicBezTo>
                        <a:pt x="1" y="0"/>
                        <a:pt x="1" y="0"/>
                        <a:pt x="2" y="0"/>
                      </a:cubicBezTo>
                      <a:cubicBezTo>
                        <a:pt x="2" y="1"/>
                        <a:pt x="2" y="1"/>
                        <a:pt x="2" y="1"/>
                      </a:cubicBezTo>
                      <a:cubicBezTo>
                        <a:pt x="2" y="1"/>
                        <a:pt x="2" y="1"/>
                        <a:pt x="2" y="1"/>
                      </a:cubicBezTo>
                      <a:cubicBezTo>
                        <a:pt x="2" y="1"/>
                        <a:pt x="2" y="1"/>
                        <a:pt x="2" y="1"/>
                      </a:cubicBezTo>
                      <a:cubicBezTo>
                        <a:pt x="2" y="2"/>
                        <a:pt x="2" y="2"/>
                        <a:pt x="2" y="2"/>
                      </a:cubicBezTo>
                      <a:cubicBezTo>
                        <a:pt x="2" y="2"/>
                        <a:pt x="2" y="2"/>
                        <a:pt x="1" y="2"/>
                      </a:cubicBezTo>
                      <a:cubicBezTo>
                        <a:pt x="1" y="2"/>
                        <a:pt x="1" y="2"/>
                        <a:pt x="1" y="2"/>
                      </a:cubicBezTo>
                      <a:cubicBezTo>
                        <a:pt x="1" y="2"/>
                        <a:pt x="1" y="2"/>
                        <a:pt x="1" y="2"/>
                      </a:cubicBezTo>
                      <a:cubicBezTo>
                        <a:pt x="1" y="3"/>
                        <a:pt x="1" y="3"/>
                        <a:pt x="1"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7" name="Freeform 413"/>
                <p:cNvSpPr>
                  <a:spLocks noChangeArrowheads="1"/>
                </p:cNvSpPr>
                <p:nvPr/>
              </p:nvSpPr>
              <p:spPr bwMode="auto">
                <a:xfrm>
                  <a:off x="48" y="438"/>
                  <a:ext cx="85" cy="86"/>
                </a:xfrm>
                <a:custGeom>
                  <a:avLst/>
                  <a:gdLst>
                    <a:gd name="T0" fmla="*/ 29 w 49"/>
                    <a:gd name="T1" fmla="*/ 0 h 50"/>
                    <a:gd name="T2" fmla="*/ 37 w 49"/>
                    <a:gd name="T3" fmla="*/ 6 h 50"/>
                    <a:gd name="T4" fmla="*/ 42 w 49"/>
                    <a:gd name="T5" fmla="*/ 9 h 50"/>
                    <a:gd name="T6" fmla="*/ 44 w 49"/>
                    <a:gd name="T7" fmla="*/ 11 h 50"/>
                    <a:gd name="T8" fmla="*/ 49 w 49"/>
                    <a:gd name="T9" fmla="*/ 12 h 50"/>
                    <a:gd name="T10" fmla="*/ 47 w 49"/>
                    <a:gd name="T11" fmla="*/ 21 h 50"/>
                    <a:gd name="T12" fmla="*/ 42 w 49"/>
                    <a:gd name="T13" fmla="*/ 29 h 50"/>
                    <a:gd name="T14" fmla="*/ 45 w 49"/>
                    <a:gd name="T15" fmla="*/ 33 h 50"/>
                    <a:gd name="T16" fmla="*/ 45 w 49"/>
                    <a:gd name="T17" fmla="*/ 36 h 50"/>
                    <a:gd name="T18" fmla="*/ 45 w 49"/>
                    <a:gd name="T19" fmla="*/ 39 h 50"/>
                    <a:gd name="T20" fmla="*/ 47 w 49"/>
                    <a:gd name="T21" fmla="*/ 41 h 50"/>
                    <a:gd name="T22" fmla="*/ 43 w 49"/>
                    <a:gd name="T23" fmla="*/ 45 h 50"/>
                    <a:gd name="T24" fmla="*/ 38 w 49"/>
                    <a:gd name="T25" fmla="*/ 44 h 50"/>
                    <a:gd name="T26" fmla="*/ 30 w 49"/>
                    <a:gd name="T27" fmla="*/ 49 h 50"/>
                    <a:gd name="T28" fmla="*/ 21 w 49"/>
                    <a:gd name="T29" fmla="*/ 48 h 50"/>
                    <a:gd name="T30" fmla="*/ 11 w 49"/>
                    <a:gd name="T31" fmla="*/ 44 h 50"/>
                    <a:gd name="T32" fmla="*/ 14 w 49"/>
                    <a:gd name="T33" fmla="*/ 32 h 50"/>
                    <a:gd name="T34" fmla="*/ 16 w 49"/>
                    <a:gd name="T35" fmla="*/ 34 h 50"/>
                    <a:gd name="T36" fmla="*/ 14 w 49"/>
                    <a:gd name="T37" fmla="*/ 28 h 50"/>
                    <a:gd name="T38" fmla="*/ 10 w 49"/>
                    <a:gd name="T39" fmla="*/ 23 h 50"/>
                    <a:gd name="T40" fmla="*/ 11 w 49"/>
                    <a:gd name="T41" fmla="*/ 23 h 50"/>
                    <a:gd name="T42" fmla="*/ 0 w 49"/>
                    <a:gd name="T43" fmla="*/ 18 h 50"/>
                    <a:gd name="T44" fmla="*/ 1 w 49"/>
                    <a:gd name="T45" fmla="*/ 18 h 50"/>
                    <a:gd name="T46" fmla="*/ 1 w 49"/>
                    <a:gd name="T47" fmla="*/ 16 h 50"/>
                    <a:gd name="T48" fmla="*/ 0 w 49"/>
                    <a:gd name="T49" fmla="*/ 16 h 50"/>
                    <a:gd name="T50" fmla="*/ 12 w 49"/>
                    <a:gd name="T51" fmla="*/ 15 h 50"/>
                    <a:gd name="T52" fmla="*/ 11 w 49"/>
                    <a:gd name="T53" fmla="*/ 8 h 50"/>
                    <a:gd name="T54" fmla="*/ 14 w 49"/>
                    <a:gd name="T55" fmla="*/ 10 h 50"/>
                    <a:gd name="T56" fmla="*/ 20 w 49"/>
                    <a:gd name="T57" fmla="*/ 10 h 50"/>
                    <a:gd name="T58" fmla="*/ 19 w 49"/>
                    <a:gd name="T59" fmla="*/ 10 h 50"/>
                    <a:gd name="T60" fmla="*/ 25 w 49"/>
                    <a:gd name="T61" fmla="*/ 5 h 50"/>
                    <a:gd name="T62" fmla="*/ 29 w 49"/>
                    <a:gd name="T63" fmla="*/ 0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9"/>
                    <a:gd name="T97" fmla="*/ 0 h 50"/>
                    <a:gd name="T98" fmla="*/ 49 w 49"/>
                    <a:gd name="T99" fmla="*/ 50 h 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9" h="50">
                      <a:moveTo>
                        <a:pt x="29" y="0"/>
                      </a:moveTo>
                      <a:cubicBezTo>
                        <a:pt x="29" y="2"/>
                        <a:pt x="35" y="7"/>
                        <a:pt x="37" y="6"/>
                      </a:cubicBezTo>
                      <a:cubicBezTo>
                        <a:pt x="36" y="9"/>
                        <a:pt x="40" y="8"/>
                        <a:pt x="42" y="9"/>
                      </a:cubicBezTo>
                      <a:cubicBezTo>
                        <a:pt x="43" y="9"/>
                        <a:pt x="43" y="11"/>
                        <a:pt x="44" y="11"/>
                      </a:cubicBezTo>
                      <a:cubicBezTo>
                        <a:pt x="46" y="12"/>
                        <a:pt x="48" y="12"/>
                        <a:pt x="49" y="12"/>
                      </a:cubicBezTo>
                      <a:cubicBezTo>
                        <a:pt x="49" y="13"/>
                        <a:pt x="47" y="20"/>
                        <a:pt x="47" y="21"/>
                      </a:cubicBezTo>
                      <a:cubicBezTo>
                        <a:pt x="44" y="21"/>
                        <a:pt x="41" y="26"/>
                        <a:pt x="42" y="29"/>
                      </a:cubicBezTo>
                      <a:cubicBezTo>
                        <a:pt x="45" y="24"/>
                        <a:pt x="45" y="32"/>
                        <a:pt x="45" y="33"/>
                      </a:cubicBezTo>
                      <a:cubicBezTo>
                        <a:pt x="46" y="34"/>
                        <a:pt x="45" y="35"/>
                        <a:pt x="45" y="36"/>
                      </a:cubicBezTo>
                      <a:cubicBezTo>
                        <a:pt x="45" y="37"/>
                        <a:pt x="45" y="38"/>
                        <a:pt x="45" y="39"/>
                      </a:cubicBezTo>
                      <a:cubicBezTo>
                        <a:pt x="46" y="41"/>
                        <a:pt x="47" y="39"/>
                        <a:pt x="47" y="41"/>
                      </a:cubicBezTo>
                      <a:cubicBezTo>
                        <a:pt x="48" y="43"/>
                        <a:pt x="45" y="44"/>
                        <a:pt x="43" y="45"/>
                      </a:cubicBezTo>
                      <a:cubicBezTo>
                        <a:pt x="41" y="47"/>
                        <a:pt x="40" y="45"/>
                        <a:pt x="38" y="44"/>
                      </a:cubicBezTo>
                      <a:cubicBezTo>
                        <a:pt x="34" y="43"/>
                        <a:pt x="29" y="44"/>
                        <a:pt x="30" y="49"/>
                      </a:cubicBezTo>
                      <a:cubicBezTo>
                        <a:pt x="28" y="50"/>
                        <a:pt x="23" y="47"/>
                        <a:pt x="21" y="48"/>
                      </a:cubicBezTo>
                      <a:cubicBezTo>
                        <a:pt x="17" y="49"/>
                        <a:pt x="14" y="46"/>
                        <a:pt x="11" y="44"/>
                      </a:cubicBezTo>
                      <a:cubicBezTo>
                        <a:pt x="15" y="42"/>
                        <a:pt x="14" y="36"/>
                        <a:pt x="14" y="32"/>
                      </a:cubicBezTo>
                      <a:cubicBezTo>
                        <a:pt x="15" y="33"/>
                        <a:pt x="15" y="33"/>
                        <a:pt x="16" y="34"/>
                      </a:cubicBezTo>
                      <a:cubicBezTo>
                        <a:pt x="14" y="32"/>
                        <a:pt x="15" y="30"/>
                        <a:pt x="14" y="28"/>
                      </a:cubicBezTo>
                      <a:cubicBezTo>
                        <a:pt x="12" y="26"/>
                        <a:pt x="10" y="27"/>
                        <a:pt x="10" y="23"/>
                      </a:cubicBezTo>
                      <a:cubicBezTo>
                        <a:pt x="10" y="23"/>
                        <a:pt x="11" y="23"/>
                        <a:pt x="11" y="23"/>
                      </a:cubicBezTo>
                      <a:cubicBezTo>
                        <a:pt x="10" y="23"/>
                        <a:pt x="1" y="19"/>
                        <a:pt x="0" y="18"/>
                      </a:cubicBezTo>
                      <a:cubicBezTo>
                        <a:pt x="0" y="18"/>
                        <a:pt x="1" y="18"/>
                        <a:pt x="1" y="18"/>
                      </a:cubicBezTo>
                      <a:cubicBezTo>
                        <a:pt x="1" y="16"/>
                        <a:pt x="0" y="18"/>
                        <a:pt x="1" y="16"/>
                      </a:cubicBezTo>
                      <a:cubicBezTo>
                        <a:pt x="1" y="16"/>
                        <a:pt x="0" y="16"/>
                        <a:pt x="0" y="16"/>
                      </a:cubicBezTo>
                      <a:cubicBezTo>
                        <a:pt x="0" y="12"/>
                        <a:pt x="10" y="15"/>
                        <a:pt x="12" y="15"/>
                      </a:cubicBezTo>
                      <a:cubicBezTo>
                        <a:pt x="12" y="13"/>
                        <a:pt x="12" y="10"/>
                        <a:pt x="11" y="8"/>
                      </a:cubicBezTo>
                      <a:cubicBezTo>
                        <a:pt x="14" y="8"/>
                        <a:pt x="13" y="10"/>
                        <a:pt x="14" y="10"/>
                      </a:cubicBezTo>
                      <a:cubicBezTo>
                        <a:pt x="16" y="11"/>
                        <a:pt x="18" y="10"/>
                        <a:pt x="20" y="10"/>
                      </a:cubicBezTo>
                      <a:cubicBezTo>
                        <a:pt x="20" y="10"/>
                        <a:pt x="19" y="10"/>
                        <a:pt x="19" y="10"/>
                      </a:cubicBezTo>
                      <a:cubicBezTo>
                        <a:pt x="19" y="6"/>
                        <a:pt x="23" y="7"/>
                        <a:pt x="25" y="5"/>
                      </a:cubicBezTo>
                      <a:cubicBezTo>
                        <a:pt x="27" y="1"/>
                        <a:pt x="24" y="1"/>
                        <a:pt x="29"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8" name="Freeform 414"/>
                <p:cNvSpPr>
                  <a:spLocks noEditPoints="1" noChangeArrowheads="1"/>
                </p:cNvSpPr>
                <p:nvPr/>
              </p:nvSpPr>
              <p:spPr bwMode="auto">
                <a:xfrm>
                  <a:off x="45" y="434"/>
                  <a:ext cx="91" cy="90"/>
                </a:xfrm>
                <a:custGeom>
                  <a:avLst/>
                  <a:gdLst>
                    <a:gd name="T0" fmla="*/ 23 w 53"/>
                    <a:gd name="T1" fmla="*/ 51 h 52"/>
                    <a:gd name="T2" fmla="*/ 11 w 53"/>
                    <a:gd name="T3" fmla="*/ 46 h 52"/>
                    <a:gd name="T4" fmla="*/ 15 w 53"/>
                    <a:gd name="T5" fmla="*/ 34 h 52"/>
                    <a:gd name="T6" fmla="*/ 15 w 53"/>
                    <a:gd name="T7" fmla="*/ 31 h 52"/>
                    <a:gd name="T8" fmla="*/ 1 w 53"/>
                    <a:gd name="T9" fmla="*/ 20 h 52"/>
                    <a:gd name="T10" fmla="*/ 0 w 53"/>
                    <a:gd name="T11" fmla="*/ 19 h 52"/>
                    <a:gd name="T12" fmla="*/ 1 w 53"/>
                    <a:gd name="T13" fmla="*/ 18 h 52"/>
                    <a:gd name="T14" fmla="*/ 13 w 53"/>
                    <a:gd name="T15" fmla="*/ 16 h 52"/>
                    <a:gd name="T16" fmla="*/ 12 w 53"/>
                    <a:gd name="T17" fmla="*/ 9 h 52"/>
                    <a:gd name="T18" fmla="*/ 16 w 53"/>
                    <a:gd name="T19" fmla="*/ 11 h 52"/>
                    <a:gd name="T20" fmla="*/ 26 w 53"/>
                    <a:gd name="T21" fmla="*/ 7 h 52"/>
                    <a:gd name="T22" fmla="*/ 32 w 53"/>
                    <a:gd name="T23" fmla="*/ 0 h 52"/>
                    <a:gd name="T24" fmla="*/ 39 w 53"/>
                    <a:gd name="T25" fmla="*/ 7 h 52"/>
                    <a:gd name="T26" fmla="*/ 40 w 53"/>
                    <a:gd name="T27" fmla="*/ 8 h 52"/>
                    <a:gd name="T28" fmla="*/ 45 w 53"/>
                    <a:gd name="T29" fmla="*/ 10 h 52"/>
                    <a:gd name="T30" fmla="*/ 53 w 53"/>
                    <a:gd name="T31" fmla="*/ 14 h 52"/>
                    <a:gd name="T32" fmla="*/ 49 w 53"/>
                    <a:gd name="T33" fmla="*/ 23 h 52"/>
                    <a:gd name="T34" fmla="*/ 48 w 53"/>
                    <a:gd name="T35" fmla="*/ 33 h 52"/>
                    <a:gd name="T36" fmla="*/ 48 w 53"/>
                    <a:gd name="T37" fmla="*/ 38 h 52"/>
                    <a:gd name="T38" fmla="*/ 49 w 53"/>
                    <a:gd name="T39" fmla="*/ 41 h 52"/>
                    <a:gd name="T40" fmla="*/ 46 w 53"/>
                    <a:gd name="T41" fmla="*/ 48 h 52"/>
                    <a:gd name="T42" fmla="*/ 34 w 53"/>
                    <a:gd name="T43" fmla="*/ 48 h 52"/>
                    <a:gd name="T44" fmla="*/ 32 w 53"/>
                    <a:gd name="T45" fmla="*/ 52 h 52"/>
                    <a:gd name="T46" fmla="*/ 31 w 53"/>
                    <a:gd name="T47" fmla="*/ 50 h 52"/>
                    <a:gd name="T48" fmla="*/ 42 w 53"/>
                    <a:gd name="T49" fmla="*/ 46 h 52"/>
                    <a:gd name="T50" fmla="*/ 46 w 53"/>
                    <a:gd name="T51" fmla="*/ 45 h 52"/>
                    <a:gd name="T52" fmla="*/ 48 w 53"/>
                    <a:gd name="T53" fmla="*/ 43 h 52"/>
                    <a:gd name="T54" fmla="*/ 46 w 53"/>
                    <a:gd name="T55" fmla="*/ 38 h 52"/>
                    <a:gd name="T56" fmla="*/ 46 w 53"/>
                    <a:gd name="T57" fmla="*/ 34 h 52"/>
                    <a:gd name="T58" fmla="*/ 43 w 53"/>
                    <a:gd name="T59" fmla="*/ 33 h 52"/>
                    <a:gd name="T60" fmla="*/ 49 w 53"/>
                    <a:gd name="T61" fmla="*/ 17 h 52"/>
                    <a:gd name="T62" fmla="*/ 44 w 53"/>
                    <a:gd name="T63" fmla="*/ 13 h 52"/>
                    <a:gd name="T64" fmla="*/ 39 w 53"/>
                    <a:gd name="T65" fmla="*/ 10 h 52"/>
                    <a:gd name="T66" fmla="*/ 30 w 53"/>
                    <a:gd name="T67" fmla="*/ 3 h 52"/>
                    <a:gd name="T68" fmla="*/ 24 w 53"/>
                    <a:gd name="T69" fmla="*/ 10 h 52"/>
                    <a:gd name="T70" fmla="*/ 22 w 53"/>
                    <a:gd name="T71" fmla="*/ 13 h 52"/>
                    <a:gd name="T72" fmla="*/ 14 w 53"/>
                    <a:gd name="T73" fmla="*/ 12 h 52"/>
                    <a:gd name="T74" fmla="*/ 14 w 53"/>
                    <a:gd name="T75" fmla="*/ 18 h 52"/>
                    <a:gd name="T76" fmla="*/ 4 w 53"/>
                    <a:gd name="T77" fmla="*/ 19 h 52"/>
                    <a:gd name="T78" fmla="*/ 4 w 53"/>
                    <a:gd name="T79" fmla="*/ 20 h 52"/>
                    <a:gd name="T80" fmla="*/ 13 w 53"/>
                    <a:gd name="T81" fmla="*/ 26 h 52"/>
                    <a:gd name="T82" fmla="*/ 17 w 53"/>
                    <a:gd name="T83" fmla="*/ 32 h 52"/>
                    <a:gd name="T84" fmla="*/ 17 w 53"/>
                    <a:gd name="T85" fmla="*/ 36 h 52"/>
                    <a:gd name="T86" fmla="*/ 22 w 53"/>
                    <a:gd name="T87" fmla="*/ 49 h 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3"/>
                    <a:gd name="T133" fmla="*/ 0 h 52"/>
                    <a:gd name="T134" fmla="*/ 53 w 53"/>
                    <a:gd name="T135" fmla="*/ 52 h 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3" h="52">
                      <a:moveTo>
                        <a:pt x="32" y="52"/>
                      </a:moveTo>
                      <a:cubicBezTo>
                        <a:pt x="31" y="52"/>
                        <a:pt x="29" y="52"/>
                        <a:pt x="28" y="52"/>
                      </a:cubicBezTo>
                      <a:cubicBezTo>
                        <a:pt x="26" y="51"/>
                        <a:pt x="24" y="51"/>
                        <a:pt x="23" y="51"/>
                      </a:cubicBezTo>
                      <a:cubicBezTo>
                        <a:pt x="22" y="51"/>
                        <a:pt x="22" y="51"/>
                        <a:pt x="21" y="51"/>
                      </a:cubicBezTo>
                      <a:cubicBezTo>
                        <a:pt x="18" y="51"/>
                        <a:pt x="16" y="49"/>
                        <a:pt x="13" y="48"/>
                      </a:cubicBezTo>
                      <a:cubicBezTo>
                        <a:pt x="11" y="46"/>
                        <a:pt x="11" y="46"/>
                        <a:pt x="11" y="46"/>
                      </a:cubicBezTo>
                      <a:cubicBezTo>
                        <a:pt x="13" y="45"/>
                        <a:pt x="13" y="45"/>
                        <a:pt x="13" y="45"/>
                      </a:cubicBezTo>
                      <a:cubicBezTo>
                        <a:pt x="15" y="44"/>
                        <a:pt x="15" y="41"/>
                        <a:pt x="15" y="38"/>
                      </a:cubicBezTo>
                      <a:cubicBezTo>
                        <a:pt x="15" y="36"/>
                        <a:pt x="15" y="35"/>
                        <a:pt x="15" y="34"/>
                      </a:cubicBezTo>
                      <a:cubicBezTo>
                        <a:pt x="16" y="34"/>
                        <a:pt x="16" y="34"/>
                        <a:pt x="16" y="34"/>
                      </a:cubicBezTo>
                      <a:cubicBezTo>
                        <a:pt x="16" y="33"/>
                        <a:pt x="15" y="33"/>
                        <a:pt x="15" y="33"/>
                      </a:cubicBezTo>
                      <a:cubicBezTo>
                        <a:pt x="15" y="32"/>
                        <a:pt x="15" y="31"/>
                        <a:pt x="15" y="31"/>
                      </a:cubicBezTo>
                      <a:cubicBezTo>
                        <a:pt x="15" y="30"/>
                        <a:pt x="14" y="30"/>
                        <a:pt x="13" y="29"/>
                      </a:cubicBezTo>
                      <a:cubicBezTo>
                        <a:pt x="12" y="29"/>
                        <a:pt x="11" y="28"/>
                        <a:pt x="11" y="25"/>
                      </a:cubicBezTo>
                      <a:cubicBezTo>
                        <a:pt x="7" y="24"/>
                        <a:pt x="2" y="22"/>
                        <a:pt x="1" y="20"/>
                      </a:cubicBezTo>
                      <a:cubicBezTo>
                        <a:pt x="1" y="20"/>
                        <a:pt x="1" y="20"/>
                        <a:pt x="1" y="20"/>
                      </a:cubicBezTo>
                      <a:cubicBezTo>
                        <a:pt x="0" y="20"/>
                        <a:pt x="0" y="20"/>
                        <a:pt x="0" y="20"/>
                      </a:cubicBezTo>
                      <a:cubicBezTo>
                        <a:pt x="0" y="19"/>
                        <a:pt x="0" y="19"/>
                        <a:pt x="0" y="19"/>
                      </a:cubicBezTo>
                      <a:cubicBezTo>
                        <a:pt x="0" y="19"/>
                        <a:pt x="0" y="19"/>
                        <a:pt x="0" y="19"/>
                      </a:cubicBezTo>
                      <a:cubicBezTo>
                        <a:pt x="0" y="19"/>
                        <a:pt x="0" y="19"/>
                        <a:pt x="0" y="19"/>
                      </a:cubicBezTo>
                      <a:cubicBezTo>
                        <a:pt x="1" y="18"/>
                        <a:pt x="1" y="18"/>
                        <a:pt x="1" y="18"/>
                      </a:cubicBezTo>
                      <a:cubicBezTo>
                        <a:pt x="1" y="16"/>
                        <a:pt x="3" y="15"/>
                        <a:pt x="6" y="15"/>
                      </a:cubicBezTo>
                      <a:cubicBezTo>
                        <a:pt x="8" y="15"/>
                        <a:pt x="10" y="15"/>
                        <a:pt x="11" y="16"/>
                      </a:cubicBezTo>
                      <a:cubicBezTo>
                        <a:pt x="12" y="16"/>
                        <a:pt x="13" y="16"/>
                        <a:pt x="13" y="16"/>
                      </a:cubicBezTo>
                      <a:cubicBezTo>
                        <a:pt x="13" y="15"/>
                        <a:pt x="13" y="15"/>
                        <a:pt x="13" y="15"/>
                      </a:cubicBezTo>
                      <a:cubicBezTo>
                        <a:pt x="13" y="14"/>
                        <a:pt x="12" y="12"/>
                        <a:pt x="12" y="10"/>
                      </a:cubicBezTo>
                      <a:cubicBezTo>
                        <a:pt x="12" y="9"/>
                        <a:pt x="12" y="9"/>
                        <a:pt x="12" y="9"/>
                      </a:cubicBezTo>
                      <a:cubicBezTo>
                        <a:pt x="13" y="9"/>
                        <a:pt x="13" y="9"/>
                        <a:pt x="13" y="9"/>
                      </a:cubicBezTo>
                      <a:cubicBezTo>
                        <a:pt x="15" y="9"/>
                        <a:pt x="16" y="10"/>
                        <a:pt x="16" y="11"/>
                      </a:cubicBezTo>
                      <a:cubicBezTo>
                        <a:pt x="16" y="11"/>
                        <a:pt x="16" y="11"/>
                        <a:pt x="16" y="11"/>
                      </a:cubicBezTo>
                      <a:cubicBezTo>
                        <a:pt x="17" y="11"/>
                        <a:pt x="19" y="11"/>
                        <a:pt x="20" y="11"/>
                      </a:cubicBezTo>
                      <a:cubicBezTo>
                        <a:pt x="21" y="9"/>
                        <a:pt x="22" y="8"/>
                        <a:pt x="24" y="8"/>
                      </a:cubicBezTo>
                      <a:cubicBezTo>
                        <a:pt x="25" y="8"/>
                        <a:pt x="25" y="7"/>
                        <a:pt x="26" y="7"/>
                      </a:cubicBezTo>
                      <a:cubicBezTo>
                        <a:pt x="27" y="5"/>
                        <a:pt x="27" y="5"/>
                        <a:pt x="27" y="4"/>
                      </a:cubicBezTo>
                      <a:cubicBezTo>
                        <a:pt x="27" y="2"/>
                        <a:pt x="27" y="2"/>
                        <a:pt x="31" y="1"/>
                      </a:cubicBezTo>
                      <a:cubicBezTo>
                        <a:pt x="32" y="0"/>
                        <a:pt x="32" y="0"/>
                        <a:pt x="32" y="0"/>
                      </a:cubicBezTo>
                      <a:cubicBezTo>
                        <a:pt x="32" y="2"/>
                        <a:pt x="32" y="2"/>
                        <a:pt x="32" y="2"/>
                      </a:cubicBezTo>
                      <a:cubicBezTo>
                        <a:pt x="32" y="2"/>
                        <a:pt x="32" y="3"/>
                        <a:pt x="33" y="4"/>
                      </a:cubicBezTo>
                      <a:cubicBezTo>
                        <a:pt x="34" y="5"/>
                        <a:pt x="37" y="7"/>
                        <a:pt x="39" y="7"/>
                      </a:cubicBezTo>
                      <a:cubicBezTo>
                        <a:pt x="39" y="7"/>
                        <a:pt x="39" y="7"/>
                        <a:pt x="39" y="7"/>
                      </a:cubicBezTo>
                      <a:cubicBezTo>
                        <a:pt x="41" y="6"/>
                        <a:pt x="41" y="6"/>
                        <a:pt x="41" y="6"/>
                      </a:cubicBezTo>
                      <a:cubicBezTo>
                        <a:pt x="40" y="8"/>
                        <a:pt x="40" y="8"/>
                        <a:pt x="40" y="8"/>
                      </a:cubicBezTo>
                      <a:cubicBezTo>
                        <a:pt x="40" y="8"/>
                        <a:pt x="40" y="9"/>
                        <a:pt x="40" y="9"/>
                      </a:cubicBezTo>
                      <a:cubicBezTo>
                        <a:pt x="40" y="9"/>
                        <a:pt x="41" y="10"/>
                        <a:pt x="42" y="10"/>
                      </a:cubicBezTo>
                      <a:cubicBezTo>
                        <a:pt x="43" y="10"/>
                        <a:pt x="44" y="10"/>
                        <a:pt x="45" y="10"/>
                      </a:cubicBezTo>
                      <a:cubicBezTo>
                        <a:pt x="45" y="10"/>
                        <a:pt x="46" y="11"/>
                        <a:pt x="46" y="11"/>
                      </a:cubicBezTo>
                      <a:cubicBezTo>
                        <a:pt x="46" y="12"/>
                        <a:pt x="47" y="12"/>
                        <a:pt x="47" y="12"/>
                      </a:cubicBezTo>
                      <a:cubicBezTo>
                        <a:pt x="53" y="14"/>
                        <a:pt x="53" y="14"/>
                        <a:pt x="53" y="14"/>
                      </a:cubicBezTo>
                      <a:cubicBezTo>
                        <a:pt x="52" y="15"/>
                        <a:pt x="52" y="15"/>
                        <a:pt x="52" y="15"/>
                      </a:cubicBezTo>
                      <a:cubicBezTo>
                        <a:pt x="52" y="15"/>
                        <a:pt x="52" y="16"/>
                        <a:pt x="51" y="18"/>
                      </a:cubicBezTo>
                      <a:cubicBezTo>
                        <a:pt x="50" y="23"/>
                        <a:pt x="50" y="23"/>
                        <a:pt x="49" y="23"/>
                      </a:cubicBezTo>
                      <a:cubicBezTo>
                        <a:pt x="47" y="24"/>
                        <a:pt x="45" y="26"/>
                        <a:pt x="45" y="29"/>
                      </a:cubicBezTo>
                      <a:cubicBezTo>
                        <a:pt x="45" y="28"/>
                        <a:pt x="45" y="28"/>
                        <a:pt x="45" y="28"/>
                      </a:cubicBezTo>
                      <a:cubicBezTo>
                        <a:pt x="47" y="28"/>
                        <a:pt x="48" y="31"/>
                        <a:pt x="48" y="33"/>
                      </a:cubicBezTo>
                      <a:cubicBezTo>
                        <a:pt x="48" y="34"/>
                        <a:pt x="48" y="35"/>
                        <a:pt x="48" y="35"/>
                      </a:cubicBezTo>
                      <a:cubicBezTo>
                        <a:pt x="49" y="36"/>
                        <a:pt x="48" y="37"/>
                        <a:pt x="48" y="37"/>
                      </a:cubicBezTo>
                      <a:cubicBezTo>
                        <a:pt x="48" y="37"/>
                        <a:pt x="48" y="38"/>
                        <a:pt x="48" y="38"/>
                      </a:cubicBezTo>
                      <a:cubicBezTo>
                        <a:pt x="48" y="39"/>
                        <a:pt x="48" y="39"/>
                        <a:pt x="48" y="40"/>
                      </a:cubicBezTo>
                      <a:cubicBezTo>
                        <a:pt x="48" y="41"/>
                        <a:pt x="48" y="41"/>
                        <a:pt x="48" y="41"/>
                      </a:cubicBezTo>
                      <a:cubicBezTo>
                        <a:pt x="49" y="41"/>
                        <a:pt x="49" y="41"/>
                        <a:pt x="49" y="41"/>
                      </a:cubicBezTo>
                      <a:cubicBezTo>
                        <a:pt x="50" y="41"/>
                        <a:pt x="50" y="41"/>
                        <a:pt x="50" y="43"/>
                      </a:cubicBezTo>
                      <a:cubicBezTo>
                        <a:pt x="51" y="45"/>
                        <a:pt x="48" y="46"/>
                        <a:pt x="47" y="47"/>
                      </a:cubicBezTo>
                      <a:cubicBezTo>
                        <a:pt x="46" y="47"/>
                        <a:pt x="46" y="48"/>
                        <a:pt x="46" y="48"/>
                      </a:cubicBezTo>
                      <a:cubicBezTo>
                        <a:pt x="44" y="49"/>
                        <a:pt x="43" y="48"/>
                        <a:pt x="41" y="48"/>
                      </a:cubicBezTo>
                      <a:cubicBezTo>
                        <a:pt x="41" y="47"/>
                        <a:pt x="40" y="47"/>
                        <a:pt x="39" y="47"/>
                      </a:cubicBezTo>
                      <a:cubicBezTo>
                        <a:pt x="37" y="46"/>
                        <a:pt x="35" y="47"/>
                        <a:pt x="34" y="48"/>
                      </a:cubicBezTo>
                      <a:cubicBezTo>
                        <a:pt x="33" y="49"/>
                        <a:pt x="33" y="50"/>
                        <a:pt x="33" y="51"/>
                      </a:cubicBezTo>
                      <a:cubicBezTo>
                        <a:pt x="34" y="52"/>
                        <a:pt x="34" y="52"/>
                        <a:pt x="34" y="52"/>
                      </a:cubicBezTo>
                      <a:lnTo>
                        <a:pt x="32" y="52"/>
                      </a:lnTo>
                      <a:close/>
                      <a:moveTo>
                        <a:pt x="24" y="49"/>
                      </a:moveTo>
                      <a:cubicBezTo>
                        <a:pt x="25" y="49"/>
                        <a:pt x="27" y="49"/>
                        <a:pt x="28" y="50"/>
                      </a:cubicBezTo>
                      <a:cubicBezTo>
                        <a:pt x="29" y="50"/>
                        <a:pt x="30" y="50"/>
                        <a:pt x="31" y="50"/>
                      </a:cubicBezTo>
                      <a:cubicBezTo>
                        <a:pt x="31" y="49"/>
                        <a:pt x="32" y="47"/>
                        <a:pt x="32" y="47"/>
                      </a:cubicBezTo>
                      <a:cubicBezTo>
                        <a:pt x="34" y="45"/>
                        <a:pt x="37" y="44"/>
                        <a:pt x="40" y="45"/>
                      </a:cubicBezTo>
                      <a:cubicBezTo>
                        <a:pt x="41" y="45"/>
                        <a:pt x="41" y="46"/>
                        <a:pt x="42" y="46"/>
                      </a:cubicBezTo>
                      <a:cubicBezTo>
                        <a:pt x="43" y="46"/>
                        <a:pt x="43" y="47"/>
                        <a:pt x="44" y="47"/>
                      </a:cubicBezTo>
                      <a:cubicBezTo>
                        <a:pt x="44" y="47"/>
                        <a:pt x="44" y="47"/>
                        <a:pt x="45" y="46"/>
                      </a:cubicBezTo>
                      <a:cubicBezTo>
                        <a:pt x="45" y="46"/>
                        <a:pt x="45" y="46"/>
                        <a:pt x="46" y="45"/>
                      </a:cubicBezTo>
                      <a:cubicBezTo>
                        <a:pt x="47" y="45"/>
                        <a:pt x="48" y="44"/>
                        <a:pt x="48" y="43"/>
                      </a:cubicBezTo>
                      <a:cubicBezTo>
                        <a:pt x="48" y="43"/>
                        <a:pt x="48" y="43"/>
                        <a:pt x="48" y="43"/>
                      </a:cubicBezTo>
                      <a:cubicBezTo>
                        <a:pt x="48" y="43"/>
                        <a:pt x="48" y="43"/>
                        <a:pt x="48" y="43"/>
                      </a:cubicBezTo>
                      <a:cubicBezTo>
                        <a:pt x="47" y="43"/>
                        <a:pt x="47" y="42"/>
                        <a:pt x="46" y="41"/>
                      </a:cubicBezTo>
                      <a:cubicBezTo>
                        <a:pt x="46" y="40"/>
                        <a:pt x="46" y="40"/>
                        <a:pt x="46" y="40"/>
                      </a:cubicBezTo>
                      <a:cubicBezTo>
                        <a:pt x="46" y="40"/>
                        <a:pt x="46" y="39"/>
                        <a:pt x="46" y="38"/>
                      </a:cubicBezTo>
                      <a:cubicBezTo>
                        <a:pt x="46" y="38"/>
                        <a:pt x="46" y="37"/>
                        <a:pt x="46" y="37"/>
                      </a:cubicBezTo>
                      <a:cubicBezTo>
                        <a:pt x="46" y="36"/>
                        <a:pt x="46" y="36"/>
                        <a:pt x="46" y="36"/>
                      </a:cubicBezTo>
                      <a:cubicBezTo>
                        <a:pt x="46" y="35"/>
                        <a:pt x="46" y="35"/>
                        <a:pt x="46" y="34"/>
                      </a:cubicBezTo>
                      <a:cubicBezTo>
                        <a:pt x="46" y="33"/>
                        <a:pt x="46" y="31"/>
                        <a:pt x="45" y="30"/>
                      </a:cubicBezTo>
                      <a:cubicBezTo>
                        <a:pt x="45" y="31"/>
                        <a:pt x="45" y="31"/>
                        <a:pt x="44" y="32"/>
                      </a:cubicBezTo>
                      <a:cubicBezTo>
                        <a:pt x="43" y="33"/>
                        <a:pt x="43" y="33"/>
                        <a:pt x="43" y="33"/>
                      </a:cubicBezTo>
                      <a:cubicBezTo>
                        <a:pt x="43" y="31"/>
                        <a:pt x="43" y="31"/>
                        <a:pt x="43" y="31"/>
                      </a:cubicBezTo>
                      <a:cubicBezTo>
                        <a:pt x="42" y="28"/>
                        <a:pt x="45" y="23"/>
                        <a:pt x="48" y="22"/>
                      </a:cubicBezTo>
                      <a:cubicBezTo>
                        <a:pt x="48" y="21"/>
                        <a:pt x="49" y="19"/>
                        <a:pt x="49" y="17"/>
                      </a:cubicBezTo>
                      <a:cubicBezTo>
                        <a:pt x="50" y="16"/>
                        <a:pt x="50" y="16"/>
                        <a:pt x="50" y="15"/>
                      </a:cubicBezTo>
                      <a:cubicBezTo>
                        <a:pt x="46" y="14"/>
                        <a:pt x="46" y="14"/>
                        <a:pt x="46" y="14"/>
                      </a:cubicBezTo>
                      <a:cubicBezTo>
                        <a:pt x="45" y="14"/>
                        <a:pt x="45" y="13"/>
                        <a:pt x="44" y="13"/>
                      </a:cubicBezTo>
                      <a:cubicBezTo>
                        <a:pt x="44" y="12"/>
                        <a:pt x="44" y="12"/>
                        <a:pt x="44" y="12"/>
                      </a:cubicBezTo>
                      <a:cubicBezTo>
                        <a:pt x="43" y="12"/>
                        <a:pt x="43" y="12"/>
                        <a:pt x="42" y="12"/>
                      </a:cubicBezTo>
                      <a:cubicBezTo>
                        <a:pt x="41" y="11"/>
                        <a:pt x="39" y="11"/>
                        <a:pt x="39" y="10"/>
                      </a:cubicBezTo>
                      <a:cubicBezTo>
                        <a:pt x="38" y="10"/>
                        <a:pt x="38" y="9"/>
                        <a:pt x="38" y="9"/>
                      </a:cubicBezTo>
                      <a:cubicBezTo>
                        <a:pt x="36" y="9"/>
                        <a:pt x="33" y="7"/>
                        <a:pt x="31" y="5"/>
                      </a:cubicBezTo>
                      <a:cubicBezTo>
                        <a:pt x="31" y="4"/>
                        <a:pt x="30" y="4"/>
                        <a:pt x="30" y="3"/>
                      </a:cubicBezTo>
                      <a:cubicBezTo>
                        <a:pt x="29" y="4"/>
                        <a:pt x="29" y="4"/>
                        <a:pt x="29" y="4"/>
                      </a:cubicBezTo>
                      <a:cubicBezTo>
                        <a:pt x="29" y="5"/>
                        <a:pt x="28" y="6"/>
                        <a:pt x="27" y="8"/>
                      </a:cubicBezTo>
                      <a:cubicBezTo>
                        <a:pt x="27" y="9"/>
                        <a:pt x="25" y="9"/>
                        <a:pt x="24" y="10"/>
                      </a:cubicBezTo>
                      <a:cubicBezTo>
                        <a:pt x="23" y="10"/>
                        <a:pt x="23" y="10"/>
                        <a:pt x="22" y="11"/>
                      </a:cubicBezTo>
                      <a:cubicBezTo>
                        <a:pt x="32" y="12"/>
                        <a:pt x="32" y="12"/>
                        <a:pt x="32" y="12"/>
                      </a:cubicBezTo>
                      <a:cubicBezTo>
                        <a:pt x="22" y="13"/>
                        <a:pt x="22" y="13"/>
                        <a:pt x="22" y="13"/>
                      </a:cubicBezTo>
                      <a:cubicBezTo>
                        <a:pt x="22" y="13"/>
                        <a:pt x="21" y="13"/>
                        <a:pt x="20" y="13"/>
                      </a:cubicBezTo>
                      <a:cubicBezTo>
                        <a:pt x="19" y="13"/>
                        <a:pt x="17" y="13"/>
                        <a:pt x="16" y="13"/>
                      </a:cubicBezTo>
                      <a:cubicBezTo>
                        <a:pt x="15" y="13"/>
                        <a:pt x="15" y="12"/>
                        <a:pt x="14" y="12"/>
                      </a:cubicBezTo>
                      <a:cubicBezTo>
                        <a:pt x="15" y="13"/>
                        <a:pt x="15" y="14"/>
                        <a:pt x="15" y="15"/>
                      </a:cubicBezTo>
                      <a:cubicBezTo>
                        <a:pt x="16" y="18"/>
                        <a:pt x="16" y="18"/>
                        <a:pt x="16" y="18"/>
                      </a:cubicBezTo>
                      <a:cubicBezTo>
                        <a:pt x="14" y="18"/>
                        <a:pt x="14" y="18"/>
                        <a:pt x="14" y="18"/>
                      </a:cubicBezTo>
                      <a:cubicBezTo>
                        <a:pt x="14" y="18"/>
                        <a:pt x="12" y="18"/>
                        <a:pt x="11" y="17"/>
                      </a:cubicBezTo>
                      <a:cubicBezTo>
                        <a:pt x="9" y="17"/>
                        <a:pt x="6" y="17"/>
                        <a:pt x="5" y="17"/>
                      </a:cubicBezTo>
                      <a:cubicBezTo>
                        <a:pt x="4" y="19"/>
                        <a:pt x="4" y="19"/>
                        <a:pt x="4" y="19"/>
                      </a:cubicBezTo>
                      <a:cubicBezTo>
                        <a:pt x="4" y="19"/>
                        <a:pt x="4" y="19"/>
                        <a:pt x="4" y="19"/>
                      </a:cubicBezTo>
                      <a:cubicBezTo>
                        <a:pt x="4" y="19"/>
                        <a:pt x="4" y="19"/>
                        <a:pt x="4" y="20"/>
                      </a:cubicBezTo>
                      <a:cubicBezTo>
                        <a:pt x="4" y="20"/>
                        <a:pt x="4" y="20"/>
                        <a:pt x="4" y="20"/>
                      </a:cubicBezTo>
                      <a:cubicBezTo>
                        <a:pt x="7" y="22"/>
                        <a:pt x="12" y="24"/>
                        <a:pt x="13" y="24"/>
                      </a:cubicBezTo>
                      <a:cubicBezTo>
                        <a:pt x="14" y="26"/>
                        <a:pt x="14" y="26"/>
                        <a:pt x="14" y="26"/>
                      </a:cubicBezTo>
                      <a:cubicBezTo>
                        <a:pt x="13" y="26"/>
                        <a:pt x="13" y="26"/>
                        <a:pt x="13" y="26"/>
                      </a:cubicBezTo>
                      <a:cubicBezTo>
                        <a:pt x="13" y="27"/>
                        <a:pt x="14" y="27"/>
                        <a:pt x="14" y="28"/>
                      </a:cubicBezTo>
                      <a:cubicBezTo>
                        <a:pt x="15" y="28"/>
                        <a:pt x="16" y="29"/>
                        <a:pt x="17" y="30"/>
                      </a:cubicBezTo>
                      <a:cubicBezTo>
                        <a:pt x="17" y="31"/>
                        <a:pt x="17" y="32"/>
                        <a:pt x="17" y="32"/>
                      </a:cubicBezTo>
                      <a:cubicBezTo>
                        <a:pt x="17" y="33"/>
                        <a:pt x="18" y="34"/>
                        <a:pt x="18" y="35"/>
                      </a:cubicBezTo>
                      <a:cubicBezTo>
                        <a:pt x="18" y="35"/>
                        <a:pt x="18" y="35"/>
                        <a:pt x="18" y="35"/>
                      </a:cubicBezTo>
                      <a:cubicBezTo>
                        <a:pt x="17" y="36"/>
                        <a:pt x="17" y="36"/>
                        <a:pt x="17" y="36"/>
                      </a:cubicBezTo>
                      <a:cubicBezTo>
                        <a:pt x="17" y="37"/>
                        <a:pt x="17" y="37"/>
                        <a:pt x="17" y="38"/>
                      </a:cubicBezTo>
                      <a:cubicBezTo>
                        <a:pt x="17" y="41"/>
                        <a:pt x="17" y="44"/>
                        <a:pt x="15" y="46"/>
                      </a:cubicBezTo>
                      <a:cubicBezTo>
                        <a:pt x="17" y="48"/>
                        <a:pt x="20" y="50"/>
                        <a:pt x="22" y="49"/>
                      </a:cubicBezTo>
                      <a:cubicBezTo>
                        <a:pt x="23" y="49"/>
                        <a:pt x="23" y="49"/>
                        <a:pt x="24" y="4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9" name="Freeform 415"/>
                <p:cNvSpPr>
                  <a:spLocks noChangeArrowheads="1"/>
                </p:cNvSpPr>
                <p:nvPr/>
              </p:nvSpPr>
              <p:spPr bwMode="auto">
                <a:xfrm>
                  <a:off x="136" y="517"/>
                  <a:ext cx="7" cy="15"/>
                </a:xfrm>
                <a:custGeom>
                  <a:avLst/>
                  <a:gdLst>
                    <a:gd name="T0" fmla="*/ 3 w 4"/>
                    <a:gd name="T1" fmla="*/ 0 h 9"/>
                    <a:gd name="T2" fmla="*/ 3 w 4"/>
                    <a:gd name="T3" fmla="*/ 9 h 9"/>
                    <a:gd name="T4" fmla="*/ 0 w 4"/>
                    <a:gd name="T5" fmla="*/ 3 h 9"/>
                    <a:gd name="T6" fmla="*/ 3 w 4"/>
                    <a:gd name="T7" fmla="*/ 0 h 9"/>
                    <a:gd name="T8" fmla="*/ 0 60000 65536"/>
                    <a:gd name="T9" fmla="*/ 0 60000 65536"/>
                    <a:gd name="T10" fmla="*/ 0 60000 65536"/>
                    <a:gd name="T11" fmla="*/ 0 60000 65536"/>
                    <a:gd name="T12" fmla="*/ 0 w 4"/>
                    <a:gd name="T13" fmla="*/ 0 h 9"/>
                    <a:gd name="T14" fmla="*/ 4 w 4"/>
                    <a:gd name="T15" fmla="*/ 9 h 9"/>
                  </a:gdLst>
                  <a:ahLst/>
                  <a:cxnLst>
                    <a:cxn ang="T8">
                      <a:pos x="T0" y="T1"/>
                    </a:cxn>
                    <a:cxn ang="T9">
                      <a:pos x="T2" y="T3"/>
                    </a:cxn>
                    <a:cxn ang="T10">
                      <a:pos x="T4" y="T5"/>
                    </a:cxn>
                    <a:cxn ang="T11">
                      <a:pos x="T6" y="T7"/>
                    </a:cxn>
                  </a:cxnLst>
                  <a:rect l="T12" t="T13" r="T14" b="T15"/>
                  <a:pathLst>
                    <a:path w="4" h="9">
                      <a:moveTo>
                        <a:pt x="3" y="0"/>
                      </a:moveTo>
                      <a:cubicBezTo>
                        <a:pt x="4" y="4"/>
                        <a:pt x="4" y="5"/>
                        <a:pt x="3" y="9"/>
                      </a:cubicBezTo>
                      <a:cubicBezTo>
                        <a:pt x="2" y="8"/>
                        <a:pt x="0" y="5"/>
                        <a:pt x="0" y="3"/>
                      </a:cubicBezTo>
                      <a:cubicBezTo>
                        <a:pt x="1" y="1"/>
                        <a:pt x="3" y="2"/>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0" name="Freeform 416"/>
                <p:cNvSpPr>
                  <a:spLocks noEditPoints="1" noChangeArrowheads="1"/>
                </p:cNvSpPr>
                <p:nvPr/>
              </p:nvSpPr>
              <p:spPr bwMode="auto">
                <a:xfrm>
                  <a:off x="134" y="507"/>
                  <a:ext cx="11" cy="27"/>
                </a:xfrm>
                <a:custGeom>
                  <a:avLst/>
                  <a:gdLst>
                    <a:gd name="T0" fmla="*/ 5 w 6"/>
                    <a:gd name="T1" fmla="*/ 16 h 16"/>
                    <a:gd name="T2" fmla="*/ 4 w 6"/>
                    <a:gd name="T3" fmla="*/ 16 h 16"/>
                    <a:gd name="T4" fmla="*/ 1 w 6"/>
                    <a:gd name="T5" fmla="*/ 9 h 16"/>
                    <a:gd name="T6" fmla="*/ 3 w 6"/>
                    <a:gd name="T7" fmla="*/ 7 h 16"/>
                    <a:gd name="T8" fmla="*/ 3 w 6"/>
                    <a:gd name="T9" fmla="*/ 6 h 16"/>
                    <a:gd name="T10" fmla="*/ 4 w 6"/>
                    <a:gd name="T11" fmla="*/ 0 h 16"/>
                    <a:gd name="T12" fmla="*/ 5 w 6"/>
                    <a:gd name="T13" fmla="*/ 6 h 16"/>
                    <a:gd name="T14" fmla="*/ 5 w 6"/>
                    <a:gd name="T15" fmla="*/ 15 h 16"/>
                    <a:gd name="T16" fmla="*/ 5 w 6"/>
                    <a:gd name="T17" fmla="*/ 16 h 16"/>
                    <a:gd name="T18" fmla="*/ 4 w 6"/>
                    <a:gd name="T19" fmla="*/ 8 h 16"/>
                    <a:gd name="T20" fmla="*/ 3 w 6"/>
                    <a:gd name="T21" fmla="*/ 9 h 16"/>
                    <a:gd name="T22" fmla="*/ 2 w 6"/>
                    <a:gd name="T23" fmla="*/ 9 h 16"/>
                    <a:gd name="T24" fmla="*/ 4 w 6"/>
                    <a:gd name="T25" fmla="*/ 13 h 16"/>
                    <a:gd name="T26" fmla="*/ 4 w 6"/>
                    <a:gd name="T27" fmla="*/ 8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6"/>
                    <a:gd name="T44" fmla="*/ 6 w 6"/>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6">
                      <a:moveTo>
                        <a:pt x="5" y="16"/>
                      </a:moveTo>
                      <a:cubicBezTo>
                        <a:pt x="4" y="16"/>
                        <a:pt x="4" y="16"/>
                        <a:pt x="4" y="16"/>
                      </a:cubicBezTo>
                      <a:cubicBezTo>
                        <a:pt x="2" y="14"/>
                        <a:pt x="0" y="11"/>
                        <a:pt x="1" y="9"/>
                      </a:cubicBezTo>
                      <a:cubicBezTo>
                        <a:pt x="1" y="7"/>
                        <a:pt x="2" y="7"/>
                        <a:pt x="3" y="7"/>
                      </a:cubicBezTo>
                      <a:cubicBezTo>
                        <a:pt x="3" y="7"/>
                        <a:pt x="3" y="7"/>
                        <a:pt x="3" y="6"/>
                      </a:cubicBezTo>
                      <a:cubicBezTo>
                        <a:pt x="4" y="0"/>
                        <a:pt x="4" y="0"/>
                        <a:pt x="4" y="0"/>
                      </a:cubicBezTo>
                      <a:cubicBezTo>
                        <a:pt x="5" y="6"/>
                        <a:pt x="5" y="6"/>
                        <a:pt x="5" y="6"/>
                      </a:cubicBezTo>
                      <a:cubicBezTo>
                        <a:pt x="6" y="10"/>
                        <a:pt x="6" y="11"/>
                        <a:pt x="5" y="15"/>
                      </a:cubicBezTo>
                      <a:lnTo>
                        <a:pt x="5" y="16"/>
                      </a:lnTo>
                      <a:close/>
                      <a:moveTo>
                        <a:pt x="4" y="8"/>
                      </a:moveTo>
                      <a:cubicBezTo>
                        <a:pt x="4" y="9"/>
                        <a:pt x="3" y="9"/>
                        <a:pt x="3" y="9"/>
                      </a:cubicBezTo>
                      <a:cubicBezTo>
                        <a:pt x="3" y="9"/>
                        <a:pt x="3" y="9"/>
                        <a:pt x="2" y="9"/>
                      </a:cubicBezTo>
                      <a:cubicBezTo>
                        <a:pt x="2" y="10"/>
                        <a:pt x="3" y="12"/>
                        <a:pt x="4" y="13"/>
                      </a:cubicBezTo>
                      <a:cubicBezTo>
                        <a:pt x="4" y="11"/>
                        <a:pt x="4" y="10"/>
                        <a:pt x="4"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1" name="Freeform 417"/>
                <p:cNvSpPr>
                  <a:spLocks noChangeArrowheads="1"/>
                </p:cNvSpPr>
                <p:nvPr/>
              </p:nvSpPr>
              <p:spPr bwMode="auto">
                <a:xfrm>
                  <a:off x="488" y="555"/>
                  <a:ext cx="98" cy="77"/>
                </a:xfrm>
                <a:custGeom>
                  <a:avLst/>
                  <a:gdLst>
                    <a:gd name="T0" fmla="*/ 24 w 57"/>
                    <a:gd name="T1" fmla="*/ 7 h 45"/>
                    <a:gd name="T2" fmla="*/ 30 w 57"/>
                    <a:gd name="T3" fmla="*/ 9 h 45"/>
                    <a:gd name="T4" fmla="*/ 35 w 57"/>
                    <a:gd name="T5" fmla="*/ 9 h 45"/>
                    <a:gd name="T6" fmla="*/ 36 w 57"/>
                    <a:gd name="T7" fmla="*/ 6 h 45"/>
                    <a:gd name="T8" fmla="*/ 42 w 57"/>
                    <a:gd name="T9" fmla="*/ 2 h 45"/>
                    <a:gd name="T10" fmla="*/ 44 w 57"/>
                    <a:gd name="T11" fmla="*/ 11 h 45"/>
                    <a:gd name="T12" fmla="*/ 57 w 57"/>
                    <a:gd name="T13" fmla="*/ 7 h 45"/>
                    <a:gd name="T14" fmla="*/ 55 w 57"/>
                    <a:gd name="T15" fmla="*/ 9 h 45"/>
                    <a:gd name="T16" fmla="*/ 56 w 57"/>
                    <a:gd name="T17" fmla="*/ 9 h 45"/>
                    <a:gd name="T18" fmla="*/ 42 w 57"/>
                    <a:gd name="T19" fmla="*/ 14 h 45"/>
                    <a:gd name="T20" fmla="*/ 44 w 57"/>
                    <a:gd name="T21" fmla="*/ 17 h 45"/>
                    <a:gd name="T22" fmla="*/ 42 w 57"/>
                    <a:gd name="T23" fmla="*/ 21 h 45"/>
                    <a:gd name="T24" fmla="*/ 37 w 57"/>
                    <a:gd name="T25" fmla="*/ 23 h 45"/>
                    <a:gd name="T26" fmla="*/ 39 w 57"/>
                    <a:gd name="T27" fmla="*/ 26 h 45"/>
                    <a:gd name="T28" fmla="*/ 35 w 57"/>
                    <a:gd name="T29" fmla="*/ 28 h 45"/>
                    <a:gd name="T30" fmla="*/ 35 w 57"/>
                    <a:gd name="T31" fmla="*/ 33 h 45"/>
                    <a:gd name="T32" fmla="*/ 29 w 57"/>
                    <a:gd name="T33" fmla="*/ 36 h 45"/>
                    <a:gd name="T34" fmla="*/ 23 w 57"/>
                    <a:gd name="T35" fmla="*/ 40 h 45"/>
                    <a:gd name="T36" fmla="*/ 18 w 57"/>
                    <a:gd name="T37" fmla="*/ 44 h 45"/>
                    <a:gd name="T38" fmla="*/ 2 w 57"/>
                    <a:gd name="T39" fmla="*/ 43 h 45"/>
                    <a:gd name="T40" fmla="*/ 5 w 57"/>
                    <a:gd name="T41" fmla="*/ 36 h 45"/>
                    <a:gd name="T42" fmla="*/ 1 w 57"/>
                    <a:gd name="T43" fmla="*/ 34 h 45"/>
                    <a:gd name="T44" fmla="*/ 0 w 57"/>
                    <a:gd name="T45" fmla="*/ 29 h 45"/>
                    <a:gd name="T46" fmla="*/ 1 w 57"/>
                    <a:gd name="T47" fmla="*/ 25 h 45"/>
                    <a:gd name="T48" fmla="*/ 0 w 57"/>
                    <a:gd name="T49" fmla="*/ 23 h 45"/>
                    <a:gd name="T50" fmla="*/ 3 w 57"/>
                    <a:gd name="T51" fmla="*/ 19 h 45"/>
                    <a:gd name="T52" fmla="*/ 3 w 57"/>
                    <a:gd name="T53" fmla="*/ 15 h 45"/>
                    <a:gd name="T54" fmla="*/ 11 w 57"/>
                    <a:gd name="T55" fmla="*/ 15 h 45"/>
                    <a:gd name="T56" fmla="*/ 17 w 57"/>
                    <a:gd name="T57" fmla="*/ 9 h 45"/>
                    <a:gd name="T58" fmla="*/ 24 w 57"/>
                    <a:gd name="T59" fmla="*/ 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7"/>
                    <a:gd name="T91" fmla="*/ 0 h 45"/>
                    <a:gd name="T92" fmla="*/ 57 w 57"/>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7" h="45">
                      <a:moveTo>
                        <a:pt x="24" y="7"/>
                      </a:moveTo>
                      <a:cubicBezTo>
                        <a:pt x="26" y="7"/>
                        <a:pt x="28" y="7"/>
                        <a:pt x="30" y="9"/>
                      </a:cubicBezTo>
                      <a:cubicBezTo>
                        <a:pt x="31" y="10"/>
                        <a:pt x="33" y="6"/>
                        <a:pt x="35" y="9"/>
                      </a:cubicBezTo>
                      <a:cubicBezTo>
                        <a:pt x="35" y="8"/>
                        <a:pt x="36" y="7"/>
                        <a:pt x="36" y="6"/>
                      </a:cubicBezTo>
                      <a:cubicBezTo>
                        <a:pt x="40" y="8"/>
                        <a:pt x="39" y="0"/>
                        <a:pt x="42" y="2"/>
                      </a:cubicBezTo>
                      <a:cubicBezTo>
                        <a:pt x="44" y="4"/>
                        <a:pt x="42" y="8"/>
                        <a:pt x="44" y="11"/>
                      </a:cubicBezTo>
                      <a:cubicBezTo>
                        <a:pt x="50" y="8"/>
                        <a:pt x="51" y="7"/>
                        <a:pt x="57" y="7"/>
                      </a:cubicBezTo>
                      <a:cubicBezTo>
                        <a:pt x="56" y="8"/>
                        <a:pt x="56" y="8"/>
                        <a:pt x="55" y="9"/>
                      </a:cubicBezTo>
                      <a:cubicBezTo>
                        <a:pt x="55" y="9"/>
                        <a:pt x="56" y="9"/>
                        <a:pt x="56" y="9"/>
                      </a:cubicBezTo>
                      <a:cubicBezTo>
                        <a:pt x="53" y="10"/>
                        <a:pt x="43" y="10"/>
                        <a:pt x="42" y="14"/>
                      </a:cubicBezTo>
                      <a:cubicBezTo>
                        <a:pt x="42" y="14"/>
                        <a:pt x="44" y="16"/>
                        <a:pt x="44" y="17"/>
                      </a:cubicBezTo>
                      <a:cubicBezTo>
                        <a:pt x="44" y="18"/>
                        <a:pt x="43" y="19"/>
                        <a:pt x="42" y="21"/>
                      </a:cubicBezTo>
                      <a:cubicBezTo>
                        <a:pt x="40" y="23"/>
                        <a:pt x="42" y="23"/>
                        <a:pt x="37" y="23"/>
                      </a:cubicBezTo>
                      <a:cubicBezTo>
                        <a:pt x="38" y="24"/>
                        <a:pt x="38" y="26"/>
                        <a:pt x="39" y="26"/>
                      </a:cubicBezTo>
                      <a:cubicBezTo>
                        <a:pt x="38" y="27"/>
                        <a:pt x="36" y="27"/>
                        <a:pt x="35" y="28"/>
                      </a:cubicBezTo>
                      <a:cubicBezTo>
                        <a:pt x="35" y="29"/>
                        <a:pt x="35" y="33"/>
                        <a:pt x="35" y="33"/>
                      </a:cubicBezTo>
                      <a:cubicBezTo>
                        <a:pt x="34" y="35"/>
                        <a:pt x="28" y="33"/>
                        <a:pt x="29" y="36"/>
                      </a:cubicBezTo>
                      <a:cubicBezTo>
                        <a:pt x="26" y="36"/>
                        <a:pt x="24" y="36"/>
                        <a:pt x="23" y="40"/>
                      </a:cubicBezTo>
                      <a:cubicBezTo>
                        <a:pt x="23" y="43"/>
                        <a:pt x="22" y="43"/>
                        <a:pt x="18" y="44"/>
                      </a:cubicBezTo>
                      <a:cubicBezTo>
                        <a:pt x="13" y="45"/>
                        <a:pt x="7" y="45"/>
                        <a:pt x="2" y="43"/>
                      </a:cubicBezTo>
                      <a:cubicBezTo>
                        <a:pt x="3" y="41"/>
                        <a:pt x="6" y="38"/>
                        <a:pt x="5" y="36"/>
                      </a:cubicBezTo>
                      <a:cubicBezTo>
                        <a:pt x="4" y="35"/>
                        <a:pt x="2" y="35"/>
                        <a:pt x="1" y="34"/>
                      </a:cubicBezTo>
                      <a:cubicBezTo>
                        <a:pt x="0" y="33"/>
                        <a:pt x="1" y="30"/>
                        <a:pt x="0" y="29"/>
                      </a:cubicBezTo>
                      <a:cubicBezTo>
                        <a:pt x="0" y="27"/>
                        <a:pt x="2" y="26"/>
                        <a:pt x="1" y="25"/>
                      </a:cubicBezTo>
                      <a:cubicBezTo>
                        <a:pt x="0" y="25"/>
                        <a:pt x="0" y="24"/>
                        <a:pt x="0" y="23"/>
                      </a:cubicBezTo>
                      <a:cubicBezTo>
                        <a:pt x="0" y="23"/>
                        <a:pt x="2" y="20"/>
                        <a:pt x="3" y="19"/>
                      </a:cubicBezTo>
                      <a:cubicBezTo>
                        <a:pt x="3" y="18"/>
                        <a:pt x="3" y="16"/>
                        <a:pt x="3" y="15"/>
                      </a:cubicBezTo>
                      <a:cubicBezTo>
                        <a:pt x="3" y="18"/>
                        <a:pt x="13" y="18"/>
                        <a:pt x="11" y="15"/>
                      </a:cubicBezTo>
                      <a:cubicBezTo>
                        <a:pt x="14" y="13"/>
                        <a:pt x="16" y="13"/>
                        <a:pt x="17" y="9"/>
                      </a:cubicBezTo>
                      <a:cubicBezTo>
                        <a:pt x="18" y="7"/>
                        <a:pt x="22" y="6"/>
                        <a:pt x="24" y="7"/>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2" name="Freeform 418"/>
                <p:cNvSpPr>
                  <a:spLocks noEditPoints="1" noChangeArrowheads="1"/>
                </p:cNvSpPr>
                <p:nvPr/>
              </p:nvSpPr>
              <p:spPr bwMode="auto">
                <a:xfrm>
                  <a:off x="486" y="557"/>
                  <a:ext cx="103" cy="77"/>
                </a:xfrm>
                <a:custGeom>
                  <a:avLst/>
                  <a:gdLst>
                    <a:gd name="T0" fmla="*/ 1 w 60"/>
                    <a:gd name="T1" fmla="*/ 42 h 45"/>
                    <a:gd name="T2" fmla="*/ 5 w 60"/>
                    <a:gd name="T3" fmla="*/ 36 h 45"/>
                    <a:gd name="T4" fmla="*/ 1 w 60"/>
                    <a:gd name="T5" fmla="*/ 29 h 45"/>
                    <a:gd name="T6" fmla="*/ 1 w 60"/>
                    <a:gd name="T7" fmla="*/ 25 h 45"/>
                    <a:gd name="T8" fmla="*/ 3 w 60"/>
                    <a:gd name="T9" fmla="*/ 18 h 45"/>
                    <a:gd name="T10" fmla="*/ 5 w 60"/>
                    <a:gd name="T11" fmla="*/ 14 h 45"/>
                    <a:gd name="T12" fmla="*/ 11 w 60"/>
                    <a:gd name="T13" fmla="*/ 15 h 45"/>
                    <a:gd name="T14" fmla="*/ 11 w 60"/>
                    <a:gd name="T15" fmla="*/ 13 h 45"/>
                    <a:gd name="T16" fmla="*/ 26 w 60"/>
                    <a:gd name="T17" fmla="*/ 5 h 45"/>
                    <a:gd name="T18" fmla="*/ 32 w 60"/>
                    <a:gd name="T19" fmla="*/ 7 h 45"/>
                    <a:gd name="T20" fmla="*/ 36 w 60"/>
                    <a:gd name="T21" fmla="*/ 5 h 45"/>
                    <a:gd name="T22" fmla="*/ 38 w 60"/>
                    <a:gd name="T23" fmla="*/ 4 h 45"/>
                    <a:gd name="T24" fmla="*/ 44 w 60"/>
                    <a:gd name="T25" fmla="*/ 0 h 45"/>
                    <a:gd name="T26" fmla="*/ 58 w 60"/>
                    <a:gd name="T27" fmla="*/ 5 h 45"/>
                    <a:gd name="T28" fmla="*/ 58 w 60"/>
                    <a:gd name="T29" fmla="*/ 7 h 45"/>
                    <a:gd name="T30" fmla="*/ 54 w 60"/>
                    <a:gd name="T31" fmla="*/ 9 h 45"/>
                    <a:gd name="T32" fmla="*/ 46 w 60"/>
                    <a:gd name="T33" fmla="*/ 16 h 45"/>
                    <a:gd name="T34" fmla="*/ 43 w 60"/>
                    <a:gd name="T35" fmla="*/ 22 h 45"/>
                    <a:gd name="T36" fmla="*/ 41 w 60"/>
                    <a:gd name="T37" fmla="*/ 25 h 45"/>
                    <a:gd name="T38" fmla="*/ 37 w 60"/>
                    <a:gd name="T39" fmla="*/ 28 h 45"/>
                    <a:gd name="T40" fmla="*/ 33 w 60"/>
                    <a:gd name="T41" fmla="*/ 34 h 45"/>
                    <a:gd name="T42" fmla="*/ 31 w 60"/>
                    <a:gd name="T43" fmla="*/ 36 h 45"/>
                    <a:gd name="T44" fmla="*/ 21 w 60"/>
                    <a:gd name="T45" fmla="*/ 44 h 45"/>
                    <a:gd name="T46" fmla="*/ 4 w 60"/>
                    <a:gd name="T47" fmla="*/ 41 h 45"/>
                    <a:gd name="T48" fmla="*/ 23 w 60"/>
                    <a:gd name="T49" fmla="*/ 38 h 45"/>
                    <a:gd name="T50" fmla="*/ 33 w 60"/>
                    <a:gd name="T51" fmla="*/ 32 h 45"/>
                    <a:gd name="T52" fmla="*/ 35 w 60"/>
                    <a:gd name="T53" fmla="*/ 27 h 45"/>
                    <a:gd name="T54" fmla="*/ 38 w 60"/>
                    <a:gd name="T55" fmla="*/ 23 h 45"/>
                    <a:gd name="T56" fmla="*/ 41 w 60"/>
                    <a:gd name="T57" fmla="*/ 21 h 45"/>
                    <a:gd name="T58" fmla="*/ 43 w 60"/>
                    <a:gd name="T59" fmla="*/ 18 h 45"/>
                    <a:gd name="T60" fmla="*/ 42 w 60"/>
                    <a:gd name="T61" fmla="*/ 13 h 45"/>
                    <a:gd name="T62" fmla="*/ 42 w 60"/>
                    <a:gd name="T63" fmla="*/ 2 h 45"/>
                    <a:gd name="T64" fmla="*/ 38 w 60"/>
                    <a:gd name="T65" fmla="*/ 6 h 45"/>
                    <a:gd name="T66" fmla="*/ 37 w 60"/>
                    <a:gd name="T67" fmla="*/ 7 h 45"/>
                    <a:gd name="T68" fmla="*/ 35 w 60"/>
                    <a:gd name="T69" fmla="*/ 8 h 45"/>
                    <a:gd name="T70" fmla="*/ 26 w 60"/>
                    <a:gd name="T71" fmla="*/ 7 h 45"/>
                    <a:gd name="T72" fmla="*/ 19 w 60"/>
                    <a:gd name="T73" fmla="*/ 9 h 45"/>
                    <a:gd name="T74" fmla="*/ 13 w 60"/>
                    <a:gd name="T75" fmla="*/ 16 h 45"/>
                    <a:gd name="T76" fmla="*/ 5 w 60"/>
                    <a:gd name="T77" fmla="*/ 16 h 45"/>
                    <a:gd name="T78" fmla="*/ 2 w 60"/>
                    <a:gd name="T79" fmla="*/ 22 h 45"/>
                    <a:gd name="T80" fmla="*/ 2 w 60"/>
                    <a:gd name="T81" fmla="*/ 28 h 45"/>
                    <a:gd name="T82" fmla="*/ 4 w 60"/>
                    <a:gd name="T83" fmla="*/ 33 h 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0"/>
                    <a:gd name="T127" fmla="*/ 0 h 45"/>
                    <a:gd name="T128" fmla="*/ 60 w 60"/>
                    <a:gd name="T129" fmla="*/ 45 h 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0" h="45">
                      <a:moveTo>
                        <a:pt x="13" y="45"/>
                      </a:moveTo>
                      <a:cubicBezTo>
                        <a:pt x="10" y="45"/>
                        <a:pt x="6" y="44"/>
                        <a:pt x="2" y="43"/>
                      </a:cubicBezTo>
                      <a:cubicBezTo>
                        <a:pt x="1" y="42"/>
                        <a:pt x="1" y="42"/>
                        <a:pt x="1" y="42"/>
                      </a:cubicBezTo>
                      <a:cubicBezTo>
                        <a:pt x="2" y="41"/>
                        <a:pt x="2" y="41"/>
                        <a:pt x="2" y="41"/>
                      </a:cubicBezTo>
                      <a:cubicBezTo>
                        <a:pt x="2" y="41"/>
                        <a:pt x="2" y="41"/>
                        <a:pt x="3" y="40"/>
                      </a:cubicBezTo>
                      <a:cubicBezTo>
                        <a:pt x="4" y="39"/>
                        <a:pt x="5" y="37"/>
                        <a:pt x="5" y="36"/>
                      </a:cubicBezTo>
                      <a:cubicBezTo>
                        <a:pt x="4" y="35"/>
                        <a:pt x="4" y="35"/>
                        <a:pt x="3" y="35"/>
                      </a:cubicBezTo>
                      <a:cubicBezTo>
                        <a:pt x="2" y="34"/>
                        <a:pt x="2" y="34"/>
                        <a:pt x="1" y="33"/>
                      </a:cubicBezTo>
                      <a:cubicBezTo>
                        <a:pt x="1" y="32"/>
                        <a:pt x="1" y="31"/>
                        <a:pt x="1" y="29"/>
                      </a:cubicBezTo>
                      <a:cubicBezTo>
                        <a:pt x="1" y="29"/>
                        <a:pt x="1" y="28"/>
                        <a:pt x="0" y="28"/>
                      </a:cubicBezTo>
                      <a:cubicBezTo>
                        <a:pt x="0" y="27"/>
                        <a:pt x="1" y="26"/>
                        <a:pt x="1" y="26"/>
                      </a:cubicBezTo>
                      <a:cubicBezTo>
                        <a:pt x="1" y="26"/>
                        <a:pt x="1" y="25"/>
                        <a:pt x="1" y="25"/>
                      </a:cubicBezTo>
                      <a:cubicBezTo>
                        <a:pt x="0" y="24"/>
                        <a:pt x="0" y="23"/>
                        <a:pt x="0" y="21"/>
                      </a:cubicBezTo>
                      <a:cubicBezTo>
                        <a:pt x="0" y="21"/>
                        <a:pt x="0" y="21"/>
                        <a:pt x="1" y="20"/>
                      </a:cubicBezTo>
                      <a:cubicBezTo>
                        <a:pt x="2" y="20"/>
                        <a:pt x="3" y="18"/>
                        <a:pt x="3" y="18"/>
                      </a:cubicBezTo>
                      <a:cubicBezTo>
                        <a:pt x="3" y="17"/>
                        <a:pt x="3" y="16"/>
                        <a:pt x="3" y="15"/>
                      </a:cubicBezTo>
                      <a:cubicBezTo>
                        <a:pt x="3" y="15"/>
                        <a:pt x="3" y="14"/>
                        <a:pt x="3" y="14"/>
                      </a:cubicBezTo>
                      <a:cubicBezTo>
                        <a:pt x="5" y="14"/>
                        <a:pt x="5" y="14"/>
                        <a:pt x="5" y="14"/>
                      </a:cubicBezTo>
                      <a:cubicBezTo>
                        <a:pt x="5" y="14"/>
                        <a:pt x="5" y="14"/>
                        <a:pt x="6" y="14"/>
                      </a:cubicBezTo>
                      <a:cubicBezTo>
                        <a:pt x="6" y="15"/>
                        <a:pt x="7" y="15"/>
                        <a:pt x="9" y="15"/>
                      </a:cubicBezTo>
                      <a:cubicBezTo>
                        <a:pt x="10" y="15"/>
                        <a:pt x="11" y="15"/>
                        <a:pt x="11" y="15"/>
                      </a:cubicBezTo>
                      <a:cubicBezTo>
                        <a:pt x="11" y="15"/>
                        <a:pt x="11" y="14"/>
                        <a:pt x="11" y="14"/>
                      </a:cubicBezTo>
                      <a:cubicBezTo>
                        <a:pt x="10" y="13"/>
                        <a:pt x="10" y="13"/>
                        <a:pt x="10" y="13"/>
                      </a:cubicBezTo>
                      <a:cubicBezTo>
                        <a:pt x="11" y="13"/>
                        <a:pt x="11" y="13"/>
                        <a:pt x="11" y="13"/>
                      </a:cubicBezTo>
                      <a:cubicBezTo>
                        <a:pt x="12" y="13"/>
                        <a:pt x="12" y="12"/>
                        <a:pt x="13" y="12"/>
                      </a:cubicBezTo>
                      <a:cubicBezTo>
                        <a:pt x="15" y="11"/>
                        <a:pt x="16" y="11"/>
                        <a:pt x="17" y="8"/>
                      </a:cubicBezTo>
                      <a:cubicBezTo>
                        <a:pt x="18" y="5"/>
                        <a:pt x="23" y="4"/>
                        <a:pt x="26" y="5"/>
                      </a:cubicBezTo>
                      <a:cubicBezTo>
                        <a:pt x="26" y="5"/>
                        <a:pt x="26" y="5"/>
                        <a:pt x="27" y="5"/>
                      </a:cubicBezTo>
                      <a:cubicBezTo>
                        <a:pt x="28" y="5"/>
                        <a:pt x="30" y="6"/>
                        <a:pt x="31" y="7"/>
                      </a:cubicBezTo>
                      <a:cubicBezTo>
                        <a:pt x="31" y="7"/>
                        <a:pt x="32" y="7"/>
                        <a:pt x="32" y="7"/>
                      </a:cubicBezTo>
                      <a:cubicBezTo>
                        <a:pt x="33" y="6"/>
                        <a:pt x="34" y="6"/>
                        <a:pt x="35" y="6"/>
                      </a:cubicBezTo>
                      <a:cubicBezTo>
                        <a:pt x="35" y="6"/>
                        <a:pt x="35" y="6"/>
                        <a:pt x="35" y="6"/>
                      </a:cubicBezTo>
                      <a:cubicBezTo>
                        <a:pt x="36" y="6"/>
                        <a:pt x="36" y="5"/>
                        <a:pt x="36" y="5"/>
                      </a:cubicBezTo>
                      <a:cubicBezTo>
                        <a:pt x="36" y="3"/>
                        <a:pt x="36" y="3"/>
                        <a:pt x="36" y="3"/>
                      </a:cubicBezTo>
                      <a:cubicBezTo>
                        <a:pt x="37" y="4"/>
                        <a:pt x="37" y="4"/>
                        <a:pt x="37" y="4"/>
                      </a:cubicBezTo>
                      <a:cubicBezTo>
                        <a:pt x="38" y="4"/>
                        <a:pt x="38" y="4"/>
                        <a:pt x="38" y="4"/>
                      </a:cubicBezTo>
                      <a:cubicBezTo>
                        <a:pt x="39" y="4"/>
                        <a:pt x="39" y="4"/>
                        <a:pt x="39" y="3"/>
                      </a:cubicBezTo>
                      <a:cubicBezTo>
                        <a:pt x="40" y="1"/>
                        <a:pt x="41" y="0"/>
                        <a:pt x="42" y="0"/>
                      </a:cubicBezTo>
                      <a:cubicBezTo>
                        <a:pt x="43" y="0"/>
                        <a:pt x="43" y="0"/>
                        <a:pt x="44" y="0"/>
                      </a:cubicBezTo>
                      <a:cubicBezTo>
                        <a:pt x="45" y="1"/>
                        <a:pt x="45" y="4"/>
                        <a:pt x="45" y="5"/>
                      </a:cubicBezTo>
                      <a:cubicBezTo>
                        <a:pt x="45" y="6"/>
                        <a:pt x="45" y="7"/>
                        <a:pt x="46" y="8"/>
                      </a:cubicBezTo>
                      <a:cubicBezTo>
                        <a:pt x="51" y="6"/>
                        <a:pt x="52" y="5"/>
                        <a:pt x="58" y="5"/>
                      </a:cubicBezTo>
                      <a:cubicBezTo>
                        <a:pt x="59" y="5"/>
                        <a:pt x="59" y="5"/>
                        <a:pt x="59" y="5"/>
                      </a:cubicBezTo>
                      <a:cubicBezTo>
                        <a:pt x="59" y="7"/>
                        <a:pt x="59" y="7"/>
                        <a:pt x="59" y="7"/>
                      </a:cubicBezTo>
                      <a:cubicBezTo>
                        <a:pt x="58" y="7"/>
                        <a:pt x="58" y="7"/>
                        <a:pt x="58" y="7"/>
                      </a:cubicBezTo>
                      <a:cubicBezTo>
                        <a:pt x="60" y="8"/>
                        <a:pt x="60" y="8"/>
                        <a:pt x="60" y="8"/>
                      </a:cubicBezTo>
                      <a:cubicBezTo>
                        <a:pt x="57" y="9"/>
                        <a:pt x="57" y="9"/>
                        <a:pt x="57" y="9"/>
                      </a:cubicBezTo>
                      <a:cubicBezTo>
                        <a:pt x="56" y="9"/>
                        <a:pt x="55" y="9"/>
                        <a:pt x="54" y="9"/>
                      </a:cubicBezTo>
                      <a:cubicBezTo>
                        <a:pt x="51" y="10"/>
                        <a:pt x="45" y="10"/>
                        <a:pt x="44" y="13"/>
                      </a:cubicBezTo>
                      <a:cubicBezTo>
                        <a:pt x="44" y="13"/>
                        <a:pt x="45" y="13"/>
                        <a:pt x="45" y="13"/>
                      </a:cubicBezTo>
                      <a:cubicBezTo>
                        <a:pt x="46" y="14"/>
                        <a:pt x="46" y="15"/>
                        <a:pt x="46" y="16"/>
                      </a:cubicBezTo>
                      <a:cubicBezTo>
                        <a:pt x="46" y="17"/>
                        <a:pt x="45" y="19"/>
                        <a:pt x="44" y="20"/>
                      </a:cubicBezTo>
                      <a:cubicBezTo>
                        <a:pt x="44" y="20"/>
                        <a:pt x="44" y="20"/>
                        <a:pt x="44" y="20"/>
                      </a:cubicBezTo>
                      <a:cubicBezTo>
                        <a:pt x="43" y="21"/>
                        <a:pt x="43" y="21"/>
                        <a:pt x="43" y="22"/>
                      </a:cubicBezTo>
                      <a:cubicBezTo>
                        <a:pt x="43" y="23"/>
                        <a:pt x="42" y="23"/>
                        <a:pt x="40" y="23"/>
                      </a:cubicBezTo>
                      <a:cubicBezTo>
                        <a:pt x="40" y="23"/>
                        <a:pt x="40" y="24"/>
                        <a:pt x="40" y="24"/>
                      </a:cubicBezTo>
                      <a:cubicBezTo>
                        <a:pt x="40" y="24"/>
                        <a:pt x="41" y="25"/>
                        <a:pt x="41" y="25"/>
                      </a:cubicBezTo>
                      <a:cubicBezTo>
                        <a:pt x="42" y="26"/>
                        <a:pt x="42" y="26"/>
                        <a:pt x="42" y="26"/>
                      </a:cubicBezTo>
                      <a:cubicBezTo>
                        <a:pt x="40" y="26"/>
                        <a:pt x="40" y="26"/>
                        <a:pt x="40" y="26"/>
                      </a:cubicBezTo>
                      <a:cubicBezTo>
                        <a:pt x="39" y="27"/>
                        <a:pt x="37" y="27"/>
                        <a:pt x="37" y="28"/>
                      </a:cubicBezTo>
                      <a:cubicBezTo>
                        <a:pt x="37" y="28"/>
                        <a:pt x="37" y="30"/>
                        <a:pt x="37" y="31"/>
                      </a:cubicBezTo>
                      <a:cubicBezTo>
                        <a:pt x="37" y="33"/>
                        <a:pt x="37" y="33"/>
                        <a:pt x="37" y="33"/>
                      </a:cubicBezTo>
                      <a:cubicBezTo>
                        <a:pt x="36" y="34"/>
                        <a:pt x="34" y="34"/>
                        <a:pt x="33" y="34"/>
                      </a:cubicBezTo>
                      <a:cubicBezTo>
                        <a:pt x="32" y="34"/>
                        <a:pt x="31" y="34"/>
                        <a:pt x="31" y="34"/>
                      </a:cubicBezTo>
                      <a:cubicBezTo>
                        <a:pt x="31" y="34"/>
                        <a:pt x="31" y="34"/>
                        <a:pt x="31" y="35"/>
                      </a:cubicBezTo>
                      <a:cubicBezTo>
                        <a:pt x="31" y="36"/>
                        <a:pt x="31" y="36"/>
                        <a:pt x="31" y="36"/>
                      </a:cubicBezTo>
                      <a:cubicBezTo>
                        <a:pt x="29" y="36"/>
                        <a:pt x="29" y="36"/>
                        <a:pt x="29" y="36"/>
                      </a:cubicBezTo>
                      <a:cubicBezTo>
                        <a:pt x="26" y="36"/>
                        <a:pt x="25" y="37"/>
                        <a:pt x="25" y="39"/>
                      </a:cubicBezTo>
                      <a:cubicBezTo>
                        <a:pt x="25" y="43"/>
                        <a:pt x="24" y="43"/>
                        <a:pt x="21" y="44"/>
                      </a:cubicBezTo>
                      <a:cubicBezTo>
                        <a:pt x="21" y="44"/>
                        <a:pt x="20" y="44"/>
                        <a:pt x="20" y="44"/>
                      </a:cubicBezTo>
                      <a:cubicBezTo>
                        <a:pt x="18" y="44"/>
                        <a:pt x="16" y="45"/>
                        <a:pt x="13" y="45"/>
                      </a:cubicBezTo>
                      <a:close/>
                      <a:moveTo>
                        <a:pt x="4" y="41"/>
                      </a:moveTo>
                      <a:cubicBezTo>
                        <a:pt x="10" y="43"/>
                        <a:pt x="15" y="43"/>
                        <a:pt x="19" y="42"/>
                      </a:cubicBezTo>
                      <a:cubicBezTo>
                        <a:pt x="20" y="42"/>
                        <a:pt x="20" y="42"/>
                        <a:pt x="21" y="42"/>
                      </a:cubicBezTo>
                      <a:cubicBezTo>
                        <a:pt x="23" y="41"/>
                        <a:pt x="23" y="41"/>
                        <a:pt x="23" y="38"/>
                      </a:cubicBezTo>
                      <a:cubicBezTo>
                        <a:pt x="24" y="35"/>
                        <a:pt x="26" y="34"/>
                        <a:pt x="29" y="34"/>
                      </a:cubicBezTo>
                      <a:cubicBezTo>
                        <a:pt x="29" y="34"/>
                        <a:pt x="29" y="33"/>
                        <a:pt x="29" y="33"/>
                      </a:cubicBezTo>
                      <a:cubicBezTo>
                        <a:pt x="30" y="32"/>
                        <a:pt x="31" y="32"/>
                        <a:pt x="33" y="32"/>
                      </a:cubicBezTo>
                      <a:cubicBezTo>
                        <a:pt x="33" y="32"/>
                        <a:pt x="34" y="32"/>
                        <a:pt x="35" y="32"/>
                      </a:cubicBezTo>
                      <a:cubicBezTo>
                        <a:pt x="35" y="32"/>
                        <a:pt x="35" y="31"/>
                        <a:pt x="35" y="31"/>
                      </a:cubicBezTo>
                      <a:cubicBezTo>
                        <a:pt x="35" y="28"/>
                        <a:pt x="35" y="27"/>
                        <a:pt x="35" y="27"/>
                      </a:cubicBezTo>
                      <a:cubicBezTo>
                        <a:pt x="36" y="26"/>
                        <a:pt x="37" y="25"/>
                        <a:pt x="39" y="25"/>
                      </a:cubicBezTo>
                      <a:cubicBezTo>
                        <a:pt x="38" y="25"/>
                        <a:pt x="38" y="25"/>
                        <a:pt x="38" y="24"/>
                      </a:cubicBezTo>
                      <a:cubicBezTo>
                        <a:pt x="38" y="24"/>
                        <a:pt x="38" y="23"/>
                        <a:pt x="38" y="23"/>
                      </a:cubicBezTo>
                      <a:cubicBezTo>
                        <a:pt x="36" y="21"/>
                        <a:pt x="36" y="21"/>
                        <a:pt x="36" y="21"/>
                      </a:cubicBezTo>
                      <a:cubicBezTo>
                        <a:pt x="38" y="21"/>
                        <a:pt x="38" y="21"/>
                        <a:pt x="38" y="21"/>
                      </a:cubicBezTo>
                      <a:cubicBezTo>
                        <a:pt x="40" y="21"/>
                        <a:pt x="41" y="21"/>
                        <a:pt x="41" y="21"/>
                      </a:cubicBezTo>
                      <a:cubicBezTo>
                        <a:pt x="41" y="21"/>
                        <a:pt x="41" y="21"/>
                        <a:pt x="41" y="21"/>
                      </a:cubicBezTo>
                      <a:cubicBezTo>
                        <a:pt x="41" y="21"/>
                        <a:pt x="42" y="20"/>
                        <a:pt x="42" y="19"/>
                      </a:cubicBezTo>
                      <a:cubicBezTo>
                        <a:pt x="42" y="19"/>
                        <a:pt x="43" y="19"/>
                        <a:pt x="43" y="18"/>
                      </a:cubicBezTo>
                      <a:cubicBezTo>
                        <a:pt x="44" y="17"/>
                        <a:pt x="44" y="17"/>
                        <a:pt x="44" y="15"/>
                      </a:cubicBezTo>
                      <a:cubicBezTo>
                        <a:pt x="44" y="15"/>
                        <a:pt x="44" y="15"/>
                        <a:pt x="44" y="15"/>
                      </a:cubicBezTo>
                      <a:cubicBezTo>
                        <a:pt x="43" y="14"/>
                        <a:pt x="42" y="13"/>
                        <a:pt x="42" y="13"/>
                      </a:cubicBezTo>
                      <a:cubicBezTo>
                        <a:pt x="43" y="11"/>
                        <a:pt x="43" y="11"/>
                        <a:pt x="44" y="10"/>
                      </a:cubicBezTo>
                      <a:cubicBezTo>
                        <a:pt x="43" y="8"/>
                        <a:pt x="43" y="7"/>
                        <a:pt x="43" y="5"/>
                      </a:cubicBezTo>
                      <a:cubicBezTo>
                        <a:pt x="43" y="4"/>
                        <a:pt x="43" y="3"/>
                        <a:pt x="42" y="2"/>
                      </a:cubicBezTo>
                      <a:cubicBezTo>
                        <a:pt x="42" y="2"/>
                        <a:pt x="42" y="2"/>
                        <a:pt x="42" y="2"/>
                      </a:cubicBezTo>
                      <a:cubicBezTo>
                        <a:pt x="42" y="2"/>
                        <a:pt x="41" y="3"/>
                        <a:pt x="41" y="3"/>
                      </a:cubicBezTo>
                      <a:cubicBezTo>
                        <a:pt x="41" y="5"/>
                        <a:pt x="40" y="6"/>
                        <a:pt x="38" y="6"/>
                      </a:cubicBezTo>
                      <a:cubicBezTo>
                        <a:pt x="38" y="6"/>
                        <a:pt x="38" y="6"/>
                        <a:pt x="37" y="6"/>
                      </a:cubicBezTo>
                      <a:cubicBezTo>
                        <a:pt x="37" y="6"/>
                        <a:pt x="37" y="6"/>
                        <a:pt x="37" y="7"/>
                      </a:cubicBezTo>
                      <a:cubicBezTo>
                        <a:pt x="37" y="7"/>
                        <a:pt x="37" y="7"/>
                        <a:pt x="37" y="7"/>
                      </a:cubicBezTo>
                      <a:cubicBezTo>
                        <a:pt x="37" y="10"/>
                        <a:pt x="37" y="10"/>
                        <a:pt x="37" y="10"/>
                      </a:cubicBezTo>
                      <a:cubicBezTo>
                        <a:pt x="35" y="8"/>
                        <a:pt x="35" y="8"/>
                        <a:pt x="35" y="8"/>
                      </a:cubicBezTo>
                      <a:cubicBezTo>
                        <a:pt x="35" y="8"/>
                        <a:pt x="35" y="8"/>
                        <a:pt x="35" y="8"/>
                      </a:cubicBezTo>
                      <a:cubicBezTo>
                        <a:pt x="34" y="8"/>
                        <a:pt x="34" y="8"/>
                        <a:pt x="33" y="8"/>
                      </a:cubicBezTo>
                      <a:cubicBezTo>
                        <a:pt x="32" y="9"/>
                        <a:pt x="31" y="9"/>
                        <a:pt x="30" y="9"/>
                      </a:cubicBezTo>
                      <a:cubicBezTo>
                        <a:pt x="29" y="8"/>
                        <a:pt x="28" y="7"/>
                        <a:pt x="26" y="7"/>
                      </a:cubicBezTo>
                      <a:cubicBezTo>
                        <a:pt x="26" y="7"/>
                        <a:pt x="25" y="7"/>
                        <a:pt x="25" y="7"/>
                      </a:cubicBezTo>
                      <a:cubicBezTo>
                        <a:pt x="24" y="7"/>
                        <a:pt x="24" y="7"/>
                        <a:pt x="23" y="7"/>
                      </a:cubicBezTo>
                      <a:cubicBezTo>
                        <a:pt x="21" y="7"/>
                        <a:pt x="19" y="8"/>
                        <a:pt x="19" y="9"/>
                      </a:cubicBezTo>
                      <a:cubicBezTo>
                        <a:pt x="18" y="12"/>
                        <a:pt x="16" y="13"/>
                        <a:pt x="13" y="14"/>
                      </a:cubicBezTo>
                      <a:cubicBezTo>
                        <a:pt x="13" y="14"/>
                        <a:pt x="13" y="14"/>
                        <a:pt x="13" y="14"/>
                      </a:cubicBezTo>
                      <a:cubicBezTo>
                        <a:pt x="13" y="15"/>
                        <a:pt x="13" y="15"/>
                        <a:pt x="13" y="16"/>
                      </a:cubicBezTo>
                      <a:cubicBezTo>
                        <a:pt x="12" y="17"/>
                        <a:pt x="11" y="17"/>
                        <a:pt x="9" y="17"/>
                      </a:cubicBezTo>
                      <a:cubicBezTo>
                        <a:pt x="9" y="17"/>
                        <a:pt x="9" y="17"/>
                        <a:pt x="9" y="17"/>
                      </a:cubicBezTo>
                      <a:cubicBezTo>
                        <a:pt x="8" y="17"/>
                        <a:pt x="6" y="17"/>
                        <a:pt x="5" y="16"/>
                      </a:cubicBezTo>
                      <a:cubicBezTo>
                        <a:pt x="5" y="17"/>
                        <a:pt x="5" y="18"/>
                        <a:pt x="4" y="19"/>
                      </a:cubicBezTo>
                      <a:cubicBezTo>
                        <a:pt x="4" y="19"/>
                        <a:pt x="4" y="20"/>
                        <a:pt x="3" y="21"/>
                      </a:cubicBezTo>
                      <a:cubicBezTo>
                        <a:pt x="2" y="22"/>
                        <a:pt x="2" y="22"/>
                        <a:pt x="2" y="22"/>
                      </a:cubicBezTo>
                      <a:cubicBezTo>
                        <a:pt x="2" y="23"/>
                        <a:pt x="2" y="23"/>
                        <a:pt x="2" y="23"/>
                      </a:cubicBezTo>
                      <a:cubicBezTo>
                        <a:pt x="4" y="25"/>
                        <a:pt x="3" y="26"/>
                        <a:pt x="3" y="27"/>
                      </a:cubicBezTo>
                      <a:cubicBezTo>
                        <a:pt x="3" y="27"/>
                        <a:pt x="2" y="27"/>
                        <a:pt x="2" y="28"/>
                      </a:cubicBezTo>
                      <a:cubicBezTo>
                        <a:pt x="2" y="28"/>
                        <a:pt x="2" y="29"/>
                        <a:pt x="3" y="29"/>
                      </a:cubicBezTo>
                      <a:cubicBezTo>
                        <a:pt x="3" y="30"/>
                        <a:pt x="3" y="32"/>
                        <a:pt x="3" y="32"/>
                      </a:cubicBezTo>
                      <a:cubicBezTo>
                        <a:pt x="3" y="32"/>
                        <a:pt x="4" y="33"/>
                        <a:pt x="4" y="33"/>
                      </a:cubicBezTo>
                      <a:cubicBezTo>
                        <a:pt x="5" y="33"/>
                        <a:pt x="6" y="34"/>
                        <a:pt x="6" y="35"/>
                      </a:cubicBezTo>
                      <a:cubicBezTo>
                        <a:pt x="8" y="37"/>
                        <a:pt x="6" y="39"/>
                        <a:pt x="4" y="4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3" name="Freeform 419"/>
                <p:cNvSpPr>
                  <a:spLocks noChangeArrowheads="1"/>
                </p:cNvSpPr>
                <p:nvPr/>
              </p:nvSpPr>
              <p:spPr bwMode="auto">
                <a:xfrm>
                  <a:off x="419" y="655"/>
                  <a:ext cx="1" cy="3"/>
                </a:xfrm>
                <a:custGeom>
                  <a:avLst/>
                  <a:gdLst>
                    <a:gd name="T0" fmla="*/ 1 w 1"/>
                    <a:gd name="T1" fmla="*/ 1 h 2"/>
                    <a:gd name="T2" fmla="*/ 1 w 1"/>
                    <a:gd name="T3" fmla="*/ 2 h 2"/>
                    <a:gd name="T4" fmla="*/ 1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1"/>
                      </a:moveTo>
                      <a:cubicBezTo>
                        <a:pt x="1" y="1"/>
                        <a:pt x="0" y="0"/>
                        <a:pt x="1" y="2"/>
                      </a:cubicBezTo>
                      <a:cubicBezTo>
                        <a:pt x="1" y="2"/>
                        <a:pt x="1"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4" name="Freeform 420"/>
                <p:cNvSpPr>
                  <a:spLocks noChangeArrowheads="1"/>
                </p:cNvSpPr>
                <p:nvPr/>
              </p:nvSpPr>
              <p:spPr bwMode="auto">
                <a:xfrm>
                  <a:off x="417" y="650"/>
                  <a:ext cx="9" cy="12"/>
                </a:xfrm>
                <a:custGeom>
                  <a:avLst/>
                  <a:gdLst>
                    <a:gd name="T0" fmla="*/ 2 w 5"/>
                    <a:gd name="T1" fmla="*/ 7 h 7"/>
                    <a:gd name="T2" fmla="*/ 1 w 5"/>
                    <a:gd name="T3" fmla="*/ 5 h 7"/>
                    <a:gd name="T4" fmla="*/ 1 w 5"/>
                    <a:gd name="T5" fmla="*/ 3 h 7"/>
                    <a:gd name="T6" fmla="*/ 2 w 5"/>
                    <a:gd name="T7" fmla="*/ 3 h 7"/>
                    <a:gd name="T8" fmla="*/ 2 w 5"/>
                    <a:gd name="T9" fmla="*/ 3 h 7"/>
                    <a:gd name="T10" fmla="*/ 5 w 5"/>
                    <a:gd name="T11" fmla="*/ 0 h 7"/>
                    <a:gd name="T12" fmla="*/ 3 w 5"/>
                    <a:gd name="T13" fmla="*/ 4 h 7"/>
                    <a:gd name="T14" fmla="*/ 3 w 5"/>
                    <a:gd name="T15" fmla="*/ 5 h 7"/>
                    <a:gd name="T16" fmla="*/ 2 w 5"/>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7"/>
                    <a:gd name="T29" fmla="*/ 5 w 5"/>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7">
                      <a:moveTo>
                        <a:pt x="2" y="7"/>
                      </a:moveTo>
                      <a:cubicBezTo>
                        <a:pt x="1" y="5"/>
                        <a:pt x="1" y="5"/>
                        <a:pt x="1" y="5"/>
                      </a:cubicBezTo>
                      <a:cubicBezTo>
                        <a:pt x="1" y="5"/>
                        <a:pt x="0" y="4"/>
                        <a:pt x="1" y="3"/>
                      </a:cubicBezTo>
                      <a:cubicBezTo>
                        <a:pt x="1" y="3"/>
                        <a:pt x="1" y="3"/>
                        <a:pt x="2" y="3"/>
                      </a:cubicBezTo>
                      <a:cubicBezTo>
                        <a:pt x="2" y="3"/>
                        <a:pt x="2" y="3"/>
                        <a:pt x="2" y="3"/>
                      </a:cubicBezTo>
                      <a:cubicBezTo>
                        <a:pt x="5" y="0"/>
                        <a:pt x="5" y="0"/>
                        <a:pt x="5" y="0"/>
                      </a:cubicBezTo>
                      <a:cubicBezTo>
                        <a:pt x="3" y="4"/>
                        <a:pt x="3" y="4"/>
                        <a:pt x="3" y="4"/>
                      </a:cubicBezTo>
                      <a:cubicBezTo>
                        <a:pt x="3" y="5"/>
                        <a:pt x="3" y="5"/>
                        <a:pt x="3" y="5"/>
                      </a:cubicBezTo>
                      <a:lnTo>
                        <a:pt x="2"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5" name="Freeform 421"/>
                <p:cNvSpPr>
                  <a:spLocks noChangeArrowheads="1"/>
                </p:cNvSpPr>
                <p:nvPr/>
              </p:nvSpPr>
              <p:spPr bwMode="auto">
                <a:xfrm>
                  <a:off x="340" y="565"/>
                  <a:ext cx="68" cy="71"/>
                </a:xfrm>
                <a:custGeom>
                  <a:avLst/>
                  <a:gdLst>
                    <a:gd name="T0" fmla="*/ 2 w 40"/>
                    <a:gd name="T1" fmla="*/ 26 h 41"/>
                    <a:gd name="T2" fmla="*/ 13 w 40"/>
                    <a:gd name="T3" fmla="*/ 31 h 41"/>
                    <a:gd name="T4" fmla="*/ 17 w 40"/>
                    <a:gd name="T5" fmla="*/ 33 h 41"/>
                    <a:gd name="T6" fmla="*/ 20 w 40"/>
                    <a:gd name="T7" fmla="*/ 34 h 41"/>
                    <a:gd name="T8" fmla="*/ 20 w 40"/>
                    <a:gd name="T9" fmla="*/ 38 h 41"/>
                    <a:gd name="T10" fmla="*/ 31 w 40"/>
                    <a:gd name="T11" fmla="*/ 40 h 41"/>
                    <a:gd name="T12" fmla="*/ 34 w 40"/>
                    <a:gd name="T13" fmla="*/ 36 h 41"/>
                    <a:gd name="T14" fmla="*/ 40 w 40"/>
                    <a:gd name="T15" fmla="*/ 36 h 41"/>
                    <a:gd name="T16" fmla="*/ 32 w 40"/>
                    <a:gd name="T17" fmla="*/ 23 h 41"/>
                    <a:gd name="T18" fmla="*/ 27 w 40"/>
                    <a:gd name="T19" fmla="*/ 17 h 41"/>
                    <a:gd name="T20" fmla="*/ 30 w 40"/>
                    <a:gd name="T21" fmla="*/ 9 h 41"/>
                    <a:gd name="T22" fmla="*/ 25 w 40"/>
                    <a:gd name="T23" fmla="*/ 2 h 41"/>
                    <a:gd name="T24" fmla="*/ 16 w 40"/>
                    <a:gd name="T25" fmla="*/ 2 h 41"/>
                    <a:gd name="T26" fmla="*/ 11 w 40"/>
                    <a:gd name="T27" fmla="*/ 10 h 41"/>
                    <a:gd name="T28" fmla="*/ 6 w 40"/>
                    <a:gd name="T29" fmla="*/ 18 h 41"/>
                    <a:gd name="T30" fmla="*/ 2 w 40"/>
                    <a:gd name="T31" fmla="*/ 26 h 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0"/>
                    <a:gd name="T49" fmla="*/ 0 h 41"/>
                    <a:gd name="T50" fmla="*/ 40 w 40"/>
                    <a:gd name="T51" fmla="*/ 41 h 4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0" h="41">
                      <a:moveTo>
                        <a:pt x="2" y="26"/>
                      </a:moveTo>
                      <a:cubicBezTo>
                        <a:pt x="6" y="27"/>
                        <a:pt x="9" y="29"/>
                        <a:pt x="13" y="31"/>
                      </a:cubicBezTo>
                      <a:cubicBezTo>
                        <a:pt x="14" y="32"/>
                        <a:pt x="16" y="32"/>
                        <a:pt x="17" y="33"/>
                      </a:cubicBezTo>
                      <a:cubicBezTo>
                        <a:pt x="18" y="34"/>
                        <a:pt x="19" y="34"/>
                        <a:pt x="20" y="34"/>
                      </a:cubicBezTo>
                      <a:cubicBezTo>
                        <a:pt x="20" y="35"/>
                        <a:pt x="19" y="37"/>
                        <a:pt x="20" y="38"/>
                      </a:cubicBezTo>
                      <a:cubicBezTo>
                        <a:pt x="23" y="41"/>
                        <a:pt x="27" y="38"/>
                        <a:pt x="31" y="40"/>
                      </a:cubicBezTo>
                      <a:cubicBezTo>
                        <a:pt x="33" y="40"/>
                        <a:pt x="33" y="36"/>
                        <a:pt x="34" y="36"/>
                      </a:cubicBezTo>
                      <a:cubicBezTo>
                        <a:pt x="36" y="35"/>
                        <a:pt x="38" y="36"/>
                        <a:pt x="40" y="36"/>
                      </a:cubicBezTo>
                      <a:cubicBezTo>
                        <a:pt x="34" y="33"/>
                        <a:pt x="37" y="27"/>
                        <a:pt x="32" y="23"/>
                      </a:cubicBezTo>
                      <a:cubicBezTo>
                        <a:pt x="30" y="22"/>
                        <a:pt x="26" y="19"/>
                        <a:pt x="27" y="17"/>
                      </a:cubicBezTo>
                      <a:cubicBezTo>
                        <a:pt x="28" y="14"/>
                        <a:pt x="30" y="12"/>
                        <a:pt x="30" y="9"/>
                      </a:cubicBezTo>
                      <a:cubicBezTo>
                        <a:pt x="27" y="8"/>
                        <a:pt x="25" y="5"/>
                        <a:pt x="25" y="2"/>
                      </a:cubicBezTo>
                      <a:cubicBezTo>
                        <a:pt x="22" y="2"/>
                        <a:pt x="19" y="0"/>
                        <a:pt x="16" y="2"/>
                      </a:cubicBezTo>
                      <a:cubicBezTo>
                        <a:pt x="13" y="4"/>
                        <a:pt x="11" y="6"/>
                        <a:pt x="11" y="10"/>
                      </a:cubicBezTo>
                      <a:cubicBezTo>
                        <a:pt x="10" y="14"/>
                        <a:pt x="10" y="15"/>
                        <a:pt x="6" y="18"/>
                      </a:cubicBezTo>
                      <a:cubicBezTo>
                        <a:pt x="1" y="21"/>
                        <a:pt x="0" y="20"/>
                        <a:pt x="2"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6" name="Freeform 422"/>
                <p:cNvSpPr>
                  <a:spLocks noEditPoints="1" noChangeArrowheads="1"/>
                </p:cNvSpPr>
                <p:nvPr/>
              </p:nvSpPr>
              <p:spPr bwMode="auto">
                <a:xfrm>
                  <a:off x="338" y="565"/>
                  <a:ext cx="74" cy="71"/>
                </a:xfrm>
                <a:custGeom>
                  <a:avLst/>
                  <a:gdLst>
                    <a:gd name="T0" fmla="*/ 32 w 43"/>
                    <a:gd name="T1" fmla="*/ 41 h 41"/>
                    <a:gd name="T2" fmla="*/ 28 w 43"/>
                    <a:gd name="T3" fmla="*/ 40 h 41"/>
                    <a:gd name="T4" fmla="*/ 20 w 43"/>
                    <a:gd name="T5" fmla="*/ 38 h 41"/>
                    <a:gd name="T6" fmla="*/ 20 w 43"/>
                    <a:gd name="T7" fmla="*/ 35 h 41"/>
                    <a:gd name="T8" fmla="*/ 17 w 43"/>
                    <a:gd name="T9" fmla="*/ 34 h 41"/>
                    <a:gd name="T10" fmla="*/ 13 w 43"/>
                    <a:gd name="T11" fmla="*/ 32 h 41"/>
                    <a:gd name="T12" fmla="*/ 3 w 43"/>
                    <a:gd name="T13" fmla="*/ 27 h 41"/>
                    <a:gd name="T14" fmla="*/ 2 w 43"/>
                    <a:gd name="T15" fmla="*/ 26 h 41"/>
                    <a:gd name="T16" fmla="*/ 6 w 43"/>
                    <a:gd name="T17" fmla="*/ 17 h 41"/>
                    <a:gd name="T18" fmla="*/ 16 w 43"/>
                    <a:gd name="T19" fmla="*/ 2 h 41"/>
                    <a:gd name="T20" fmla="*/ 23 w 43"/>
                    <a:gd name="T21" fmla="*/ 0 h 41"/>
                    <a:gd name="T22" fmla="*/ 26 w 43"/>
                    <a:gd name="T23" fmla="*/ 1 h 41"/>
                    <a:gd name="T24" fmla="*/ 32 w 43"/>
                    <a:gd name="T25" fmla="*/ 8 h 41"/>
                    <a:gd name="T26" fmla="*/ 32 w 43"/>
                    <a:gd name="T27" fmla="*/ 9 h 41"/>
                    <a:gd name="T28" fmla="*/ 29 w 43"/>
                    <a:gd name="T29" fmla="*/ 17 h 41"/>
                    <a:gd name="T30" fmla="*/ 38 w 43"/>
                    <a:gd name="T31" fmla="*/ 29 h 41"/>
                    <a:gd name="T32" fmla="*/ 43 w 43"/>
                    <a:gd name="T33" fmla="*/ 36 h 41"/>
                    <a:gd name="T34" fmla="*/ 38 w 43"/>
                    <a:gd name="T35" fmla="*/ 37 h 41"/>
                    <a:gd name="T36" fmla="*/ 35 w 43"/>
                    <a:gd name="T37" fmla="*/ 38 h 41"/>
                    <a:gd name="T38" fmla="*/ 29 w 43"/>
                    <a:gd name="T39" fmla="*/ 38 h 41"/>
                    <a:gd name="T40" fmla="*/ 33 w 43"/>
                    <a:gd name="T41" fmla="*/ 37 h 41"/>
                    <a:gd name="T42" fmla="*/ 38 w 43"/>
                    <a:gd name="T43" fmla="*/ 35 h 41"/>
                    <a:gd name="T44" fmla="*/ 32 w 43"/>
                    <a:gd name="T45" fmla="*/ 24 h 41"/>
                    <a:gd name="T46" fmla="*/ 29 w 43"/>
                    <a:gd name="T47" fmla="*/ 12 h 41"/>
                    <a:gd name="T48" fmla="*/ 25 w 43"/>
                    <a:gd name="T49" fmla="*/ 3 h 41"/>
                    <a:gd name="T50" fmla="*/ 18 w 43"/>
                    <a:gd name="T51" fmla="*/ 3 h 41"/>
                    <a:gd name="T52" fmla="*/ 13 w 43"/>
                    <a:gd name="T53" fmla="*/ 10 h 41"/>
                    <a:gd name="T54" fmla="*/ 6 w 43"/>
                    <a:gd name="T55" fmla="*/ 19 h 41"/>
                    <a:gd name="T56" fmla="*/ 12 w 43"/>
                    <a:gd name="T57" fmla="*/ 29 h 41"/>
                    <a:gd name="T58" fmla="*/ 16 w 43"/>
                    <a:gd name="T59" fmla="*/ 31 h 41"/>
                    <a:gd name="T60" fmla="*/ 20 w 43"/>
                    <a:gd name="T61" fmla="*/ 33 h 41"/>
                    <a:gd name="T62" fmla="*/ 22 w 43"/>
                    <a:gd name="T63" fmla="*/ 36 h 41"/>
                    <a:gd name="T64" fmla="*/ 27 w 43"/>
                    <a:gd name="T65" fmla="*/ 38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
                    <a:gd name="T100" fmla="*/ 0 h 41"/>
                    <a:gd name="T101" fmla="*/ 43 w 43"/>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 h="41">
                      <a:moveTo>
                        <a:pt x="32" y="41"/>
                      </a:moveTo>
                      <a:cubicBezTo>
                        <a:pt x="32" y="41"/>
                        <a:pt x="32" y="41"/>
                        <a:pt x="32" y="41"/>
                      </a:cubicBezTo>
                      <a:cubicBezTo>
                        <a:pt x="31" y="40"/>
                        <a:pt x="30" y="40"/>
                        <a:pt x="29" y="40"/>
                      </a:cubicBezTo>
                      <a:cubicBezTo>
                        <a:pt x="29" y="40"/>
                        <a:pt x="28" y="40"/>
                        <a:pt x="28" y="40"/>
                      </a:cubicBezTo>
                      <a:cubicBezTo>
                        <a:pt x="27" y="40"/>
                        <a:pt x="27" y="40"/>
                        <a:pt x="26" y="40"/>
                      </a:cubicBezTo>
                      <a:cubicBezTo>
                        <a:pt x="24" y="40"/>
                        <a:pt x="22" y="40"/>
                        <a:pt x="20" y="38"/>
                      </a:cubicBezTo>
                      <a:cubicBezTo>
                        <a:pt x="20" y="38"/>
                        <a:pt x="20" y="37"/>
                        <a:pt x="20" y="36"/>
                      </a:cubicBezTo>
                      <a:cubicBezTo>
                        <a:pt x="20" y="36"/>
                        <a:pt x="20" y="35"/>
                        <a:pt x="20" y="35"/>
                      </a:cubicBezTo>
                      <a:cubicBezTo>
                        <a:pt x="20" y="35"/>
                        <a:pt x="20" y="35"/>
                        <a:pt x="20" y="35"/>
                      </a:cubicBezTo>
                      <a:cubicBezTo>
                        <a:pt x="19" y="35"/>
                        <a:pt x="18" y="35"/>
                        <a:pt x="17" y="34"/>
                      </a:cubicBezTo>
                      <a:cubicBezTo>
                        <a:pt x="17" y="33"/>
                        <a:pt x="16" y="33"/>
                        <a:pt x="15" y="32"/>
                      </a:cubicBezTo>
                      <a:cubicBezTo>
                        <a:pt x="14" y="32"/>
                        <a:pt x="14" y="32"/>
                        <a:pt x="13" y="32"/>
                      </a:cubicBezTo>
                      <a:cubicBezTo>
                        <a:pt x="12" y="31"/>
                        <a:pt x="12" y="31"/>
                        <a:pt x="11" y="30"/>
                      </a:cubicBezTo>
                      <a:cubicBezTo>
                        <a:pt x="8" y="29"/>
                        <a:pt x="6" y="28"/>
                        <a:pt x="3" y="27"/>
                      </a:cubicBezTo>
                      <a:cubicBezTo>
                        <a:pt x="2" y="27"/>
                        <a:pt x="2" y="27"/>
                        <a:pt x="2" y="27"/>
                      </a:cubicBezTo>
                      <a:cubicBezTo>
                        <a:pt x="2" y="26"/>
                        <a:pt x="2" y="26"/>
                        <a:pt x="2" y="26"/>
                      </a:cubicBezTo>
                      <a:cubicBezTo>
                        <a:pt x="0" y="21"/>
                        <a:pt x="1" y="20"/>
                        <a:pt x="5" y="18"/>
                      </a:cubicBezTo>
                      <a:cubicBezTo>
                        <a:pt x="5" y="17"/>
                        <a:pt x="6" y="17"/>
                        <a:pt x="6" y="17"/>
                      </a:cubicBezTo>
                      <a:cubicBezTo>
                        <a:pt x="10" y="15"/>
                        <a:pt x="10" y="14"/>
                        <a:pt x="11" y="10"/>
                      </a:cubicBezTo>
                      <a:cubicBezTo>
                        <a:pt x="11" y="5"/>
                        <a:pt x="13" y="4"/>
                        <a:pt x="16" y="2"/>
                      </a:cubicBezTo>
                      <a:cubicBezTo>
                        <a:pt x="17" y="1"/>
                        <a:pt x="17" y="1"/>
                        <a:pt x="17" y="1"/>
                      </a:cubicBezTo>
                      <a:cubicBezTo>
                        <a:pt x="18" y="0"/>
                        <a:pt x="21" y="0"/>
                        <a:pt x="23" y="0"/>
                      </a:cubicBezTo>
                      <a:cubicBezTo>
                        <a:pt x="24" y="1"/>
                        <a:pt x="25" y="1"/>
                        <a:pt x="25" y="1"/>
                      </a:cubicBezTo>
                      <a:cubicBezTo>
                        <a:pt x="26" y="1"/>
                        <a:pt x="26" y="1"/>
                        <a:pt x="26" y="1"/>
                      </a:cubicBezTo>
                      <a:cubicBezTo>
                        <a:pt x="27" y="2"/>
                        <a:pt x="27" y="2"/>
                        <a:pt x="27" y="2"/>
                      </a:cubicBezTo>
                      <a:cubicBezTo>
                        <a:pt x="27" y="5"/>
                        <a:pt x="29" y="7"/>
                        <a:pt x="32" y="8"/>
                      </a:cubicBezTo>
                      <a:cubicBezTo>
                        <a:pt x="33" y="8"/>
                        <a:pt x="33" y="8"/>
                        <a:pt x="33" y="8"/>
                      </a:cubicBezTo>
                      <a:cubicBezTo>
                        <a:pt x="32" y="9"/>
                        <a:pt x="32" y="9"/>
                        <a:pt x="32" y="9"/>
                      </a:cubicBezTo>
                      <a:cubicBezTo>
                        <a:pt x="32" y="11"/>
                        <a:pt x="31" y="12"/>
                        <a:pt x="31" y="13"/>
                      </a:cubicBezTo>
                      <a:cubicBezTo>
                        <a:pt x="30" y="15"/>
                        <a:pt x="29" y="16"/>
                        <a:pt x="29" y="17"/>
                      </a:cubicBezTo>
                      <a:cubicBezTo>
                        <a:pt x="29" y="18"/>
                        <a:pt x="30" y="20"/>
                        <a:pt x="33" y="22"/>
                      </a:cubicBezTo>
                      <a:cubicBezTo>
                        <a:pt x="36" y="24"/>
                        <a:pt x="37" y="27"/>
                        <a:pt x="38" y="29"/>
                      </a:cubicBezTo>
                      <a:cubicBezTo>
                        <a:pt x="38" y="32"/>
                        <a:pt x="39" y="34"/>
                        <a:pt x="41" y="35"/>
                      </a:cubicBezTo>
                      <a:cubicBezTo>
                        <a:pt x="43" y="36"/>
                        <a:pt x="43" y="36"/>
                        <a:pt x="43" y="36"/>
                      </a:cubicBezTo>
                      <a:cubicBezTo>
                        <a:pt x="41" y="37"/>
                        <a:pt x="41" y="37"/>
                        <a:pt x="41" y="37"/>
                      </a:cubicBezTo>
                      <a:cubicBezTo>
                        <a:pt x="40" y="37"/>
                        <a:pt x="39" y="37"/>
                        <a:pt x="38" y="37"/>
                      </a:cubicBezTo>
                      <a:cubicBezTo>
                        <a:pt x="37" y="37"/>
                        <a:pt x="36" y="37"/>
                        <a:pt x="36" y="37"/>
                      </a:cubicBezTo>
                      <a:cubicBezTo>
                        <a:pt x="36" y="37"/>
                        <a:pt x="35" y="38"/>
                        <a:pt x="35" y="38"/>
                      </a:cubicBezTo>
                      <a:cubicBezTo>
                        <a:pt x="34" y="39"/>
                        <a:pt x="34" y="41"/>
                        <a:pt x="32" y="41"/>
                      </a:cubicBezTo>
                      <a:close/>
                      <a:moveTo>
                        <a:pt x="29" y="38"/>
                      </a:moveTo>
                      <a:cubicBezTo>
                        <a:pt x="30" y="38"/>
                        <a:pt x="31" y="38"/>
                        <a:pt x="32" y="39"/>
                      </a:cubicBezTo>
                      <a:cubicBezTo>
                        <a:pt x="33" y="38"/>
                        <a:pt x="33" y="38"/>
                        <a:pt x="33" y="37"/>
                      </a:cubicBezTo>
                      <a:cubicBezTo>
                        <a:pt x="34" y="36"/>
                        <a:pt x="34" y="35"/>
                        <a:pt x="35" y="35"/>
                      </a:cubicBezTo>
                      <a:cubicBezTo>
                        <a:pt x="36" y="35"/>
                        <a:pt x="37" y="35"/>
                        <a:pt x="38" y="35"/>
                      </a:cubicBezTo>
                      <a:cubicBezTo>
                        <a:pt x="37" y="33"/>
                        <a:pt x="36" y="31"/>
                        <a:pt x="36" y="30"/>
                      </a:cubicBezTo>
                      <a:cubicBezTo>
                        <a:pt x="35" y="28"/>
                        <a:pt x="35" y="26"/>
                        <a:pt x="32" y="24"/>
                      </a:cubicBezTo>
                      <a:cubicBezTo>
                        <a:pt x="30" y="23"/>
                        <a:pt x="26" y="20"/>
                        <a:pt x="27" y="17"/>
                      </a:cubicBezTo>
                      <a:cubicBezTo>
                        <a:pt x="28" y="15"/>
                        <a:pt x="28" y="14"/>
                        <a:pt x="29" y="12"/>
                      </a:cubicBezTo>
                      <a:cubicBezTo>
                        <a:pt x="29" y="11"/>
                        <a:pt x="30" y="10"/>
                        <a:pt x="30" y="9"/>
                      </a:cubicBezTo>
                      <a:cubicBezTo>
                        <a:pt x="27" y="8"/>
                        <a:pt x="25" y="6"/>
                        <a:pt x="25" y="3"/>
                      </a:cubicBezTo>
                      <a:cubicBezTo>
                        <a:pt x="24" y="3"/>
                        <a:pt x="23" y="2"/>
                        <a:pt x="22" y="2"/>
                      </a:cubicBezTo>
                      <a:cubicBezTo>
                        <a:pt x="21" y="2"/>
                        <a:pt x="19" y="2"/>
                        <a:pt x="18" y="3"/>
                      </a:cubicBezTo>
                      <a:cubicBezTo>
                        <a:pt x="17" y="3"/>
                        <a:pt x="17" y="3"/>
                        <a:pt x="17" y="3"/>
                      </a:cubicBezTo>
                      <a:cubicBezTo>
                        <a:pt x="14" y="5"/>
                        <a:pt x="13" y="6"/>
                        <a:pt x="13" y="10"/>
                      </a:cubicBezTo>
                      <a:cubicBezTo>
                        <a:pt x="12" y="15"/>
                        <a:pt x="12" y="16"/>
                        <a:pt x="7" y="19"/>
                      </a:cubicBezTo>
                      <a:cubicBezTo>
                        <a:pt x="7" y="19"/>
                        <a:pt x="6" y="19"/>
                        <a:pt x="6" y="19"/>
                      </a:cubicBezTo>
                      <a:cubicBezTo>
                        <a:pt x="3" y="21"/>
                        <a:pt x="3" y="21"/>
                        <a:pt x="4" y="25"/>
                      </a:cubicBezTo>
                      <a:cubicBezTo>
                        <a:pt x="7" y="26"/>
                        <a:pt x="9" y="27"/>
                        <a:pt x="12" y="29"/>
                      </a:cubicBezTo>
                      <a:cubicBezTo>
                        <a:pt x="13" y="29"/>
                        <a:pt x="13" y="29"/>
                        <a:pt x="14" y="30"/>
                      </a:cubicBezTo>
                      <a:cubicBezTo>
                        <a:pt x="15" y="30"/>
                        <a:pt x="15" y="30"/>
                        <a:pt x="16" y="31"/>
                      </a:cubicBezTo>
                      <a:cubicBezTo>
                        <a:pt x="17" y="31"/>
                        <a:pt x="18" y="31"/>
                        <a:pt x="19" y="33"/>
                      </a:cubicBezTo>
                      <a:cubicBezTo>
                        <a:pt x="19" y="33"/>
                        <a:pt x="19" y="33"/>
                        <a:pt x="20" y="33"/>
                      </a:cubicBezTo>
                      <a:cubicBezTo>
                        <a:pt x="20" y="33"/>
                        <a:pt x="21" y="33"/>
                        <a:pt x="21" y="34"/>
                      </a:cubicBezTo>
                      <a:cubicBezTo>
                        <a:pt x="22" y="34"/>
                        <a:pt x="22" y="35"/>
                        <a:pt x="22" y="36"/>
                      </a:cubicBezTo>
                      <a:cubicBezTo>
                        <a:pt x="22" y="36"/>
                        <a:pt x="22" y="37"/>
                        <a:pt x="22" y="37"/>
                      </a:cubicBezTo>
                      <a:cubicBezTo>
                        <a:pt x="23" y="38"/>
                        <a:pt x="25" y="38"/>
                        <a:pt x="27" y="38"/>
                      </a:cubicBezTo>
                      <a:cubicBezTo>
                        <a:pt x="28" y="38"/>
                        <a:pt x="29" y="38"/>
                        <a:pt x="29" y="3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7" name="Freeform 423"/>
                <p:cNvSpPr>
                  <a:spLocks noChangeArrowheads="1"/>
                </p:cNvSpPr>
                <p:nvPr/>
              </p:nvSpPr>
              <p:spPr bwMode="auto">
                <a:xfrm>
                  <a:off x="383" y="631"/>
                  <a:ext cx="12" cy="7"/>
                </a:xfrm>
                <a:custGeom>
                  <a:avLst/>
                  <a:gdLst>
                    <a:gd name="T0" fmla="*/ 0 w 7"/>
                    <a:gd name="T1" fmla="*/ 2 h 4"/>
                    <a:gd name="T2" fmla="*/ 7 w 7"/>
                    <a:gd name="T3" fmla="*/ 2 h 4"/>
                    <a:gd name="T4" fmla="*/ 0 w 7"/>
                    <a:gd name="T5" fmla="*/ 2 h 4"/>
                    <a:gd name="T6" fmla="*/ 0 60000 65536"/>
                    <a:gd name="T7" fmla="*/ 0 60000 65536"/>
                    <a:gd name="T8" fmla="*/ 0 60000 65536"/>
                    <a:gd name="T9" fmla="*/ 0 w 7"/>
                    <a:gd name="T10" fmla="*/ 0 h 4"/>
                    <a:gd name="T11" fmla="*/ 7 w 7"/>
                    <a:gd name="T12" fmla="*/ 4 h 4"/>
                  </a:gdLst>
                  <a:ahLst/>
                  <a:cxnLst>
                    <a:cxn ang="T6">
                      <a:pos x="T0" y="T1"/>
                    </a:cxn>
                    <a:cxn ang="T7">
                      <a:pos x="T2" y="T3"/>
                    </a:cxn>
                    <a:cxn ang="T8">
                      <a:pos x="T4" y="T5"/>
                    </a:cxn>
                  </a:cxnLst>
                  <a:rect l="T9" t="T10" r="T11" b="T12"/>
                  <a:pathLst>
                    <a:path w="7" h="4">
                      <a:moveTo>
                        <a:pt x="0" y="2"/>
                      </a:moveTo>
                      <a:cubicBezTo>
                        <a:pt x="2" y="4"/>
                        <a:pt x="4" y="3"/>
                        <a:pt x="7" y="2"/>
                      </a:cubicBezTo>
                      <a:cubicBezTo>
                        <a:pt x="4" y="1"/>
                        <a:pt x="2" y="0"/>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8" name="Freeform 424"/>
                <p:cNvSpPr>
                  <a:spLocks noEditPoints="1" noChangeArrowheads="1"/>
                </p:cNvSpPr>
                <p:nvPr/>
              </p:nvSpPr>
              <p:spPr bwMode="auto">
                <a:xfrm>
                  <a:off x="379" y="629"/>
                  <a:ext cx="19" cy="9"/>
                </a:xfrm>
                <a:custGeom>
                  <a:avLst/>
                  <a:gdLst>
                    <a:gd name="T0" fmla="*/ 5 w 11"/>
                    <a:gd name="T1" fmla="*/ 5 h 5"/>
                    <a:gd name="T2" fmla="*/ 5 w 11"/>
                    <a:gd name="T3" fmla="*/ 5 h 5"/>
                    <a:gd name="T4" fmla="*/ 1 w 11"/>
                    <a:gd name="T5" fmla="*/ 3 h 5"/>
                    <a:gd name="T6" fmla="*/ 0 w 11"/>
                    <a:gd name="T7" fmla="*/ 2 h 5"/>
                    <a:gd name="T8" fmla="*/ 1 w 11"/>
                    <a:gd name="T9" fmla="*/ 2 h 5"/>
                    <a:gd name="T10" fmla="*/ 8 w 11"/>
                    <a:gd name="T11" fmla="*/ 2 h 5"/>
                    <a:gd name="T12" fmla="*/ 11 w 11"/>
                    <a:gd name="T13" fmla="*/ 3 h 5"/>
                    <a:gd name="T14" fmla="*/ 8 w 11"/>
                    <a:gd name="T15" fmla="*/ 4 h 5"/>
                    <a:gd name="T16" fmla="*/ 5 w 11"/>
                    <a:gd name="T17" fmla="*/ 5 h 5"/>
                    <a:gd name="T18" fmla="*/ 3 w 11"/>
                    <a:gd name="T19" fmla="*/ 3 h 5"/>
                    <a:gd name="T20" fmla="*/ 6 w 11"/>
                    <a:gd name="T21" fmla="*/ 3 h 5"/>
                    <a:gd name="T22" fmla="*/ 3 w 11"/>
                    <a:gd name="T23" fmla="*/ 3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5"/>
                    <a:gd name="T38" fmla="*/ 11 w 11"/>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5">
                      <a:moveTo>
                        <a:pt x="5" y="5"/>
                      </a:moveTo>
                      <a:cubicBezTo>
                        <a:pt x="5" y="5"/>
                        <a:pt x="5" y="5"/>
                        <a:pt x="5" y="5"/>
                      </a:cubicBezTo>
                      <a:cubicBezTo>
                        <a:pt x="3" y="5"/>
                        <a:pt x="2" y="5"/>
                        <a:pt x="1" y="3"/>
                      </a:cubicBezTo>
                      <a:cubicBezTo>
                        <a:pt x="0" y="2"/>
                        <a:pt x="0" y="2"/>
                        <a:pt x="0" y="2"/>
                      </a:cubicBezTo>
                      <a:cubicBezTo>
                        <a:pt x="1" y="2"/>
                        <a:pt x="1" y="2"/>
                        <a:pt x="1" y="2"/>
                      </a:cubicBezTo>
                      <a:cubicBezTo>
                        <a:pt x="3" y="0"/>
                        <a:pt x="6" y="1"/>
                        <a:pt x="8" y="2"/>
                      </a:cubicBezTo>
                      <a:cubicBezTo>
                        <a:pt x="11" y="3"/>
                        <a:pt x="11" y="3"/>
                        <a:pt x="11" y="3"/>
                      </a:cubicBezTo>
                      <a:cubicBezTo>
                        <a:pt x="8" y="4"/>
                        <a:pt x="8" y="4"/>
                        <a:pt x="8" y="4"/>
                      </a:cubicBezTo>
                      <a:cubicBezTo>
                        <a:pt x="7" y="5"/>
                        <a:pt x="6" y="5"/>
                        <a:pt x="5" y="5"/>
                      </a:cubicBezTo>
                      <a:close/>
                      <a:moveTo>
                        <a:pt x="3" y="3"/>
                      </a:moveTo>
                      <a:cubicBezTo>
                        <a:pt x="5" y="4"/>
                        <a:pt x="5" y="3"/>
                        <a:pt x="6" y="3"/>
                      </a:cubicBezTo>
                      <a:cubicBezTo>
                        <a:pt x="5" y="3"/>
                        <a:pt x="4" y="2"/>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9" name="Freeform 425"/>
                <p:cNvSpPr>
                  <a:spLocks noChangeArrowheads="1"/>
                </p:cNvSpPr>
                <p:nvPr/>
              </p:nvSpPr>
              <p:spPr bwMode="auto">
                <a:xfrm>
                  <a:off x="308" y="601"/>
                  <a:ext cx="11" cy="31"/>
                </a:xfrm>
                <a:custGeom>
                  <a:avLst/>
                  <a:gdLst>
                    <a:gd name="T0" fmla="*/ 4 w 6"/>
                    <a:gd name="T1" fmla="*/ 18 h 18"/>
                    <a:gd name="T2" fmla="*/ 6 w 6"/>
                    <a:gd name="T3" fmla="*/ 8 h 18"/>
                    <a:gd name="T4" fmla="*/ 3 w 6"/>
                    <a:gd name="T5" fmla="*/ 9 h 18"/>
                    <a:gd name="T6" fmla="*/ 5 w 6"/>
                    <a:gd name="T7" fmla="*/ 7 h 18"/>
                    <a:gd name="T8" fmla="*/ 6 w 6"/>
                    <a:gd name="T9" fmla="*/ 4 h 18"/>
                    <a:gd name="T10" fmla="*/ 6 w 6"/>
                    <a:gd name="T11" fmla="*/ 0 h 18"/>
                    <a:gd name="T12" fmla="*/ 2 w 6"/>
                    <a:gd name="T13" fmla="*/ 8 h 18"/>
                    <a:gd name="T14" fmla="*/ 4 w 6"/>
                    <a:gd name="T15" fmla="*/ 18 h 18"/>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8"/>
                    <a:gd name="T26" fmla="*/ 6 w 6"/>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8">
                      <a:moveTo>
                        <a:pt x="4" y="18"/>
                      </a:moveTo>
                      <a:cubicBezTo>
                        <a:pt x="4" y="15"/>
                        <a:pt x="5" y="11"/>
                        <a:pt x="6" y="8"/>
                      </a:cubicBezTo>
                      <a:cubicBezTo>
                        <a:pt x="5" y="9"/>
                        <a:pt x="4" y="9"/>
                        <a:pt x="3" y="9"/>
                      </a:cubicBezTo>
                      <a:cubicBezTo>
                        <a:pt x="4" y="8"/>
                        <a:pt x="4" y="7"/>
                        <a:pt x="5" y="7"/>
                      </a:cubicBezTo>
                      <a:cubicBezTo>
                        <a:pt x="3" y="6"/>
                        <a:pt x="4" y="3"/>
                        <a:pt x="6" y="4"/>
                      </a:cubicBezTo>
                      <a:cubicBezTo>
                        <a:pt x="6" y="3"/>
                        <a:pt x="6" y="2"/>
                        <a:pt x="6" y="0"/>
                      </a:cubicBezTo>
                      <a:cubicBezTo>
                        <a:pt x="2" y="0"/>
                        <a:pt x="4" y="5"/>
                        <a:pt x="2" y="8"/>
                      </a:cubicBezTo>
                      <a:cubicBezTo>
                        <a:pt x="0" y="10"/>
                        <a:pt x="3" y="18"/>
                        <a:pt x="4"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0" name="Freeform 426"/>
                <p:cNvSpPr>
                  <a:spLocks noEditPoints="1" noChangeArrowheads="1"/>
                </p:cNvSpPr>
                <p:nvPr/>
              </p:nvSpPr>
              <p:spPr bwMode="auto">
                <a:xfrm>
                  <a:off x="308" y="600"/>
                  <a:ext cx="13" cy="34"/>
                </a:xfrm>
                <a:custGeom>
                  <a:avLst/>
                  <a:gdLst>
                    <a:gd name="T0" fmla="*/ 4 w 7"/>
                    <a:gd name="T1" fmla="*/ 20 h 20"/>
                    <a:gd name="T2" fmla="*/ 2 w 7"/>
                    <a:gd name="T3" fmla="*/ 18 h 20"/>
                    <a:gd name="T4" fmla="*/ 0 w 7"/>
                    <a:gd name="T5" fmla="*/ 12 h 20"/>
                    <a:gd name="T6" fmla="*/ 0 w 7"/>
                    <a:gd name="T7" fmla="*/ 12 h 20"/>
                    <a:gd name="T8" fmla="*/ 0 w 7"/>
                    <a:gd name="T9" fmla="*/ 12 h 20"/>
                    <a:gd name="T10" fmla="*/ 1 w 7"/>
                    <a:gd name="T11" fmla="*/ 8 h 20"/>
                    <a:gd name="T12" fmla="*/ 2 w 7"/>
                    <a:gd name="T13" fmla="*/ 5 h 20"/>
                    <a:gd name="T14" fmla="*/ 6 w 7"/>
                    <a:gd name="T15" fmla="*/ 0 h 20"/>
                    <a:gd name="T16" fmla="*/ 7 w 7"/>
                    <a:gd name="T17" fmla="*/ 0 h 20"/>
                    <a:gd name="T18" fmla="*/ 7 w 7"/>
                    <a:gd name="T19" fmla="*/ 1 h 20"/>
                    <a:gd name="T20" fmla="*/ 7 w 7"/>
                    <a:gd name="T21" fmla="*/ 5 h 20"/>
                    <a:gd name="T22" fmla="*/ 7 w 7"/>
                    <a:gd name="T23" fmla="*/ 7 h 20"/>
                    <a:gd name="T24" fmla="*/ 5 w 7"/>
                    <a:gd name="T25" fmla="*/ 6 h 20"/>
                    <a:gd name="T26" fmla="*/ 5 w 7"/>
                    <a:gd name="T27" fmla="*/ 6 h 20"/>
                    <a:gd name="T28" fmla="*/ 5 w 7"/>
                    <a:gd name="T29" fmla="*/ 6 h 20"/>
                    <a:gd name="T30" fmla="*/ 5 w 7"/>
                    <a:gd name="T31" fmla="*/ 7 h 20"/>
                    <a:gd name="T32" fmla="*/ 6 w 7"/>
                    <a:gd name="T33" fmla="*/ 8 h 20"/>
                    <a:gd name="T34" fmla="*/ 5 w 7"/>
                    <a:gd name="T35" fmla="*/ 8 h 20"/>
                    <a:gd name="T36" fmla="*/ 7 w 7"/>
                    <a:gd name="T37" fmla="*/ 8 h 20"/>
                    <a:gd name="T38" fmla="*/ 5 w 7"/>
                    <a:gd name="T39" fmla="*/ 19 h 20"/>
                    <a:gd name="T40" fmla="*/ 4 w 7"/>
                    <a:gd name="T41" fmla="*/ 20 h 20"/>
                    <a:gd name="T42" fmla="*/ 2 w 7"/>
                    <a:gd name="T43" fmla="*/ 11 h 20"/>
                    <a:gd name="T44" fmla="*/ 3 w 7"/>
                    <a:gd name="T45" fmla="*/ 16 h 20"/>
                    <a:gd name="T46" fmla="*/ 4 w 7"/>
                    <a:gd name="T47" fmla="*/ 11 h 20"/>
                    <a:gd name="T48" fmla="*/ 4 w 7"/>
                    <a:gd name="T49" fmla="*/ 11 h 20"/>
                    <a:gd name="T50" fmla="*/ 2 w 7"/>
                    <a:gd name="T51" fmla="*/ 11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20"/>
                    <a:gd name="T80" fmla="*/ 7 w 7"/>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20">
                      <a:moveTo>
                        <a:pt x="4" y="20"/>
                      </a:moveTo>
                      <a:cubicBezTo>
                        <a:pt x="3" y="20"/>
                        <a:pt x="3" y="19"/>
                        <a:pt x="2" y="18"/>
                      </a:cubicBezTo>
                      <a:cubicBezTo>
                        <a:pt x="2" y="17"/>
                        <a:pt x="1" y="15"/>
                        <a:pt x="0" y="12"/>
                      </a:cubicBezTo>
                      <a:cubicBezTo>
                        <a:pt x="0" y="12"/>
                        <a:pt x="0" y="12"/>
                        <a:pt x="0" y="12"/>
                      </a:cubicBezTo>
                      <a:cubicBezTo>
                        <a:pt x="0" y="12"/>
                        <a:pt x="0" y="12"/>
                        <a:pt x="0" y="12"/>
                      </a:cubicBezTo>
                      <a:cubicBezTo>
                        <a:pt x="0" y="11"/>
                        <a:pt x="0" y="9"/>
                        <a:pt x="1" y="8"/>
                      </a:cubicBezTo>
                      <a:cubicBezTo>
                        <a:pt x="2" y="7"/>
                        <a:pt x="2" y="6"/>
                        <a:pt x="2" y="5"/>
                      </a:cubicBezTo>
                      <a:cubicBezTo>
                        <a:pt x="2" y="3"/>
                        <a:pt x="3" y="0"/>
                        <a:pt x="6" y="0"/>
                      </a:cubicBezTo>
                      <a:cubicBezTo>
                        <a:pt x="7" y="0"/>
                        <a:pt x="7" y="0"/>
                        <a:pt x="7" y="0"/>
                      </a:cubicBezTo>
                      <a:cubicBezTo>
                        <a:pt x="7" y="1"/>
                        <a:pt x="7" y="1"/>
                        <a:pt x="7" y="1"/>
                      </a:cubicBezTo>
                      <a:cubicBezTo>
                        <a:pt x="7" y="3"/>
                        <a:pt x="7" y="4"/>
                        <a:pt x="7" y="5"/>
                      </a:cubicBezTo>
                      <a:cubicBezTo>
                        <a:pt x="7" y="7"/>
                        <a:pt x="7" y="7"/>
                        <a:pt x="7" y="7"/>
                      </a:cubicBezTo>
                      <a:cubicBezTo>
                        <a:pt x="5" y="6"/>
                        <a:pt x="5" y="6"/>
                        <a:pt x="5" y="6"/>
                      </a:cubicBezTo>
                      <a:cubicBezTo>
                        <a:pt x="5" y="6"/>
                        <a:pt x="5" y="6"/>
                        <a:pt x="5" y="6"/>
                      </a:cubicBezTo>
                      <a:cubicBezTo>
                        <a:pt x="5" y="6"/>
                        <a:pt x="5" y="6"/>
                        <a:pt x="5" y="6"/>
                      </a:cubicBezTo>
                      <a:cubicBezTo>
                        <a:pt x="5" y="6"/>
                        <a:pt x="5" y="7"/>
                        <a:pt x="5" y="7"/>
                      </a:cubicBezTo>
                      <a:cubicBezTo>
                        <a:pt x="6" y="8"/>
                        <a:pt x="6" y="8"/>
                        <a:pt x="6" y="8"/>
                      </a:cubicBezTo>
                      <a:cubicBezTo>
                        <a:pt x="5" y="8"/>
                        <a:pt x="5" y="8"/>
                        <a:pt x="5" y="8"/>
                      </a:cubicBezTo>
                      <a:cubicBezTo>
                        <a:pt x="7" y="8"/>
                        <a:pt x="7" y="8"/>
                        <a:pt x="7" y="8"/>
                      </a:cubicBezTo>
                      <a:cubicBezTo>
                        <a:pt x="5" y="19"/>
                        <a:pt x="5" y="19"/>
                        <a:pt x="5" y="19"/>
                      </a:cubicBezTo>
                      <a:lnTo>
                        <a:pt x="4" y="20"/>
                      </a:lnTo>
                      <a:close/>
                      <a:moveTo>
                        <a:pt x="2" y="11"/>
                      </a:moveTo>
                      <a:cubicBezTo>
                        <a:pt x="2" y="13"/>
                        <a:pt x="3" y="15"/>
                        <a:pt x="3" y="16"/>
                      </a:cubicBezTo>
                      <a:cubicBezTo>
                        <a:pt x="4" y="11"/>
                        <a:pt x="4" y="11"/>
                        <a:pt x="4" y="11"/>
                      </a:cubicBezTo>
                      <a:cubicBezTo>
                        <a:pt x="4" y="11"/>
                        <a:pt x="4" y="11"/>
                        <a:pt x="4" y="11"/>
                      </a:cubicBezTo>
                      <a:lnTo>
                        <a:pt x="2" y="1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1" name="Freeform 427"/>
                <p:cNvSpPr>
                  <a:spLocks noChangeArrowheads="1"/>
                </p:cNvSpPr>
                <p:nvPr/>
              </p:nvSpPr>
              <p:spPr bwMode="auto">
                <a:xfrm>
                  <a:off x="312" y="601"/>
                  <a:ext cx="33" cy="33"/>
                </a:xfrm>
                <a:custGeom>
                  <a:avLst/>
                  <a:gdLst>
                    <a:gd name="T0" fmla="*/ 17 w 19"/>
                    <a:gd name="T1" fmla="*/ 0 h 19"/>
                    <a:gd name="T2" fmla="*/ 8 w 19"/>
                    <a:gd name="T3" fmla="*/ 4 h 19"/>
                    <a:gd name="T4" fmla="*/ 4 w 19"/>
                    <a:gd name="T5" fmla="*/ 4 h 19"/>
                    <a:gd name="T6" fmla="*/ 3 w 19"/>
                    <a:gd name="T7" fmla="*/ 7 h 19"/>
                    <a:gd name="T8" fmla="*/ 1 w 19"/>
                    <a:gd name="T9" fmla="*/ 9 h 19"/>
                    <a:gd name="T10" fmla="*/ 4 w 19"/>
                    <a:gd name="T11" fmla="*/ 8 h 19"/>
                    <a:gd name="T12" fmla="*/ 3 w 19"/>
                    <a:gd name="T13" fmla="*/ 19 h 19"/>
                    <a:gd name="T14" fmla="*/ 9 w 19"/>
                    <a:gd name="T15" fmla="*/ 16 h 19"/>
                    <a:gd name="T16" fmla="*/ 12 w 19"/>
                    <a:gd name="T17" fmla="*/ 15 h 19"/>
                    <a:gd name="T18" fmla="*/ 14 w 19"/>
                    <a:gd name="T19" fmla="*/ 12 h 19"/>
                    <a:gd name="T20" fmla="*/ 10 w 19"/>
                    <a:gd name="T21" fmla="*/ 8 h 19"/>
                    <a:gd name="T22" fmla="*/ 17 w 19"/>
                    <a:gd name="T23" fmla="*/ 6 h 19"/>
                    <a:gd name="T24" fmla="*/ 17 w 19"/>
                    <a:gd name="T25" fmla="*/ 0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19"/>
                    <a:gd name="T41" fmla="*/ 19 w 19"/>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19">
                      <a:moveTo>
                        <a:pt x="17" y="0"/>
                      </a:moveTo>
                      <a:cubicBezTo>
                        <a:pt x="14" y="1"/>
                        <a:pt x="11" y="3"/>
                        <a:pt x="8" y="4"/>
                      </a:cubicBezTo>
                      <a:cubicBezTo>
                        <a:pt x="7" y="5"/>
                        <a:pt x="4" y="0"/>
                        <a:pt x="4" y="4"/>
                      </a:cubicBezTo>
                      <a:cubicBezTo>
                        <a:pt x="2" y="3"/>
                        <a:pt x="1" y="6"/>
                        <a:pt x="3" y="7"/>
                      </a:cubicBezTo>
                      <a:cubicBezTo>
                        <a:pt x="2" y="7"/>
                        <a:pt x="2" y="8"/>
                        <a:pt x="1" y="9"/>
                      </a:cubicBezTo>
                      <a:cubicBezTo>
                        <a:pt x="2" y="9"/>
                        <a:pt x="3" y="9"/>
                        <a:pt x="4" y="8"/>
                      </a:cubicBezTo>
                      <a:cubicBezTo>
                        <a:pt x="3" y="11"/>
                        <a:pt x="0" y="18"/>
                        <a:pt x="3" y="19"/>
                      </a:cubicBezTo>
                      <a:cubicBezTo>
                        <a:pt x="7" y="19"/>
                        <a:pt x="6" y="18"/>
                        <a:pt x="9" y="16"/>
                      </a:cubicBezTo>
                      <a:cubicBezTo>
                        <a:pt x="9" y="15"/>
                        <a:pt x="11" y="16"/>
                        <a:pt x="12" y="15"/>
                      </a:cubicBezTo>
                      <a:cubicBezTo>
                        <a:pt x="12" y="14"/>
                        <a:pt x="13" y="13"/>
                        <a:pt x="14" y="12"/>
                      </a:cubicBezTo>
                      <a:cubicBezTo>
                        <a:pt x="12" y="11"/>
                        <a:pt x="11" y="9"/>
                        <a:pt x="10" y="8"/>
                      </a:cubicBezTo>
                      <a:cubicBezTo>
                        <a:pt x="11" y="8"/>
                        <a:pt x="16" y="7"/>
                        <a:pt x="17" y="6"/>
                      </a:cubicBezTo>
                      <a:cubicBezTo>
                        <a:pt x="19" y="4"/>
                        <a:pt x="17" y="2"/>
                        <a:pt x="17"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2" name="Freeform 428"/>
                <p:cNvSpPr>
                  <a:spLocks noEditPoints="1" noChangeArrowheads="1"/>
                </p:cNvSpPr>
                <p:nvPr/>
              </p:nvSpPr>
              <p:spPr bwMode="auto">
                <a:xfrm>
                  <a:off x="308" y="598"/>
                  <a:ext cx="38" cy="38"/>
                </a:xfrm>
                <a:custGeom>
                  <a:avLst/>
                  <a:gdLst>
                    <a:gd name="T0" fmla="*/ 7 w 22"/>
                    <a:gd name="T1" fmla="*/ 22 h 22"/>
                    <a:gd name="T2" fmla="*/ 7 w 22"/>
                    <a:gd name="T3" fmla="*/ 22 h 22"/>
                    <a:gd name="T4" fmla="*/ 5 w 22"/>
                    <a:gd name="T5" fmla="*/ 21 h 22"/>
                    <a:gd name="T6" fmla="*/ 3 w 22"/>
                    <a:gd name="T7" fmla="*/ 20 h 22"/>
                    <a:gd name="T8" fmla="*/ 4 w 22"/>
                    <a:gd name="T9" fmla="*/ 12 h 22"/>
                    <a:gd name="T10" fmla="*/ 4 w 22"/>
                    <a:gd name="T11" fmla="*/ 12 h 22"/>
                    <a:gd name="T12" fmla="*/ 4 w 22"/>
                    <a:gd name="T13" fmla="*/ 12 h 22"/>
                    <a:gd name="T14" fmla="*/ 0 w 22"/>
                    <a:gd name="T15" fmla="*/ 13 h 22"/>
                    <a:gd name="T16" fmla="*/ 3 w 22"/>
                    <a:gd name="T17" fmla="*/ 10 h 22"/>
                    <a:gd name="T18" fmla="*/ 3 w 22"/>
                    <a:gd name="T19" fmla="*/ 9 h 22"/>
                    <a:gd name="T20" fmla="*/ 3 w 22"/>
                    <a:gd name="T21" fmla="*/ 9 h 22"/>
                    <a:gd name="T22" fmla="*/ 3 w 22"/>
                    <a:gd name="T23" fmla="*/ 7 h 22"/>
                    <a:gd name="T24" fmla="*/ 5 w 22"/>
                    <a:gd name="T25" fmla="*/ 5 h 22"/>
                    <a:gd name="T26" fmla="*/ 6 w 22"/>
                    <a:gd name="T27" fmla="*/ 4 h 22"/>
                    <a:gd name="T28" fmla="*/ 7 w 22"/>
                    <a:gd name="T29" fmla="*/ 4 h 22"/>
                    <a:gd name="T30" fmla="*/ 9 w 22"/>
                    <a:gd name="T31" fmla="*/ 5 h 22"/>
                    <a:gd name="T32" fmla="*/ 10 w 22"/>
                    <a:gd name="T33" fmla="*/ 5 h 22"/>
                    <a:gd name="T34" fmla="*/ 19 w 22"/>
                    <a:gd name="T35" fmla="*/ 0 h 22"/>
                    <a:gd name="T36" fmla="*/ 19 w 22"/>
                    <a:gd name="T37" fmla="*/ 2 h 22"/>
                    <a:gd name="T38" fmla="*/ 20 w 22"/>
                    <a:gd name="T39" fmla="*/ 3 h 22"/>
                    <a:gd name="T40" fmla="*/ 20 w 22"/>
                    <a:gd name="T41" fmla="*/ 9 h 22"/>
                    <a:gd name="T42" fmla="*/ 14 w 22"/>
                    <a:gd name="T43" fmla="*/ 11 h 22"/>
                    <a:gd name="T44" fmla="*/ 14 w 22"/>
                    <a:gd name="T45" fmla="*/ 11 h 22"/>
                    <a:gd name="T46" fmla="*/ 17 w 22"/>
                    <a:gd name="T47" fmla="*/ 15 h 22"/>
                    <a:gd name="T48" fmla="*/ 16 w 22"/>
                    <a:gd name="T49" fmla="*/ 15 h 22"/>
                    <a:gd name="T50" fmla="*/ 15 w 22"/>
                    <a:gd name="T51" fmla="*/ 16 h 22"/>
                    <a:gd name="T52" fmla="*/ 14 w 22"/>
                    <a:gd name="T53" fmla="*/ 18 h 22"/>
                    <a:gd name="T54" fmla="*/ 12 w 22"/>
                    <a:gd name="T55" fmla="*/ 18 h 22"/>
                    <a:gd name="T56" fmla="*/ 11 w 22"/>
                    <a:gd name="T57" fmla="*/ 18 h 22"/>
                    <a:gd name="T58" fmla="*/ 10 w 22"/>
                    <a:gd name="T59" fmla="*/ 20 h 22"/>
                    <a:gd name="T60" fmla="*/ 7 w 22"/>
                    <a:gd name="T61" fmla="*/ 22 h 22"/>
                    <a:gd name="T62" fmla="*/ 7 w 22"/>
                    <a:gd name="T63" fmla="*/ 9 h 22"/>
                    <a:gd name="T64" fmla="*/ 7 w 22"/>
                    <a:gd name="T65" fmla="*/ 11 h 22"/>
                    <a:gd name="T66" fmla="*/ 6 w 22"/>
                    <a:gd name="T67" fmla="*/ 13 h 22"/>
                    <a:gd name="T68" fmla="*/ 5 w 22"/>
                    <a:gd name="T69" fmla="*/ 19 h 22"/>
                    <a:gd name="T70" fmla="*/ 5 w 22"/>
                    <a:gd name="T71" fmla="*/ 20 h 22"/>
                    <a:gd name="T72" fmla="*/ 7 w 22"/>
                    <a:gd name="T73" fmla="*/ 20 h 22"/>
                    <a:gd name="T74" fmla="*/ 7 w 22"/>
                    <a:gd name="T75" fmla="*/ 20 h 22"/>
                    <a:gd name="T76" fmla="*/ 8 w 22"/>
                    <a:gd name="T77" fmla="*/ 19 h 22"/>
                    <a:gd name="T78" fmla="*/ 10 w 22"/>
                    <a:gd name="T79" fmla="*/ 17 h 22"/>
                    <a:gd name="T80" fmla="*/ 12 w 22"/>
                    <a:gd name="T81" fmla="*/ 16 h 22"/>
                    <a:gd name="T82" fmla="*/ 13 w 22"/>
                    <a:gd name="T83" fmla="*/ 16 h 22"/>
                    <a:gd name="T84" fmla="*/ 14 w 22"/>
                    <a:gd name="T85" fmla="*/ 15 h 22"/>
                    <a:gd name="T86" fmla="*/ 14 w 22"/>
                    <a:gd name="T87" fmla="*/ 14 h 22"/>
                    <a:gd name="T88" fmla="*/ 10 w 22"/>
                    <a:gd name="T89" fmla="*/ 9 h 22"/>
                    <a:gd name="T90" fmla="*/ 11 w 22"/>
                    <a:gd name="T91" fmla="*/ 9 h 22"/>
                    <a:gd name="T92" fmla="*/ 14 w 22"/>
                    <a:gd name="T93" fmla="*/ 9 h 22"/>
                    <a:gd name="T94" fmla="*/ 18 w 22"/>
                    <a:gd name="T95" fmla="*/ 8 h 22"/>
                    <a:gd name="T96" fmla="*/ 18 w 22"/>
                    <a:gd name="T97" fmla="*/ 4 h 22"/>
                    <a:gd name="T98" fmla="*/ 18 w 22"/>
                    <a:gd name="T99" fmla="*/ 3 h 22"/>
                    <a:gd name="T100" fmla="*/ 11 w 22"/>
                    <a:gd name="T101" fmla="*/ 7 h 22"/>
                    <a:gd name="T102" fmla="*/ 7 w 22"/>
                    <a:gd name="T103" fmla="*/ 6 h 22"/>
                    <a:gd name="T104" fmla="*/ 7 w 22"/>
                    <a:gd name="T105" fmla="*/ 6 h 22"/>
                    <a:gd name="T106" fmla="*/ 7 w 22"/>
                    <a:gd name="T107" fmla="*/ 6 h 22"/>
                    <a:gd name="T108" fmla="*/ 7 w 22"/>
                    <a:gd name="T109" fmla="*/ 8 h 22"/>
                    <a:gd name="T110" fmla="*/ 5 w 22"/>
                    <a:gd name="T111" fmla="*/ 7 h 22"/>
                    <a:gd name="T112" fmla="*/ 5 w 22"/>
                    <a:gd name="T113" fmla="*/ 7 h 22"/>
                    <a:gd name="T114" fmla="*/ 5 w 22"/>
                    <a:gd name="T115" fmla="*/ 7 h 22"/>
                    <a:gd name="T116" fmla="*/ 5 w 22"/>
                    <a:gd name="T117" fmla="*/ 8 h 22"/>
                    <a:gd name="T118" fmla="*/ 6 w 22"/>
                    <a:gd name="T119" fmla="*/ 9 h 22"/>
                    <a:gd name="T120" fmla="*/ 5 w 22"/>
                    <a:gd name="T121" fmla="*/ 9 h 22"/>
                    <a:gd name="T122" fmla="*/ 7 w 22"/>
                    <a:gd name="T123" fmla="*/ 9 h 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
                    <a:gd name="T187" fmla="*/ 0 h 22"/>
                    <a:gd name="T188" fmla="*/ 22 w 22"/>
                    <a:gd name="T189" fmla="*/ 22 h 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 h="22">
                      <a:moveTo>
                        <a:pt x="7" y="22"/>
                      </a:moveTo>
                      <a:cubicBezTo>
                        <a:pt x="7" y="22"/>
                        <a:pt x="7" y="22"/>
                        <a:pt x="7" y="22"/>
                      </a:cubicBezTo>
                      <a:cubicBezTo>
                        <a:pt x="6" y="22"/>
                        <a:pt x="6" y="22"/>
                        <a:pt x="5" y="21"/>
                      </a:cubicBezTo>
                      <a:cubicBezTo>
                        <a:pt x="4" y="21"/>
                        <a:pt x="4" y="21"/>
                        <a:pt x="3" y="20"/>
                      </a:cubicBezTo>
                      <a:cubicBezTo>
                        <a:pt x="2" y="19"/>
                        <a:pt x="3" y="16"/>
                        <a:pt x="4" y="12"/>
                      </a:cubicBezTo>
                      <a:cubicBezTo>
                        <a:pt x="4" y="12"/>
                        <a:pt x="4" y="12"/>
                        <a:pt x="4" y="12"/>
                      </a:cubicBezTo>
                      <a:cubicBezTo>
                        <a:pt x="4" y="12"/>
                        <a:pt x="4" y="12"/>
                        <a:pt x="4" y="12"/>
                      </a:cubicBezTo>
                      <a:cubicBezTo>
                        <a:pt x="0" y="13"/>
                        <a:pt x="0" y="13"/>
                        <a:pt x="0" y="13"/>
                      </a:cubicBezTo>
                      <a:cubicBezTo>
                        <a:pt x="3" y="10"/>
                        <a:pt x="3" y="10"/>
                        <a:pt x="3" y="10"/>
                      </a:cubicBezTo>
                      <a:cubicBezTo>
                        <a:pt x="3" y="10"/>
                        <a:pt x="3" y="10"/>
                        <a:pt x="3" y="9"/>
                      </a:cubicBezTo>
                      <a:cubicBezTo>
                        <a:pt x="3" y="9"/>
                        <a:pt x="3" y="9"/>
                        <a:pt x="3" y="9"/>
                      </a:cubicBezTo>
                      <a:cubicBezTo>
                        <a:pt x="3" y="8"/>
                        <a:pt x="2" y="8"/>
                        <a:pt x="3" y="7"/>
                      </a:cubicBezTo>
                      <a:cubicBezTo>
                        <a:pt x="3" y="5"/>
                        <a:pt x="4" y="5"/>
                        <a:pt x="5" y="5"/>
                      </a:cubicBezTo>
                      <a:cubicBezTo>
                        <a:pt x="5" y="4"/>
                        <a:pt x="5" y="4"/>
                        <a:pt x="6" y="4"/>
                      </a:cubicBezTo>
                      <a:cubicBezTo>
                        <a:pt x="6" y="4"/>
                        <a:pt x="6" y="4"/>
                        <a:pt x="7" y="4"/>
                      </a:cubicBezTo>
                      <a:cubicBezTo>
                        <a:pt x="7" y="4"/>
                        <a:pt x="8" y="4"/>
                        <a:pt x="9" y="5"/>
                      </a:cubicBezTo>
                      <a:cubicBezTo>
                        <a:pt x="9" y="5"/>
                        <a:pt x="10" y="5"/>
                        <a:pt x="10" y="5"/>
                      </a:cubicBezTo>
                      <a:cubicBezTo>
                        <a:pt x="19" y="0"/>
                        <a:pt x="19" y="0"/>
                        <a:pt x="19" y="0"/>
                      </a:cubicBezTo>
                      <a:cubicBezTo>
                        <a:pt x="19" y="2"/>
                        <a:pt x="19" y="2"/>
                        <a:pt x="19" y="2"/>
                      </a:cubicBezTo>
                      <a:cubicBezTo>
                        <a:pt x="20" y="2"/>
                        <a:pt x="20" y="3"/>
                        <a:pt x="20" y="3"/>
                      </a:cubicBezTo>
                      <a:cubicBezTo>
                        <a:pt x="21" y="5"/>
                        <a:pt x="22" y="7"/>
                        <a:pt x="20" y="9"/>
                      </a:cubicBezTo>
                      <a:cubicBezTo>
                        <a:pt x="19" y="10"/>
                        <a:pt x="17" y="10"/>
                        <a:pt x="14" y="11"/>
                      </a:cubicBezTo>
                      <a:cubicBezTo>
                        <a:pt x="14" y="11"/>
                        <a:pt x="14" y="11"/>
                        <a:pt x="14" y="11"/>
                      </a:cubicBezTo>
                      <a:cubicBezTo>
                        <a:pt x="17" y="15"/>
                        <a:pt x="17" y="15"/>
                        <a:pt x="17" y="15"/>
                      </a:cubicBezTo>
                      <a:cubicBezTo>
                        <a:pt x="16" y="15"/>
                        <a:pt x="16" y="15"/>
                        <a:pt x="16" y="15"/>
                      </a:cubicBezTo>
                      <a:cubicBezTo>
                        <a:pt x="16" y="16"/>
                        <a:pt x="16" y="16"/>
                        <a:pt x="15" y="16"/>
                      </a:cubicBezTo>
                      <a:cubicBezTo>
                        <a:pt x="15" y="17"/>
                        <a:pt x="15" y="17"/>
                        <a:pt x="14" y="18"/>
                      </a:cubicBezTo>
                      <a:cubicBezTo>
                        <a:pt x="14" y="18"/>
                        <a:pt x="13" y="18"/>
                        <a:pt x="12" y="18"/>
                      </a:cubicBezTo>
                      <a:cubicBezTo>
                        <a:pt x="12" y="18"/>
                        <a:pt x="11" y="18"/>
                        <a:pt x="11" y="18"/>
                      </a:cubicBezTo>
                      <a:cubicBezTo>
                        <a:pt x="10" y="19"/>
                        <a:pt x="10" y="20"/>
                        <a:pt x="10" y="20"/>
                      </a:cubicBezTo>
                      <a:cubicBezTo>
                        <a:pt x="9" y="21"/>
                        <a:pt x="8" y="22"/>
                        <a:pt x="7" y="22"/>
                      </a:cubicBezTo>
                      <a:close/>
                      <a:moveTo>
                        <a:pt x="7" y="9"/>
                      </a:moveTo>
                      <a:cubicBezTo>
                        <a:pt x="7" y="11"/>
                        <a:pt x="7" y="11"/>
                        <a:pt x="7" y="11"/>
                      </a:cubicBezTo>
                      <a:cubicBezTo>
                        <a:pt x="6" y="11"/>
                        <a:pt x="6" y="12"/>
                        <a:pt x="6" y="13"/>
                      </a:cubicBezTo>
                      <a:cubicBezTo>
                        <a:pt x="5" y="15"/>
                        <a:pt x="4" y="18"/>
                        <a:pt x="5" y="19"/>
                      </a:cubicBezTo>
                      <a:cubicBezTo>
                        <a:pt x="5" y="19"/>
                        <a:pt x="5" y="20"/>
                        <a:pt x="5" y="20"/>
                      </a:cubicBezTo>
                      <a:cubicBezTo>
                        <a:pt x="6" y="20"/>
                        <a:pt x="6" y="20"/>
                        <a:pt x="7" y="20"/>
                      </a:cubicBezTo>
                      <a:cubicBezTo>
                        <a:pt x="7" y="20"/>
                        <a:pt x="7" y="20"/>
                        <a:pt x="7" y="20"/>
                      </a:cubicBezTo>
                      <a:cubicBezTo>
                        <a:pt x="7" y="20"/>
                        <a:pt x="8" y="20"/>
                        <a:pt x="8" y="19"/>
                      </a:cubicBezTo>
                      <a:cubicBezTo>
                        <a:pt x="8" y="18"/>
                        <a:pt x="9" y="18"/>
                        <a:pt x="10" y="17"/>
                      </a:cubicBezTo>
                      <a:cubicBezTo>
                        <a:pt x="11" y="16"/>
                        <a:pt x="11" y="16"/>
                        <a:pt x="12" y="16"/>
                      </a:cubicBezTo>
                      <a:cubicBezTo>
                        <a:pt x="12" y="16"/>
                        <a:pt x="13" y="16"/>
                        <a:pt x="13" y="16"/>
                      </a:cubicBezTo>
                      <a:cubicBezTo>
                        <a:pt x="13" y="16"/>
                        <a:pt x="13" y="16"/>
                        <a:pt x="14" y="15"/>
                      </a:cubicBezTo>
                      <a:cubicBezTo>
                        <a:pt x="14" y="15"/>
                        <a:pt x="14" y="15"/>
                        <a:pt x="14" y="14"/>
                      </a:cubicBezTo>
                      <a:cubicBezTo>
                        <a:pt x="10" y="9"/>
                        <a:pt x="10" y="9"/>
                        <a:pt x="10" y="9"/>
                      </a:cubicBezTo>
                      <a:cubicBezTo>
                        <a:pt x="11" y="9"/>
                        <a:pt x="11" y="9"/>
                        <a:pt x="11" y="9"/>
                      </a:cubicBezTo>
                      <a:cubicBezTo>
                        <a:pt x="12" y="9"/>
                        <a:pt x="13" y="9"/>
                        <a:pt x="14" y="9"/>
                      </a:cubicBezTo>
                      <a:cubicBezTo>
                        <a:pt x="15" y="8"/>
                        <a:pt x="18" y="8"/>
                        <a:pt x="18" y="8"/>
                      </a:cubicBezTo>
                      <a:cubicBezTo>
                        <a:pt x="19" y="7"/>
                        <a:pt x="19" y="6"/>
                        <a:pt x="18" y="4"/>
                      </a:cubicBezTo>
                      <a:cubicBezTo>
                        <a:pt x="18" y="4"/>
                        <a:pt x="18" y="3"/>
                        <a:pt x="18" y="3"/>
                      </a:cubicBezTo>
                      <a:cubicBezTo>
                        <a:pt x="11" y="7"/>
                        <a:pt x="11" y="7"/>
                        <a:pt x="11" y="7"/>
                      </a:cubicBezTo>
                      <a:cubicBezTo>
                        <a:pt x="10" y="8"/>
                        <a:pt x="8" y="7"/>
                        <a:pt x="7" y="6"/>
                      </a:cubicBezTo>
                      <a:cubicBezTo>
                        <a:pt x="7" y="6"/>
                        <a:pt x="7" y="6"/>
                        <a:pt x="7" y="6"/>
                      </a:cubicBezTo>
                      <a:cubicBezTo>
                        <a:pt x="7" y="6"/>
                        <a:pt x="7" y="6"/>
                        <a:pt x="7" y="6"/>
                      </a:cubicBezTo>
                      <a:cubicBezTo>
                        <a:pt x="7" y="8"/>
                        <a:pt x="7" y="8"/>
                        <a:pt x="7" y="8"/>
                      </a:cubicBezTo>
                      <a:cubicBezTo>
                        <a:pt x="5" y="7"/>
                        <a:pt x="5" y="7"/>
                        <a:pt x="5" y="7"/>
                      </a:cubicBezTo>
                      <a:cubicBezTo>
                        <a:pt x="5" y="7"/>
                        <a:pt x="5" y="7"/>
                        <a:pt x="5" y="7"/>
                      </a:cubicBezTo>
                      <a:cubicBezTo>
                        <a:pt x="5" y="7"/>
                        <a:pt x="5" y="7"/>
                        <a:pt x="5" y="7"/>
                      </a:cubicBezTo>
                      <a:cubicBezTo>
                        <a:pt x="5" y="7"/>
                        <a:pt x="5" y="8"/>
                        <a:pt x="5" y="8"/>
                      </a:cubicBezTo>
                      <a:cubicBezTo>
                        <a:pt x="6" y="9"/>
                        <a:pt x="6" y="9"/>
                        <a:pt x="6" y="9"/>
                      </a:cubicBezTo>
                      <a:cubicBezTo>
                        <a:pt x="5" y="9"/>
                        <a:pt x="5" y="9"/>
                        <a:pt x="5" y="9"/>
                      </a:cubicBezTo>
                      <a:lnTo>
                        <a:pt x="7"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3" name="Freeform 429"/>
                <p:cNvSpPr>
                  <a:spLocks noChangeArrowheads="1"/>
                </p:cNvSpPr>
                <p:nvPr/>
              </p:nvSpPr>
              <p:spPr bwMode="auto">
                <a:xfrm>
                  <a:off x="395" y="627"/>
                  <a:ext cx="12" cy="12"/>
                </a:xfrm>
                <a:custGeom>
                  <a:avLst/>
                  <a:gdLst>
                    <a:gd name="T0" fmla="*/ 6 w 7"/>
                    <a:gd name="T1" fmla="*/ 7 h 7"/>
                    <a:gd name="T2" fmla="*/ 0 w 7"/>
                    <a:gd name="T3" fmla="*/ 4 h 7"/>
                    <a:gd name="T4" fmla="*/ 3 w 7"/>
                    <a:gd name="T5" fmla="*/ 0 h 7"/>
                    <a:gd name="T6" fmla="*/ 4 w 7"/>
                    <a:gd name="T7" fmla="*/ 3 h 7"/>
                    <a:gd name="T8" fmla="*/ 6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6" y="7"/>
                      </a:moveTo>
                      <a:cubicBezTo>
                        <a:pt x="4" y="7"/>
                        <a:pt x="2" y="4"/>
                        <a:pt x="0" y="4"/>
                      </a:cubicBezTo>
                      <a:cubicBezTo>
                        <a:pt x="0" y="3"/>
                        <a:pt x="2" y="0"/>
                        <a:pt x="3" y="0"/>
                      </a:cubicBezTo>
                      <a:cubicBezTo>
                        <a:pt x="6" y="0"/>
                        <a:pt x="7" y="2"/>
                        <a:pt x="4" y="3"/>
                      </a:cubicBezTo>
                      <a:cubicBezTo>
                        <a:pt x="6" y="3"/>
                        <a:pt x="6" y="5"/>
                        <a:pt x="6"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4" name="Freeform 430"/>
                <p:cNvSpPr>
                  <a:spLocks noEditPoints="1" noChangeArrowheads="1"/>
                </p:cNvSpPr>
                <p:nvPr/>
              </p:nvSpPr>
              <p:spPr bwMode="auto">
                <a:xfrm>
                  <a:off x="391" y="625"/>
                  <a:ext cx="16" cy="16"/>
                </a:xfrm>
                <a:custGeom>
                  <a:avLst/>
                  <a:gdLst>
                    <a:gd name="T0" fmla="*/ 8 w 9"/>
                    <a:gd name="T1" fmla="*/ 9 h 9"/>
                    <a:gd name="T2" fmla="*/ 4 w 9"/>
                    <a:gd name="T3" fmla="*/ 7 h 9"/>
                    <a:gd name="T4" fmla="*/ 1 w 9"/>
                    <a:gd name="T5" fmla="*/ 6 h 9"/>
                    <a:gd name="T6" fmla="*/ 0 w 9"/>
                    <a:gd name="T7" fmla="*/ 6 h 9"/>
                    <a:gd name="T8" fmla="*/ 1 w 9"/>
                    <a:gd name="T9" fmla="*/ 4 h 9"/>
                    <a:gd name="T10" fmla="*/ 1 w 9"/>
                    <a:gd name="T11" fmla="*/ 3 h 9"/>
                    <a:gd name="T12" fmla="*/ 5 w 9"/>
                    <a:gd name="T13" fmla="*/ 0 h 9"/>
                    <a:gd name="T14" fmla="*/ 9 w 9"/>
                    <a:gd name="T15" fmla="*/ 2 h 9"/>
                    <a:gd name="T16" fmla="*/ 8 w 9"/>
                    <a:gd name="T17" fmla="*/ 4 h 9"/>
                    <a:gd name="T18" fmla="*/ 9 w 9"/>
                    <a:gd name="T19" fmla="*/ 7 h 9"/>
                    <a:gd name="T20" fmla="*/ 9 w 9"/>
                    <a:gd name="T21" fmla="*/ 8 h 9"/>
                    <a:gd name="T22" fmla="*/ 9 w 9"/>
                    <a:gd name="T23" fmla="*/ 8 h 9"/>
                    <a:gd name="T24" fmla="*/ 8 w 9"/>
                    <a:gd name="T25" fmla="*/ 9 h 9"/>
                    <a:gd name="T26" fmla="*/ 5 w 9"/>
                    <a:gd name="T27" fmla="*/ 5 h 9"/>
                    <a:gd name="T28" fmla="*/ 5 w 9"/>
                    <a:gd name="T29" fmla="*/ 6 h 9"/>
                    <a:gd name="T30" fmla="*/ 7 w 9"/>
                    <a:gd name="T31" fmla="*/ 7 h 9"/>
                    <a:gd name="T32" fmla="*/ 6 w 9"/>
                    <a:gd name="T33" fmla="*/ 5 h 9"/>
                    <a:gd name="T34" fmla="*/ 5 w 9"/>
                    <a:gd name="T35" fmla="*/ 5 h 9"/>
                    <a:gd name="T36" fmla="*/ 3 w 9"/>
                    <a:gd name="T37" fmla="*/ 4 h 9"/>
                    <a:gd name="T38" fmla="*/ 3 w 9"/>
                    <a:gd name="T39" fmla="*/ 4 h 9"/>
                    <a:gd name="T40" fmla="*/ 6 w 9"/>
                    <a:gd name="T41" fmla="*/ 3 h 9"/>
                    <a:gd name="T42" fmla="*/ 7 w 9"/>
                    <a:gd name="T43" fmla="*/ 2 h 9"/>
                    <a:gd name="T44" fmla="*/ 5 w 9"/>
                    <a:gd name="T45" fmla="*/ 2 h 9"/>
                    <a:gd name="T46" fmla="*/ 3 w 9"/>
                    <a:gd name="T47" fmla="*/ 4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
                    <a:gd name="T73" fmla="*/ 0 h 9"/>
                    <a:gd name="T74" fmla="*/ 9 w 9"/>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 h="9">
                      <a:moveTo>
                        <a:pt x="8" y="9"/>
                      </a:moveTo>
                      <a:cubicBezTo>
                        <a:pt x="6" y="9"/>
                        <a:pt x="5" y="8"/>
                        <a:pt x="4" y="7"/>
                      </a:cubicBezTo>
                      <a:cubicBezTo>
                        <a:pt x="3" y="6"/>
                        <a:pt x="2" y="6"/>
                        <a:pt x="1" y="6"/>
                      </a:cubicBezTo>
                      <a:cubicBezTo>
                        <a:pt x="0" y="6"/>
                        <a:pt x="0" y="6"/>
                        <a:pt x="0" y="6"/>
                      </a:cubicBezTo>
                      <a:cubicBezTo>
                        <a:pt x="1" y="4"/>
                        <a:pt x="1" y="4"/>
                        <a:pt x="1" y="4"/>
                      </a:cubicBezTo>
                      <a:cubicBezTo>
                        <a:pt x="1" y="4"/>
                        <a:pt x="1" y="4"/>
                        <a:pt x="1" y="3"/>
                      </a:cubicBezTo>
                      <a:cubicBezTo>
                        <a:pt x="2" y="2"/>
                        <a:pt x="3" y="0"/>
                        <a:pt x="5" y="0"/>
                      </a:cubicBezTo>
                      <a:cubicBezTo>
                        <a:pt x="7" y="0"/>
                        <a:pt x="8" y="1"/>
                        <a:pt x="9" y="2"/>
                      </a:cubicBezTo>
                      <a:cubicBezTo>
                        <a:pt x="9" y="2"/>
                        <a:pt x="9" y="3"/>
                        <a:pt x="8" y="4"/>
                      </a:cubicBezTo>
                      <a:cubicBezTo>
                        <a:pt x="9" y="5"/>
                        <a:pt x="9" y="6"/>
                        <a:pt x="9" y="7"/>
                      </a:cubicBezTo>
                      <a:cubicBezTo>
                        <a:pt x="9" y="8"/>
                        <a:pt x="9" y="8"/>
                        <a:pt x="9" y="8"/>
                      </a:cubicBezTo>
                      <a:cubicBezTo>
                        <a:pt x="9" y="8"/>
                        <a:pt x="9" y="8"/>
                        <a:pt x="9" y="8"/>
                      </a:cubicBezTo>
                      <a:cubicBezTo>
                        <a:pt x="8" y="9"/>
                        <a:pt x="8" y="9"/>
                        <a:pt x="8" y="9"/>
                      </a:cubicBezTo>
                      <a:close/>
                      <a:moveTo>
                        <a:pt x="5" y="5"/>
                      </a:moveTo>
                      <a:cubicBezTo>
                        <a:pt x="5" y="5"/>
                        <a:pt x="5" y="5"/>
                        <a:pt x="5" y="6"/>
                      </a:cubicBezTo>
                      <a:cubicBezTo>
                        <a:pt x="6" y="6"/>
                        <a:pt x="7" y="7"/>
                        <a:pt x="7" y="7"/>
                      </a:cubicBezTo>
                      <a:cubicBezTo>
                        <a:pt x="7" y="5"/>
                        <a:pt x="6" y="5"/>
                        <a:pt x="6" y="5"/>
                      </a:cubicBezTo>
                      <a:lnTo>
                        <a:pt x="5" y="5"/>
                      </a:lnTo>
                      <a:close/>
                      <a:moveTo>
                        <a:pt x="3" y="4"/>
                      </a:moveTo>
                      <a:cubicBezTo>
                        <a:pt x="3" y="4"/>
                        <a:pt x="3" y="4"/>
                        <a:pt x="3" y="4"/>
                      </a:cubicBezTo>
                      <a:cubicBezTo>
                        <a:pt x="6" y="3"/>
                        <a:pt x="6" y="3"/>
                        <a:pt x="6" y="3"/>
                      </a:cubicBezTo>
                      <a:cubicBezTo>
                        <a:pt x="6" y="3"/>
                        <a:pt x="7" y="3"/>
                        <a:pt x="7" y="2"/>
                      </a:cubicBezTo>
                      <a:cubicBezTo>
                        <a:pt x="7" y="2"/>
                        <a:pt x="6" y="2"/>
                        <a:pt x="5" y="2"/>
                      </a:cubicBezTo>
                      <a:cubicBezTo>
                        <a:pt x="5" y="2"/>
                        <a:pt x="4" y="3"/>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5" name="Freeform 431"/>
                <p:cNvSpPr>
                  <a:spLocks noChangeArrowheads="1"/>
                </p:cNvSpPr>
                <p:nvPr/>
              </p:nvSpPr>
              <p:spPr bwMode="auto">
                <a:xfrm>
                  <a:off x="315" y="588"/>
                  <a:ext cx="12" cy="15"/>
                </a:xfrm>
                <a:custGeom>
                  <a:avLst/>
                  <a:gdLst>
                    <a:gd name="T0" fmla="*/ 2 w 7"/>
                    <a:gd name="T1" fmla="*/ 8 h 9"/>
                    <a:gd name="T2" fmla="*/ 0 w 7"/>
                    <a:gd name="T3" fmla="*/ 9 h 9"/>
                    <a:gd name="T4" fmla="*/ 6 w 7"/>
                    <a:gd name="T5" fmla="*/ 1 h 9"/>
                    <a:gd name="T6" fmla="*/ 2 w 7"/>
                    <a:gd name="T7" fmla="*/ 8 h 9"/>
                    <a:gd name="T8" fmla="*/ 0 60000 65536"/>
                    <a:gd name="T9" fmla="*/ 0 60000 65536"/>
                    <a:gd name="T10" fmla="*/ 0 60000 65536"/>
                    <a:gd name="T11" fmla="*/ 0 60000 65536"/>
                    <a:gd name="T12" fmla="*/ 0 w 7"/>
                    <a:gd name="T13" fmla="*/ 0 h 9"/>
                    <a:gd name="T14" fmla="*/ 7 w 7"/>
                    <a:gd name="T15" fmla="*/ 9 h 9"/>
                  </a:gdLst>
                  <a:ahLst/>
                  <a:cxnLst>
                    <a:cxn ang="T8">
                      <a:pos x="T0" y="T1"/>
                    </a:cxn>
                    <a:cxn ang="T9">
                      <a:pos x="T2" y="T3"/>
                    </a:cxn>
                    <a:cxn ang="T10">
                      <a:pos x="T4" y="T5"/>
                    </a:cxn>
                    <a:cxn ang="T11">
                      <a:pos x="T6" y="T7"/>
                    </a:cxn>
                  </a:cxnLst>
                  <a:rect l="T12" t="T13" r="T14" b="T15"/>
                  <a:pathLst>
                    <a:path w="7" h="9">
                      <a:moveTo>
                        <a:pt x="2" y="8"/>
                      </a:moveTo>
                      <a:cubicBezTo>
                        <a:pt x="1" y="9"/>
                        <a:pt x="1" y="9"/>
                        <a:pt x="0" y="9"/>
                      </a:cubicBezTo>
                      <a:cubicBezTo>
                        <a:pt x="1" y="6"/>
                        <a:pt x="3" y="0"/>
                        <a:pt x="6" y="1"/>
                      </a:cubicBezTo>
                      <a:cubicBezTo>
                        <a:pt x="7" y="4"/>
                        <a:pt x="5" y="6"/>
                        <a:pt x="2"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6" name="Freeform 432"/>
                <p:cNvSpPr>
                  <a:spLocks noEditPoints="1" noChangeArrowheads="1"/>
                </p:cNvSpPr>
                <p:nvPr/>
              </p:nvSpPr>
              <p:spPr bwMode="auto">
                <a:xfrm>
                  <a:off x="314" y="588"/>
                  <a:ext cx="15" cy="17"/>
                </a:xfrm>
                <a:custGeom>
                  <a:avLst/>
                  <a:gdLst>
                    <a:gd name="T0" fmla="*/ 2 w 9"/>
                    <a:gd name="T1" fmla="*/ 10 h 10"/>
                    <a:gd name="T2" fmla="*/ 1 w 9"/>
                    <a:gd name="T3" fmla="*/ 10 h 10"/>
                    <a:gd name="T4" fmla="*/ 0 w 9"/>
                    <a:gd name="T5" fmla="*/ 9 h 10"/>
                    <a:gd name="T6" fmla="*/ 0 w 9"/>
                    <a:gd name="T7" fmla="*/ 8 h 10"/>
                    <a:gd name="T8" fmla="*/ 1 w 9"/>
                    <a:gd name="T9" fmla="*/ 6 h 10"/>
                    <a:gd name="T10" fmla="*/ 6 w 9"/>
                    <a:gd name="T11" fmla="*/ 0 h 10"/>
                    <a:gd name="T12" fmla="*/ 7 w 9"/>
                    <a:gd name="T13" fmla="*/ 0 h 10"/>
                    <a:gd name="T14" fmla="*/ 8 w 9"/>
                    <a:gd name="T15" fmla="*/ 0 h 10"/>
                    <a:gd name="T16" fmla="*/ 8 w 9"/>
                    <a:gd name="T17" fmla="*/ 1 h 10"/>
                    <a:gd name="T18" fmla="*/ 4 w 9"/>
                    <a:gd name="T19" fmla="*/ 9 h 10"/>
                    <a:gd name="T20" fmla="*/ 3 w 9"/>
                    <a:gd name="T21" fmla="*/ 9 h 10"/>
                    <a:gd name="T22" fmla="*/ 2 w 9"/>
                    <a:gd name="T23" fmla="*/ 10 h 10"/>
                    <a:gd name="T24" fmla="*/ 6 w 9"/>
                    <a:gd name="T25" fmla="*/ 2 h 10"/>
                    <a:gd name="T26" fmla="*/ 3 w 9"/>
                    <a:gd name="T27" fmla="*/ 7 h 10"/>
                    <a:gd name="T28" fmla="*/ 3 w 9"/>
                    <a:gd name="T29" fmla="*/ 7 h 10"/>
                    <a:gd name="T30" fmla="*/ 3 w 9"/>
                    <a:gd name="T31" fmla="*/ 7 h 10"/>
                    <a:gd name="T32" fmla="*/ 6 w 9"/>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
                    <a:gd name="T52" fmla="*/ 0 h 10"/>
                    <a:gd name="T53" fmla="*/ 9 w 9"/>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 h="10">
                      <a:moveTo>
                        <a:pt x="2" y="10"/>
                      </a:moveTo>
                      <a:cubicBezTo>
                        <a:pt x="1" y="10"/>
                        <a:pt x="1" y="10"/>
                        <a:pt x="1" y="10"/>
                      </a:cubicBezTo>
                      <a:cubicBezTo>
                        <a:pt x="0" y="9"/>
                        <a:pt x="0" y="9"/>
                        <a:pt x="0" y="9"/>
                      </a:cubicBezTo>
                      <a:cubicBezTo>
                        <a:pt x="0" y="8"/>
                        <a:pt x="0" y="8"/>
                        <a:pt x="0" y="8"/>
                      </a:cubicBezTo>
                      <a:cubicBezTo>
                        <a:pt x="0" y="8"/>
                        <a:pt x="1" y="7"/>
                        <a:pt x="1" y="6"/>
                      </a:cubicBezTo>
                      <a:cubicBezTo>
                        <a:pt x="2" y="4"/>
                        <a:pt x="4" y="0"/>
                        <a:pt x="6" y="0"/>
                      </a:cubicBezTo>
                      <a:cubicBezTo>
                        <a:pt x="7" y="0"/>
                        <a:pt x="7" y="0"/>
                        <a:pt x="7" y="0"/>
                      </a:cubicBezTo>
                      <a:cubicBezTo>
                        <a:pt x="8" y="0"/>
                        <a:pt x="8" y="0"/>
                        <a:pt x="8" y="0"/>
                      </a:cubicBezTo>
                      <a:cubicBezTo>
                        <a:pt x="8" y="1"/>
                        <a:pt x="8" y="1"/>
                        <a:pt x="8" y="1"/>
                      </a:cubicBezTo>
                      <a:cubicBezTo>
                        <a:pt x="9" y="5"/>
                        <a:pt x="7" y="7"/>
                        <a:pt x="4" y="9"/>
                      </a:cubicBezTo>
                      <a:cubicBezTo>
                        <a:pt x="4" y="9"/>
                        <a:pt x="3" y="9"/>
                        <a:pt x="3" y="9"/>
                      </a:cubicBezTo>
                      <a:cubicBezTo>
                        <a:pt x="3" y="10"/>
                        <a:pt x="3" y="10"/>
                        <a:pt x="2" y="10"/>
                      </a:cubicBezTo>
                      <a:close/>
                      <a:moveTo>
                        <a:pt x="6" y="2"/>
                      </a:moveTo>
                      <a:cubicBezTo>
                        <a:pt x="5" y="2"/>
                        <a:pt x="4" y="5"/>
                        <a:pt x="3" y="7"/>
                      </a:cubicBezTo>
                      <a:cubicBezTo>
                        <a:pt x="3" y="7"/>
                        <a:pt x="3" y="7"/>
                        <a:pt x="3" y="7"/>
                      </a:cubicBezTo>
                      <a:cubicBezTo>
                        <a:pt x="3" y="7"/>
                        <a:pt x="3" y="7"/>
                        <a:pt x="3" y="7"/>
                      </a:cubicBezTo>
                      <a:cubicBezTo>
                        <a:pt x="5" y="5"/>
                        <a:pt x="6" y="4"/>
                        <a:pt x="6"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7" name="Freeform 433"/>
                <p:cNvSpPr>
                  <a:spLocks noChangeArrowheads="1"/>
                </p:cNvSpPr>
                <p:nvPr/>
              </p:nvSpPr>
              <p:spPr bwMode="auto">
                <a:xfrm>
                  <a:off x="431" y="665"/>
                  <a:ext cx="52" cy="60"/>
                </a:xfrm>
                <a:custGeom>
                  <a:avLst/>
                  <a:gdLst>
                    <a:gd name="T0" fmla="*/ 4 w 30"/>
                    <a:gd name="T1" fmla="*/ 35 h 35"/>
                    <a:gd name="T2" fmla="*/ 11 w 30"/>
                    <a:gd name="T3" fmla="*/ 34 h 35"/>
                    <a:gd name="T4" fmla="*/ 14 w 30"/>
                    <a:gd name="T5" fmla="*/ 30 h 35"/>
                    <a:gd name="T6" fmla="*/ 17 w 30"/>
                    <a:gd name="T7" fmla="*/ 29 h 35"/>
                    <a:gd name="T8" fmla="*/ 22 w 30"/>
                    <a:gd name="T9" fmla="*/ 24 h 35"/>
                    <a:gd name="T10" fmla="*/ 25 w 30"/>
                    <a:gd name="T11" fmla="*/ 19 h 35"/>
                    <a:gd name="T12" fmla="*/ 30 w 30"/>
                    <a:gd name="T13" fmla="*/ 13 h 35"/>
                    <a:gd name="T14" fmla="*/ 27 w 30"/>
                    <a:gd name="T15" fmla="*/ 8 h 35"/>
                    <a:gd name="T16" fmla="*/ 20 w 30"/>
                    <a:gd name="T17" fmla="*/ 4 h 35"/>
                    <a:gd name="T18" fmla="*/ 14 w 30"/>
                    <a:gd name="T19" fmla="*/ 1 h 35"/>
                    <a:gd name="T20" fmla="*/ 13 w 30"/>
                    <a:gd name="T21" fmla="*/ 6 h 35"/>
                    <a:gd name="T22" fmla="*/ 13 w 30"/>
                    <a:gd name="T23" fmla="*/ 10 h 35"/>
                    <a:gd name="T24" fmla="*/ 14 w 30"/>
                    <a:gd name="T25" fmla="*/ 14 h 35"/>
                    <a:gd name="T26" fmla="*/ 11 w 30"/>
                    <a:gd name="T27" fmla="*/ 22 h 35"/>
                    <a:gd name="T28" fmla="*/ 0 w 30"/>
                    <a:gd name="T29" fmla="*/ 25 h 35"/>
                    <a:gd name="T30" fmla="*/ 4 w 30"/>
                    <a:gd name="T31" fmla="*/ 35 h 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5"/>
                    <a:gd name="T50" fmla="*/ 30 w 30"/>
                    <a:gd name="T51" fmla="*/ 35 h 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5">
                      <a:moveTo>
                        <a:pt x="4" y="35"/>
                      </a:moveTo>
                      <a:cubicBezTo>
                        <a:pt x="5" y="35"/>
                        <a:pt x="10" y="34"/>
                        <a:pt x="11" y="34"/>
                      </a:cubicBezTo>
                      <a:cubicBezTo>
                        <a:pt x="12" y="33"/>
                        <a:pt x="13" y="31"/>
                        <a:pt x="14" y="30"/>
                      </a:cubicBezTo>
                      <a:cubicBezTo>
                        <a:pt x="15" y="30"/>
                        <a:pt x="16" y="30"/>
                        <a:pt x="17" y="29"/>
                      </a:cubicBezTo>
                      <a:cubicBezTo>
                        <a:pt x="18" y="26"/>
                        <a:pt x="22" y="26"/>
                        <a:pt x="22" y="24"/>
                      </a:cubicBezTo>
                      <a:cubicBezTo>
                        <a:pt x="22" y="22"/>
                        <a:pt x="23" y="18"/>
                        <a:pt x="25" y="19"/>
                      </a:cubicBezTo>
                      <a:cubicBezTo>
                        <a:pt x="26" y="18"/>
                        <a:pt x="29" y="15"/>
                        <a:pt x="30" y="13"/>
                      </a:cubicBezTo>
                      <a:cubicBezTo>
                        <a:pt x="30" y="10"/>
                        <a:pt x="29" y="11"/>
                        <a:pt x="27" y="8"/>
                      </a:cubicBezTo>
                      <a:cubicBezTo>
                        <a:pt x="25" y="5"/>
                        <a:pt x="23" y="5"/>
                        <a:pt x="20" y="4"/>
                      </a:cubicBezTo>
                      <a:cubicBezTo>
                        <a:pt x="18" y="3"/>
                        <a:pt x="17" y="0"/>
                        <a:pt x="14" y="1"/>
                      </a:cubicBezTo>
                      <a:cubicBezTo>
                        <a:pt x="17" y="5"/>
                        <a:pt x="13" y="3"/>
                        <a:pt x="13" y="6"/>
                      </a:cubicBezTo>
                      <a:cubicBezTo>
                        <a:pt x="13" y="7"/>
                        <a:pt x="12" y="9"/>
                        <a:pt x="13" y="10"/>
                      </a:cubicBezTo>
                      <a:cubicBezTo>
                        <a:pt x="14" y="12"/>
                        <a:pt x="15" y="12"/>
                        <a:pt x="14" y="14"/>
                      </a:cubicBezTo>
                      <a:cubicBezTo>
                        <a:pt x="13" y="16"/>
                        <a:pt x="13" y="21"/>
                        <a:pt x="11" y="22"/>
                      </a:cubicBezTo>
                      <a:cubicBezTo>
                        <a:pt x="7" y="23"/>
                        <a:pt x="3" y="24"/>
                        <a:pt x="0" y="25"/>
                      </a:cubicBezTo>
                      <a:cubicBezTo>
                        <a:pt x="1" y="29"/>
                        <a:pt x="2" y="32"/>
                        <a:pt x="4" y="3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8" name="Freeform 434"/>
                <p:cNvSpPr>
                  <a:spLocks noEditPoints="1" noChangeArrowheads="1"/>
                </p:cNvSpPr>
                <p:nvPr/>
              </p:nvSpPr>
              <p:spPr bwMode="auto">
                <a:xfrm>
                  <a:off x="427" y="663"/>
                  <a:ext cx="57" cy="64"/>
                </a:xfrm>
                <a:custGeom>
                  <a:avLst/>
                  <a:gdLst>
                    <a:gd name="T0" fmla="*/ 4 w 33"/>
                    <a:gd name="T1" fmla="*/ 35 h 37"/>
                    <a:gd name="T2" fmla="*/ 0 w 33"/>
                    <a:gd name="T3" fmla="*/ 26 h 37"/>
                    <a:gd name="T4" fmla="*/ 12 w 33"/>
                    <a:gd name="T5" fmla="*/ 22 h 37"/>
                    <a:gd name="T6" fmla="*/ 15 w 33"/>
                    <a:gd name="T7" fmla="*/ 15 h 37"/>
                    <a:gd name="T8" fmla="*/ 14 w 33"/>
                    <a:gd name="T9" fmla="*/ 12 h 37"/>
                    <a:gd name="T10" fmla="*/ 14 w 33"/>
                    <a:gd name="T11" fmla="*/ 7 h 37"/>
                    <a:gd name="T12" fmla="*/ 16 w 33"/>
                    <a:gd name="T13" fmla="*/ 2 h 37"/>
                    <a:gd name="T14" fmla="*/ 16 w 33"/>
                    <a:gd name="T15" fmla="*/ 1 h 37"/>
                    <a:gd name="T16" fmla="*/ 21 w 33"/>
                    <a:gd name="T17" fmla="*/ 2 h 37"/>
                    <a:gd name="T18" fmla="*/ 24 w 33"/>
                    <a:gd name="T19" fmla="*/ 5 h 37"/>
                    <a:gd name="T20" fmla="*/ 31 w 33"/>
                    <a:gd name="T21" fmla="*/ 10 h 37"/>
                    <a:gd name="T22" fmla="*/ 29 w 33"/>
                    <a:gd name="T23" fmla="*/ 19 h 37"/>
                    <a:gd name="T24" fmla="*/ 27 w 33"/>
                    <a:gd name="T25" fmla="*/ 22 h 37"/>
                    <a:gd name="T26" fmla="*/ 26 w 33"/>
                    <a:gd name="T27" fmla="*/ 21 h 37"/>
                    <a:gd name="T28" fmla="*/ 23 w 33"/>
                    <a:gd name="T29" fmla="*/ 28 h 37"/>
                    <a:gd name="T30" fmla="*/ 17 w 33"/>
                    <a:gd name="T31" fmla="*/ 32 h 37"/>
                    <a:gd name="T32" fmla="*/ 15 w 33"/>
                    <a:gd name="T33" fmla="*/ 33 h 37"/>
                    <a:gd name="T34" fmla="*/ 9 w 33"/>
                    <a:gd name="T35" fmla="*/ 37 h 37"/>
                    <a:gd name="T36" fmla="*/ 5 w 33"/>
                    <a:gd name="T37" fmla="*/ 37 h 37"/>
                    <a:gd name="T38" fmla="*/ 6 w 33"/>
                    <a:gd name="T39" fmla="*/ 34 h 37"/>
                    <a:gd name="T40" fmla="*/ 9 w 33"/>
                    <a:gd name="T41" fmla="*/ 35 h 37"/>
                    <a:gd name="T42" fmla="*/ 14 w 33"/>
                    <a:gd name="T43" fmla="*/ 33 h 37"/>
                    <a:gd name="T44" fmla="*/ 17 w 33"/>
                    <a:gd name="T45" fmla="*/ 30 h 37"/>
                    <a:gd name="T46" fmla="*/ 22 w 33"/>
                    <a:gd name="T47" fmla="*/ 26 h 37"/>
                    <a:gd name="T48" fmla="*/ 25 w 33"/>
                    <a:gd name="T49" fmla="*/ 20 h 37"/>
                    <a:gd name="T50" fmla="*/ 28 w 33"/>
                    <a:gd name="T51" fmla="*/ 18 h 37"/>
                    <a:gd name="T52" fmla="*/ 30 w 33"/>
                    <a:gd name="T53" fmla="*/ 11 h 37"/>
                    <a:gd name="T54" fmla="*/ 23 w 33"/>
                    <a:gd name="T55" fmla="*/ 6 h 37"/>
                    <a:gd name="T56" fmla="*/ 19 w 33"/>
                    <a:gd name="T57" fmla="*/ 4 h 37"/>
                    <a:gd name="T58" fmla="*/ 17 w 33"/>
                    <a:gd name="T59" fmla="*/ 6 h 37"/>
                    <a:gd name="T60" fmla="*/ 16 w 33"/>
                    <a:gd name="T61" fmla="*/ 8 h 37"/>
                    <a:gd name="T62" fmla="*/ 16 w 33"/>
                    <a:gd name="T63" fmla="*/ 12 h 37"/>
                    <a:gd name="T64" fmla="*/ 16 w 33"/>
                    <a:gd name="T65" fmla="*/ 17 h 37"/>
                    <a:gd name="T66" fmla="*/ 3 w 33"/>
                    <a:gd name="T67" fmla="*/ 27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
                    <a:gd name="T103" fmla="*/ 0 h 37"/>
                    <a:gd name="T104" fmla="*/ 33 w 33"/>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 h="37">
                      <a:moveTo>
                        <a:pt x="5" y="37"/>
                      </a:moveTo>
                      <a:cubicBezTo>
                        <a:pt x="4" y="35"/>
                        <a:pt x="4" y="35"/>
                        <a:pt x="4" y="35"/>
                      </a:cubicBezTo>
                      <a:cubicBezTo>
                        <a:pt x="3" y="32"/>
                        <a:pt x="2" y="29"/>
                        <a:pt x="1" y="27"/>
                      </a:cubicBezTo>
                      <a:cubicBezTo>
                        <a:pt x="0" y="26"/>
                        <a:pt x="0" y="26"/>
                        <a:pt x="0" y="26"/>
                      </a:cubicBezTo>
                      <a:cubicBezTo>
                        <a:pt x="1" y="25"/>
                        <a:pt x="1" y="25"/>
                        <a:pt x="1" y="25"/>
                      </a:cubicBezTo>
                      <a:cubicBezTo>
                        <a:pt x="5" y="24"/>
                        <a:pt x="9" y="23"/>
                        <a:pt x="12" y="22"/>
                      </a:cubicBezTo>
                      <a:cubicBezTo>
                        <a:pt x="13" y="21"/>
                        <a:pt x="14" y="18"/>
                        <a:pt x="15" y="17"/>
                      </a:cubicBezTo>
                      <a:cubicBezTo>
                        <a:pt x="15" y="16"/>
                        <a:pt x="15" y="15"/>
                        <a:pt x="15" y="15"/>
                      </a:cubicBezTo>
                      <a:cubicBezTo>
                        <a:pt x="15" y="14"/>
                        <a:pt x="15" y="14"/>
                        <a:pt x="15" y="13"/>
                      </a:cubicBezTo>
                      <a:cubicBezTo>
                        <a:pt x="14" y="12"/>
                        <a:pt x="14" y="12"/>
                        <a:pt x="14" y="12"/>
                      </a:cubicBezTo>
                      <a:cubicBezTo>
                        <a:pt x="13" y="11"/>
                        <a:pt x="14" y="9"/>
                        <a:pt x="14" y="8"/>
                      </a:cubicBezTo>
                      <a:cubicBezTo>
                        <a:pt x="14" y="7"/>
                        <a:pt x="14" y="7"/>
                        <a:pt x="14" y="7"/>
                      </a:cubicBezTo>
                      <a:cubicBezTo>
                        <a:pt x="14" y="5"/>
                        <a:pt x="15" y="5"/>
                        <a:pt x="16" y="4"/>
                      </a:cubicBezTo>
                      <a:cubicBezTo>
                        <a:pt x="16" y="4"/>
                        <a:pt x="16" y="4"/>
                        <a:pt x="16" y="2"/>
                      </a:cubicBezTo>
                      <a:cubicBezTo>
                        <a:pt x="15" y="1"/>
                        <a:pt x="15" y="1"/>
                        <a:pt x="15" y="1"/>
                      </a:cubicBezTo>
                      <a:cubicBezTo>
                        <a:pt x="16" y="1"/>
                        <a:pt x="16" y="1"/>
                        <a:pt x="16" y="1"/>
                      </a:cubicBezTo>
                      <a:cubicBezTo>
                        <a:pt x="17" y="1"/>
                        <a:pt x="17" y="0"/>
                        <a:pt x="18" y="0"/>
                      </a:cubicBezTo>
                      <a:cubicBezTo>
                        <a:pt x="19" y="0"/>
                        <a:pt x="20" y="2"/>
                        <a:pt x="21" y="2"/>
                      </a:cubicBezTo>
                      <a:cubicBezTo>
                        <a:pt x="21" y="3"/>
                        <a:pt x="22" y="4"/>
                        <a:pt x="22" y="4"/>
                      </a:cubicBezTo>
                      <a:cubicBezTo>
                        <a:pt x="23" y="4"/>
                        <a:pt x="23" y="4"/>
                        <a:pt x="24" y="5"/>
                      </a:cubicBezTo>
                      <a:cubicBezTo>
                        <a:pt x="26" y="5"/>
                        <a:pt x="28" y="6"/>
                        <a:pt x="30" y="8"/>
                      </a:cubicBezTo>
                      <a:cubicBezTo>
                        <a:pt x="30" y="9"/>
                        <a:pt x="31" y="10"/>
                        <a:pt x="31" y="10"/>
                      </a:cubicBezTo>
                      <a:cubicBezTo>
                        <a:pt x="33" y="11"/>
                        <a:pt x="33" y="12"/>
                        <a:pt x="33" y="15"/>
                      </a:cubicBezTo>
                      <a:cubicBezTo>
                        <a:pt x="32" y="16"/>
                        <a:pt x="31" y="18"/>
                        <a:pt x="29" y="19"/>
                      </a:cubicBezTo>
                      <a:cubicBezTo>
                        <a:pt x="29" y="20"/>
                        <a:pt x="28" y="21"/>
                        <a:pt x="28" y="21"/>
                      </a:cubicBezTo>
                      <a:cubicBezTo>
                        <a:pt x="27" y="22"/>
                        <a:pt x="27" y="22"/>
                        <a:pt x="27" y="22"/>
                      </a:cubicBezTo>
                      <a:cubicBezTo>
                        <a:pt x="27" y="21"/>
                        <a:pt x="27" y="21"/>
                        <a:pt x="27" y="21"/>
                      </a:cubicBezTo>
                      <a:cubicBezTo>
                        <a:pt x="26" y="21"/>
                        <a:pt x="26" y="21"/>
                        <a:pt x="26" y="21"/>
                      </a:cubicBezTo>
                      <a:cubicBezTo>
                        <a:pt x="26" y="21"/>
                        <a:pt x="25" y="23"/>
                        <a:pt x="25" y="25"/>
                      </a:cubicBezTo>
                      <a:cubicBezTo>
                        <a:pt x="25" y="26"/>
                        <a:pt x="24" y="27"/>
                        <a:pt x="23" y="28"/>
                      </a:cubicBezTo>
                      <a:cubicBezTo>
                        <a:pt x="22" y="29"/>
                        <a:pt x="20" y="29"/>
                        <a:pt x="20" y="31"/>
                      </a:cubicBezTo>
                      <a:cubicBezTo>
                        <a:pt x="19" y="32"/>
                        <a:pt x="18" y="32"/>
                        <a:pt x="17" y="32"/>
                      </a:cubicBezTo>
                      <a:cubicBezTo>
                        <a:pt x="17" y="32"/>
                        <a:pt x="16" y="32"/>
                        <a:pt x="16" y="32"/>
                      </a:cubicBezTo>
                      <a:cubicBezTo>
                        <a:pt x="16" y="32"/>
                        <a:pt x="16" y="33"/>
                        <a:pt x="15" y="33"/>
                      </a:cubicBezTo>
                      <a:cubicBezTo>
                        <a:pt x="15" y="34"/>
                        <a:pt x="15" y="35"/>
                        <a:pt x="14" y="36"/>
                      </a:cubicBezTo>
                      <a:cubicBezTo>
                        <a:pt x="13" y="36"/>
                        <a:pt x="12" y="36"/>
                        <a:pt x="9" y="37"/>
                      </a:cubicBezTo>
                      <a:cubicBezTo>
                        <a:pt x="8" y="37"/>
                        <a:pt x="7" y="37"/>
                        <a:pt x="6" y="37"/>
                      </a:cubicBezTo>
                      <a:lnTo>
                        <a:pt x="5" y="37"/>
                      </a:lnTo>
                      <a:close/>
                      <a:moveTo>
                        <a:pt x="3" y="27"/>
                      </a:moveTo>
                      <a:cubicBezTo>
                        <a:pt x="4" y="29"/>
                        <a:pt x="5" y="32"/>
                        <a:pt x="6" y="34"/>
                      </a:cubicBezTo>
                      <a:cubicBezTo>
                        <a:pt x="6" y="35"/>
                        <a:pt x="6" y="35"/>
                        <a:pt x="6" y="35"/>
                      </a:cubicBezTo>
                      <a:cubicBezTo>
                        <a:pt x="7" y="35"/>
                        <a:pt x="8" y="35"/>
                        <a:pt x="9" y="35"/>
                      </a:cubicBezTo>
                      <a:cubicBezTo>
                        <a:pt x="10" y="34"/>
                        <a:pt x="12" y="34"/>
                        <a:pt x="13" y="34"/>
                      </a:cubicBezTo>
                      <a:cubicBezTo>
                        <a:pt x="13" y="34"/>
                        <a:pt x="13" y="33"/>
                        <a:pt x="14" y="33"/>
                      </a:cubicBezTo>
                      <a:cubicBezTo>
                        <a:pt x="14" y="32"/>
                        <a:pt x="14" y="31"/>
                        <a:pt x="15" y="31"/>
                      </a:cubicBezTo>
                      <a:cubicBezTo>
                        <a:pt x="16" y="30"/>
                        <a:pt x="17" y="30"/>
                        <a:pt x="17" y="30"/>
                      </a:cubicBezTo>
                      <a:cubicBezTo>
                        <a:pt x="18" y="30"/>
                        <a:pt x="18" y="30"/>
                        <a:pt x="18" y="30"/>
                      </a:cubicBezTo>
                      <a:cubicBezTo>
                        <a:pt x="19" y="28"/>
                        <a:pt x="20" y="27"/>
                        <a:pt x="22" y="26"/>
                      </a:cubicBezTo>
                      <a:cubicBezTo>
                        <a:pt x="23" y="26"/>
                        <a:pt x="23" y="25"/>
                        <a:pt x="23" y="25"/>
                      </a:cubicBezTo>
                      <a:cubicBezTo>
                        <a:pt x="23" y="24"/>
                        <a:pt x="23" y="21"/>
                        <a:pt x="25" y="20"/>
                      </a:cubicBezTo>
                      <a:cubicBezTo>
                        <a:pt x="25" y="19"/>
                        <a:pt x="26" y="19"/>
                        <a:pt x="27" y="19"/>
                      </a:cubicBezTo>
                      <a:cubicBezTo>
                        <a:pt x="27" y="19"/>
                        <a:pt x="28" y="18"/>
                        <a:pt x="28" y="18"/>
                      </a:cubicBezTo>
                      <a:cubicBezTo>
                        <a:pt x="29" y="17"/>
                        <a:pt x="30" y="15"/>
                        <a:pt x="31" y="14"/>
                      </a:cubicBezTo>
                      <a:cubicBezTo>
                        <a:pt x="31" y="12"/>
                        <a:pt x="31" y="12"/>
                        <a:pt x="30" y="11"/>
                      </a:cubicBezTo>
                      <a:cubicBezTo>
                        <a:pt x="30" y="11"/>
                        <a:pt x="29" y="10"/>
                        <a:pt x="28" y="9"/>
                      </a:cubicBezTo>
                      <a:cubicBezTo>
                        <a:pt x="27" y="8"/>
                        <a:pt x="25" y="7"/>
                        <a:pt x="23" y="6"/>
                      </a:cubicBezTo>
                      <a:cubicBezTo>
                        <a:pt x="23" y="6"/>
                        <a:pt x="22" y="6"/>
                        <a:pt x="22" y="6"/>
                      </a:cubicBezTo>
                      <a:cubicBezTo>
                        <a:pt x="20" y="5"/>
                        <a:pt x="20" y="4"/>
                        <a:pt x="19" y="4"/>
                      </a:cubicBezTo>
                      <a:cubicBezTo>
                        <a:pt x="19" y="3"/>
                        <a:pt x="18" y="3"/>
                        <a:pt x="18" y="3"/>
                      </a:cubicBezTo>
                      <a:cubicBezTo>
                        <a:pt x="19" y="4"/>
                        <a:pt x="18" y="5"/>
                        <a:pt x="17" y="6"/>
                      </a:cubicBezTo>
                      <a:cubicBezTo>
                        <a:pt x="16" y="6"/>
                        <a:pt x="16" y="6"/>
                        <a:pt x="16" y="7"/>
                      </a:cubicBezTo>
                      <a:cubicBezTo>
                        <a:pt x="16" y="7"/>
                        <a:pt x="16" y="8"/>
                        <a:pt x="16" y="8"/>
                      </a:cubicBezTo>
                      <a:cubicBezTo>
                        <a:pt x="16" y="9"/>
                        <a:pt x="15" y="10"/>
                        <a:pt x="16" y="11"/>
                      </a:cubicBezTo>
                      <a:cubicBezTo>
                        <a:pt x="16" y="11"/>
                        <a:pt x="16" y="11"/>
                        <a:pt x="16" y="12"/>
                      </a:cubicBezTo>
                      <a:cubicBezTo>
                        <a:pt x="17" y="13"/>
                        <a:pt x="18" y="14"/>
                        <a:pt x="17" y="15"/>
                      </a:cubicBezTo>
                      <a:cubicBezTo>
                        <a:pt x="17" y="16"/>
                        <a:pt x="17" y="16"/>
                        <a:pt x="16" y="17"/>
                      </a:cubicBezTo>
                      <a:cubicBezTo>
                        <a:pt x="16" y="20"/>
                        <a:pt x="15" y="23"/>
                        <a:pt x="13" y="23"/>
                      </a:cubicBezTo>
                      <a:cubicBezTo>
                        <a:pt x="10" y="25"/>
                        <a:pt x="6" y="26"/>
                        <a:pt x="3" y="2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9" name="Freeform 435"/>
                <p:cNvSpPr>
                  <a:spLocks noChangeArrowheads="1"/>
                </p:cNvSpPr>
                <p:nvPr/>
              </p:nvSpPr>
              <p:spPr bwMode="auto">
                <a:xfrm>
                  <a:off x="457" y="656"/>
                  <a:ext cx="3" cy="4"/>
                </a:xfrm>
                <a:custGeom>
                  <a:avLst/>
                  <a:gdLst>
                    <a:gd name="T0" fmla="*/ 1 w 2"/>
                    <a:gd name="T1" fmla="*/ 2 h 2"/>
                    <a:gd name="T2" fmla="*/ 2 w 2"/>
                    <a:gd name="T3" fmla="*/ 0 h 2"/>
                    <a:gd name="T4" fmla="*/ 1 w 2"/>
                    <a:gd name="T5" fmla="*/ 2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2"/>
                      </a:moveTo>
                      <a:cubicBezTo>
                        <a:pt x="2" y="1"/>
                        <a:pt x="2" y="0"/>
                        <a:pt x="2" y="0"/>
                      </a:cubicBezTo>
                      <a:cubicBezTo>
                        <a:pt x="0" y="0"/>
                        <a:pt x="0" y="2"/>
                        <a:pt x="1"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0" name="Freeform 436"/>
                <p:cNvSpPr>
                  <a:spLocks noChangeArrowheads="1"/>
                </p:cNvSpPr>
                <p:nvPr/>
              </p:nvSpPr>
              <p:spPr bwMode="auto">
                <a:xfrm>
                  <a:off x="457" y="651"/>
                  <a:ext cx="5" cy="12"/>
                </a:xfrm>
                <a:custGeom>
                  <a:avLst/>
                  <a:gdLst>
                    <a:gd name="T0" fmla="*/ 2 w 3"/>
                    <a:gd name="T1" fmla="*/ 7 h 7"/>
                    <a:gd name="T2" fmla="*/ 1 w 3"/>
                    <a:gd name="T3" fmla="*/ 6 h 7"/>
                    <a:gd name="T4" fmla="*/ 0 w 3"/>
                    <a:gd name="T5" fmla="*/ 4 h 7"/>
                    <a:gd name="T6" fmla="*/ 1 w 3"/>
                    <a:gd name="T7" fmla="*/ 2 h 7"/>
                    <a:gd name="T8" fmla="*/ 3 w 3"/>
                    <a:gd name="T9" fmla="*/ 0 h 7"/>
                    <a:gd name="T10" fmla="*/ 3 w 3"/>
                    <a:gd name="T11" fmla="*/ 3 h 7"/>
                    <a:gd name="T12" fmla="*/ 3 w 3"/>
                    <a:gd name="T13" fmla="*/ 4 h 7"/>
                    <a:gd name="T14" fmla="*/ 2 w 3"/>
                    <a:gd name="T15" fmla="*/ 6 h 7"/>
                    <a:gd name="T16" fmla="*/ 2 w 3"/>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7"/>
                    <a:gd name="T29" fmla="*/ 3 w 3"/>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7">
                      <a:moveTo>
                        <a:pt x="2" y="7"/>
                      </a:moveTo>
                      <a:cubicBezTo>
                        <a:pt x="1" y="6"/>
                        <a:pt x="1" y="6"/>
                        <a:pt x="1" y="6"/>
                      </a:cubicBezTo>
                      <a:cubicBezTo>
                        <a:pt x="0" y="6"/>
                        <a:pt x="0" y="5"/>
                        <a:pt x="0" y="4"/>
                      </a:cubicBezTo>
                      <a:cubicBezTo>
                        <a:pt x="0" y="3"/>
                        <a:pt x="0" y="2"/>
                        <a:pt x="1" y="2"/>
                      </a:cubicBezTo>
                      <a:cubicBezTo>
                        <a:pt x="3" y="0"/>
                        <a:pt x="3" y="0"/>
                        <a:pt x="3" y="0"/>
                      </a:cubicBezTo>
                      <a:cubicBezTo>
                        <a:pt x="3" y="3"/>
                        <a:pt x="3" y="3"/>
                        <a:pt x="3" y="3"/>
                      </a:cubicBezTo>
                      <a:cubicBezTo>
                        <a:pt x="3" y="3"/>
                        <a:pt x="3" y="3"/>
                        <a:pt x="3" y="4"/>
                      </a:cubicBezTo>
                      <a:cubicBezTo>
                        <a:pt x="3" y="4"/>
                        <a:pt x="3" y="5"/>
                        <a:pt x="2" y="6"/>
                      </a:cubicBezTo>
                      <a:lnTo>
                        <a:pt x="2"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1" name="Freeform 437"/>
                <p:cNvSpPr>
                  <a:spLocks noChangeArrowheads="1"/>
                </p:cNvSpPr>
                <p:nvPr/>
              </p:nvSpPr>
              <p:spPr bwMode="auto">
                <a:xfrm>
                  <a:off x="491" y="569"/>
                  <a:ext cx="112" cy="106"/>
                </a:xfrm>
                <a:custGeom>
                  <a:avLst/>
                  <a:gdLst>
                    <a:gd name="T0" fmla="*/ 28 w 65"/>
                    <a:gd name="T1" fmla="*/ 61 h 62"/>
                    <a:gd name="T2" fmla="*/ 21 w 65"/>
                    <a:gd name="T3" fmla="*/ 55 h 62"/>
                    <a:gd name="T4" fmla="*/ 15 w 65"/>
                    <a:gd name="T5" fmla="*/ 55 h 62"/>
                    <a:gd name="T6" fmla="*/ 14 w 65"/>
                    <a:gd name="T7" fmla="*/ 55 h 62"/>
                    <a:gd name="T8" fmla="*/ 11 w 65"/>
                    <a:gd name="T9" fmla="*/ 55 h 62"/>
                    <a:gd name="T10" fmla="*/ 3 w 65"/>
                    <a:gd name="T11" fmla="*/ 54 h 62"/>
                    <a:gd name="T12" fmla="*/ 9 w 65"/>
                    <a:gd name="T13" fmla="*/ 47 h 62"/>
                    <a:gd name="T14" fmla="*/ 5 w 65"/>
                    <a:gd name="T15" fmla="*/ 41 h 62"/>
                    <a:gd name="T16" fmla="*/ 0 w 65"/>
                    <a:gd name="T17" fmla="*/ 35 h 62"/>
                    <a:gd name="T18" fmla="*/ 16 w 65"/>
                    <a:gd name="T19" fmla="*/ 36 h 62"/>
                    <a:gd name="T20" fmla="*/ 21 w 65"/>
                    <a:gd name="T21" fmla="*/ 33 h 62"/>
                    <a:gd name="T22" fmla="*/ 27 w 65"/>
                    <a:gd name="T23" fmla="*/ 28 h 62"/>
                    <a:gd name="T24" fmla="*/ 32 w 65"/>
                    <a:gd name="T25" fmla="*/ 26 h 62"/>
                    <a:gd name="T26" fmla="*/ 33 w 65"/>
                    <a:gd name="T27" fmla="*/ 22 h 62"/>
                    <a:gd name="T28" fmla="*/ 37 w 65"/>
                    <a:gd name="T29" fmla="*/ 18 h 62"/>
                    <a:gd name="T30" fmla="*/ 35 w 65"/>
                    <a:gd name="T31" fmla="*/ 15 h 62"/>
                    <a:gd name="T32" fmla="*/ 40 w 65"/>
                    <a:gd name="T33" fmla="*/ 14 h 62"/>
                    <a:gd name="T34" fmla="*/ 42 w 65"/>
                    <a:gd name="T35" fmla="*/ 9 h 62"/>
                    <a:gd name="T36" fmla="*/ 41 w 65"/>
                    <a:gd name="T37" fmla="*/ 5 h 62"/>
                    <a:gd name="T38" fmla="*/ 47 w 65"/>
                    <a:gd name="T39" fmla="*/ 2 h 62"/>
                    <a:gd name="T40" fmla="*/ 58 w 65"/>
                    <a:gd name="T41" fmla="*/ 3 h 62"/>
                    <a:gd name="T42" fmla="*/ 61 w 65"/>
                    <a:gd name="T43" fmla="*/ 7 h 62"/>
                    <a:gd name="T44" fmla="*/ 65 w 65"/>
                    <a:gd name="T45" fmla="*/ 9 h 62"/>
                    <a:gd name="T46" fmla="*/ 61 w 65"/>
                    <a:gd name="T47" fmla="*/ 12 h 62"/>
                    <a:gd name="T48" fmla="*/ 56 w 65"/>
                    <a:gd name="T49" fmla="*/ 12 h 62"/>
                    <a:gd name="T50" fmla="*/ 52 w 65"/>
                    <a:gd name="T51" fmla="*/ 16 h 62"/>
                    <a:gd name="T52" fmla="*/ 54 w 65"/>
                    <a:gd name="T53" fmla="*/ 23 h 62"/>
                    <a:gd name="T54" fmla="*/ 55 w 65"/>
                    <a:gd name="T55" fmla="*/ 25 h 62"/>
                    <a:gd name="T56" fmla="*/ 53 w 65"/>
                    <a:gd name="T57" fmla="*/ 29 h 62"/>
                    <a:gd name="T58" fmla="*/ 55 w 65"/>
                    <a:gd name="T59" fmla="*/ 29 h 62"/>
                    <a:gd name="T60" fmla="*/ 37 w 65"/>
                    <a:gd name="T61" fmla="*/ 43 h 62"/>
                    <a:gd name="T62" fmla="*/ 34 w 65"/>
                    <a:gd name="T63" fmla="*/ 49 h 62"/>
                    <a:gd name="T64" fmla="*/ 36 w 65"/>
                    <a:gd name="T65" fmla="*/ 50 h 62"/>
                    <a:gd name="T66" fmla="*/ 38 w 65"/>
                    <a:gd name="T67" fmla="*/ 53 h 62"/>
                    <a:gd name="T68" fmla="*/ 38 w 65"/>
                    <a:gd name="T69" fmla="*/ 59 h 62"/>
                    <a:gd name="T70" fmla="*/ 31 w 65"/>
                    <a:gd name="T71" fmla="*/ 59 h 62"/>
                    <a:gd name="T72" fmla="*/ 28 w 65"/>
                    <a:gd name="T73" fmla="*/ 61 h 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62"/>
                    <a:gd name="T113" fmla="*/ 65 w 65"/>
                    <a:gd name="T114" fmla="*/ 62 h 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62">
                      <a:moveTo>
                        <a:pt x="28" y="61"/>
                      </a:moveTo>
                      <a:cubicBezTo>
                        <a:pt x="24" y="61"/>
                        <a:pt x="24" y="54"/>
                        <a:pt x="21" y="55"/>
                      </a:cubicBezTo>
                      <a:cubicBezTo>
                        <a:pt x="19" y="55"/>
                        <a:pt x="17" y="55"/>
                        <a:pt x="15" y="55"/>
                      </a:cubicBezTo>
                      <a:cubicBezTo>
                        <a:pt x="14" y="54"/>
                        <a:pt x="15" y="55"/>
                        <a:pt x="14" y="55"/>
                      </a:cubicBezTo>
                      <a:cubicBezTo>
                        <a:pt x="13" y="55"/>
                        <a:pt x="13" y="54"/>
                        <a:pt x="11" y="55"/>
                      </a:cubicBezTo>
                      <a:cubicBezTo>
                        <a:pt x="9" y="55"/>
                        <a:pt x="2" y="57"/>
                        <a:pt x="3" y="54"/>
                      </a:cubicBezTo>
                      <a:cubicBezTo>
                        <a:pt x="4" y="50"/>
                        <a:pt x="8" y="50"/>
                        <a:pt x="9" y="47"/>
                      </a:cubicBezTo>
                      <a:cubicBezTo>
                        <a:pt x="6" y="46"/>
                        <a:pt x="8" y="43"/>
                        <a:pt x="5" y="41"/>
                      </a:cubicBezTo>
                      <a:cubicBezTo>
                        <a:pt x="2" y="39"/>
                        <a:pt x="1" y="38"/>
                        <a:pt x="0" y="35"/>
                      </a:cubicBezTo>
                      <a:cubicBezTo>
                        <a:pt x="5" y="37"/>
                        <a:pt x="11" y="37"/>
                        <a:pt x="16" y="36"/>
                      </a:cubicBezTo>
                      <a:cubicBezTo>
                        <a:pt x="19" y="35"/>
                        <a:pt x="21" y="36"/>
                        <a:pt x="21" y="33"/>
                      </a:cubicBezTo>
                      <a:cubicBezTo>
                        <a:pt x="22" y="29"/>
                        <a:pt x="23" y="28"/>
                        <a:pt x="27" y="28"/>
                      </a:cubicBezTo>
                      <a:cubicBezTo>
                        <a:pt x="26" y="25"/>
                        <a:pt x="31" y="27"/>
                        <a:pt x="32" y="26"/>
                      </a:cubicBezTo>
                      <a:cubicBezTo>
                        <a:pt x="33" y="25"/>
                        <a:pt x="33" y="23"/>
                        <a:pt x="33" y="22"/>
                      </a:cubicBezTo>
                      <a:cubicBezTo>
                        <a:pt x="34" y="20"/>
                        <a:pt x="35" y="19"/>
                        <a:pt x="37" y="18"/>
                      </a:cubicBezTo>
                      <a:cubicBezTo>
                        <a:pt x="36" y="18"/>
                        <a:pt x="36" y="16"/>
                        <a:pt x="35" y="15"/>
                      </a:cubicBezTo>
                      <a:cubicBezTo>
                        <a:pt x="36" y="15"/>
                        <a:pt x="42" y="16"/>
                        <a:pt x="40" y="14"/>
                      </a:cubicBezTo>
                      <a:cubicBezTo>
                        <a:pt x="39" y="13"/>
                        <a:pt x="42" y="10"/>
                        <a:pt x="42" y="9"/>
                      </a:cubicBezTo>
                      <a:cubicBezTo>
                        <a:pt x="42" y="7"/>
                        <a:pt x="39" y="6"/>
                        <a:pt x="41" y="5"/>
                      </a:cubicBezTo>
                      <a:cubicBezTo>
                        <a:pt x="43" y="4"/>
                        <a:pt x="45" y="2"/>
                        <a:pt x="47" y="2"/>
                      </a:cubicBezTo>
                      <a:cubicBezTo>
                        <a:pt x="51" y="2"/>
                        <a:pt x="56" y="0"/>
                        <a:pt x="58" y="3"/>
                      </a:cubicBezTo>
                      <a:cubicBezTo>
                        <a:pt x="59" y="4"/>
                        <a:pt x="58" y="7"/>
                        <a:pt x="61" y="7"/>
                      </a:cubicBezTo>
                      <a:cubicBezTo>
                        <a:pt x="62" y="6"/>
                        <a:pt x="64" y="8"/>
                        <a:pt x="65" y="9"/>
                      </a:cubicBezTo>
                      <a:cubicBezTo>
                        <a:pt x="64" y="9"/>
                        <a:pt x="63" y="12"/>
                        <a:pt x="61" y="12"/>
                      </a:cubicBezTo>
                      <a:cubicBezTo>
                        <a:pt x="59" y="12"/>
                        <a:pt x="58" y="13"/>
                        <a:pt x="56" y="12"/>
                      </a:cubicBezTo>
                      <a:cubicBezTo>
                        <a:pt x="52" y="11"/>
                        <a:pt x="48" y="14"/>
                        <a:pt x="52" y="16"/>
                      </a:cubicBezTo>
                      <a:cubicBezTo>
                        <a:pt x="50" y="18"/>
                        <a:pt x="52" y="20"/>
                        <a:pt x="54" y="23"/>
                      </a:cubicBezTo>
                      <a:cubicBezTo>
                        <a:pt x="55" y="24"/>
                        <a:pt x="59" y="23"/>
                        <a:pt x="55" y="25"/>
                      </a:cubicBezTo>
                      <a:cubicBezTo>
                        <a:pt x="53" y="26"/>
                        <a:pt x="54" y="27"/>
                        <a:pt x="53" y="29"/>
                      </a:cubicBezTo>
                      <a:cubicBezTo>
                        <a:pt x="54" y="29"/>
                        <a:pt x="54" y="29"/>
                        <a:pt x="55" y="29"/>
                      </a:cubicBezTo>
                      <a:cubicBezTo>
                        <a:pt x="51" y="30"/>
                        <a:pt x="41" y="49"/>
                        <a:pt x="37" y="43"/>
                      </a:cubicBezTo>
                      <a:cubicBezTo>
                        <a:pt x="36" y="44"/>
                        <a:pt x="33" y="47"/>
                        <a:pt x="34" y="49"/>
                      </a:cubicBezTo>
                      <a:cubicBezTo>
                        <a:pt x="34" y="50"/>
                        <a:pt x="37" y="49"/>
                        <a:pt x="36" y="50"/>
                      </a:cubicBezTo>
                      <a:cubicBezTo>
                        <a:pt x="36" y="54"/>
                        <a:pt x="37" y="51"/>
                        <a:pt x="38" y="53"/>
                      </a:cubicBezTo>
                      <a:cubicBezTo>
                        <a:pt x="38" y="54"/>
                        <a:pt x="41" y="62"/>
                        <a:pt x="38" y="59"/>
                      </a:cubicBezTo>
                      <a:cubicBezTo>
                        <a:pt x="38" y="59"/>
                        <a:pt x="32" y="59"/>
                        <a:pt x="31" y="59"/>
                      </a:cubicBezTo>
                      <a:cubicBezTo>
                        <a:pt x="31" y="61"/>
                        <a:pt x="29" y="61"/>
                        <a:pt x="28" y="6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2" name="Freeform 438"/>
                <p:cNvSpPr>
                  <a:spLocks noEditPoints="1" noChangeArrowheads="1"/>
                </p:cNvSpPr>
                <p:nvPr/>
              </p:nvSpPr>
              <p:spPr bwMode="auto">
                <a:xfrm>
                  <a:off x="488" y="569"/>
                  <a:ext cx="120" cy="106"/>
                </a:xfrm>
                <a:custGeom>
                  <a:avLst/>
                  <a:gdLst>
                    <a:gd name="T0" fmla="*/ 25 w 70"/>
                    <a:gd name="T1" fmla="*/ 58 h 62"/>
                    <a:gd name="T2" fmla="*/ 17 w 70"/>
                    <a:gd name="T3" fmla="*/ 56 h 62"/>
                    <a:gd name="T4" fmla="*/ 13 w 70"/>
                    <a:gd name="T5" fmla="*/ 56 h 62"/>
                    <a:gd name="T6" fmla="*/ 4 w 70"/>
                    <a:gd name="T7" fmla="*/ 56 h 62"/>
                    <a:gd name="T8" fmla="*/ 10 w 70"/>
                    <a:gd name="T9" fmla="*/ 47 h 62"/>
                    <a:gd name="T10" fmla="*/ 1 w 70"/>
                    <a:gd name="T11" fmla="*/ 36 h 62"/>
                    <a:gd name="T12" fmla="*/ 18 w 70"/>
                    <a:gd name="T13" fmla="*/ 35 h 62"/>
                    <a:gd name="T14" fmla="*/ 28 w 70"/>
                    <a:gd name="T15" fmla="*/ 27 h 62"/>
                    <a:gd name="T16" fmla="*/ 33 w 70"/>
                    <a:gd name="T17" fmla="*/ 25 h 62"/>
                    <a:gd name="T18" fmla="*/ 34 w 70"/>
                    <a:gd name="T19" fmla="*/ 21 h 62"/>
                    <a:gd name="T20" fmla="*/ 37 w 70"/>
                    <a:gd name="T21" fmla="*/ 16 h 62"/>
                    <a:gd name="T22" fmla="*/ 41 w 70"/>
                    <a:gd name="T23" fmla="*/ 14 h 62"/>
                    <a:gd name="T24" fmla="*/ 43 w 70"/>
                    <a:gd name="T25" fmla="*/ 8 h 62"/>
                    <a:gd name="T26" fmla="*/ 44 w 70"/>
                    <a:gd name="T27" fmla="*/ 3 h 62"/>
                    <a:gd name="T28" fmla="*/ 56 w 70"/>
                    <a:gd name="T29" fmla="*/ 0 h 62"/>
                    <a:gd name="T30" fmla="*/ 62 w 70"/>
                    <a:gd name="T31" fmla="*/ 6 h 62"/>
                    <a:gd name="T32" fmla="*/ 68 w 70"/>
                    <a:gd name="T33" fmla="*/ 8 h 62"/>
                    <a:gd name="T34" fmla="*/ 66 w 70"/>
                    <a:gd name="T35" fmla="*/ 11 h 62"/>
                    <a:gd name="T36" fmla="*/ 61 w 70"/>
                    <a:gd name="T37" fmla="*/ 13 h 62"/>
                    <a:gd name="T38" fmla="*/ 53 w 70"/>
                    <a:gd name="T39" fmla="*/ 14 h 62"/>
                    <a:gd name="T40" fmla="*/ 55 w 70"/>
                    <a:gd name="T41" fmla="*/ 16 h 62"/>
                    <a:gd name="T42" fmla="*/ 60 w 70"/>
                    <a:gd name="T43" fmla="*/ 24 h 62"/>
                    <a:gd name="T44" fmla="*/ 56 w 70"/>
                    <a:gd name="T45" fmla="*/ 28 h 62"/>
                    <a:gd name="T46" fmla="*/ 57 w 70"/>
                    <a:gd name="T47" fmla="*/ 30 h 62"/>
                    <a:gd name="T48" fmla="*/ 39 w 70"/>
                    <a:gd name="T49" fmla="*/ 44 h 62"/>
                    <a:gd name="T50" fmla="*/ 39 w 70"/>
                    <a:gd name="T51" fmla="*/ 49 h 62"/>
                    <a:gd name="T52" fmla="*/ 41 w 70"/>
                    <a:gd name="T53" fmla="*/ 53 h 62"/>
                    <a:gd name="T54" fmla="*/ 41 w 70"/>
                    <a:gd name="T55" fmla="*/ 61 h 62"/>
                    <a:gd name="T56" fmla="*/ 31 w 70"/>
                    <a:gd name="T57" fmla="*/ 62 h 62"/>
                    <a:gd name="T58" fmla="*/ 27 w 70"/>
                    <a:gd name="T59" fmla="*/ 57 h 62"/>
                    <a:gd name="T60" fmla="*/ 32 w 70"/>
                    <a:gd name="T61" fmla="*/ 59 h 62"/>
                    <a:gd name="T62" fmla="*/ 40 w 70"/>
                    <a:gd name="T63" fmla="*/ 58 h 62"/>
                    <a:gd name="T64" fmla="*/ 39 w 70"/>
                    <a:gd name="T65" fmla="*/ 53 h 62"/>
                    <a:gd name="T66" fmla="*/ 37 w 70"/>
                    <a:gd name="T67" fmla="*/ 50 h 62"/>
                    <a:gd name="T68" fmla="*/ 39 w 70"/>
                    <a:gd name="T69" fmla="*/ 42 h 62"/>
                    <a:gd name="T70" fmla="*/ 41 w 70"/>
                    <a:gd name="T71" fmla="*/ 43 h 62"/>
                    <a:gd name="T72" fmla="*/ 55 w 70"/>
                    <a:gd name="T73" fmla="*/ 29 h 62"/>
                    <a:gd name="T74" fmla="*/ 55 w 70"/>
                    <a:gd name="T75" fmla="*/ 27 h 62"/>
                    <a:gd name="T76" fmla="*/ 55 w 70"/>
                    <a:gd name="T77" fmla="*/ 23 h 62"/>
                    <a:gd name="T78" fmla="*/ 58 w 70"/>
                    <a:gd name="T79" fmla="*/ 11 h 62"/>
                    <a:gd name="T80" fmla="*/ 65 w 70"/>
                    <a:gd name="T81" fmla="*/ 10 h 62"/>
                    <a:gd name="T82" fmla="*/ 63 w 70"/>
                    <a:gd name="T83" fmla="*/ 8 h 62"/>
                    <a:gd name="T84" fmla="*/ 56 w 70"/>
                    <a:gd name="T85" fmla="*/ 2 h 62"/>
                    <a:gd name="T86" fmla="*/ 45 w 70"/>
                    <a:gd name="T87" fmla="*/ 5 h 62"/>
                    <a:gd name="T88" fmla="*/ 44 w 70"/>
                    <a:gd name="T89" fmla="*/ 6 h 62"/>
                    <a:gd name="T90" fmla="*/ 43 w 70"/>
                    <a:gd name="T91" fmla="*/ 13 h 62"/>
                    <a:gd name="T92" fmla="*/ 39 w 70"/>
                    <a:gd name="T93" fmla="*/ 17 h 62"/>
                    <a:gd name="T94" fmla="*/ 39 w 70"/>
                    <a:gd name="T95" fmla="*/ 19 h 62"/>
                    <a:gd name="T96" fmla="*/ 35 w 70"/>
                    <a:gd name="T97" fmla="*/ 27 h 62"/>
                    <a:gd name="T98" fmla="*/ 30 w 70"/>
                    <a:gd name="T99" fmla="*/ 27 h 62"/>
                    <a:gd name="T100" fmla="*/ 29 w 70"/>
                    <a:gd name="T101" fmla="*/ 29 h 62"/>
                    <a:gd name="T102" fmla="*/ 19 w 70"/>
                    <a:gd name="T103" fmla="*/ 37 h 62"/>
                    <a:gd name="T104" fmla="*/ 10 w 70"/>
                    <a:gd name="T105" fmla="*/ 44 h 62"/>
                    <a:gd name="T106" fmla="*/ 12 w 70"/>
                    <a:gd name="T107" fmla="*/ 47 h 62"/>
                    <a:gd name="T108" fmla="*/ 6 w 70"/>
                    <a:gd name="T109" fmla="*/ 55 h 62"/>
                    <a:gd name="T110" fmla="*/ 11 w 70"/>
                    <a:gd name="T111" fmla="*/ 54 h 62"/>
                    <a:gd name="T112" fmla="*/ 15 w 70"/>
                    <a:gd name="T113" fmla="*/ 54 h 62"/>
                    <a:gd name="T114" fmla="*/ 18 w 70"/>
                    <a:gd name="T115" fmla="*/ 54 h 6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0"/>
                    <a:gd name="T175" fmla="*/ 0 h 62"/>
                    <a:gd name="T176" fmla="*/ 70 w 70"/>
                    <a:gd name="T177" fmla="*/ 62 h 6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0" h="62">
                      <a:moveTo>
                        <a:pt x="30" y="62"/>
                      </a:moveTo>
                      <a:cubicBezTo>
                        <a:pt x="30" y="62"/>
                        <a:pt x="30" y="62"/>
                        <a:pt x="30" y="62"/>
                      </a:cubicBezTo>
                      <a:cubicBezTo>
                        <a:pt x="27" y="62"/>
                        <a:pt x="26" y="60"/>
                        <a:pt x="25" y="58"/>
                      </a:cubicBezTo>
                      <a:cubicBezTo>
                        <a:pt x="25" y="57"/>
                        <a:pt x="24" y="55"/>
                        <a:pt x="23" y="55"/>
                      </a:cubicBezTo>
                      <a:cubicBezTo>
                        <a:pt x="23" y="56"/>
                        <a:pt x="22" y="56"/>
                        <a:pt x="22" y="56"/>
                      </a:cubicBezTo>
                      <a:cubicBezTo>
                        <a:pt x="20" y="56"/>
                        <a:pt x="19" y="56"/>
                        <a:pt x="17" y="56"/>
                      </a:cubicBezTo>
                      <a:cubicBezTo>
                        <a:pt x="17" y="56"/>
                        <a:pt x="17" y="56"/>
                        <a:pt x="16" y="56"/>
                      </a:cubicBezTo>
                      <a:cubicBezTo>
                        <a:pt x="16" y="56"/>
                        <a:pt x="15" y="56"/>
                        <a:pt x="15" y="56"/>
                      </a:cubicBezTo>
                      <a:cubicBezTo>
                        <a:pt x="14" y="56"/>
                        <a:pt x="14" y="56"/>
                        <a:pt x="13" y="56"/>
                      </a:cubicBezTo>
                      <a:cubicBezTo>
                        <a:pt x="13" y="56"/>
                        <a:pt x="12" y="56"/>
                        <a:pt x="11" y="56"/>
                      </a:cubicBezTo>
                      <a:cubicBezTo>
                        <a:pt x="10" y="56"/>
                        <a:pt x="8" y="57"/>
                        <a:pt x="7" y="57"/>
                      </a:cubicBezTo>
                      <a:cubicBezTo>
                        <a:pt x="6" y="57"/>
                        <a:pt x="5" y="56"/>
                        <a:pt x="4" y="56"/>
                      </a:cubicBezTo>
                      <a:cubicBezTo>
                        <a:pt x="4" y="55"/>
                        <a:pt x="4" y="55"/>
                        <a:pt x="4" y="54"/>
                      </a:cubicBezTo>
                      <a:cubicBezTo>
                        <a:pt x="5" y="51"/>
                        <a:pt x="6" y="50"/>
                        <a:pt x="8" y="49"/>
                      </a:cubicBezTo>
                      <a:cubicBezTo>
                        <a:pt x="9" y="48"/>
                        <a:pt x="9" y="48"/>
                        <a:pt x="10" y="47"/>
                      </a:cubicBezTo>
                      <a:cubicBezTo>
                        <a:pt x="9" y="47"/>
                        <a:pt x="8" y="45"/>
                        <a:pt x="8" y="44"/>
                      </a:cubicBezTo>
                      <a:cubicBezTo>
                        <a:pt x="8" y="43"/>
                        <a:pt x="7" y="43"/>
                        <a:pt x="6" y="42"/>
                      </a:cubicBezTo>
                      <a:cubicBezTo>
                        <a:pt x="4" y="40"/>
                        <a:pt x="3" y="39"/>
                        <a:pt x="1" y="36"/>
                      </a:cubicBezTo>
                      <a:cubicBezTo>
                        <a:pt x="0" y="33"/>
                        <a:pt x="0" y="33"/>
                        <a:pt x="0" y="33"/>
                      </a:cubicBezTo>
                      <a:cubicBezTo>
                        <a:pt x="2" y="34"/>
                        <a:pt x="2" y="34"/>
                        <a:pt x="2" y="34"/>
                      </a:cubicBezTo>
                      <a:cubicBezTo>
                        <a:pt x="8" y="36"/>
                        <a:pt x="13" y="36"/>
                        <a:pt x="18" y="35"/>
                      </a:cubicBezTo>
                      <a:cubicBezTo>
                        <a:pt x="19" y="35"/>
                        <a:pt x="19" y="35"/>
                        <a:pt x="20" y="35"/>
                      </a:cubicBezTo>
                      <a:cubicBezTo>
                        <a:pt x="22" y="34"/>
                        <a:pt x="22" y="34"/>
                        <a:pt x="22" y="33"/>
                      </a:cubicBezTo>
                      <a:cubicBezTo>
                        <a:pt x="23" y="28"/>
                        <a:pt x="24" y="28"/>
                        <a:pt x="28" y="27"/>
                      </a:cubicBezTo>
                      <a:cubicBezTo>
                        <a:pt x="28" y="27"/>
                        <a:pt x="28" y="26"/>
                        <a:pt x="28" y="26"/>
                      </a:cubicBezTo>
                      <a:cubicBezTo>
                        <a:pt x="29" y="25"/>
                        <a:pt x="30" y="25"/>
                        <a:pt x="31" y="25"/>
                      </a:cubicBezTo>
                      <a:cubicBezTo>
                        <a:pt x="33" y="25"/>
                        <a:pt x="33" y="25"/>
                        <a:pt x="33" y="25"/>
                      </a:cubicBezTo>
                      <a:cubicBezTo>
                        <a:pt x="33" y="25"/>
                        <a:pt x="34" y="25"/>
                        <a:pt x="34" y="25"/>
                      </a:cubicBezTo>
                      <a:cubicBezTo>
                        <a:pt x="34" y="25"/>
                        <a:pt x="34" y="24"/>
                        <a:pt x="34" y="23"/>
                      </a:cubicBezTo>
                      <a:cubicBezTo>
                        <a:pt x="34" y="23"/>
                        <a:pt x="34" y="22"/>
                        <a:pt x="34" y="21"/>
                      </a:cubicBezTo>
                      <a:cubicBezTo>
                        <a:pt x="35" y="19"/>
                        <a:pt x="36" y="18"/>
                        <a:pt x="38" y="18"/>
                      </a:cubicBezTo>
                      <a:cubicBezTo>
                        <a:pt x="37" y="18"/>
                        <a:pt x="37" y="18"/>
                        <a:pt x="37" y="17"/>
                      </a:cubicBezTo>
                      <a:cubicBezTo>
                        <a:pt x="37" y="17"/>
                        <a:pt x="37" y="16"/>
                        <a:pt x="37" y="16"/>
                      </a:cubicBezTo>
                      <a:cubicBezTo>
                        <a:pt x="35" y="14"/>
                        <a:pt x="35" y="14"/>
                        <a:pt x="35" y="14"/>
                      </a:cubicBezTo>
                      <a:cubicBezTo>
                        <a:pt x="38" y="14"/>
                        <a:pt x="38" y="14"/>
                        <a:pt x="38" y="14"/>
                      </a:cubicBezTo>
                      <a:cubicBezTo>
                        <a:pt x="40" y="14"/>
                        <a:pt x="41" y="14"/>
                        <a:pt x="41" y="14"/>
                      </a:cubicBezTo>
                      <a:cubicBezTo>
                        <a:pt x="40" y="13"/>
                        <a:pt x="41" y="12"/>
                        <a:pt x="42" y="11"/>
                      </a:cubicBezTo>
                      <a:cubicBezTo>
                        <a:pt x="42" y="10"/>
                        <a:pt x="43" y="9"/>
                        <a:pt x="43" y="8"/>
                      </a:cubicBezTo>
                      <a:cubicBezTo>
                        <a:pt x="43" y="8"/>
                        <a:pt x="43" y="8"/>
                        <a:pt x="43" y="8"/>
                      </a:cubicBezTo>
                      <a:cubicBezTo>
                        <a:pt x="42" y="7"/>
                        <a:pt x="41" y="7"/>
                        <a:pt x="42" y="6"/>
                      </a:cubicBezTo>
                      <a:cubicBezTo>
                        <a:pt x="42" y="5"/>
                        <a:pt x="42" y="5"/>
                        <a:pt x="43" y="4"/>
                      </a:cubicBezTo>
                      <a:cubicBezTo>
                        <a:pt x="43" y="4"/>
                        <a:pt x="43" y="4"/>
                        <a:pt x="44" y="3"/>
                      </a:cubicBezTo>
                      <a:cubicBezTo>
                        <a:pt x="46" y="2"/>
                        <a:pt x="47" y="1"/>
                        <a:pt x="49" y="1"/>
                      </a:cubicBezTo>
                      <a:cubicBezTo>
                        <a:pt x="50" y="1"/>
                        <a:pt x="51" y="1"/>
                        <a:pt x="52" y="1"/>
                      </a:cubicBezTo>
                      <a:cubicBezTo>
                        <a:pt x="54" y="0"/>
                        <a:pt x="55" y="0"/>
                        <a:pt x="56" y="0"/>
                      </a:cubicBezTo>
                      <a:cubicBezTo>
                        <a:pt x="58" y="0"/>
                        <a:pt x="60" y="1"/>
                        <a:pt x="61" y="2"/>
                      </a:cubicBezTo>
                      <a:cubicBezTo>
                        <a:pt x="62" y="3"/>
                        <a:pt x="62" y="4"/>
                        <a:pt x="62" y="4"/>
                      </a:cubicBezTo>
                      <a:cubicBezTo>
                        <a:pt x="62" y="5"/>
                        <a:pt x="62" y="6"/>
                        <a:pt x="62" y="6"/>
                      </a:cubicBezTo>
                      <a:cubicBezTo>
                        <a:pt x="63" y="6"/>
                        <a:pt x="63" y="6"/>
                        <a:pt x="63" y="6"/>
                      </a:cubicBezTo>
                      <a:cubicBezTo>
                        <a:pt x="64" y="6"/>
                        <a:pt x="65" y="6"/>
                        <a:pt x="66" y="7"/>
                      </a:cubicBezTo>
                      <a:cubicBezTo>
                        <a:pt x="66" y="7"/>
                        <a:pt x="67" y="8"/>
                        <a:pt x="68" y="8"/>
                      </a:cubicBezTo>
                      <a:cubicBezTo>
                        <a:pt x="70" y="8"/>
                        <a:pt x="70" y="8"/>
                        <a:pt x="70" y="8"/>
                      </a:cubicBezTo>
                      <a:cubicBezTo>
                        <a:pt x="68" y="10"/>
                        <a:pt x="68" y="10"/>
                        <a:pt x="68" y="10"/>
                      </a:cubicBezTo>
                      <a:cubicBezTo>
                        <a:pt x="68" y="10"/>
                        <a:pt x="67" y="10"/>
                        <a:pt x="66" y="11"/>
                      </a:cubicBezTo>
                      <a:cubicBezTo>
                        <a:pt x="66" y="12"/>
                        <a:pt x="65" y="13"/>
                        <a:pt x="64" y="13"/>
                      </a:cubicBezTo>
                      <a:cubicBezTo>
                        <a:pt x="63" y="13"/>
                        <a:pt x="63" y="13"/>
                        <a:pt x="63" y="13"/>
                      </a:cubicBezTo>
                      <a:cubicBezTo>
                        <a:pt x="62" y="13"/>
                        <a:pt x="62" y="13"/>
                        <a:pt x="61" y="13"/>
                      </a:cubicBezTo>
                      <a:cubicBezTo>
                        <a:pt x="60" y="13"/>
                        <a:pt x="59" y="14"/>
                        <a:pt x="57" y="13"/>
                      </a:cubicBezTo>
                      <a:cubicBezTo>
                        <a:pt x="57" y="13"/>
                        <a:pt x="56" y="13"/>
                        <a:pt x="56" y="13"/>
                      </a:cubicBezTo>
                      <a:cubicBezTo>
                        <a:pt x="54" y="13"/>
                        <a:pt x="54" y="14"/>
                        <a:pt x="53" y="14"/>
                      </a:cubicBezTo>
                      <a:cubicBezTo>
                        <a:pt x="53" y="14"/>
                        <a:pt x="54" y="14"/>
                        <a:pt x="55" y="15"/>
                      </a:cubicBezTo>
                      <a:cubicBezTo>
                        <a:pt x="56" y="15"/>
                        <a:pt x="56" y="15"/>
                        <a:pt x="56" y="15"/>
                      </a:cubicBezTo>
                      <a:cubicBezTo>
                        <a:pt x="55" y="16"/>
                        <a:pt x="55" y="16"/>
                        <a:pt x="55" y="16"/>
                      </a:cubicBezTo>
                      <a:cubicBezTo>
                        <a:pt x="54" y="18"/>
                        <a:pt x="55" y="20"/>
                        <a:pt x="57" y="22"/>
                      </a:cubicBezTo>
                      <a:cubicBezTo>
                        <a:pt x="57" y="22"/>
                        <a:pt x="58" y="22"/>
                        <a:pt x="58" y="22"/>
                      </a:cubicBezTo>
                      <a:cubicBezTo>
                        <a:pt x="59" y="23"/>
                        <a:pt x="59" y="23"/>
                        <a:pt x="60" y="24"/>
                      </a:cubicBezTo>
                      <a:cubicBezTo>
                        <a:pt x="60" y="25"/>
                        <a:pt x="59" y="25"/>
                        <a:pt x="57" y="26"/>
                      </a:cubicBezTo>
                      <a:cubicBezTo>
                        <a:pt x="57" y="26"/>
                        <a:pt x="57" y="26"/>
                        <a:pt x="56" y="27"/>
                      </a:cubicBezTo>
                      <a:cubicBezTo>
                        <a:pt x="56" y="28"/>
                        <a:pt x="56" y="28"/>
                        <a:pt x="56" y="28"/>
                      </a:cubicBezTo>
                      <a:cubicBezTo>
                        <a:pt x="57" y="28"/>
                        <a:pt x="57" y="28"/>
                        <a:pt x="57" y="29"/>
                      </a:cubicBezTo>
                      <a:cubicBezTo>
                        <a:pt x="59" y="30"/>
                        <a:pt x="59" y="30"/>
                        <a:pt x="59" y="30"/>
                      </a:cubicBezTo>
                      <a:cubicBezTo>
                        <a:pt x="57" y="30"/>
                        <a:pt x="57" y="30"/>
                        <a:pt x="57" y="30"/>
                      </a:cubicBezTo>
                      <a:cubicBezTo>
                        <a:pt x="56" y="31"/>
                        <a:pt x="53" y="34"/>
                        <a:pt x="51" y="36"/>
                      </a:cubicBezTo>
                      <a:cubicBezTo>
                        <a:pt x="48" y="41"/>
                        <a:pt x="44" y="45"/>
                        <a:pt x="41" y="45"/>
                      </a:cubicBezTo>
                      <a:cubicBezTo>
                        <a:pt x="41" y="45"/>
                        <a:pt x="40" y="45"/>
                        <a:pt x="39" y="44"/>
                      </a:cubicBezTo>
                      <a:cubicBezTo>
                        <a:pt x="39" y="44"/>
                        <a:pt x="39" y="45"/>
                        <a:pt x="39" y="45"/>
                      </a:cubicBezTo>
                      <a:cubicBezTo>
                        <a:pt x="38" y="46"/>
                        <a:pt x="37" y="47"/>
                        <a:pt x="37" y="48"/>
                      </a:cubicBezTo>
                      <a:cubicBezTo>
                        <a:pt x="37" y="48"/>
                        <a:pt x="38" y="48"/>
                        <a:pt x="39" y="49"/>
                      </a:cubicBezTo>
                      <a:cubicBezTo>
                        <a:pt x="39" y="49"/>
                        <a:pt x="39" y="50"/>
                        <a:pt x="39" y="51"/>
                      </a:cubicBezTo>
                      <a:cubicBezTo>
                        <a:pt x="39" y="51"/>
                        <a:pt x="39" y="51"/>
                        <a:pt x="39" y="51"/>
                      </a:cubicBezTo>
                      <a:cubicBezTo>
                        <a:pt x="40" y="52"/>
                        <a:pt x="40" y="52"/>
                        <a:pt x="41" y="53"/>
                      </a:cubicBezTo>
                      <a:cubicBezTo>
                        <a:pt x="41" y="53"/>
                        <a:pt x="43" y="58"/>
                        <a:pt x="42" y="60"/>
                      </a:cubicBezTo>
                      <a:cubicBezTo>
                        <a:pt x="42" y="60"/>
                        <a:pt x="41" y="61"/>
                        <a:pt x="41" y="61"/>
                      </a:cubicBezTo>
                      <a:cubicBezTo>
                        <a:pt x="41" y="61"/>
                        <a:pt x="41" y="61"/>
                        <a:pt x="41" y="61"/>
                      </a:cubicBezTo>
                      <a:cubicBezTo>
                        <a:pt x="40" y="61"/>
                        <a:pt x="40" y="60"/>
                        <a:pt x="39" y="60"/>
                      </a:cubicBezTo>
                      <a:cubicBezTo>
                        <a:pt x="38" y="60"/>
                        <a:pt x="36" y="60"/>
                        <a:pt x="34" y="60"/>
                      </a:cubicBezTo>
                      <a:cubicBezTo>
                        <a:pt x="34" y="61"/>
                        <a:pt x="32" y="62"/>
                        <a:pt x="31" y="62"/>
                      </a:cubicBezTo>
                      <a:cubicBezTo>
                        <a:pt x="30" y="62"/>
                        <a:pt x="30" y="62"/>
                        <a:pt x="30" y="62"/>
                      </a:cubicBezTo>
                      <a:close/>
                      <a:moveTo>
                        <a:pt x="23" y="54"/>
                      </a:moveTo>
                      <a:cubicBezTo>
                        <a:pt x="25" y="54"/>
                        <a:pt x="26" y="55"/>
                        <a:pt x="27" y="57"/>
                      </a:cubicBezTo>
                      <a:cubicBezTo>
                        <a:pt x="28" y="59"/>
                        <a:pt x="29" y="60"/>
                        <a:pt x="30" y="60"/>
                      </a:cubicBezTo>
                      <a:cubicBezTo>
                        <a:pt x="30" y="60"/>
                        <a:pt x="30" y="60"/>
                        <a:pt x="30" y="60"/>
                      </a:cubicBezTo>
                      <a:cubicBezTo>
                        <a:pt x="32" y="60"/>
                        <a:pt x="32" y="59"/>
                        <a:pt x="32" y="59"/>
                      </a:cubicBezTo>
                      <a:cubicBezTo>
                        <a:pt x="32" y="57"/>
                        <a:pt x="32" y="57"/>
                        <a:pt x="32" y="57"/>
                      </a:cubicBezTo>
                      <a:cubicBezTo>
                        <a:pt x="33" y="58"/>
                        <a:pt x="33" y="58"/>
                        <a:pt x="33" y="58"/>
                      </a:cubicBezTo>
                      <a:cubicBezTo>
                        <a:pt x="34" y="58"/>
                        <a:pt x="38" y="58"/>
                        <a:pt x="40" y="58"/>
                      </a:cubicBezTo>
                      <a:cubicBezTo>
                        <a:pt x="40" y="58"/>
                        <a:pt x="40" y="58"/>
                        <a:pt x="40" y="58"/>
                      </a:cubicBezTo>
                      <a:cubicBezTo>
                        <a:pt x="40" y="57"/>
                        <a:pt x="39" y="54"/>
                        <a:pt x="39" y="54"/>
                      </a:cubicBezTo>
                      <a:cubicBezTo>
                        <a:pt x="39" y="53"/>
                        <a:pt x="39" y="53"/>
                        <a:pt x="39" y="53"/>
                      </a:cubicBezTo>
                      <a:cubicBezTo>
                        <a:pt x="38" y="53"/>
                        <a:pt x="38" y="53"/>
                        <a:pt x="38" y="53"/>
                      </a:cubicBezTo>
                      <a:cubicBezTo>
                        <a:pt x="37" y="52"/>
                        <a:pt x="37" y="51"/>
                        <a:pt x="37" y="50"/>
                      </a:cubicBezTo>
                      <a:cubicBezTo>
                        <a:pt x="37" y="50"/>
                        <a:pt x="37" y="50"/>
                        <a:pt x="37" y="50"/>
                      </a:cubicBezTo>
                      <a:cubicBezTo>
                        <a:pt x="36" y="50"/>
                        <a:pt x="35" y="50"/>
                        <a:pt x="35" y="49"/>
                      </a:cubicBezTo>
                      <a:cubicBezTo>
                        <a:pt x="34" y="47"/>
                        <a:pt x="36" y="45"/>
                        <a:pt x="38" y="43"/>
                      </a:cubicBezTo>
                      <a:cubicBezTo>
                        <a:pt x="38" y="43"/>
                        <a:pt x="38" y="43"/>
                        <a:pt x="39" y="42"/>
                      </a:cubicBezTo>
                      <a:cubicBezTo>
                        <a:pt x="40" y="41"/>
                        <a:pt x="40" y="41"/>
                        <a:pt x="40" y="41"/>
                      </a:cubicBezTo>
                      <a:cubicBezTo>
                        <a:pt x="40" y="42"/>
                        <a:pt x="40" y="42"/>
                        <a:pt x="40" y="42"/>
                      </a:cubicBezTo>
                      <a:cubicBezTo>
                        <a:pt x="41" y="43"/>
                        <a:pt x="41" y="43"/>
                        <a:pt x="41" y="43"/>
                      </a:cubicBezTo>
                      <a:cubicBezTo>
                        <a:pt x="41" y="43"/>
                        <a:pt x="41" y="43"/>
                        <a:pt x="41" y="43"/>
                      </a:cubicBezTo>
                      <a:cubicBezTo>
                        <a:pt x="44" y="43"/>
                        <a:pt x="47" y="38"/>
                        <a:pt x="50" y="35"/>
                      </a:cubicBezTo>
                      <a:cubicBezTo>
                        <a:pt x="52" y="32"/>
                        <a:pt x="53" y="31"/>
                        <a:pt x="55" y="29"/>
                      </a:cubicBezTo>
                      <a:cubicBezTo>
                        <a:pt x="54" y="29"/>
                        <a:pt x="54" y="29"/>
                        <a:pt x="54" y="29"/>
                      </a:cubicBezTo>
                      <a:cubicBezTo>
                        <a:pt x="54" y="28"/>
                        <a:pt x="54" y="28"/>
                        <a:pt x="54" y="28"/>
                      </a:cubicBezTo>
                      <a:cubicBezTo>
                        <a:pt x="54" y="28"/>
                        <a:pt x="55" y="28"/>
                        <a:pt x="55" y="27"/>
                      </a:cubicBezTo>
                      <a:cubicBezTo>
                        <a:pt x="55" y="26"/>
                        <a:pt x="55" y="25"/>
                        <a:pt x="56" y="24"/>
                      </a:cubicBezTo>
                      <a:cubicBezTo>
                        <a:pt x="56" y="24"/>
                        <a:pt x="56" y="24"/>
                        <a:pt x="57" y="24"/>
                      </a:cubicBezTo>
                      <a:cubicBezTo>
                        <a:pt x="56" y="24"/>
                        <a:pt x="56" y="24"/>
                        <a:pt x="55" y="23"/>
                      </a:cubicBezTo>
                      <a:cubicBezTo>
                        <a:pt x="54" y="22"/>
                        <a:pt x="51" y="19"/>
                        <a:pt x="53" y="16"/>
                      </a:cubicBezTo>
                      <a:cubicBezTo>
                        <a:pt x="51" y="15"/>
                        <a:pt x="51" y="14"/>
                        <a:pt x="52" y="13"/>
                      </a:cubicBezTo>
                      <a:cubicBezTo>
                        <a:pt x="52" y="11"/>
                        <a:pt x="55" y="11"/>
                        <a:pt x="58" y="11"/>
                      </a:cubicBezTo>
                      <a:cubicBezTo>
                        <a:pt x="59" y="12"/>
                        <a:pt x="60" y="12"/>
                        <a:pt x="61" y="11"/>
                      </a:cubicBezTo>
                      <a:cubicBezTo>
                        <a:pt x="61" y="11"/>
                        <a:pt x="62" y="11"/>
                        <a:pt x="64" y="11"/>
                      </a:cubicBezTo>
                      <a:cubicBezTo>
                        <a:pt x="64" y="11"/>
                        <a:pt x="65" y="10"/>
                        <a:pt x="65" y="10"/>
                      </a:cubicBezTo>
                      <a:cubicBezTo>
                        <a:pt x="65" y="9"/>
                        <a:pt x="65" y="9"/>
                        <a:pt x="66" y="9"/>
                      </a:cubicBezTo>
                      <a:cubicBezTo>
                        <a:pt x="65" y="9"/>
                        <a:pt x="65" y="9"/>
                        <a:pt x="65" y="8"/>
                      </a:cubicBezTo>
                      <a:cubicBezTo>
                        <a:pt x="64" y="8"/>
                        <a:pt x="63" y="8"/>
                        <a:pt x="63" y="8"/>
                      </a:cubicBezTo>
                      <a:cubicBezTo>
                        <a:pt x="60" y="8"/>
                        <a:pt x="60" y="6"/>
                        <a:pt x="60" y="5"/>
                      </a:cubicBezTo>
                      <a:cubicBezTo>
                        <a:pt x="60" y="4"/>
                        <a:pt x="60" y="4"/>
                        <a:pt x="60" y="3"/>
                      </a:cubicBezTo>
                      <a:cubicBezTo>
                        <a:pt x="59" y="3"/>
                        <a:pt x="58" y="2"/>
                        <a:pt x="56" y="2"/>
                      </a:cubicBezTo>
                      <a:cubicBezTo>
                        <a:pt x="55" y="2"/>
                        <a:pt x="54" y="2"/>
                        <a:pt x="52" y="3"/>
                      </a:cubicBezTo>
                      <a:cubicBezTo>
                        <a:pt x="51" y="3"/>
                        <a:pt x="50" y="3"/>
                        <a:pt x="49" y="3"/>
                      </a:cubicBezTo>
                      <a:cubicBezTo>
                        <a:pt x="48" y="3"/>
                        <a:pt x="47" y="4"/>
                        <a:pt x="45" y="5"/>
                      </a:cubicBezTo>
                      <a:cubicBezTo>
                        <a:pt x="45" y="5"/>
                        <a:pt x="44" y="6"/>
                        <a:pt x="44" y="6"/>
                      </a:cubicBezTo>
                      <a:cubicBezTo>
                        <a:pt x="44" y="6"/>
                        <a:pt x="44" y="6"/>
                        <a:pt x="44" y="6"/>
                      </a:cubicBezTo>
                      <a:cubicBezTo>
                        <a:pt x="44" y="6"/>
                        <a:pt x="44" y="6"/>
                        <a:pt x="44" y="6"/>
                      </a:cubicBezTo>
                      <a:cubicBezTo>
                        <a:pt x="44" y="7"/>
                        <a:pt x="45" y="7"/>
                        <a:pt x="45" y="9"/>
                      </a:cubicBezTo>
                      <a:cubicBezTo>
                        <a:pt x="45" y="10"/>
                        <a:pt x="44" y="11"/>
                        <a:pt x="44" y="12"/>
                      </a:cubicBezTo>
                      <a:cubicBezTo>
                        <a:pt x="43" y="12"/>
                        <a:pt x="43" y="13"/>
                        <a:pt x="43" y="13"/>
                      </a:cubicBezTo>
                      <a:cubicBezTo>
                        <a:pt x="43" y="14"/>
                        <a:pt x="43" y="15"/>
                        <a:pt x="43" y="15"/>
                      </a:cubicBezTo>
                      <a:cubicBezTo>
                        <a:pt x="43" y="16"/>
                        <a:pt x="42" y="16"/>
                        <a:pt x="39" y="16"/>
                      </a:cubicBezTo>
                      <a:cubicBezTo>
                        <a:pt x="39" y="16"/>
                        <a:pt x="39" y="17"/>
                        <a:pt x="39" y="17"/>
                      </a:cubicBezTo>
                      <a:cubicBezTo>
                        <a:pt x="39" y="17"/>
                        <a:pt x="40" y="18"/>
                        <a:pt x="40" y="18"/>
                      </a:cubicBezTo>
                      <a:cubicBezTo>
                        <a:pt x="41" y="19"/>
                        <a:pt x="41" y="19"/>
                        <a:pt x="41" y="19"/>
                      </a:cubicBezTo>
                      <a:cubicBezTo>
                        <a:pt x="39" y="19"/>
                        <a:pt x="39" y="19"/>
                        <a:pt x="39" y="19"/>
                      </a:cubicBezTo>
                      <a:cubicBezTo>
                        <a:pt x="37" y="20"/>
                        <a:pt x="36" y="20"/>
                        <a:pt x="36" y="22"/>
                      </a:cubicBezTo>
                      <a:cubicBezTo>
                        <a:pt x="36" y="22"/>
                        <a:pt x="36" y="23"/>
                        <a:pt x="36" y="24"/>
                      </a:cubicBezTo>
                      <a:cubicBezTo>
                        <a:pt x="36" y="25"/>
                        <a:pt x="36" y="26"/>
                        <a:pt x="35" y="27"/>
                      </a:cubicBezTo>
                      <a:cubicBezTo>
                        <a:pt x="35" y="27"/>
                        <a:pt x="34" y="27"/>
                        <a:pt x="33" y="27"/>
                      </a:cubicBezTo>
                      <a:cubicBezTo>
                        <a:pt x="31" y="27"/>
                        <a:pt x="31" y="27"/>
                        <a:pt x="31" y="27"/>
                      </a:cubicBezTo>
                      <a:cubicBezTo>
                        <a:pt x="30" y="27"/>
                        <a:pt x="30" y="27"/>
                        <a:pt x="30" y="27"/>
                      </a:cubicBezTo>
                      <a:cubicBezTo>
                        <a:pt x="30" y="27"/>
                        <a:pt x="30" y="27"/>
                        <a:pt x="30" y="28"/>
                      </a:cubicBezTo>
                      <a:cubicBezTo>
                        <a:pt x="30" y="29"/>
                        <a:pt x="30" y="29"/>
                        <a:pt x="30" y="29"/>
                      </a:cubicBezTo>
                      <a:cubicBezTo>
                        <a:pt x="29" y="29"/>
                        <a:pt x="29" y="29"/>
                        <a:pt x="29" y="29"/>
                      </a:cubicBezTo>
                      <a:cubicBezTo>
                        <a:pt x="25" y="29"/>
                        <a:pt x="24" y="29"/>
                        <a:pt x="24" y="33"/>
                      </a:cubicBezTo>
                      <a:cubicBezTo>
                        <a:pt x="24" y="36"/>
                        <a:pt x="22" y="36"/>
                        <a:pt x="20" y="37"/>
                      </a:cubicBezTo>
                      <a:cubicBezTo>
                        <a:pt x="19" y="37"/>
                        <a:pt x="19" y="37"/>
                        <a:pt x="19" y="37"/>
                      </a:cubicBezTo>
                      <a:cubicBezTo>
                        <a:pt x="14" y="38"/>
                        <a:pt x="9" y="38"/>
                        <a:pt x="4" y="36"/>
                      </a:cubicBezTo>
                      <a:cubicBezTo>
                        <a:pt x="5" y="38"/>
                        <a:pt x="6" y="39"/>
                        <a:pt x="7" y="40"/>
                      </a:cubicBezTo>
                      <a:cubicBezTo>
                        <a:pt x="9" y="41"/>
                        <a:pt x="10" y="43"/>
                        <a:pt x="10" y="44"/>
                      </a:cubicBezTo>
                      <a:cubicBezTo>
                        <a:pt x="10" y="45"/>
                        <a:pt x="10" y="46"/>
                        <a:pt x="11" y="46"/>
                      </a:cubicBezTo>
                      <a:cubicBezTo>
                        <a:pt x="12" y="46"/>
                        <a:pt x="12" y="46"/>
                        <a:pt x="12" y="46"/>
                      </a:cubicBezTo>
                      <a:cubicBezTo>
                        <a:pt x="12" y="47"/>
                        <a:pt x="12" y="47"/>
                        <a:pt x="12" y="47"/>
                      </a:cubicBezTo>
                      <a:cubicBezTo>
                        <a:pt x="12" y="49"/>
                        <a:pt x="10" y="50"/>
                        <a:pt x="9" y="51"/>
                      </a:cubicBezTo>
                      <a:cubicBezTo>
                        <a:pt x="7" y="52"/>
                        <a:pt x="6" y="52"/>
                        <a:pt x="6" y="54"/>
                      </a:cubicBezTo>
                      <a:cubicBezTo>
                        <a:pt x="6" y="54"/>
                        <a:pt x="6" y="55"/>
                        <a:pt x="6" y="55"/>
                      </a:cubicBezTo>
                      <a:cubicBezTo>
                        <a:pt x="6" y="55"/>
                        <a:pt x="6" y="55"/>
                        <a:pt x="6" y="55"/>
                      </a:cubicBezTo>
                      <a:cubicBezTo>
                        <a:pt x="6" y="55"/>
                        <a:pt x="6" y="55"/>
                        <a:pt x="7" y="55"/>
                      </a:cubicBezTo>
                      <a:cubicBezTo>
                        <a:pt x="8" y="55"/>
                        <a:pt x="9" y="54"/>
                        <a:pt x="11" y="54"/>
                      </a:cubicBezTo>
                      <a:cubicBezTo>
                        <a:pt x="12" y="54"/>
                        <a:pt x="13" y="54"/>
                        <a:pt x="13" y="54"/>
                      </a:cubicBezTo>
                      <a:cubicBezTo>
                        <a:pt x="13" y="54"/>
                        <a:pt x="13" y="54"/>
                        <a:pt x="13" y="54"/>
                      </a:cubicBezTo>
                      <a:cubicBezTo>
                        <a:pt x="14" y="54"/>
                        <a:pt x="15" y="54"/>
                        <a:pt x="15" y="54"/>
                      </a:cubicBezTo>
                      <a:cubicBezTo>
                        <a:pt x="16" y="54"/>
                        <a:pt x="16" y="54"/>
                        <a:pt x="16" y="54"/>
                      </a:cubicBezTo>
                      <a:cubicBezTo>
                        <a:pt x="16" y="54"/>
                        <a:pt x="17" y="54"/>
                        <a:pt x="17" y="54"/>
                      </a:cubicBezTo>
                      <a:cubicBezTo>
                        <a:pt x="18" y="54"/>
                        <a:pt x="18" y="54"/>
                        <a:pt x="18" y="54"/>
                      </a:cubicBezTo>
                      <a:cubicBezTo>
                        <a:pt x="19" y="54"/>
                        <a:pt x="20" y="54"/>
                        <a:pt x="21" y="54"/>
                      </a:cubicBezTo>
                      <a:cubicBezTo>
                        <a:pt x="22" y="54"/>
                        <a:pt x="23" y="54"/>
                        <a:pt x="23" y="5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3" name="Freeform 439"/>
                <p:cNvSpPr>
                  <a:spLocks noChangeArrowheads="1"/>
                </p:cNvSpPr>
                <p:nvPr/>
              </p:nvSpPr>
              <p:spPr bwMode="auto">
                <a:xfrm>
                  <a:off x="419" y="656"/>
                  <a:ext cx="10" cy="14"/>
                </a:xfrm>
                <a:custGeom>
                  <a:avLst/>
                  <a:gdLst>
                    <a:gd name="T0" fmla="*/ 5 w 6"/>
                    <a:gd name="T1" fmla="*/ 6 h 8"/>
                    <a:gd name="T2" fmla="*/ 4 w 6"/>
                    <a:gd name="T3" fmla="*/ 0 h 8"/>
                    <a:gd name="T4" fmla="*/ 5 w 6"/>
                    <a:gd name="T5" fmla="*/ 6 h 8"/>
                    <a:gd name="T6" fmla="*/ 0 60000 65536"/>
                    <a:gd name="T7" fmla="*/ 0 60000 65536"/>
                    <a:gd name="T8" fmla="*/ 0 60000 65536"/>
                    <a:gd name="T9" fmla="*/ 0 w 6"/>
                    <a:gd name="T10" fmla="*/ 0 h 8"/>
                    <a:gd name="T11" fmla="*/ 6 w 6"/>
                    <a:gd name="T12" fmla="*/ 8 h 8"/>
                  </a:gdLst>
                  <a:ahLst/>
                  <a:cxnLst>
                    <a:cxn ang="T6">
                      <a:pos x="T0" y="T1"/>
                    </a:cxn>
                    <a:cxn ang="T7">
                      <a:pos x="T2" y="T3"/>
                    </a:cxn>
                    <a:cxn ang="T8">
                      <a:pos x="T4" y="T5"/>
                    </a:cxn>
                  </a:cxnLst>
                  <a:rect l="T9" t="T10" r="T11" b="T12"/>
                  <a:pathLst>
                    <a:path w="6" h="8">
                      <a:moveTo>
                        <a:pt x="5" y="6"/>
                      </a:moveTo>
                      <a:cubicBezTo>
                        <a:pt x="5" y="4"/>
                        <a:pt x="6" y="1"/>
                        <a:pt x="4" y="0"/>
                      </a:cubicBezTo>
                      <a:cubicBezTo>
                        <a:pt x="2" y="2"/>
                        <a:pt x="0" y="8"/>
                        <a:pt x="5"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4" name="Freeform 440"/>
                <p:cNvSpPr>
                  <a:spLocks noEditPoints="1" noChangeArrowheads="1"/>
                </p:cNvSpPr>
                <p:nvPr/>
              </p:nvSpPr>
              <p:spPr bwMode="auto">
                <a:xfrm>
                  <a:off x="419" y="655"/>
                  <a:ext cx="12" cy="15"/>
                </a:xfrm>
                <a:custGeom>
                  <a:avLst/>
                  <a:gdLst>
                    <a:gd name="T0" fmla="*/ 3 w 7"/>
                    <a:gd name="T1" fmla="*/ 9 h 9"/>
                    <a:gd name="T2" fmla="*/ 3 w 7"/>
                    <a:gd name="T3" fmla="*/ 9 h 9"/>
                    <a:gd name="T4" fmla="*/ 1 w 7"/>
                    <a:gd name="T5" fmla="*/ 7 h 9"/>
                    <a:gd name="T6" fmla="*/ 3 w 7"/>
                    <a:gd name="T7" fmla="*/ 0 h 9"/>
                    <a:gd name="T8" fmla="*/ 3 w 7"/>
                    <a:gd name="T9" fmla="*/ 0 h 9"/>
                    <a:gd name="T10" fmla="*/ 4 w 7"/>
                    <a:gd name="T11" fmla="*/ 0 h 9"/>
                    <a:gd name="T12" fmla="*/ 6 w 7"/>
                    <a:gd name="T13" fmla="*/ 6 h 9"/>
                    <a:gd name="T14" fmla="*/ 6 w 7"/>
                    <a:gd name="T15" fmla="*/ 8 h 9"/>
                    <a:gd name="T16" fmla="*/ 5 w 7"/>
                    <a:gd name="T17" fmla="*/ 8 h 9"/>
                    <a:gd name="T18" fmla="*/ 5 w 7"/>
                    <a:gd name="T19" fmla="*/ 8 h 9"/>
                    <a:gd name="T20" fmla="*/ 3 w 7"/>
                    <a:gd name="T21" fmla="*/ 9 h 9"/>
                    <a:gd name="T22" fmla="*/ 4 w 7"/>
                    <a:gd name="T23" fmla="*/ 3 h 9"/>
                    <a:gd name="T24" fmla="*/ 3 w 7"/>
                    <a:gd name="T25" fmla="*/ 7 h 9"/>
                    <a:gd name="T26" fmla="*/ 3 w 7"/>
                    <a:gd name="T27" fmla="*/ 7 h 9"/>
                    <a:gd name="T28" fmla="*/ 3 w 7"/>
                    <a:gd name="T29" fmla="*/ 7 h 9"/>
                    <a:gd name="T30" fmla="*/ 4 w 7"/>
                    <a:gd name="T31" fmla="*/ 7 h 9"/>
                    <a:gd name="T32" fmla="*/ 4 w 7"/>
                    <a:gd name="T33" fmla="*/ 6 h 9"/>
                    <a:gd name="T34" fmla="*/ 4 w 7"/>
                    <a:gd name="T35" fmla="*/ 3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9"/>
                    <a:gd name="T56" fmla="*/ 7 w 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9">
                      <a:moveTo>
                        <a:pt x="3" y="9"/>
                      </a:moveTo>
                      <a:cubicBezTo>
                        <a:pt x="3" y="9"/>
                        <a:pt x="3" y="9"/>
                        <a:pt x="3" y="9"/>
                      </a:cubicBezTo>
                      <a:cubicBezTo>
                        <a:pt x="2" y="9"/>
                        <a:pt x="2" y="8"/>
                        <a:pt x="1" y="7"/>
                      </a:cubicBezTo>
                      <a:cubicBezTo>
                        <a:pt x="0" y="5"/>
                        <a:pt x="2" y="2"/>
                        <a:pt x="3" y="0"/>
                      </a:cubicBezTo>
                      <a:cubicBezTo>
                        <a:pt x="3" y="0"/>
                        <a:pt x="3" y="0"/>
                        <a:pt x="3" y="0"/>
                      </a:cubicBezTo>
                      <a:cubicBezTo>
                        <a:pt x="4" y="0"/>
                        <a:pt x="4" y="0"/>
                        <a:pt x="4" y="0"/>
                      </a:cubicBezTo>
                      <a:cubicBezTo>
                        <a:pt x="7" y="2"/>
                        <a:pt x="6" y="4"/>
                        <a:pt x="6" y="6"/>
                      </a:cubicBezTo>
                      <a:cubicBezTo>
                        <a:pt x="6" y="7"/>
                        <a:pt x="6" y="7"/>
                        <a:pt x="6" y="8"/>
                      </a:cubicBezTo>
                      <a:cubicBezTo>
                        <a:pt x="5" y="8"/>
                        <a:pt x="5" y="8"/>
                        <a:pt x="5" y="8"/>
                      </a:cubicBezTo>
                      <a:cubicBezTo>
                        <a:pt x="5" y="8"/>
                        <a:pt x="5" y="8"/>
                        <a:pt x="5" y="8"/>
                      </a:cubicBezTo>
                      <a:cubicBezTo>
                        <a:pt x="4" y="9"/>
                        <a:pt x="4" y="9"/>
                        <a:pt x="3" y="9"/>
                      </a:cubicBezTo>
                      <a:close/>
                      <a:moveTo>
                        <a:pt x="4" y="3"/>
                      </a:moveTo>
                      <a:cubicBezTo>
                        <a:pt x="3" y="4"/>
                        <a:pt x="3" y="6"/>
                        <a:pt x="3" y="7"/>
                      </a:cubicBezTo>
                      <a:cubicBezTo>
                        <a:pt x="3" y="7"/>
                        <a:pt x="3" y="7"/>
                        <a:pt x="3" y="7"/>
                      </a:cubicBezTo>
                      <a:cubicBezTo>
                        <a:pt x="3" y="7"/>
                        <a:pt x="3" y="7"/>
                        <a:pt x="3" y="7"/>
                      </a:cubicBezTo>
                      <a:cubicBezTo>
                        <a:pt x="3" y="7"/>
                        <a:pt x="4" y="7"/>
                        <a:pt x="4" y="7"/>
                      </a:cubicBezTo>
                      <a:cubicBezTo>
                        <a:pt x="4" y="6"/>
                        <a:pt x="4" y="6"/>
                        <a:pt x="4" y="6"/>
                      </a:cubicBezTo>
                      <a:cubicBezTo>
                        <a:pt x="4" y="4"/>
                        <a:pt x="4" y="3"/>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5" name="Freeform 441"/>
                <p:cNvSpPr>
                  <a:spLocks noChangeArrowheads="1"/>
                </p:cNvSpPr>
                <p:nvPr/>
              </p:nvSpPr>
              <p:spPr bwMode="auto">
                <a:xfrm>
                  <a:off x="314" y="610"/>
                  <a:ext cx="143" cy="122"/>
                </a:xfrm>
                <a:custGeom>
                  <a:avLst/>
                  <a:gdLst>
                    <a:gd name="T0" fmla="*/ 31 w 83"/>
                    <a:gd name="T1" fmla="*/ 68 h 71"/>
                    <a:gd name="T2" fmla="*/ 27 w 83"/>
                    <a:gd name="T3" fmla="*/ 62 h 71"/>
                    <a:gd name="T4" fmla="*/ 24 w 83"/>
                    <a:gd name="T5" fmla="*/ 55 h 71"/>
                    <a:gd name="T6" fmla="*/ 18 w 83"/>
                    <a:gd name="T7" fmla="*/ 50 h 71"/>
                    <a:gd name="T8" fmla="*/ 17 w 83"/>
                    <a:gd name="T9" fmla="*/ 43 h 71"/>
                    <a:gd name="T10" fmla="*/ 9 w 83"/>
                    <a:gd name="T11" fmla="*/ 31 h 71"/>
                    <a:gd name="T12" fmla="*/ 0 w 83"/>
                    <a:gd name="T13" fmla="*/ 19 h 71"/>
                    <a:gd name="T14" fmla="*/ 1 w 83"/>
                    <a:gd name="T15" fmla="*/ 13 h 71"/>
                    <a:gd name="T16" fmla="*/ 13 w 83"/>
                    <a:gd name="T17" fmla="*/ 7 h 71"/>
                    <a:gd name="T18" fmla="*/ 9 w 83"/>
                    <a:gd name="T19" fmla="*/ 3 h 71"/>
                    <a:gd name="T20" fmla="*/ 20 w 83"/>
                    <a:gd name="T21" fmla="*/ 1 h 71"/>
                    <a:gd name="T22" fmla="*/ 31 w 83"/>
                    <a:gd name="T23" fmla="*/ 6 h 71"/>
                    <a:gd name="T24" fmla="*/ 35 w 83"/>
                    <a:gd name="T25" fmla="*/ 9 h 71"/>
                    <a:gd name="T26" fmla="*/ 39 w 83"/>
                    <a:gd name="T27" fmla="*/ 13 h 71"/>
                    <a:gd name="T28" fmla="*/ 44 w 83"/>
                    <a:gd name="T29" fmla="*/ 15 h 71"/>
                    <a:gd name="T30" fmla="*/ 50 w 83"/>
                    <a:gd name="T31" fmla="*/ 15 h 71"/>
                    <a:gd name="T32" fmla="*/ 51 w 83"/>
                    <a:gd name="T33" fmla="*/ 17 h 71"/>
                    <a:gd name="T34" fmla="*/ 53 w 83"/>
                    <a:gd name="T35" fmla="*/ 17 h 71"/>
                    <a:gd name="T36" fmla="*/ 57 w 83"/>
                    <a:gd name="T37" fmla="*/ 21 h 71"/>
                    <a:gd name="T38" fmla="*/ 60 w 83"/>
                    <a:gd name="T39" fmla="*/ 25 h 71"/>
                    <a:gd name="T40" fmla="*/ 62 w 83"/>
                    <a:gd name="T41" fmla="*/ 31 h 71"/>
                    <a:gd name="T42" fmla="*/ 65 w 83"/>
                    <a:gd name="T43" fmla="*/ 34 h 71"/>
                    <a:gd name="T44" fmla="*/ 68 w 83"/>
                    <a:gd name="T45" fmla="*/ 41 h 71"/>
                    <a:gd name="T46" fmla="*/ 80 w 83"/>
                    <a:gd name="T47" fmla="*/ 42 h 71"/>
                    <a:gd name="T48" fmla="*/ 79 w 83"/>
                    <a:gd name="T49" fmla="*/ 53 h 71"/>
                    <a:gd name="T50" fmla="*/ 68 w 83"/>
                    <a:gd name="T51" fmla="*/ 57 h 71"/>
                    <a:gd name="T52" fmla="*/ 55 w 83"/>
                    <a:gd name="T53" fmla="*/ 61 h 71"/>
                    <a:gd name="T54" fmla="*/ 45 w 83"/>
                    <a:gd name="T55" fmla="*/ 71 h 71"/>
                    <a:gd name="T56" fmla="*/ 39 w 83"/>
                    <a:gd name="T57" fmla="*/ 65 h 71"/>
                    <a:gd name="T58" fmla="*/ 31 w 83"/>
                    <a:gd name="T59" fmla="*/ 68 h 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3"/>
                    <a:gd name="T91" fmla="*/ 0 h 71"/>
                    <a:gd name="T92" fmla="*/ 83 w 83"/>
                    <a:gd name="T93" fmla="*/ 71 h 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3" h="71">
                      <a:moveTo>
                        <a:pt x="31" y="68"/>
                      </a:moveTo>
                      <a:cubicBezTo>
                        <a:pt x="30" y="65"/>
                        <a:pt x="29" y="64"/>
                        <a:pt x="27" y="62"/>
                      </a:cubicBezTo>
                      <a:cubicBezTo>
                        <a:pt x="26" y="60"/>
                        <a:pt x="25" y="56"/>
                        <a:pt x="24" y="55"/>
                      </a:cubicBezTo>
                      <a:cubicBezTo>
                        <a:pt x="22" y="53"/>
                        <a:pt x="19" y="52"/>
                        <a:pt x="18" y="50"/>
                      </a:cubicBezTo>
                      <a:cubicBezTo>
                        <a:pt x="17" y="48"/>
                        <a:pt x="17" y="45"/>
                        <a:pt x="17" y="43"/>
                      </a:cubicBezTo>
                      <a:cubicBezTo>
                        <a:pt x="15" y="37"/>
                        <a:pt x="11" y="36"/>
                        <a:pt x="9" y="31"/>
                      </a:cubicBezTo>
                      <a:cubicBezTo>
                        <a:pt x="8" y="28"/>
                        <a:pt x="3" y="18"/>
                        <a:pt x="0" y="19"/>
                      </a:cubicBezTo>
                      <a:cubicBezTo>
                        <a:pt x="0" y="17"/>
                        <a:pt x="0" y="15"/>
                        <a:pt x="1" y="13"/>
                      </a:cubicBezTo>
                      <a:cubicBezTo>
                        <a:pt x="3" y="17"/>
                        <a:pt x="11" y="9"/>
                        <a:pt x="13" y="7"/>
                      </a:cubicBezTo>
                      <a:cubicBezTo>
                        <a:pt x="11" y="6"/>
                        <a:pt x="10" y="4"/>
                        <a:pt x="9" y="3"/>
                      </a:cubicBezTo>
                      <a:cubicBezTo>
                        <a:pt x="13" y="2"/>
                        <a:pt x="17" y="0"/>
                        <a:pt x="20" y="1"/>
                      </a:cubicBezTo>
                      <a:cubicBezTo>
                        <a:pt x="24" y="2"/>
                        <a:pt x="27" y="5"/>
                        <a:pt x="31" y="6"/>
                      </a:cubicBezTo>
                      <a:cubicBezTo>
                        <a:pt x="32" y="6"/>
                        <a:pt x="35" y="9"/>
                        <a:pt x="35" y="9"/>
                      </a:cubicBezTo>
                      <a:cubicBezTo>
                        <a:pt x="35" y="12"/>
                        <a:pt x="36" y="12"/>
                        <a:pt x="39" y="13"/>
                      </a:cubicBezTo>
                      <a:cubicBezTo>
                        <a:pt x="41" y="14"/>
                        <a:pt x="42" y="16"/>
                        <a:pt x="44" y="15"/>
                      </a:cubicBezTo>
                      <a:cubicBezTo>
                        <a:pt x="46" y="14"/>
                        <a:pt x="47" y="14"/>
                        <a:pt x="50" y="15"/>
                      </a:cubicBezTo>
                      <a:cubicBezTo>
                        <a:pt x="50" y="15"/>
                        <a:pt x="50" y="16"/>
                        <a:pt x="51" y="17"/>
                      </a:cubicBezTo>
                      <a:cubicBezTo>
                        <a:pt x="52" y="17"/>
                        <a:pt x="53" y="16"/>
                        <a:pt x="53" y="17"/>
                      </a:cubicBezTo>
                      <a:cubicBezTo>
                        <a:pt x="55" y="18"/>
                        <a:pt x="56" y="20"/>
                        <a:pt x="57" y="21"/>
                      </a:cubicBezTo>
                      <a:cubicBezTo>
                        <a:pt x="58" y="22"/>
                        <a:pt x="60" y="24"/>
                        <a:pt x="60" y="25"/>
                      </a:cubicBezTo>
                      <a:cubicBezTo>
                        <a:pt x="61" y="27"/>
                        <a:pt x="60" y="29"/>
                        <a:pt x="62" y="31"/>
                      </a:cubicBezTo>
                      <a:cubicBezTo>
                        <a:pt x="63" y="32"/>
                        <a:pt x="64" y="33"/>
                        <a:pt x="65" y="34"/>
                      </a:cubicBezTo>
                      <a:cubicBezTo>
                        <a:pt x="65" y="36"/>
                        <a:pt x="67" y="40"/>
                        <a:pt x="68" y="41"/>
                      </a:cubicBezTo>
                      <a:cubicBezTo>
                        <a:pt x="69" y="42"/>
                        <a:pt x="79" y="43"/>
                        <a:pt x="80" y="42"/>
                      </a:cubicBezTo>
                      <a:cubicBezTo>
                        <a:pt x="83" y="45"/>
                        <a:pt x="82" y="50"/>
                        <a:pt x="79" y="53"/>
                      </a:cubicBezTo>
                      <a:cubicBezTo>
                        <a:pt x="77" y="55"/>
                        <a:pt x="70" y="57"/>
                        <a:pt x="68" y="57"/>
                      </a:cubicBezTo>
                      <a:cubicBezTo>
                        <a:pt x="65" y="58"/>
                        <a:pt x="57" y="58"/>
                        <a:pt x="55" y="61"/>
                      </a:cubicBezTo>
                      <a:cubicBezTo>
                        <a:pt x="52" y="64"/>
                        <a:pt x="49" y="68"/>
                        <a:pt x="45" y="71"/>
                      </a:cubicBezTo>
                      <a:cubicBezTo>
                        <a:pt x="45" y="66"/>
                        <a:pt x="44" y="67"/>
                        <a:pt x="39" y="65"/>
                      </a:cubicBezTo>
                      <a:cubicBezTo>
                        <a:pt x="36" y="64"/>
                        <a:pt x="33" y="66"/>
                        <a:pt x="31" y="6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6" name="Freeform 442"/>
                <p:cNvSpPr>
                  <a:spLocks noEditPoints="1" noChangeArrowheads="1"/>
                </p:cNvSpPr>
                <p:nvPr/>
              </p:nvSpPr>
              <p:spPr bwMode="auto">
                <a:xfrm>
                  <a:off x="312" y="608"/>
                  <a:ext cx="146" cy="129"/>
                </a:xfrm>
                <a:custGeom>
                  <a:avLst/>
                  <a:gdLst>
                    <a:gd name="T0" fmla="*/ 45 w 85"/>
                    <a:gd name="T1" fmla="*/ 72 h 75"/>
                    <a:gd name="T2" fmla="*/ 40 w 85"/>
                    <a:gd name="T3" fmla="*/ 67 h 75"/>
                    <a:gd name="T4" fmla="*/ 32 w 85"/>
                    <a:gd name="T5" fmla="*/ 71 h 75"/>
                    <a:gd name="T6" fmla="*/ 29 w 85"/>
                    <a:gd name="T7" fmla="*/ 65 h 75"/>
                    <a:gd name="T8" fmla="*/ 26 w 85"/>
                    <a:gd name="T9" fmla="*/ 60 h 75"/>
                    <a:gd name="T10" fmla="*/ 22 w 85"/>
                    <a:gd name="T11" fmla="*/ 55 h 75"/>
                    <a:gd name="T12" fmla="*/ 17 w 85"/>
                    <a:gd name="T13" fmla="*/ 47 h 75"/>
                    <a:gd name="T14" fmla="*/ 13 w 85"/>
                    <a:gd name="T15" fmla="*/ 38 h 75"/>
                    <a:gd name="T16" fmla="*/ 1 w 85"/>
                    <a:gd name="T17" fmla="*/ 21 h 75"/>
                    <a:gd name="T18" fmla="*/ 0 w 85"/>
                    <a:gd name="T19" fmla="*/ 19 h 75"/>
                    <a:gd name="T20" fmla="*/ 3 w 85"/>
                    <a:gd name="T21" fmla="*/ 13 h 75"/>
                    <a:gd name="T22" fmla="*/ 12 w 85"/>
                    <a:gd name="T23" fmla="*/ 9 h 75"/>
                    <a:gd name="T24" fmla="*/ 8 w 85"/>
                    <a:gd name="T25" fmla="*/ 3 h 75"/>
                    <a:gd name="T26" fmla="*/ 13 w 85"/>
                    <a:gd name="T27" fmla="*/ 2 h 75"/>
                    <a:gd name="T28" fmla="*/ 28 w 85"/>
                    <a:gd name="T29" fmla="*/ 4 h 75"/>
                    <a:gd name="T30" fmla="*/ 35 w 85"/>
                    <a:gd name="T31" fmla="*/ 8 h 75"/>
                    <a:gd name="T32" fmla="*/ 37 w 85"/>
                    <a:gd name="T33" fmla="*/ 9 h 75"/>
                    <a:gd name="T34" fmla="*/ 39 w 85"/>
                    <a:gd name="T35" fmla="*/ 13 h 75"/>
                    <a:gd name="T36" fmla="*/ 42 w 85"/>
                    <a:gd name="T37" fmla="*/ 15 h 75"/>
                    <a:gd name="T38" fmla="*/ 51 w 85"/>
                    <a:gd name="T39" fmla="*/ 15 h 75"/>
                    <a:gd name="T40" fmla="*/ 53 w 85"/>
                    <a:gd name="T41" fmla="*/ 17 h 75"/>
                    <a:gd name="T42" fmla="*/ 55 w 85"/>
                    <a:gd name="T43" fmla="*/ 17 h 75"/>
                    <a:gd name="T44" fmla="*/ 59 w 85"/>
                    <a:gd name="T45" fmla="*/ 22 h 75"/>
                    <a:gd name="T46" fmla="*/ 62 w 85"/>
                    <a:gd name="T47" fmla="*/ 26 h 75"/>
                    <a:gd name="T48" fmla="*/ 63 w 85"/>
                    <a:gd name="T49" fmla="*/ 31 h 75"/>
                    <a:gd name="T50" fmla="*/ 66 w 85"/>
                    <a:gd name="T51" fmla="*/ 35 h 75"/>
                    <a:gd name="T52" fmla="*/ 69 w 85"/>
                    <a:gd name="T53" fmla="*/ 41 h 75"/>
                    <a:gd name="T54" fmla="*/ 81 w 85"/>
                    <a:gd name="T55" fmla="*/ 42 h 75"/>
                    <a:gd name="T56" fmla="*/ 82 w 85"/>
                    <a:gd name="T57" fmla="*/ 42 h 75"/>
                    <a:gd name="T58" fmla="*/ 70 w 85"/>
                    <a:gd name="T59" fmla="*/ 59 h 75"/>
                    <a:gd name="T60" fmla="*/ 65 w 85"/>
                    <a:gd name="T61" fmla="*/ 60 h 75"/>
                    <a:gd name="T62" fmla="*/ 45 w 85"/>
                    <a:gd name="T63" fmla="*/ 75 h 75"/>
                    <a:gd name="T64" fmla="*/ 41 w 85"/>
                    <a:gd name="T65" fmla="*/ 65 h 75"/>
                    <a:gd name="T66" fmla="*/ 47 w 85"/>
                    <a:gd name="T67" fmla="*/ 70 h 75"/>
                    <a:gd name="T68" fmla="*/ 65 w 85"/>
                    <a:gd name="T69" fmla="*/ 58 h 75"/>
                    <a:gd name="T70" fmla="*/ 69 w 85"/>
                    <a:gd name="T71" fmla="*/ 57 h 75"/>
                    <a:gd name="T72" fmla="*/ 81 w 85"/>
                    <a:gd name="T73" fmla="*/ 44 h 75"/>
                    <a:gd name="T74" fmla="*/ 68 w 85"/>
                    <a:gd name="T75" fmla="*/ 42 h 75"/>
                    <a:gd name="T76" fmla="*/ 65 w 85"/>
                    <a:gd name="T77" fmla="*/ 36 h 75"/>
                    <a:gd name="T78" fmla="*/ 62 w 85"/>
                    <a:gd name="T79" fmla="*/ 32 h 75"/>
                    <a:gd name="T80" fmla="*/ 60 w 85"/>
                    <a:gd name="T81" fmla="*/ 26 h 75"/>
                    <a:gd name="T82" fmla="*/ 57 w 85"/>
                    <a:gd name="T83" fmla="*/ 23 h 75"/>
                    <a:gd name="T84" fmla="*/ 54 w 85"/>
                    <a:gd name="T85" fmla="*/ 18 h 75"/>
                    <a:gd name="T86" fmla="*/ 51 w 85"/>
                    <a:gd name="T87" fmla="*/ 18 h 75"/>
                    <a:gd name="T88" fmla="*/ 50 w 85"/>
                    <a:gd name="T89" fmla="*/ 17 h 75"/>
                    <a:gd name="T90" fmla="*/ 41 w 85"/>
                    <a:gd name="T91" fmla="*/ 16 h 75"/>
                    <a:gd name="T92" fmla="*/ 38 w 85"/>
                    <a:gd name="T93" fmla="*/ 15 h 75"/>
                    <a:gd name="T94" fmla="*/ 34 w 85"/>
                    <a:gd name="T95" fmla="*/ 10 h 75"/>
                    <a:gd name="T96" fmla="*/ 27 w 85"/>
                    <a:gd name="T97" fmla="*/ 6 h 75"/>
                    <a:gd name="T98" fmla="*/ 14 w 85"/>
                    <a:gd name="T99" fmla="*/ 4 h 75"/>
                    <a:gd name="T100" fmla="*/ 15 w 85"/>
                    <a:gd name="T101" fmla="*/ 9 h 75"/>
                    <a:gd name="T102" fmla="*/ 13 w 85"/>
                    <a:gd name="T103" fmla="*/ 10 h 75"/>
                    <a:gd name="T104" fmla="*/ 2 w 85"/>
                    <a:gd name="T105" fmla="*/ 16 h 75"/>
                    <a:gd name="T106" fmla="*/ 11 w 85"/>
                    <a:gd name="T107" fmla="*/ 31 h 75"/>
                    <a:gd name="T108" fmla="*/ 19 w 85"/>
                    <a:gd name="T109" fmla="*/ 44 h 75"/>
                    <a:gd name="T110" fmla="*/ 20 w 85"/>
                    <a:gd name="T111" fmla="*/ 51 h 75"/>
                    <a:gd name="T112" fmla="*/ 26 w 85"/>
                    <a:gd name="T113" fmla="*/ 55 h 75"/>
                    <a:gd name="T114" fmla="*/ 29 w 85"/>
                    <a:gd name="T115" fmla="*/ 62 h 75"/>
                    <a:gd name="T116" fmla="*/ 33 w 85"/>
                    <a:gd name="T117" fmla="*/ 67 h 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5"/>
                    <a:gd name="T178" fmla="*/ 0 h 75"/>
                    <a:gd name="T179" fmla="*/ 85 w 85"/>
                    <a:gd name="T180" fmla="*/ 75 h 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5" h="75">
                      <a:moveTo>
                        <a:pt x="45" y="75"/>
                      </a:moveTo>
                      <a:cubicBezTo>
                        <a:pt x="45" y="72"/>
                        <a:pt x="45" y="72"/>
                        <a:pt x="45" y="72"/>
                      </a:cubicBezTo>
                      <a:cubicBezTo>
                        <a:pt x="45" y="68"/>
                        <a:pt x="45" y="68"/>
                        <a:pt x="42" y="67"/>
                      </a:cubicBezTo>
                      <a:cubicBezTo>
                        <a:pt x="42" y="67"/>
                        <a:pt x="41" y="67"/>
                        <a:pt x="40" y="67"/>
                      </a:cubicBezTo>
                      <a:cubicBezTo>
                        <a:pt x="38" y="66"/>
                        <a:pt x="35" y="68"/>
                        <a:pt x="33" y="70"/>
                      </a:cubicBezTo>
                      <a:cubicBezTo>
                        <a:pt x="32" y="71"/>
                        <a:pt x="32" y="71"/>
                        <a:pt x="32" y="71"/>
                      </a:cubicBezTo>
                      <a:cubicBezTo>
                        <a:pt x="31" y="69"/>
                        <a:pt x="31" y="69"/>
                        <a:pt x="31" y="69"/>
                      </a:cubicBezTo>
                      <a:cubicBezTo>
                        <a:pt x="30" y="67"/>
                        <a:pt x="30" y="66"/>
                        <a:pt x="29" y="65"/>
                      </a:cubicBezTo>
                      <a:cubicBezTo>
                        <a:pt x="28" y="64"/>
                        <a:pt x="28" y="64"/>
                        <a:pt x="27" y="63"/>
                      </a:cubicBezTo>
                      <a:cubicBezTo>
                        <a:pt x="27" y="62"/>
                        <a:pt x="26" y="61"/>
                        <a:pt x="26" y="60"/>
                      </a:cubicBezTo>
                      <a:cubicBezTo>
                        <a:pt x="25" y="59"/>
                        <a:pt x="25" y="57"/>
                        <a:pt x="24" y="57"/>
                      </a:cubicBezTo>
                      <a:cubicBezTo>
                        <a:pt x="24" y="56"/>
                        <a:pt x="23" y="55"/>
                        <a:pt x="22" y="55"/>
                      </a:cubicBezTo>
                      <a:cubicBezTo>
                        <a:pt x="20" y="54"/>
                        <a:pt x="19" y="53"/>
                        <a:pt x="18" y="52"/>
                      </a:cubicBezTo>
                      <a:cubicBezTo>
                        <a:pt x="17" y="50"/>
                        <a:pt x="17" y="49"/>
                        <a:pt x="17" y="47"/>
                      </a:cubicBezTo>
                      <a:cubicBezTo>
                        <a:pt x="17" y="46"/>
                        <a:pt x="17" y="45"/>
                        <a:pt x="17" y="44"/>
                      </a:cubicBezTo>
                      <a:cubicBezTo>
                        <a:pt x="16" y="42"/>
                        <a:pt x="15" y="40"/>
                        <a:pt x="13" y="38"/>
                      </a:cubicBezTo>
                      <a:cubicBezTo>
                        <a:pt x="12" y="36"/>
                        <a:pt x="10" y="35"/>
                        <a:pt x="9" y="32"/>
                      </a:cubicBezTo>
                      <a:cubicBezTo>
                        <a:pt x="8" y="28"/>
                        <a:pt x="3" y="21"/>
                        <a:pt x="1" y="21"/>
                      </a:cubicBezTo>
                      <a:cubicBezTo>
                        <a:pt x="0" y="21"/>
                        <a:pt x="0" y="21"/>
                        <a:pt x="0" y="21"/>
                      </a:cubicBezTo>
                      <a:cubicBezTo>
                        <a:pt x="0" y="19"/>
                        <a:pt x="0" y="19"/>
                        <a:pt x="0" y="19"/>
                      </a:cubicBezTo>
                      <a:cubicBezTo>
                        <a:pt x="1" y="10"/>
                        <a:pt x="1" y="10"/>
                        <a:pt x="1" y="10"/>
                      </a:cubicBezTo>
                      <a:cubicBezTo>
                        <a:pt x="3" y="13"/>
                        <a:pt x="3" y="13"/>
                        <a:pt x="3" y="13"/>
                      </a:cubicBezTo>
                      <a:cubicBezTo>
                        <a:pt x="3" y="14"/>
                        <a:pt x="3" y="14"/>
                        <a:pt x="4" y="14"/>
                      </a:cubicBezTo>
                      <a:cubicBezTo>
                        <a:pt x="6" y="14"/>
                        <a:pt x="10" y="10"/>
                        <a:pt x="12" y="9"/>
                      </a:cubicBezTo>
                      <a:cubicBezTo>
                        <a:pt x="12" y="8"/>
                        <a:pt x="12" y="8"/>
                        <a:pt x="12" y="8"/>
                      </a:cubicBezTo>
                      <a:cubicBezTo>
                        <a:pt x="8" y="3"/>
                        <a:pt x="8" y="3"/>
                        <a:pt x="8" y="3"/>
                      </a:cubicBezTo>
                      <a:cubicBezTo>
                        <a:pt x="9" y="3"/>
                        <a:pt x="9" y="3"/>
                        <a:pt x="9" y="3"/>
                      </a:cubicBezTo>
                      <a:cubicBezTo>
                        <a:pt x="11" y="3"/>
                        <a:pt x="12" y="2"/>
                        <a:pt x="13" y="2"/>
                      </a:cubicBezTo>
                      <a:cubicBezTo>
                        <a:pt x="16" y="1"/>
                        <a:pt x="19" y="0"/>
                        <a:pt x="21" y="1"/>
                      </a:cubicBezTo>
                      <a:cubicBezTo>
                        <a:pt x="24" y="1"/>
                        <a:pt x="26" y="3"/>
                        <a:pt x="28" y="4"/>
                      </a:cubicBezTo>
                      <a:cubicBezTo>
                        <a:pt x="29" y="5"/>
                        <a:pt x="31" y="6"/>
                        <a:pt x="33" y="6"/>
                      </a:cubicBezTo>
                      <a:cubicBezTo>
                        <a:pt x="33" y="6"/>
                        <a:pt x="33" y="7"/>
                        <a:pt x="35" y="8"/>
                      </a:cubicBezTo>
                      <a:cubicBezTo>
                        <a:pt x="35" y="8"/>
                        <a:pt x="36" y="9"/>
                        <a:pt x="36" y="9"/>
                      </a:cubicBezTo>
                      <a:cubicBezTo>
                        <a:pt x="37" y="9"/>
                        <a:pt x="37" y="9"/>
                        <a:pt x="37" y="9"/>
                      </a:cubicBezTo>
                      <a:cubicBezTo>
                        <a:pt x="37" y="10"/>
                        <a:pt x="37" y="10"/>
                        <a:pt x="37" y="10"/>
                      </a:cubicBezTo>
                      <a:cubicBezTo>
                        <a:pt x="37" y="12"/>
                        <a:pt x="37" y="12"/>
                        <a:pt x="39" y="13"/>
                      </a:cubicBezTo>
                      <a:cubicBezTo>
                        <a:pt x="40" y="13"/>
                        <a:pt x="40" y="13"/>
                        <a:pt x="41" y="13"/>
                      </a:cubicBezTo>
                      <a:cubicBezTo>
                        <a:pt x="41" y="14"/>
                        <a:pt x="42" y="14"/>
                        <a:pt x="42" y="15"/>
                      </a:cubicBezTo>
                      <a:cubicBezTo>
                        <a:pt x="43" y="15"/>
                        <a:pt x="44" y="15"/>
                        <a:pt x="45" y="15"/>
                      </a:cubicBezTo>
                      <a:cubicBezTo>
                        <a:pt x="47" y="14"/>
                        <a:pt x="49" y="14"/>
                        <a:pt x="51" y="15"/>
                      </a:cubicBezTo>
                      <a:cubicBezTo>
                        <a:pt x="52" y="15"/>
                        <a:pt x="52" y="16"/>
                        <a:pt x="52" y="16"/>
                      </a:cubicBezTo>
                      <a:cubicBezTo>
                        <a:pt x="52" y="16"/>
                        <a:pt x="52" y="17"/>
                        <a:pt x="53" y="17"/>
                      </a:cubicBezTo>
                      <a:cubicBezTo>
                        <a:pt x="53" y="17"/>
                        <a:pt x="53" y="17"/>
                        <a:pt x="53" y="17"/>
                      </a:cubicBezTo>
                      <a:cubicBezTo>
                        <a:pt x="54" y="16"/>
                        <a:pt x="55" y="16"/>
                        <a:pt x="55" y="17"/>
                      </a:cubicBezTo>
                      <a:cubicBezTo>
                        <a:pt x="56" y="17"/>
                        <a:pt x="56" y="19"/>
                        <a:pt x="57" y="20"/>
                      </a:cubicBezTo>
                      <a:cubicBezTo>
                        <a:pt x="58" y="20"/>
                        <a:pt x="58" y="21"/>
                        <a:pt x="59" y="22"/>
                      </a:cubicBezTo>
                      <a:cubicBezTo>
                        <a:pt x="59" y="22"/>
                        <a:pt x="59" y="22"/>
                        <a:pt x="60" y="23"/>
                      </a:cubicBezTo>
                      <a:cubicBezTo>
                        <a:pt x="61" y="24"/>
                        <a:pt x="62" y="25"/>
                        <a:pt x="62" y="26"/>
                      </a:cubicBezTo>
                      <a:cubicBezTo>
                        <a:pt x="63" y="27"/>
                        <a:pt x="63" y="28"/>
                        <a:pt x="63" y="28"/>
                      </a:cubicBezTo>
                      <a:cubicBezTo>
                        <a:pt x="63" y="29"/>
                        <a:pt x="63" y="30"/>
                        <a:pt x="63" y="31"/>
                      </a:cubicBezTo>
                      <a:cubicBezTo>
                        <a:pt x="64" y="32"/>
                        <a:pt x="64" y="33"/>
                        <a:pt x="65" y="33"/>
                      </a:cubicBezTo>
                      <a:cubicBezTo>
                        <a:pt x="65" y="34"/>
                        <a:pt x="66" y="34"/>
                        <a:pt x="66" y="35"/>
                      </a:cubicBezTo>
                      <a:cubicBezTo>
                        <a:pt x="67" y="35"/>
                        <a:pt x="67" y="36"/>
                        <a:pt x="68" y="38"/>
                      </a:cubicBezTo>
                      <a:cubicBezTo>
                        <a:pt x="68" y="39"/>
                        <a:pt x="69" y="41"/>
                        <a:pt x="69" y="41"/>
                      </a:cubicBezTo>
                      <a:cubicBezTo>
                        <a:pt x="70" y="42"/>
                        <a:pt x="75" y="42"/>
                        <a:pt x="78" y="42"/>
                      </a:cubicBezTo>
                      <a:cubicBezTo>
                        <a:pt x="80" y="42"/>
                        <a:pt x="81" y="42"/>
                        <a:pt x="81" y="42"/>
                      </a:cubicBezTo>
                      <a:cubicBezTo>
                        <a:pt x="82" y="42"/>
                        <a:pt x="82" y="42"/>
                        <a:pt x="82" y="42"/>
                      </a:cubicBezTo>
                      <a:cubicBezTo>
                        <a:pt x="82" y="42"/>
                        <a:pt x="82" y="42"/>
                        <a:pt x="82" y="42"/>
                      </a:cubicBezTo>
                      <a:cubicBezTo>
                        <a:pt x="85" y="46"/>
                        <a:pt x="84" y="52"/>
                        <a:pt x="81" y="55"/>
                      </a:cubicBezTo>
                      <a:cubicBezTo>
                        <a:pt x="79" y="57"/>
                        <a:pt x="73" y="58"/>
                        <a:pt x="70" y="59"/>
                      </a:cubicBezTo>
                      <a:cubicBezTo>
                        <a:pt x="69" y="59"/>
                        <a:pt x="69" y="59"/>
                        <a:pt x="69" y="59"/>
                      </a:cubicBezTo>
                      <a:cubicBezTo>
                        <a:pt x="68" y="60"/>
                        <a:pt x="67" y="60"/>
                        <a:pt x="65" y="60"/>
                      </a:cubicBezTo>
                      <a:cubicBezTo>
                        <a:pt x="62" y="60"/>
                        <a:pt x="58" y="61"/>
                        <a:pt x="57" y="62"/>
                      </a:cubicBezTo>
                      <a:lnTo>
                        <a:pt x="45" y="75"/>
                      </a:lnTo>
                      <a:close/>
                      <a:moveTo>
                        <a:pt x="39" y="64"/>
                      </a:moveTo>
                      <a:cubicBezTo>
                        <a:pt x="39" y="64"/>
                        <a:pt x="40" y="65"/>
                        <a:pt x="41" y="65"/>
                      </a:cubicBezTo>
                      <a:cubicBezTo>
                        <a:pt x="41" y="65"/>
                        <a:pt x="42" y="65"/>
                        <a:pt x="43" y="66"/>
                      </a:cubicBezTo>
                      <a:cubicBezTo>
                        <a:pt x="46" y="66"/>
                        <a:pt x="47" y="67"/>
                        <a:pt x="47" y="70"/>
                      </a:cubicBezTo>
                      <a:cubicBezTo>
                        <a:pt x="56" y="61"/>
                        <a:pt x="56" y="61"/>
                        <a:pt x="56" y="61"/>
                      </a:cubicBezTo>
                      <a:cubicBezTo>
                        <a:pt x="57" y="59"/>
                        <a:pt x="61" y="59"/>
                        <a:pt x="65" y="58"/>
                      </a:cubicBezTo>
                      <a:cubicBezTo>
                        <a:pt x="66" y="58"/>
                        <a:pt x="68" y="58"/>
                        <a:pt x="68" y="57"/>
                      </a:cubicBezTo>
                      <a:cubicBezTo>
                        <a:pt x="69" y="57"/>
                        <a:pt x="69" y="57"/>
                        <a:pt x="69" y="57"/>
                      </a:cubicBezTo>
                      <a:cubicBezTo>
                        <a:pt x="72" y="57"/>
                        <a:pt x="78" y="55"/>
                        <a:pt x="80" y="53"/>
                      </a:cubicBezTo>
                      <a:cubicBezTo>
                        <a:pt x="82" y="51"/>
                        <a:pt x="83" y="47"/>
                        <a:pt x="81" y="44"/>
                      </a:cubicBezTo>
                      <a:cubicBezTo>
                        <a:pt x="81" y="44"/>
                        <a:pt x="80" y="44"/>
                        <a:pt x="78" y="44"/>
                      </a:cubicBezTo>
                      <a:cubicBezTo>
                        <a:pt x="75" y="44"/>
                        <a:pt x="70" y="44"/>
                        <a:pt x="68" y="42"/>
                      </a:cubicBezTo>
                      <a:cubicBezTo>
                        <a:pt x="67" y="42"/>
                        <a:pt x="67" y="41"/>
                        <a:pt x="66" y="38"/>
                      </a:cubicBezTo>
                      <a:cubicBezTo>
                        <a:pt x="65" y="37"/>
                        <a:pt x="65" y="36"/>
                        <a:pt x="65" y="36"/>
                      </a:cubicBezTo>
                      <a:cubicBezTo>
                        <a:pt x="64" y="35"/>
                        <a:pt x="64" y="35"/>
                        <a:pt x="64" y="35"/>
                      </a:cubicBezTo>
                      <a:cubicBezTo>
                        <a:pt x="63" y="34"/>
                        <a:pt x="62" y="33"/>
                        <a:pt x="62" y="32"/>
                      </a:cubicBezTo>
                      <a:cubicBezTo>
                        <a:pt x="61" y="31"/>
                        <a:pt x="61" y="30"/>
                        <a:pt x="61" y="28"/>
                      </a:cubicBezTo>
                      <a:cubicBezTo>
                        <a:pt x="61" y="28"/>
                        <a:pt x="61" y="27"/>
                        <a:pt x="60" y="26"/>
                      </a:cubicBezTo>
                      <a:cubicBezTo>
                        <a:pt x="60" y="26"/>
                        <a:pt x="59" y="25"/>
                        <a:pt x="58" y="24"/>
                      </a:cubicBezTo>
                      <a:cubicBezTo>
                        <a:pt x="58" y="24"/>
                        <a:pt x="57" y="23"/>
                        <a:pt x="57" y="23"/>
                      </a:cubicBezTo>
                      <a:cubicBezTo>
                        <a:pt x="57" y="22"/>
                        <a:pt x="56" y="22"/>
                        <a:pt x="56" y="21"/>
                      </a:cubicBezTo>
                      <a:cubicBezTo>
                        <a:pt x="55" y="20"/>
                        <a:pt x="54" y="19"/>
                        <a:pt x="54" y="18"/>
                      </a:cubicBezTo>
                      <a:cubicBezTo>
                        <a:pt x="54" y="18"/>
                        <a:pt x="54" y="18"/>
                        <a:pt x="53" y="19"/>
                      </a:cubicBezTo>
                      <a:cubicBezTo>
                        <a:pt x="53" y="19"/>
                        <a:pt x="52" y="19"/>
                        <a:pt x="51" y="18"/>
                      </a:cubicBezTo>
                      <a:cubicBezTo>
                        <a:pt x="51" y="18"/>
                        <a:pt x="51" y="18"/>
                        <a:pt x="51" y="17"/>
                      </a:cubicBezTo>
                      <a:cubicBezTo>
                        <a:pt x="50" y="17"/>
                        <a:pt x="50" y="17"/>
                        <a:pt x="50" y="17"/>
                      </a:cubicBezTo>
                      <a:cubicBezTo>
                        <a:pt x="48" y="16"/>
                        <a:pt x="48" y="16"/>
                        <a:pt x="45" y="17"/>
                      </a:cubicBezTo>
                      <a:cubicBezTo>
                        <a:pt x="44" y="18"/>
                        <a:pt x="42" y="17"/>
                        <a:pt x="41" y="16"/>
                      </a:cubicBezTo>
                      <a:cubicBezTo>
                        <a:pt x="41" y="16"/>
                        <a:pt x="40" y="16"/>
                        <a:pt x="40" y="15"/>
                      </a:cubicBezTo>
                      <a:cubicBezTo>
                        <a:pt x="39" y="15"/>
                        <a:pt x="39" y="15"/>
                        <a:pt x="38" y="15"/>
                      </a:cubicBezTo>
                      <a:cubicBezTo>
                        <a:pt x="36" y="14"/>
                        <a:pt x="35" y="13"/>
                        <a:pt x="35" y="10"/>
                      </a:cubicBezTo>
                      <a:cubicBezTo>
                        <a:pt x="35" y="10"/>
                        <a:pt x="34" y="10"/>
                        <a:pt x="34" y="10"/>
                      </a:cubicBezTo>
                      <a:cubicBezTo>
                        <a:pt x="33" y="9"/>
                        <a:pt x="32" y="8"/>
                        <a:pt x="32" y="8"/>
                      </a:cubicBezTo>
                      <a:cubicBezTo>
                        <a:pt x="30" y="7"/>
                        <a:pt x="28" y="6"/>
                        <a:pt x="27" y="6"/>
                      </a:cubicBezTo>
                      <a:cubicBezTo>
                        <a:pt x="25" y="4"/>
                        <a:pt x="23" y="3"/>
                        <a:pt x="21" y="3"/>
                      </a:cubicBezTo>
                      <a:cubicBezTo>
                        <a:pt x="19" y="2"/>
                        <a:pt x="17" y="3"/>
                        <a:pt x="14" y="4"/>
                      </a:cubicBezTo>
                      <a:cubicBezTo>
                        <a:pt x="13" y="4"/>
                        <a:pt x="12" y="4"/>
                        <a:pt x="11" y="4"/>
                      </a:cubicBezTo>
                      <a:cubicBezTo>
                        <a:pt x="15" y="9"/>
                        <a:pt x="15" y="9"/>
                        <a:pt x="15" y="9"/>
                      </a:cubicBezTo>
                      <a:cubicBezTo>
                        <a:pt x="14" y="9"/>
                        <a:pt x="14" y="9"/>
                        <a:pt x="14" y="9"/>
                      </a:cubicBezTo>
                      <a:cubicBezTo>
                        <a:pt x="14" y="9"/>
                        <a:pt x="14" y="10"/>
                        <a:pt x="13" y="10"/>
                      </a:cubicBezTo>
                      <a:cubicBezTo>
                        <a:pt x="10" y="13"/>
                        <a:pt x="7" y="16"/>
                        <a:pt x="4" y="16"/>
                      </a:cubicBezTo>
                      <a:cubicBezTo>
                        <a:pt x="3" y="16"/>
                        <a:pt x="3" y="16"/>
                        <a:pt x="2" y="16"/>
                      </a:cubicBezTo>
                      <a:cubicBezTo>
                        <a:pt x="2" y="19"/>
                        <a:pt x="2" y="19"/>
                        <a:pt x="2" y="19"/>
                      </a:cubicBezTo>
                      <a:cubicBezTo>
                        <a:pt x="6" y="20"/>
                        <a:pt x="11" y="30"/>
                        <a:pt x="11" y="31"/>
                      </a:cubicBezTo>
                      <a:cubicBezTo>
                        <a:pt x="12" y="34"/>
                        <a:pt x="13" y="35"/>
                        <a:pt x="15" y="37"/>
                      </a:cubicBezTo>
                      <a:cubicBezTo>
                        <a:pt x="16" y="39"/>
                        <a:pt x="18" y="41"/>
                        <a:pt x="19" y="44"/>
                      </a:cubicBezTo>
                      <a:cubicBezTo>
                        <a:pt x="19" y="45"/>
                        <a:pt x="19" y="46"/>
                        <a:pt x="19" y="47"/>
                      </a:cubicBezTo>
                      <a:cubicBezTo>
                        <a:pt x="19" y="48"/>
                        <a:pt x="19" y="50"/>
                        <a:pt x="20" y="51"/>
                      </a:cubicBezTo>
                      <a:cubicBezTo>
                        <a:pt x="20" y="52"/>
                        <a:pt x="22" y="52"/>
                        <a:pt x="23" y="53"/>
                      </a:cubicBezTo>
                      <a:cubicBezTo>
                        <a:pt x="24" y="54"/>
                        <a:pt x="25" y="55"/>
                        <a:pt x="26" y="55"/>
                      </a:cubicBezTo>
                      <a:cubicBezTo>
                        <a:pt x="27" y="56"/>
                        <a:pt x="27" y="58"/>
                        <a:pt x="28" y="59"/>
                      </a:cubicBezTo>
                      <a:cubicBezTo>
                        <a:pt x="28" y="60"/>
                        <a:pt x="28" y="61"/>
                        <a:pt x="29" y="62"/>
                      </a:cubicBezTo>
                      <a:cubicBezTo>
                        <a:pt x="29" y="63"/>
                        <a:pt x="30" y="63"/>
                        <a:pt x="30" y="63"/>
                      </a:cubicBezTo>
                      <a:cubicBezTo>
                        <a:pt x="31" y="65"/>
                        <a:pt x="32" y="66"/>
                        <a:pt x="33" y="67"/>
                      </a:cubicBezTo>
                      <a:cubicBezTo>
                        <a:pt x="34" y="66"/>
                        <a:pt x="36" y="64"/>
                        <a:pt x="39" y="6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7" name="Freeform 443"/>
                <p:cNvSpPr>
                  <a:spLocks noChangeArrowheads="1"/>
                </p:cNvSpPr>
                <p:nvPr/>
              </p:nvSpPr>
              <p:spPr bwMode="auto">
                <a:xfrm>
                  <a:off x="319" y="569"/>
                  <a:ext cx="48" cy="41"/>
                </a:xfrm>
                <a:custGeom>
                  <a:avLst/>
                  <a:gdLst>
                    <a:gd name="T0" fmla="*/ 13 w 28"/>
                    <a:gd name="T1" fmla="*/ 19 h 24"/>
                    <a:gd name="T2" fmla="*/ 5 w 28"/>
                    <a:gd name="T3" fmla="*/ 23 h 24"/>
                    <a:gd name="T4" fmla="*/ 0 w 28"/>
                    <a:gd name="T5" fmla="*/ 22 h 24"/>
                    <a:gd name="T6" fmla="*/ 2 w 28"/>
                    <a:gd name="T7" fmla="*/ 16 h 24"/>
                    <a:gd name="T8" fmla="*/ 4 w 28"/>
                    <a:gd name="T9" fmla="*/ 12 h 24"/>
                    <a:gd name="T10" fmla="*/ 2 w 28"/>
                    <a:gd name="T11" fmla="*/ 6 h 24"/>
                    <a:gd name="T12" fmla="*/ 3 w 28"/>
                    <a:gd name="T13" fmla="*/ 7 h 24"/>
                    <a:gd name="T14" fmla="*/ 5 w 28"/>
                    <a:gd name="T15" fmla="*/ 5 h 24"/>
                    <a:gd name="T16" fmla="*/ 7 w 28"/>
                    <a:gd name="T17" fmla="*/ 3 h 24"/>
                    <a:gd name="T18" fmla="*/ 14 w 28"/>
                    <a:gd name="T19" fmla="*/ 2 h 24"/>
                    <a:gd name="T20" fmla="*/ 21 w 28"/>
                    <a:gd name="T21" fmla="*/ 0 h 24"/>
                    <a:gd name="T22" fmla="*/ 28 w 28"/>
                    <a:gd name="T23" fmla="*/ 0 h 24"/>
                    <a:gd name="T24" fmla="*/ 23 w 28"/>
                    <a:gd name="T25" fmla="*/ 4 h 24"/>
                    <a:gd name="T26" fmla="*/ 23 w 28"/>
                    <a:gd name="T27" fmla="*/ 11 h 24"/>
                    <a:gd name="T28" fmla="*/ 13 w 28"/>
                    <a:gd name="T29" fmla="*/ 19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4"/>
                    <a:gd name="T47" fmla="*/ 28 w 28"/>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4">
                      <a:moveTo>
                        <a:pt x="13" y="19"/>
                      </a:moveTo>
                      <a:cubicBezTo>
                        <a:pt x="10" y="20"/>
                        <a:pt x="7" y="22"/>
                        <a:pt x="5" y="23"/>
                      </a:cubicBezTo>
                      <a:cubicBezTo>
                        <a:pt x="3" y="24"/>
                        <a:pt x="2" y="22"/>
                        <a:pt x="0" y="22"/>
                      </a:cubicBezTo>
                      <a:cubicBezTo>
                        <a:pt x="0" y="20"/>
                        <a:pt x="1" y="18"/>
                        <a:pt x="2" y="16"/>
                      </a:cubicBezTo>
                      <a:cubicBezTo>
                        <a:pt x="4" y="14"/>
                        <a:pt x="5" y="15"/>
                        <a:pt x="4" y="12"/>
                      </a:cubicBezTo>
                      <a:cubicBezTo>
                        <a:pt x="1" y="13"/>
                        <a:pt x="2" y="8"/>
                        <a:pt x="2" y="6"/>
                      </a:cubicBezTo>
                      <a:cubicBezTo>
                        <a:pt x="2" y="6"/>
                        <a:pt x="2" y="6"/>
                        <a:pt x="3" y="7"/>
                      </a:cubicBezTo>
                      <a:cubicBezTo>
                        <a:pt x="4" y="5"/>
                        <a:pt x="3" y="5"/>
                        <a:pt x="5" y="5"/>
                      </a:cubicBezTo>
                      <a:cubicBezTo>
                        <a:pt x="4" y="2"/>
                        <a:pt x="5" y="2"/>
                        <a:pt x="7" y="3"/>
                      </a:cubicBezTo>
                      <a:cubicBezTo>
                        <a:pt x="10" y="3"/>
                        <a:pt x="11" y="1"/>
                        <a:pt x="14" y="2"/>
                      </a:cubicBezTo>
                      <a:cubicBezTo>
                        <a:pt x="16" y="3"/>
                        <a:pt x="19" y="0"/>
                        <a:pt x="21" y="0"/>
                      </a:cubicBezTo>
                      <a:cubicBezTo>
                        <a:pt x="22" y="0"/>
                        <a:pt x="27" y="0"/>
                        <a:pt x="28" y="0"/>
                      </a:cubicBezTo>
                      <a:cubicBezTo>
                        <a:pt x="27" y="2"/>
                        <a:pt x="23" y="3"/>
                        <a:pt x="23" y="4"/>
                      </a:cubicBezTo>
                      <a:cubicBezTo>
                        <a:pt x="22" y="5"/>
                        <a:pt x="23" y="9"/>
                        <a:pt x="23" y="11"/>
                      </a:cubicBezTo>
                      <a:cubicBezTo>
                        <a:pt x="22" y="15"/>
                        <a:pt x="15" y="17"/>
                        <a:pt x="13"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8" name="Freeform 444"/>
                <p:cNvSpPr>
                  <a:spLocks noEditPoints="1" noChangeArrowheads="1"/>
                </p:cNvSpPr>
                <p:nvPr/>
              </p:nvSpPr>
              <p:spPr bwMode="auto">
                <a:xfrm>
                  <a:off x="317" y="567"/>
                  <a:ext cx="52" cy="43"/>
                </a:xfrm>
                <a:custGeom>
                  <a:avLst/>
                  <a:gdLst>
                    <a:gd name="T0" fmla="*/ 5 w 30"/>
                    <a:gd name="T1" fmla="*/ 25 h 25"/>
                    <a:gd name="T2" fmla="*/ 3 w 30"/>
                    <a:gd name="T3" fmla="*/ 24 h 25"/>
                    <a:gd name="T4" fmla="*/ 1 w 30"/>
                    <a:gd name="T5" fmla="*/ 24 h 25"/>
                    <a:gd name="T6" fmla="*/ 0 w 30"/>
                    <a:gd name="T7" fmla="*/ 24 h 25"/>
                    <a:gd name="T8" fmla="*/ 0 w 30"/>
                    <a:gd name="T9" fmla="*/ 23 h 25"/>
                    <a:gd name="T10" fmla="*/ 2 w 30"/>
                    <a:gd name="T11" fmla="*/ 17 h 25"/>
                    <a:gd name="T12" fmla="*/ 2 w 30"/>
                    <a:gd name="T13" fmla="*/ 17 h 25"/>
                    <a:gd name="T14" fmla="*/ 4 w 30"/>
                    <a:gd name="T15" fmla="*/ 15 h 25"/>
                    <a:gd name="T16" fmla="*/ 4 w 30"/>
                    <a:gd name="T17" fmla="*/ 14 h 25"/>
                    <a:gd name="T18" fmla="*/ 3 w 30"/>
                    <a:gd name="T19" fmla="*/ 13 h 25"/>
                    <a:gd name="T20" fmla="*/ 2 w 30"/>
                    <a:gd name="T21" fmla="*/ 8 h 25"/>
                    <a:gd name="T22" fmla="*/ 2 w 30"/>
                    <a:gd name="T23" fmla="*/ 7 h 25"/>
                    <a:gd name="T24" fmla="*/ 2 w 30"/>
                    <a:gd name="T25" fmla="*/ 5 h 25"/>
                    <a:gd name="T26" fmla="*/ 4 w 30"/>
                    <a:gd name="T27" fmla="*/ 6 h 25"/>
                    <a:gd name="T28" fmla="*/ 5 w 30"/>
                    <a:gd name="T29" fmla="*/ 5 h 25"/>
                    <a:gd name="T30" fmla="*/ 5 w 30"/>
                    <a:gd name="T31" fmla="*/ 3 h 25"/>
                    <a:gd name="T32" fmla="*/ 9 w 30"/>
                    <a:gd name="T33" fmla="*/ 3 h 25"/>
                    <a:gd name="T34" fmla="*/ 11 w 30"/>
                    <a:gd name="T35" fmla="*/ 2 h 25"/>
                    <a:gd name="T36" fmla="*/ 16 w 30"/>
                    <a:gd name="T37" fmla="*/ 2 h 25"/>
                    <a:gd name="T38" fmla="*/ 19 w 30"/>
                    <a:gd name="T39" fmla="*/ 1 h 25"/>
                    <a:gd name="T40" fmla="*/ 22 w 30"/>
                    <a:gd name="T41" fmla="*/ 0 h 25"/>
                    <a:gd name="T42" fmla="*/ 26 w 30"/>
                    <a:gd name="T43" fmla="*/ 0 h 25"/>
                    <a:gd name="T44" fmla="*/ 29 w 30"/>
                    <a:gd name="T45" fmla="*/ 0 h 25"/>
                    <a:gd name="T46" fmla="*/ 30 w 30"/>
                    <a:gd name="T47" fmla="*/ 1 h 25"/>
                    <a:gd name="T48" fmla="*/ 30 w 30"/>
                    <a:gd name="T49" fmla="*/ 2 h 25"/>
                    <a:gd name="T50" fmla="*/ 26 w 30"/>
                    <a:gd name="T51" fmla="*/ 4 h 25"/>
                    <a:gd name="T52" fmla="*/ 25 w 30"/>
                    <a:gd name="T53" fmla="*/ 5 h 25"/>
                    <a:gd name="T54" fmla="*/ 24 w 30"/>
                    <a:gd name="T55" fmla="*/ 10 h 25"/>
                    <a:gd name="T56" fmla="*/ 24 w 30"/>
                    <a:gd name="T57" fmla="*/ 12 h 25"/>
                    <a:gd name="T58" fmla="*/ 16 w 30"/>
                    <a:gd name="T59" fmla="*/ 19 h 25"/>
                    <a:gd name="T60" fmla="*/ 14 w 30"/>
                    <a:gd name="T61" fmla="*/ 21 h 25"/>
                    <a:gd name="T62" fmla="*/ 6 w 30"/>
                    <a:gd name="T63" fmla="*/ 25 h 25"/>
                    <a:gd name="T64" fmla="*/ 5 w 30"/>
                    <a:gd name="T65" fmla="*/ 25 h 25"/>
                    <a:gd name="T66" fmla="*/ 2 w 30"/>
                    <a:gd name="T67" fmla="*/ 22 h 25"/>
                    <a:gd name="T68" fmla="*/ 4 w 30"/>
                    <a:gd name="T69" fmla="*/ 23 h 25"/>
                    <a:gd name="T70" fmla="*/ 5 w 30"/>
                    <a:gd name="T71" fmla="*/ 23 h 25"/>
                    <a:gd name="T72" fmla="*/ 13 w 30"/>
                    <a:gd name="T73" fmla="*/ 19 h 25"/>
                    <a:gd name="T74" fmla="*/ 16 w 30"/>
                    <a:gd name="T75" fmla="*/ 18 h 25"/>
                    <a:gd name="T76" fmla="*/ 23 w 30"/>
                    <a:gd name="T77" fmla="*/ 12 h 25"/>
                    <a:gd name="T78" fmla="*/ 22 w 30"/>
                    <a:gd name="T79" fmla="*/ 10 h 25"/>
                    <a:gd name="T80" fmla="*/ 23 w 30"/>
                    <a:gd name="T81" fmla="*/ 4 h 25"/>
                    <a:gd name="T82" fmla="*/ 25 w 30"/>
                    <a:gd name="T83" fmla="*/ 2 h 25"/>
                    <a:gd name="T84" fmla="*/ 26 w 30"/>
                    <a:gd name="T85" fmla="*/ 2 h 25"/>
                    <a:gd name="T86" fmla="*/ 22 w 30"/>
                    <a:gd name="T87" fmla="*/ 2 h 25"/>
                    <a:gd name="T88" fmla="*/ 20 w 30"/>
                    <a:gd name="T89" fmla="*/ 3 h 25"/>
                    <a:gd name="T90" fmla="*/ 15 w 30"/>
                    <a:gd name="T91" fmla="*/ 4 h 25"/>
                    <a:gd name="T92" fmla="*/ 12 w 30"/>
                    <a:gd name="T93" fmla="*/ 4 h 25"/>
                    <a:gd name="T94" fmla="*/ 8 w 30"/>
                    <a:gd name="T95" fmla="*/ 5 h 25"/>
                    <a:gd name="T96" fmla="*/ 6 w 30"/>
                    <a:gd name="T97" fmla="*/ 4 h 25"/>
                    <a:gd name="T98" fmla="*/ 7 w 30"/>
                    <a:gd name="T99" fmla="*/ 5 h 25"/>
                    <a:gd name="T100" fmla="*/ 7 w 30"/>
                    <a:gd name="T101" fmla="*/ 6 h 25"/>
                    <a:gd name="T102" fmla="*/ 6 w 30"/>
                    <a:gd name="T103" fmla="*/ 7 h 25"/>
                    <a:gd name="T104" fmla="*/ 5 w 30"/>
                    <a:gd name="T105" fmla="*/ 8 h 25"/>
                    <a:gd name="T106" fmla="*/ 4 w 30"/>
                    <a:gd name="T107" fmla="*/ 9 h 25"/>
                    <a:gd name="T108" fmla="*/ 4 w 30"/>
                    <a:gd name="T109" fmla="*/ 9 h 25"/>
                    <a:gd name="T110" fmla="*/ 4 w 30"/>
                    <a:gd name="T111" fmla="*/ 12 h 25"/>
                    <a:gd name="T112" fmla="*/ 5 w 30"/>
                    <a:gd name="T113" fmla="*/ 12 h 25"/>
                    <a:gd name="T114" fmla="*/ 6 w 30"/>
                    <a:gd name="T115" fmla="*/ 12 h 25"/>
                    <a:gd name="T116" fmla="*/ 6 w 30"/>
                    <a:gd name="T117" fmla="*/ 13 h 25"/>
                    <a:gd name="T118" fmla="*/ 5 w 30"/>
                    <a:gd name="T119" fmla="*/ 17 h 25"/>
                    <a:gd name="T120" fmla="*/ 4 w 30"/>
                    <a:gd name="T121" fmla="*/ 18 h 25"/>
                    <a:gd name="T122" fmla="*/ 4 w 30"/>
                    <a:gd name="T123" fmla="*/ 19 h 25"/>
                    <a:gd name="T124" fmla="*/ 2 w 30"/>
                    <a:gd name="T125" fmla="*/ 22 h 2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
                    <a:gd name="T190" fmla="*/ 0 h 25"/>
                    <a:gd name="T191" fmla="*/ 30 w 30"/>
                    <a:gd name="T192" fmla="*/ 25 h 2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 h="25">
                      <a:moveTo>
                        <a:pt x="5" y="25"/>
                      </a:moveTo>
                      <a:cubicBezTo>
                        <a:pt x="4" y="25"/>
                        <a:pt x="3" y="25"/>
                        <a:pt x="3" y="24"/>
                      </a:cubicBezTo>
                      <a:cubicBezTo>
                        <a:pt x="2" y="24"/>
                        <a:pt x="2" y="24"/>
                        <a:pt x="1" y="24"/>
                      </a:cubicBezTo>
                      <a:cubicBezTo>
                        <a:pt x="0" y="24"/>
                        <a:pt x="0" y="24"/>
                        <a:pt x="0" y="24"/>
                      </a:cubicBezTo>
                      <a:cubicBezTo>
                        <a:pt x="0" y="23"/>
                        <a:pt x="0" y="23"/>
                        <a:pt x="0" y="23"/>
                      </a:cubicBezTo>
                      <a:cubicBezTo>
                        <a:pt x="0" y="21"/>
                        <a:pt x="1" y="19"/>
                        <a:pt x="2" y="17"/>
                      </a:cubicBezTo>
                      <a:cubicBezTo>
                        <a:pt x="2" y="17"/>
                        <a:pt x="2" y="17"/>
                        <a:pt x="2" y="17"/>
                      </a:cubicBezTo>
                      <a:cubicBezTo>
                        <a:pt x="3" y="16"/>
                        <a:pt x="3" y="16"/>
                        <a:pt x="4" y="15"/>
                      </a:cubicBezTo>
                      <a:cubicBezTo>
                        <a:pt x="4" y="15"/>
                        <a:pt x="4" y="15"/>
                        <a:pt x="4" y="14"/>
                      </a:cubicBezTo>
                      <a:cubicBezTo>
                        <a:pt x="3" y="14"/>
                        <a:pt x="3" y="14"/>
                        <a:pt x="3" y="13"/>
                      </a:cubicBezTo>
                      <a:cubicBezTo>
                        <a:pt x="1" y="12"/>
                        <a:pt x="2" y="10"/>
                        <a:pt x="2" y="8"/>
                      </a:cubicBezTo>
                      <a:cubicBezTo>
                        <a:pt x="2" y="8"/>
                        <a:pt x="2" y="7"/>
                        <a:pt x="2" y="7"/>
                      </a:cubicBezTo>
                      <a:cubicBezTo>
                        <a:pt x="2" y="5"/>
                        <a:pt x="2" y="5"/>
                        <a:pt x="2" y="5"/>
                      </a:cubicBezTo>
                      <a:cubicBezTo>
                        <a:pt x="4" y="6"/>
                        <a:pt x="4" y="6"/>
                        <a:pt x="4" y="6"/>
                      </a:cubicBezTo>
                      <a:cubicBezTo>
                        <a:pt x="4" y="6"/>
                        <a:pt x="4" y="6"/>
                        <a:pt x="5" y="5"/>
                      </a:cubicBezTo>
                      <a:cubicBezTo>
                        <a:pt x="4" y="4"/>
                        <a:pt x="4" y="4"/>
                        <a:pt x="5" y="3"/>
                      </a:cubicBezTo>
                      <a:cubicBezTo>
                        <a:pt x="5" y="2"/>
                        <a:pt x="6" y="2"/>
                        <a:pt x="9" y="3"/>
                      </a:cubicBezTo>
                      <a:cubicBezTo>
                        <a:pt x="9" y="3"/>
                        <a:pt x="10" y="3"/>
                        <a:pt x="11" y="2"/>
                      </a:cubicBezTo>
                      <a:cubicBezTo>
                        <a:pt x="12" y="2"/>
                        <a:pt x="14" y="2"/>
                        <a:pt x="16" y="2"/>
                      </a:cubicBezTo>
                      <a:cubicBezTo>
                        <a:pt x="16" y="3"/>
                        <a:pt x="17" y="2"/>
                        <a:pt x="19" y="1"/>
                      </a:cubicBezTo>
                      <a:cubicBezTo>
                        <a:pt x="20" y="1"/>
                        <a:pt x="21" y="0"/>
                        <a:pt x="22" y="0"/>
                      </a:cubicBezTo>
                      <a:cubicBezTo>
                        <a:pt x="23" y="0"/>
                        <a:pt x="24" y="0"/>
                        <a:pt x="26" y="0"/>
                      </a:cubicBezTo>
                      <a:cubicBezTo>
                        <a:pt x="28" y="0"/>
                        <a:pt x="29" y="0"/>
                        <a:pt x="29" y="0"/>
                      </a:cubicBezTo>
                      <a:cubicBezTo>
                        <a:pt x="30" y="1"/>
                        <a:pt x="30" y="1"/>
                        <a:pt x="30" y="1"/>
                      </a:cubicBezTo>
                      <a:cubicBezTo>
                        <a:pt x="30" y="2"/>
                        <a:pt x="30" y="2"/>
                        <a:pt x="30" y="2"/>
                      </a:cubicBezTo>
                      <a:cubicBezTo>
                        <a:pt x="29" y="3"/>
                        <a:pt x="28" y="3"/>
                        <a:pt x="26" y="4"/>
                      </a:cubicBezTo>
                      <a:cubicBezTo>
                        <a:pt x="26" y="4"/>
                        <a:pt x="25" y="5"/>
                        <a:pt x="25" y="5"/>
                      </a:cubicBezTo>
                      <a:cubicBezTo>
                        <a:pt x="24" y="6"/>
                        <a:pt x="24" y="8"/>
                        <a:pt x="24" y="10"/>
                      </a:cubicBezTo>
                      <a:cubicBezTo>
                        <a:pt x="24" y="11"/>
                        <a:pt x="25" y="12"/>
                        <a:pt x="24" y="12"/>
                      </a:cubicBezTo>
                      <a:cubicBezTo>
                        <a:pt x="24" y="16"/>
                        <a:pt x="20" y="18"/>
                        <a:pt x="16" y="19"/>
                      </a:cubicBezTo>
                      <a:cubicBezTo>
                        <a:pt x="16" y="20"/>
                        <a:pt x="15" y="20"/>
                        <a:pt x="14" y="21"/>
                      </a:cubicBezTo>
                      <a:cubicBezTo>
                        <a:pt x="6" y="25"/>
                        <a:pt x="6" y="25"/>
                        <a:pt x="6" y="25"/>
                      </a:cubicBezTo>
                      <a:cubicBezTo>
                        <a:pt x="6" y="25"/>
                        <a:pt x="5" y="25"/>
                        <a:pt x="5" y="25"/>
                      </a:cubicBezTo>
                      <a:close/>
                      <a:moveTo>
                        <a:pt x="2" y="22"/>
                      </a:moveTo>
                      <a:cubicBezTo>
                        <a:pt x="3" y="22"/>
                        <a:pt x="3" y="22"/>
                        <a:pt x="4" y="23"/>
                      </a:cubicBezTo>
                      <a:cubicBezTo>
                        <a:pt x="4" y="23"/>
                        <a:pt x="5" y="23"/>
                        <a:pt x="5" y="23"/>
                      </a:cubicBezTo>
                      <a:cubicBezTo>
                        <a:pt x="13" y="19"/>
                        <a:pt x="13" y="19"/>
                        <a:pt x="13" y="19"/>
                      </a:cubicBezTo>
                      <a:cubicBezTo>
                        <a:pt x="14" y="19"/>
                        <a:pt x="15" y="18"/>
                        <a:pt x="16" y="18"/>
                      </a:cubicBezTo>
                      <a:cubicBezTo>
                        <a:pt x="18" y="16"/>
                        <a:pt x="22" y="14"/>
                        <a:pt x="23" y="12"/>
                      </a:cubicBezTo>
                      <a:cubicBezTo>
                        <a:pt x="23" y="12"/>
                        <a:pt x="23" y="11"/>
                        <a:pt x="22" y="10"/>
                      </a:cubicBezTo>
                      <a:cubicBezTo>
                        <a:pt x="22" y="8"/>
                        <a:pt x="22" y="6"/>
                        <a:pt x="23" y="4"/>
                      </a:cubicBezTo>
                      <a:cubicBezTo>
                        <a:pt x="23" y="4"/>
                        <a:pt x="24" y="3"/>
                        <a:pt x="25" y="2"/>
                      </a:cubicBezTo>
                      <a:cubicBezTo>
                        <a:pt x="26" y="2"/>
                        <a:pt x="26" y="2"/>
                        <a:pt x="26" y="2"/>
                      </a:cubicBezTo>
                      <a:cubicBezTo>
                        <a:pt x="25" y="2"/>
                        <a:pt x="23" y="2"/>
                        <a:pt x="22" y="2"/>
                      </a:cubicBezTo>
                      <a:cubicBezTo>
                        <a:pt x="21" y="2"/>
                        <a:pt x="20" y="3"/>
                        <a:pt x="20" y="3"/>
                      </a:cubicBezTo>
                      <a:cubicBezTo>
                        <a:pt x="18" y="4"/>
                        <a:pt x="16" y="5"/>
                        <a:pt x="15" y="4"/>
                      </a:cubicBezTo>
                      <a:cubicBezTo>
                        <a:pt x="14" y="4"/>
                        <a:pt x="13" y="4"/>
                        <a:pt x="12" y="4"/>
                      </a:cubicBezTo>
                      <a:cubicBezTo>
                        <a:pt x="11" y="5"/>
                        <a:pt x="9" y="5"/>
                        <a:pt x="8" y="5"/>
                      </a:cubicBezTo>
                      <a:cubicBezTo>
                        <a:pt x="7" y="4"/>
                        <a:pt x="7" y="4"/>
                        <a:pt x="6" y="4"/>
                      </a:cubicBezTo>
                      <a:cubicBezTo>
                        <a:pt x="6" y="4"/>
                        <a:pt x="6" y="4"/>
                        <a:pt x="7" y="5"/>
                      </a:cubicBezTo>
                      <a:cubicBezTo>
                        <a:pt x="7" y="6"/>
                        <a:pt x="7" y="6"/>
                        <a:pt x="7" y="6"/>
                      </a:cubicBezTo>
                      <a:cubicBezTo>
                        <a:pt x="6" y="7"/>
                        <a:pt x="6" y="7"/>
                        <a:pt x="6" y="7"/>
                      </a:cubicBezTo>
                      <a:cubicBezTo>
                        <a:pt x="5" y="7"/>
                        <a:pt x="5" y="7"/>
                        <a:pt x="5" y="8"/>
                      </a:cubicBezTo>
                      <a:cubicBezTo>
                        <a:pt x="4" y="9"/>
                        <a:pt x="4" y="9"/>
                        <a:pt x="4" y="9"/>
                      </a:cubicBezTo>
                      <a:cubicBezTo>
                        <a:pt x="4" y="9"/>
                        <a:pt x="4" y="9"/>
                        <a:pt x="4" y="9"/>
                      </a:cubicBezTo>
                      <a:cubicBezTo>
                        <a:pt x="4" y="10"/>
                        <a:pt x="4" y="12"/>
                        <a:pt x="4" y="12"/>
                      </a:cubicBezTo>
                      <a:cubicBezTo>
                        <a:pt x="4" y="12"/>
                        <a:pt x="4" y="12"/>
                        <a:pt x="5" y="12"/>
                      </a:cubicBezTo>
                      <a:cubicBezTo>
                        <a:pt x="6" y="12"/>
                        <a:pt x="6" y="12"/>
                        <a:pt x="6" y="12"/>
                      </a:cubicBezTo>
                      <a:cubicBezTo>
                        <a:pt x="6" y="13"/>
                        <a:pt x="6" y="13"/>
                        <a:pt x="6" y="13"/>
                      </a:cubicBezTo>
                      <a:cubicBezTo>
                        <a:pt x="6" y="15"/>
                        <a:pt x="6" y="16"/>
                        <a:pt x="5" y="17"/>
                      </a:cubicBezTo>
                      <a:cubicBezTo>
                        <a:pt x="5" y="17"/>
                        <a:pt x="4" y="17"/>
                        <a:pt x="4" y="18"/>
                      </a:cubicBezTo>
                      <a:cubicBezTo>
                        <a:pt x="4" y="19"/>
                        <a:pt x="4" y="19"/>
                        <a:pt x="4" y="19"/>
                      </a:cubicBezTo>
                      <a:cubicBezTo>
                        <a:pt x="3" y="20"/>
                        <a:pt x="2" y="21"/>
                        <a:pt x="2" y="2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9" name="Freeform 445"/>
                <p:cNvSpPr>
                  <a:spLocks noChangeArrowheads="1"/>
                </p:cNvSpPr>
                <p:nvPr/>
              </p:nvSpPr>
              <p:spPr bwMode="auto">
                <a:xfrm>
                  <a:off x="424" y="658"/>
                  <a:ext cx="36" cy="26"/>
                </a:xfrm>
                <a:custGeom>
                  <a:avLst/>
                  <a:gdLst>
                    <a:gd name="T0" fmla="*/ 21 w 21"/>
                    <a:gd name="T1" fmla="*/ 4 h 15"/>
                    <a:gd name="T2" fmla="*/ 20 w 21"/>
                    <a:gd name="T3" fmla="*/ 0 h 15"/>
                    <a:gd name="T4" fmla="*/ 11 w 21"/>
                    <a:gd name="T5" fmla="*/ 8 h 15"/>
                    <a:gd name="T6" fmla="*/ 2 w 21"/>
                    <a:gd name="T7" fmla="*/ 5 h 15"/>
                    <a:gd name="T8" fmla="*/ 0 w 21"/>
                    <a:gd name="T9" fmla="*/ 6 h 15"/>
                    <a:gd name="T10" fmla="*/ 4 w 21"/>
                    <a:gd name="T11" fmla="*/ 13 h 15"/>
                    <a:gd name="T12" fmla="*/ 14 w 21"/>
                    <a:gd name="T13" fmla="*/ 14 h 15"/>
                    <a:gd name="T14" fmla="*/ 17 w 21"/>
                    <a:gd name="T15" fmla="*/ 10 h 15"/>
                    <a:gd name="T16" fmla="*/ 18 w 21"/>
                    <a:gd name="T17" fmla="*/ 5 h 15"/>
                    <a:gd name="T18" fmla="*/ 21 w 21"/>
                    <a:gd name="T19" fmla="*/ 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5"/>
                    <a:gd name="T32" fmla="*/ 21 w 21"/>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5">
                      <a:moveTo>
                        <a:pt x="21" y="4"/>
                      </a:moveTo>
                      <a:cubicBezTo>
                        <a:pt x="21" y="2"/>
                        <a:pt x="20" y="1"/>
                        <a:pt x="20" y="0"/>
                      </a:cubicBezTo>
                      <a:cubicBezTo>
                        <a:pt x="18" y="1"/>
                        <a:pt x="14" y="8"/>
                        <a:pt x="11" y="8"/>
                      </a:cubicBezTo>
                      <a:cubicBezTo>
                        <a:pt x="8" y="8"/>
                        <a:pt x="2" y="10"/>
                        <a:pt x="2" y="5"/>
                      </a:cubicBezTo>
                      <a:cubicBezTo>
                        <a:pt x="1" y="6"/>
                        <a:pt x="1" y="6"/>
                        <a:pt x="0" y="6"/>
                      </a:cubicBezTo>
                      <a:cubicBezTo>
                        <a:pt x="1" y="7"/>
                        <a:pt x="3" y="12"/>
                        <a:pt x="4" y="13"/>
                      </a:cubicBezTo>
                      <a:cubicBezTo>
                        <a:pt x="5" y="14"/>
                        <a:pt x="12" y="14"/>
                        <a:pt x="14" y="14"/>
                      </a:cubicBezTo>
                      <a:cubicBezTo>
                        <a:pt x="17" y="15"/>
                        <a:pt x="17" y="13"/>
                        <a:pt x="17" y="10"/>
                      </a:cubicBezTo>
                      <a:cubicBezTo>
                        <a:pt x="17" y="7"/>
                        <a:pt x="21" y="9"/>
                        <a:pt x="18" y="5"/>
                      </a:cubicBezTo>
                      <a:cubicBezTo>
                        <a:pt x="19" y="5"/>
                        <a:pt x="20" y="4"/>
                        <a:pt x="21"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0" name="Freeform 446"/>
                <p:cNvSpPr>
                  <a:spLocks noEditPoints="1" noChangeArrowheads="1"/>
                </p:cNvSpPr>
                <p:nvPr/>
              </p:nvSpPr>
              <p:spPr bwMode="auto">
                <a:xfrm>
                  <a:off x="422" y="655"/>
                  <a:ext cx="40" cy="29"/>
                </a:xfrm>
                <a:custGeom>
                  <a:avLst/>
                  <a:gdLst>
                    <a:gd name="T0" fmla="*/ 16 w 23"/>
                    <a:gd name="T1" fmla="*/ 17 h 17"/>
                    <a:gd name="T2" fmla="*/ 16 w 23"/>
                    <a:gd name="T3" fmla="*/ 17 h 17"/>
                    <a:gd name="T4" fmla="*/ 15 w 23"/>
                    <a:gd name="T5" fmla="*/ 17 h 17"/>
                    <a:gd name="T6" fmla="*/ 12 w 23"/>
                    <a:gd name="T7" fmla="*/ 17 h 17"/>
                    <a:gd name="T8" fmla="*/ 4 w 23"/>
                    <a:gd name="T9" fmla="*/ 15 h 17"/>
                    <a:gd name="T10" fmla="*/ 2 w 23"/>
                    <a:gd name="T11" fmla="*/ 11 h 17"/>
                    <a:gd name="T12" fmla="*/ 0 w 23"/>
                    <a:gd name="T13" fmla="*/ 8 h 17"/>
                    <a:gd name="T14" fmla="*/ 0 w 23"/>
                    <a:gd name="T15" fmla="*/ 7 h 17"/>
                    <a:gd name="T16" fmla="*/ 1 w 23"/>
                    <a:gd name="T17" fmla="*/ 7 h 17"/>
                    <a:gd name="T18" fmla="*/ 2 w 23"/>
                    <a:gd name="T19" fmla="*/ 7 h 17"/>
                    <a:gd name="T20" fmla="*/ 3 w 23"/>
                    <a:gd name="T21" fmla="*/ 6 h 17"/>
                    <a:gd name="T22" fmla="*/ 4 w 23"/>
                    <a:gd name="T23" fmla="*/ 7 h 17"/>
                    <a:gd name="T24" fmla="*/ 6 w 23"/>
                    <a:gd name="T25" fmla="*/ 9 h 17"/>
                    <a:gd name="T26" fmla="*/ 9 w 23"/>
                    <a:gd name="T27" fmla="*/ 9 h 17"/>
                    <a:gd name="T28" fmla="*/ 12 w 23"/>
                    <a:gd name="T29" fmla="*/ 9 h 17"/>
                    <a:gd name="T30" fmla="*/ 12 w 23"/>
                    <a:gd name="T31" fmla="*/ 9 h 17"/>
                    <a:gd name="T32" fmla="*/ 18 w 23"/>
                    <a:gd name="T33" fmla="*/ 3 h 17"/>
                    <a:gd name="T34" fmla="*/ 20 w 23"/>
                    <a:gd name="T35" fmla="*/ 1 h 17"/>
                    <a:gd name="T36" fmla="*/ 21 w 23"/>
                    <a:gd name="T37" fmla="*/ 0 h 17"/>
                    <a:gd name="T38" fmla="*/ 22 w 23"/>
                    <a:gd name="T39" fmla="*/ 1 h 17"/>
                    <a:gd name="T40" fmla="*/ 22 w 23"/>
                    <a:gd name="T41" fmla="*/ 3 h 17"/>
                    <a:gd name="T42" fmla="*/ 23 w 23"/>
                    <a:gd name="T43" fmla="*/ 7 h 17"/>
                    <a:gd name="T44" fmla="*/ 22 w 23"/>
                    <a:gd name="T45" fmla="*/ 8 h 17"/>
                    <a:gd name="T46" fmla="*/ 21 w 23"/>
                    <a:gd name="T47" fmla="*/ 7 h 17"/>
                    <a:gd name="T48" fmla="*/ 21 w 23"/>
                    <a:gd name="T49" fmla="*/ 7 h 17"/>
                    <a:gd name="T50" fmla="*/ 20 w 23"/>
                    <a:gd name="T51" fmla="*/ 11 h 17"/>
                    <a:gd name="T52" fmla="*/ 19 w 23"/>
                    <a:gd name="T53" fmla="*/ 12 h 17"/>
                    <a:gd name="T54" fmla="*/ 19 w 23"/>
                    <a:gd name="T55" fmla="*/ 13 h 17"/>
                    <a:gd name="T56" fmla="*/ 16 w 23"/>
                    <a:gd name="T57" fmla="*/ 17 h 17"/>
                    <a:gd name="T58" fmla="*/ 4 w 23"/>
                    <a:gd name="T59" fmla="*/ 11 h 17"/>
                    <a:gd name="T60" fmla="*/ 5 w 23"/>
                    <a:gd name="T61" fmla="*/ 14 h 17"/>
                    <a:gd name="T62" fmla="*/ 12 w 23"/>
                    <a:gd name="T63" fmla="*/ 15 h 17"/>
                    <a:gd name="T64" fmla="*/ 15 w 23"/>
                    <a:gd name="T65" fmla="*/ 15 h 17"/>
                    <a:gd name="T66" fmla="*/ 16 w 23"/>
                    <a:gd name="T67" fmla="*/ 15 h 17"/>
                    <a:gd name="T68" fmla="*/ 16 w 23"/>
                    <a:gd name="T69" fmla="*/ 15 h 17"/>
                    <a:gd name="T70" fmla="*/ 17 w 23"/>
                    <a:gd name="T71" fmla="*/ 13 h 17"/>
                    <a:gd name="T72" fmla="*/ 17 w 23"/>
                    <a:gd name="T73" fmla="*/ 12 h 17"/>
                    <a:gd name="T74" fmla="*/ 19 w 23"/>
                    <a:gd name="T75" fmla="*/ 9 h 17"/>
                    <a:gd name="T76" fmla="*/ 19 w 23"/>
                    <a:gd name="T77" fmla="*/ 7 h 17"/>
                    <a:gd name="T78" fmla="*/ 18 w 23"/>
                    <a:gd name="T79" fmla="*/ 6 h 17"/>
                    <a:gd name="T80" fmla="*/ 12 w 23"/>
                    <a:gd name="T81" fmla="*/ 11 h 17"/>
                    <a:gd name="T82" fmla="*/ 11 w 23"/>
                    <a:gd name="T83" fmla="*/ 11 h 17"/>
                    <a:gd name="T84" fmla="*/ 9 w 23"/>
                    <a:gd name="T85" fmla="*/ 11 h 17"/>
                    <a:gd name="T86" fmla="*/ 4 w 23"/>
                    <a:gd name="T87" fmla="*/ 11 h 17"/>
                    <a:gd name="T88" fmla="*/ 20 w 23"/>
                    <a:gd name="T89" fmla="*/ 3 h 17"/>
                    <a:gd name="T90" fmla="*/ 20 w 23"/>
                    <a:gd name="T91" fmla="*/ 4 h 17"/>
                    <a:gd name="T92" fmla="*/ 18 w 23"/>
                    <a:gd name="T93" fmla="*/ 6 h 17"/>
                    <a:gd name="T94" fmla="*/ 19 w 23"/>
                    <a:gd name="T95" fmla="*/ 6 h 17"/>
                    <a:gd name="T96" fmla="*/ 20 w 23"/>
                    <a:gd name="T97" fmla="*/ 6 h 17"/>
                    <a:gd name="T98" fmla="*/ 21 w 23"/>
                    <a:gd name="T99" fmla="*/ 6 h 17"/>
                    <a:gd name="T100" fmla="*/ 20 w 23"/>
                    <a:gd name="T101" fmla="*/ 3 h 1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
                    <a:gd name="T154" fmla="*/ 0 h 17"/>
                    <a:gd name="T155" fmla="*/ 23 w 23"/>
                    <a:gd name="T156" fmla="*/ 17 h 1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 h="17">
                      <a:moveTo>
                        <a:pt x="16" y="17"/>
                      </a:moveTo>
                      <a:cubicBezTo>
                        <a:pt x="16" y="17"/>
                        <a:pt x="16" y="17"/>
                        <a:pt x="16" y="17"/>
                      </a:cubicBezTo>
                      <a:cubicBezTo>
                        <a:pt x="15" y="17"/>
                        <a:pt x="15" y="17"/>
                        <a:pt x="15" y="17"/>
                      </a:cubicBezTo>
                      <a:cubicBezTo>
                        <a:pt x="14" y="17"/>
                        <a:pt x="13" y="17"/>
                        <a:pt x="12" y="17"/>
                      </a:cubicBezTo>
                      <a:cubicBezTo>
                        <a:pt x="9" y="17"/>
                        <a:pt x="6" y="17"/>
                        <a:pt x="4" y="15"/>
                      </a:cubicBezTo>
                      <a:cubicBezTo>
                        <a:pt x="3" y="15"/>
                        <a:pt x="3" y="13"/>
                        <a:pt x="2" y="11"/>
                      </a:cubicBezTo>
                      <a:cubicBezTo>
                        <a:pt x="1" y="10"/>
                        <a:pt x="1" y="9"/>
                        <a:pt x="0" y="8"/>
                      </a:cubicBezTo>
                      <a:cubicBezTo>
                        <a:pt x="0" y="7"/>
                        <a:pt x="0" y="7"/>
                        <a:pt x="0" y="7"/>
                      </a:cubicBezTo>
                      <a:cubicBezTo>
                        <a:pt x="1" y="7"/>
                        <a:pt x="1" y="7"/>
                        <a:pt x="1" y="7"/>
                      </a:cubicBezTo>
                      <a:cubicBezTo>
                        <a:pt x="1" y="7"/>
                        <a:pt x="2" y="7"/>
                        <a:pt x="2" y="7"/>
                      </a:cubicBezTo>
                      <a:cubicBezTo>
                        <a:pt x="3" y="6"/>
                        <a:pt x="3" y="6"/>
                        <a:pt x="3" y="6"/>
                      </a:cubicBezTo>
                      <a:cubicBezTo>
                        <a:pt x="4" y="7"/>
                        <a:pt x="4" y="7"/>
                        <a:pt x="4" y="7"/>
                      </a:cubicBezTo>
                      <a:cubicBezTo>
                        <a:pt x="4" y="8"/>
                        <a:pt x="4" y="9"/>
                        <a:pt x="6" y="9"/>
                      </a:cubicBezTo>
                      <a:cubicBezTo>
                        <a:pt x="7" y="9"/>
                        <a:pt x="8" y="9"/>
                        <a:pt x="9" y="9"/>
                      </a:cubicBezTo>
                      <a:cubicBezTo>
                        <a:pt x="10" y="9"/>
                        <a:pt x="11" y="9"/>
                        <a:pt x="12" y="9"/>
                      </a:cubicBezTo>
                      <a:cubicBezTo>
                        <a:pt x="12" y="9"/>
                        <a:pt x="12" y="9"/>
                        <a:pt x="12" y="9"/>
                      </a:cubicBezTo>
                      <a:cubicBezTo>
                        <a:pt x="14" y="9"/>
                        <a:pt x="17" y="5"/>
                        <a:pt x="18" y="3"/>
                      </a:cubicBezTo>
                      <a:cubicBezTo>
                        <a:pt x="19" y="2"/>
                        <a:pt x="19" y="1"/>
                        <a:pt x="20" y="1"/>
                      </a:cubicBezTo>
                      <a:cubicBezTo>
                        <a:pt x="21" y="0"/>
                        <a:pt x="21" y="0"/>
                        <a:pt x="21" y="0"/>
                      </a:cubicBezTo>
                      <a:cubicBezTo>
                        <a:pt x="22" y="1"/>
                        <a:pt x="22" y="1"/>
                        <a:pt x="22" y="1"/>
                      </a:cubicBezTo>
                      <a:cubicBezTo>
                        <a:pt x="22" y="2"/>
                        <a:pt x="22" y="2"/>
                        <a:pt x="22" y="3"/>
                      </a:cubicBezTo>
                      <a:cubicBezTo>
                        <a:pt x="22" y="4"/>
                        <a:pt x="23" y="5"/>
                        <a:pt x="23" y="7"/>
                      </a:cubicBezTo>
                      <a:cubicBezTo>
                        <a:pt x="22" y="8"/>
                        <a:pt x="22" y="8"/>
                        <a:pt x="22" y="8"/>
                      </a:cubicBezTo>
                      <a:cubicBezTo>
                        <a:pt x="21" y="7"/>
                        <a:pt x="21" y="7"/>
                        <a:pt x="21" y="7"/>
                      </a:cubicBezTo>
                      <a:cubicBezTo>
                        <a:pt x="21" y="7"/>
                        <a:pt x="21" y="7"/>
                        <a:pt x="21" y="7"/>
                      </a:cubicBezTo>
                      <a:cubicBezTo>
                        <a:pt x="22" y="9"/>
                        <a:pt x="21" y="10"/>
                        <a:pt x="20" y="11"/>
                      </a:cubicBezTo>
                      <a:cubicBezTo>
                        <a:pt x="19" y="11"/>
                        <a:pt x="19" y="11"/>
                        <a:pt x="19" y="12"/>
                      </a:cubicBezTo>
                      <a:cubicBezTo>
                        <a:pt x="19" y="13"/>
                        <a:pt x="19" y="13"/>
                        <a:pt x="19" y="13"/>
                      </a:cubicBezTo>
                      <a:cubicBezTo>
                        <a:pt x="19" y="15"/>
                        <a:pt x="18" y="17"/>
                        <a:pt x="16" y="17"/>
                      </a:cubicBezTo>
                      <a:close/>
                      <a:moveTo>
                        <a:pt x="4" y="11"/>
                      </a:moveTo>
                      <a:cubicBezTo>
                        <a:pt x="4" y="12"/>
                        <a:pt x="5" y="14"/>
                        <a:pt x="5" y="14"/>
                      </a:cubicBezTo>
                      <a:cubicBezTo>
                        <a:pt x="6" y="15"/>
                        <a:pt x="10" y="15"/>
                        <a:pt x="12" y="15"/>
                      </a:cubicBezTo>
                      <a:cubicBezTo>
                        <a:pt x="13" y="15"/>
                        <a:pt x="14" y="15"/>
                        <a:pt x="15" y="15"/>
                      </a:cubicBezTo>
                      <a:cubicBezTo>
                        <a:pt x="15" y="15"/>
                        <a:pt x="16" y="15"/>
                        <a:pt x="16" y="15"/>
                      </a:cubicBezTo>
                      <a:cubicBezTo>
                        <a:pt x="16" y="15"/>
                        <a:pt x="16" y="15"/>
                        <a:pt x="16" y="15"/>
                      </a:cubicBezTo>
                      <a:cubicBezTo>
                        <a:pt x="17" y="15"/>
                        <a:pt x="17" y="15"/>
                        <a:pt x="17" y="13"/>
                      </a:cubicBezTo>
                      <a:cubicBezTo>
                        <a:pt x="17" y="13"/>
                        <a:pt x="17" y="12"/>
                        <a:pt x="17" y="12"/>
                      </a:cubicBezTo>
                      <a:cubicBezTo>
                        <a:pt x="17" y="10"/>
                        <a:pt x="18" y="10"/>
                        <a:pt x="19" y="9"/>
                      </a:cubicBezTo>
                      <a:cubicBezTo>
                        <a:pt x="19" y="9"/>
                        <a:pt x="19" y="9"/>
                        <a:pt x="19" y="7"/>
                      </a:cubicBezTo>
                      <a:cubicBezTo>
                        <a:pt x="18" y="6"/>
                        <a:pt x="18" y="6"/>
                        <a:pt x="18" y="6"/>
                      </a:cubicBezTo>
                      <a:cubicBezTo>
                        <a:pt x="16" y="9"/>
                        <a:pt x="14" y="11"/>
                        <a:pt x="12" y="11"/>
                      </a:cubicBezTo>
                      <a:cubicBezTo>
                        <a:pt x="12" y="11"/>
                        <a:pt x="12" y="11"/>
                        <a:pt x="11" y="11"/>
                      </a:cubicBezTo>
                      <a:cubicBezTo>
                        <a:pt x="11" y="11"/>
                        <a:pt x="10" y="11"/>
                        <a:pt x="9" y="11"/>
                      </a:cubicBezTo>
                      <a:cubicBezTo>
                        <a:pt x="7" y="11"/>
                        <a:pt x="5" y="11"/>
                        <a:pt x="4" y="11"/>
                      </a:cubicBezTo>
                      <a:close/>
                      <a:moveTo>
                        <a:pt x="20" y="3"/>
                      </a:moveTo>
                      <a:cubicBezTo>
                        <a:pt x="20" y="4"/>
                        <a:pt x="20" y="4"/>
                        <a:pt x="20" y="4"/>
                      </a:cubicBezTo>
                      <a:cubicBezTo>
                        <a:pt x="19" y="5"/>
                        <a:pt x="19" y="5"/>
                        <a:pt x="18" y="6"/>
                      </a:cubicBezTo>
                      <a:cubicBezTo>
                        <a:pt x="19" y="6"/>
                        <a:pt x="19" y="6"/>
                        <a:pt x="19" y="6"/>
                      </a:cubicBezTo>
                      <a:cubicBezTo>
                        <a:pt x="20" y="6"/>
                        <a:pt x="20" y="6"/>
                        <a:pt x="20" y="6"/>
                      </a:cubicBezTo>
                      <a:cubicBezTo>
                        <a:pt x="20" y="6"/>
                        <a:pt x="20" y="6"/>
                        <a:pt x="21" y="6"/>
                      </a:cubicBezTo>
                      <a:cubicBezTo>
                        <a:pt x="21" y="5"/>
                        <a:pt x="21" y="4"/>
                        <a:pt x="2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1" name="Freeform 447"/>
                <p:cNvSpPr>
                  <a:spLocks noChangeArrowheads="1"/>
                </p:cNvSpPr>
                <p:nvPr/>
              </p:nvSpPr>
              <p:spPr bwMode="auto">
                <a:xfrm>
                  <a:off x="255" y="526"/>
                  <a:ext cx="21" cy="17"/>
                </a:xfrm>
                <a:custGeom>
                  <a:avLst/>
                  <a:gdLst>
                    <a:gd name="T0" fmla="*/ 8 w 12"/>
                    <a:gd name="T1" fmla="*/ 1 h 10"/>
                    <a:gd name="T2" fmla="*/ 1 w 12"/>
                    <a:gd name="T3" fmla="*/ 2 h 10"/>
                    <a:gd name="T4" fmla="*/ 0 w 12"/>
                    <a:gd name="T5" fmla="*/ 7 h 10"/>
                    <a:gd name="T6" fmla="*/ 2 w 12"/>
                    <a:gd name="T7" fmla="*/ 8 h 10"/>
                    <a:gd name="T8" fmla="*/ 1 w 12"/>
                    <a:gd name="T9" fmla="*/ 10 h 10"/>
                    <a:gd name="T10" fmla="*/ 6 w 12"/>
                    <a:gd name="T11" fmla="*/ 6 h 10"/>
                    <a:gd name="T12" fmla="*/ 12 w 12"/>
                    <a:gd name="T13" fmla="*/ 4 h 10"/>
                    <a:gd name="T14" fmla="*/ 8 w 12"/>
                    <a:gd name="T15" fmla="*/ 1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8" y="1"/>
                      </a:moveTo>
                      <a:cubicBezTo>
                        <a:pt x="5" y="0"/>
                        <a:pt x="3" y="1"/>
                        <a:pt x="1" y="2"/>
                      </a:cubicBezTo>
                      <a:cubicBezTo>
                        <a:pt x="3" y="4"/>
                        <a:pt x="1" y="5"/>
                        <a:pt x="0" y="7"/>
                      </a:cubicBezTo>
                      <a:cubicBezTo>
                        <a:pt x="1" y="7"/>
                        <a:pt x="2" y="8"/>
                        <a:pt x="2" y="8"/>
                      </a:cubicBezTo>
                      <a:cubicBezTo>
                        <a:pt x="1" y="9"/>
                        <a:pt x="1" y="9"/>
                        <a:pt x="1" y="10"/>
                      </a:cubicBezTo>
                      <a:cubicBezTo>
                        <a:pt x="2" y="9"/>
                        <a:pt x="4" y="7"/>
                        <a:pt x="6" y="6"/>
                      </a:cubicBezTo>
                      <a:cubicBezTo>
                        <a:pt x="8" y="5"/>
                        <a:pt x="10" y="7"/>
                        <a:pt x="12" y="4"/>
                      </a:cubicBezTo>
                      <a:cubicBezTo>
                        <a:pt x="10" y="4"/>
                        <a:pt x="8" y="3"/>
                        <a:pt x="8"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2" name="Freeform 448"/>
                <p:cNvSpPr>
                  <a:spLocks noEditPoints="1" noChangeArrowheads="1"/>
                </p:cNvSpPr>
                <p:nvPr/>
              </p:nvSpPr>
              <p:spPr bwMode="auto">
                <a:xfrm>
                  <a:off x="253" y="524"/>
                  <a:ext cx="24" cy="24"/>
                </a:xfrm>
                <a:custGeom>
                  <a:avLst/>
                  <a:gdLst>
                    <a:gd name="T0" fmla="*/ 0 w 14"/>
                    <a:gd name="T1" fmla="*/ 14 h 14"/>
                    <a:gd name="T2" fmla="*/ 1 w 14"/>
                    <a:gd name="T3" fmla="*/ 11 h 14"/>
                    <a:gd name="T4" fmla="*/ 1 w 14"/>
                    <a:gd name="T5" fmla="*/ 10 h 14"/>
                    <a:gd name="T6" fmla="*/ 2 w 14"/>
                    <a:gd name="T7" fmla="*/ 9 h 14"/>
                    <a:gd name="T8" fmla="*/ 1 w 14"/>
                    <a:gd name="T9" fmla="*/ 9 h 14"/>
                    <a:gd name="T10" fmla="*/ 0 w 14"/>
                    <a:gd name="T11" fmla="*/ 9 h 14"/>
                    <a:gd name="T12" fmla="*/ 0 w 14"/>
                    <a:gd name="T13" fmla="*/ 8 h 14"/>
                    <a:gd name="T14" fmla="*/ 1 w 14"/>
                    <a:gd name="T15" fmla="*/ 6 h 14"/>
                    <a:gd name="T16" fmla="*/ 1 w 14"/>
                    <a:gd name="T17" fmla="*/ 3 h 14"/>
                    <a:gd name="T18" fmla="*/ 1 w 14"/>
                    <a:gd name="T19" fmla="*/ 2 h 14"/>
                    <a:gd name="T20" fmla="*/ 2 w 14"/>
                    <a:gd name="T21" fmla="*/ 2 h 14"/>
                    <a:gd name="T22" fmla="*/ 9 w 14"/>
                    <a:gd name="T23" fmla="*/ 1 h 14"/>
                    <a:gd name="T24" fmla="*/ 10 w 14"/>
                    <a:gd name="T25" fmla="*/ 1 h 14"/>
                    <a:gd name="T26" fmla="*/ 10 w 14"/>
                    <a:gd name="T27" fmla="*/ 2 h 14"/>
                    <a:gd name="T28" fmla="*/ 13 w 14"/>
                    <a:gd name="T29" fmla="*/ 4 h 14"/>
                    <a:gd name="T30" fmla="*/ 14 w 14"/>
                    <a:gd name="T31" fmla="*/ 5 h 14"/>
                    <a:gd name="T32" fmla="*/ 14 w 14"/>
                    <a:gd name="T33" fmla="*/ 6 h 14"/>
                    <a:gd name="T34" fmla="*/ 11 w 14"/>
                    <a:gd name="T35" fmla="*/ 8 h 14"/>
                    <a:gd name="T36" fmla="*/ 11 w 14"/>
                    <a:gd name="T37" fmla="*/ 8 h 14"/>
                    <a:gd name="T38" fmla="*/ 10 w 14"/>
                    <a:gd name="T39" fmla="*/ 8 h 14"/>
                    <a:gd name="T40" fmla="*/ 8 w 14"/>
                    <a:gd name="T41" fmla="*/ 8 h 14"/>
                    <a:gd name="T42" fmla="*/ 4 w 14"/>
                    <a:gd name="T43" fmla="*/ 11 h 14"/>
                    <a:gd name="T44" fmla="*/ 2 w 14"/>
                    <a:gd name="T45" fmla="*/ 12 h 14"/>
                    <a:gd name="T46" fmla="*/ 0 w 14"/>
                    <a:gd name="T47" fmla="*/ 14 h 14"/>
                    <a:gd name="T48" fmla="*/ 3 w 14"/>
                    <a:gd name="T49" fmla="*/ 7 h 14"/>
                    <a:gd name="T50" fmla="*/ 3 w 14"/>
                    <a:gd name="T51" fmla="*/ 7 h 14"/>
                    <a:gd name="T52" fmla="*/ 3 w 14"/>
                    <a:gd name="T53" fmla="*/ 8 h 14"/>
                    <a:gd name="T54" fmla="*/ 4 w 14"/>
                    <a:gd name="T55" fmla="*/ 8 h 14"/>
                    <a:gd name="T56" fmla="*/ 7 w 14"/>
                    <a:gd name="T57" fmla="*/ 6 h 14"/>
                    <a:gd name="T58" fmla="*/ 10 w 14"/>
                    <a:gd name="T59" fmla="*/ 6 h 14"/>
                    <a:gd name="T60" fmla="*/ 11 w 14"/>
                    <a:gd name="T61" fmla="*/ 6 h 14"/>
                    <a:gd name="T62" fmla="*/ 11 w 14"/>
                    <a:gd name="T63" fmla="*/ 6 h 14"/>
                    <a:gd name="T64" fmla="*/ 11 w 14"/>
                    <a:gd name="T65" fmla="*/ 6 h 14"/>
                    <a:gd name="T66" fmla="*/ 8 w 14"/>
                    <a:gd name="T67" fmla="*/ 3 h 14"/>
                    <a:gd name="T68" fmla="*/ 4 w 14"/>
                    <a:gd name="T69" fmla="*/ 3 h 14"/>
                    <a:gd name="T70" fmla="*/ 3 w 14"/>
                    <a:gd name="T71" fmla="*/ 7 h 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
                    <a:gd name="T109" fmla="*/ 0 h 14"/>
                    <a:gd name="T110" fmla="*/ 14 w 14"/>
                    <a:gd name="T111" fmla="*/ 14 h 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 h="14">
                      <a:moveTo>
                        <a:pt x="0" y="14"/>
                      </a:moveTo>
                      <a:cubicBezTo>
                        <a:pt x="1" y="11"/>
                        <a:pt x="1" y="11"/>
                        <a:pt x="1" y="11"/>
                      </a:cubicBezTo>
                      <a:cubicBezTo>
                        <a:pt x="1" y="11"/>
                        <a:pt x="1" y="10"/>
                        <a:pt x="1" y="10"/>
                      </a:cubicBezTo>
                      <a:cubicBezTo>
                        <a:pt x="1" y="10"/>
                        <a:pt x="1" y="9"/>
                        <a:pt x="2" y="9"/>
                      </a:cubicBezTo>
                      <a:cubicBezTo>
                        <a:pt x="1" y="9"/>
                        <a:pt x="1" y="9"/>
                        <a:pt x="1" y="9"/>
                      </a:cubicBezTo>
                      <a:cubicBezTo>
                        <a:pt x="0" y="9"/>
                        <a:pt x="0" y="9"/>
                        <a:pt x="0" y="9"/>
                      </a:cubicBezTo>
                      <a:cubicBezTo>
                        <a:pt x="0" y="8"/>
                        <a:pt x="0" y="8"/>
                        <a:pt x="0" y="8"/>
                      </a:cubicBezTo>
                      <a:cubicBezTo>
                        <a:pt x="0" y="7"/>
                        <a:pt x="1" y="7"/>
                        <a:pt x="1" y="6"/>
                      </a:cubicBezTo>
                      <a:cubicBezTo>
                        <a:pt x="2" y="5"/>
                        <a:pt x="2" y="4"/>
                        <a:pt x="1" y="3"/>
                      </a:cubicBezTo>
                      <a:cubicBezTo>
                        <a:pt x="1" y="2"/>
                        <a:pt x="1" y="2"/>
                        <a:pt x="1" y="2"/>
                      </a:cubicBezTo>
                      <a:cubicBezTo>
                        <a:pt x="2" y="2"/>
                        <a:pt x="2" y="2"/>
                        <a:pt x="2" y="2"/>
                      </a:cubicBezTo>
                      <a:cubicBezTo>
                        <a:pt x="4" y="1"/>
                        <a:pt x="7" y="0"/>
                        <a:pt x="9" y="1"/>
                      </a:cubicBezTo>
                      <a:cubicBezTo>
                        <a:pt x="10" y="1"/>
                        <a:pt x="10" y="1"/>
                        <a:pt x="10" y="1"/>
                      </a:cubicBezTo>
                      <a:cubicBezTo>
                        <a:pt x="10" y="2"/>
                        <a:pt x="10" y="2"/>
                        <a:pt x="10" y="2"/>
                      </a:cubicBezTo>
                      <a:cubicBezTo>
                        <a:pt x="10" y="4"/>
                        <a:pt x="12" y="4"/>
                        <a:pt x="13" y="4"/>
                      </a:cubicBezTo>
                      <a:cubicBezTo>
                        <a:pt x="14" y="5"/>
                        <a:pt x="14" y="5"/>
                        <a:pt x="14" y="5"/>
                      </a:cubicBezTo>
                      <a:cubicBezTo>
                        <a:pt x="14" y="6"/>
                        <a:pt x="14" y="6"/>
                        <a:pt x="14" y="6"/>
                      </a:cubicBezTo>
                      <a:cubicBezTo>
                        <a:pt x="13" y="7"/>
                        <a:pt x="12" y="8"/>
                        <a:pt x="11" y="8"/>
                      </a:cubicBezTo>
                      <a:cubicBezTo>
                        <a:pt x="11" y="8"/>
                        <a:pt x="11" y="8"/>
                        <a:pt x="11" y="8"/>
                      </a:cubicBezTo>
                      <a:cubicBezTo>
                        <a:pt x="10" y="8"/>
                        <a:pt x="10" y="8"/>
                        <a:pt x="10" y="8"/>
                      </a:cubicBezTo>
                      <a:cubicBezTo>
                        <a:pt x="9" y="8"/>
                        <a:pt x="8" y="8"/>
                        <a:pt x="8" y="8"/>
                      </a:cubicBezTo>
                      <a:cubicBezTo>
                        <a:pt x="6" y="8"/>
                        <a:pt x="5" y="9"/>
                        <a:pt x="4" y="11"/>
                      </a:cubicBezTo>
                      <a:cubicBezTo>
                        <a:pt x="3" y="11"/>
                        <a:pt x="3" y="12"/>
                        <a:pt x="2" y="12"/>
                      </a:cubicBezTo>
                      <a:lnTo>
                        <a:pt x="0" y="14"/>
                      </a:lnTo>
                      <a:close/>
                      <a:moveTo>
                        <a:pt x="3" y="7"/>
                      </a:moveTo>
                      <a:cubicBezTo>
                        <a:pt x="3" y="7"/>
                        <a:pt x="3" y="7"/>
                        <a:pt x="3" y="7"/>
                      </a:cubicBezTo>
                      <a:cubicBezTo>
                        <a:pt x="3" y="8"/>
                        <a:pt x="3" y="8"/>
                        <a:pt x="3" y="8"/>
                      </a:cubicBezTo>
                      <a:cubicBezTo>
                        <a:pt x="4" y="8"/>
                        <a:pt x="4" y="8"/>
                        <a:pt x="4" y="8"/>
                      </a:cubicBezTo>
                      <a:cubicBezTo>
                        <a:pt x="5" y="7"/>
                        <a:pt x="6" y="6"/>
                        <a:pt x="7" y="6"/>
                      </a:cubicBezTo>
                      <a:cubicBezTo>
                        <a:pt x="8" y="6"/>
                        <a:pt x="9" y="6"/>
                        <a:pt x="10" y="6"/>
                      </a:cubicBezTo>
                      <a:cubicBezTo>
                        <a:pt x="10" y="6"/>
                        <a:pt x="10" y="6"/>
                        <a:pt x="11" y="6"/>
                      </a:cubicBezTo>
                      <a:cubicBezTo>
                        <a:pt x="11" y="6"/>
                        <a:pt x="11" y="6"/>
                        <a:pt x="11" y="6"/>
                      </a:cubicBezTo>
                      <a:cubicBezTo>
                        <a:pt x="11" y="6"/>
                        <a:pt x="11" y="6"/>
                        <a:pt x="11" y="6"/>
                      </a:cubicBezTo>
                      <a:cubicBezTo>
                        <a:pt x="9" y="5"/>
                        <a:pt x="8" y="4"/>
                        <a:pt x="8" y="3"/>
                      </a:cubicBezTo>
                      <a:cubicBezTo>
                        <a:pt x="6" y="2"/>
                        <a:pt x="5" y="3"/>
                        <a:pt x="4" y="3"/>
                      </a:cubicBezTo>
                      <a:cubicBezTo>
                        <a:pt x="4" y="5"/>
                        <a:pt x="3" y="6"/>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3" name="Freeform 449"/>
                <p:cNvSpPr>
                  <a:spLocks noChangeArrowheads="1"/>
                </p:cNvSpPr>
                <p:nvPr/>
              </p:nvSpPr>
              <p:spPr bwMode="auto">
                <a:xfrm>
                  <a:off x="255" y="522"/>
                  <a:ext cx="128" cy="59"/>
                </a:xfrm>
                <a:custGeom>
                  <a:avLst/>
                  <a:gdLst>
                    <a:gd name="T0" fmla="*/ 1 w 74"/>
                    <a:gd name="T1" fmla="*/ 13 h 34"/>
                    <a:gd name="T2" fmla="*/ 7 w 74"/>
                    <a:gd name="T3" fmla="*/ 10 h 34"/>
                    <a:gd name="T4" fmla="*/ 12 w 74"/>
                    <a:gd name="T5" fmla="*/ 11 h 34"/>
                    <a:gd name="T6" fmla="*/ 11 w 74"/>
                    <a:gd name="T7" fmla="*/ 10 h 34"/>
                    <a:gd name="T8" fmla="*/ 15 w 74"/>
                    <a:gd name="T9" fmla="*/ 9 h 34"/>
                    <a:gd name="T10" fmla="*/ 15 w 74"/>
                    <a:gd name="T11" fmla="*/ 7 h 34"/>
                    <a:gd name="T12" fmla="*/ 25 w 74"/>
                    <a:gd name="T13" fmla="*/ 4 h 34"/>
                    <a:gd name="T14" fmla="*/ 33 w 74"/>
                    <a:gd name="T15" fmla="*/ 3 h 34"/>
                    <a:gd name="T16" fmla="*/ 37 w 74"/>
                    <a:gd name="T17" fmla="*/ 4 h 34"/>
                    <a:gd name="T18" fmla="*/ 40 w 74"/>
                    <a:gd name="T19" fmla="*/ 4 h 34"/>
                    <a:gd name="T20" fmla="*/ 41 w 74"/>
                    <a:gd name="T21" fmla="*/ 6 h 34"/>
                    <a:gd name="T22" fmla="*/ 60 w 74"/>
                    <a:gd name="T23" fmla="*/ 5 h 34"/>
                    <a:gd name="T24" fmla="*/ 73 w 74"/>
                    <a:gd name="T25" fmla="*/ 14 h 34"/>
                    <a:gd name="T26" fmla="*/ 72 w 74"/>
                    <a:gd name="T27" fmla="*/ 19 h 34"/>
                    <a:gd name="T28" fmla="*/ 72 w 74"/>
                    <a:gd name="T29" fmla="*/ 23 h 34"/>
                    <a:gd name="T30" fmla="*/ 74 w 74"/>
                    <a:gd name="T31" fmla="*/ 26 h 34"/>
                    <a:gd name="T32" fmla="*/ 71 w 74"/>
                    <a:gd name="T33" fmla="*/ 26 h 34"/>
                    <a:gd name="T34" fmla="*/ 66 w 74"/>
                    <a:gd name="T35" fmla="*/ 26 h 34"/>
                    <a:gd name="T36" fmla="*/ 64 w 74"/>
                    <a:gd name="T37" fmla="*/ 27 h 34"/>
                    <a:gd name="T38" fmla="*/ 58 w 74"/>
                    <a:gd name="T39" fmla="*/ 27 h 34"/>
                    <a:gd name="T40" fmla="*/ 51 w 74"/>
                    <a:gd name="T41" fmla="*/ 29 h 34"/>
                    <a:gd name="T42" fmla="*/ 45 w 74"/>
                    <a:gd name="T43" fmla="*/ 30 h 34"/>
                    <a:gd name="T44" fmla="*/ 42 w 74"/>
                    <a:gd name="T45" fmla="*/ 32 h 34"/>
                    <a:gd name="T46" fmla="*/ 40 w 74"/>
                    <a:gd name="T47" fmla="*/ 34 h 34"/>
                    <a:gd name="T48" fmla="*/ 40 w 74"/>
                    <a:gd name="T49" fmla="*/ 30 h 34"/>
                    <a:gd name="T50" fmla="*/ 35 w 74"/>
                    <a:gd name="T51" fmla="*/ 29 h 34"/>
                    <a:gd name="T52" fmla="*/ 26 w 74"/>
                    <a:gd name="T53" fmla="*/ 32 h 34"/>
                    <a:gd name="T54" fmla="*/ 19 w 74"/>
                    <a:gd name="T55" fmla="*/ 29 h 34"/>
                    <a:gd name="T56" fmla="*/ 16 w 74"/>
                    <a:gd name="T57" fmla="*/ 32 h 34"/>
                    <a:gd name="T58" fmla="*/ 8 w 74"/>
                    <a:gd name="T59" fmla="*/ 30 h 34"/>
                    <a:gd name="T60" fmla="*/ 6 w 74"/>
                    <a:gd name="T61" fmla="*/ 30 h 34"/>
                    <a:gd name="T62" fmla="*/ 9 w 74"/>
                    <a:gd name="T63" fmla="*/ 28 h 34"/>
                    <a:gd name="T64" fmla="*/ 5 w 74"/>
                    <a:gd name="T65" fmla="*/ 28 h 34"/>
                    <a:gd name="T66" fmla="*/ 5 w 74"/>
                    <a:gd name="T67" fmla="*/ 25 h 34"/>
                    <a:gd name="T68" fmla="*/ 4 w 74"/>
                    <a:gd name="T69" fmla="*/ 23 h 34"/>
                    <a:gd name="T70" fmla="*/ 2 w 74"/>
                    <a:gd name="T71" fmla="*/ 20 h 34"/>
                    <a:gd name="T72" fmla="*/ 5 w 74"/>
                    <a:gd name="T73" fmla="*/ 21 h 34"/>
                    <a:gd name="T74" fmla="*/ 3 w 74"/>
                    <a:gd name="T75" fmla="*/ 20 h 34"/>
                    <a:gd name="T76" fmla="*/ 3 w 74"/>
                    <a:gd name="T77" fmla="*/ 15 h 34"/>
                    <a:gd name="T78" fmla="*/ 1 w 74"/>
                    <a:gd name="T79" fmla="*/ 16 h 34"/>
                    <a:gd name="T80" fmla="*/ 1 w 74"/>
                    <a:gd name="T81" fmla="*/ 13 h 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4"/>
                    <a:gd name="T124" fmla="*/ 0 h 34"/>
                    <a:gd name="T125" fmla="*/ 74 w 74"/>
                    <a:gd name="T126" fmla="*/ 34 h 3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4" h="34">
                      <a:moveTo>
                        <a:pt x="1" y="13"/>
                      </a:moveTo>
                      <a:cubicBezTo>
                        <a:pt x="3" y="11"/>
                        <a:pt x="7" y="12"/>
                        <a:pt x="7" y="10"/>
                      </a:cubicBezTo>
                      <a:cubicBezTo>
                        <a:pt x="8" y="11"/>
                        <a:pt x="10" y="11"/>
                        <a:pt x="12" y="11"/>
                      </a:cubicBezTo>
                      <a:cubicBezTo>
                        <a:pt x="12" y="10"/>
                        <a:pt x="11" y="10"/>
                        <a:pt x="11" y="10"/>
                      </a:cubicBezTo>
                      <a:cubicBezTo>
                        <a:pt x="12" y="10"/>
                        <a:pt x="14" y="9"/>
                        <a:pt x="15" y="9"/>
                      </a:cubicBezTo>
                      <a:cubicBezTo>
                        <a:pt x="12" y="9"/>
                        <a:pt x="11" y="6"/>
                        <a:pt x="15" y="7"/>
                      </a:cubicBezTo>
                      <a:cubicBezTo>
                        <a:pt x="20" y="8"/>
                        <a:pt x="20" y="8"/>
                        <a:pt x="25" y="4"/>
                      </a:cubicBezTo>
                      <a:cubicBezTo>
                        <a:pt x="27" y="2"/>
                        <a:pt x="30" y="3"/>
                        <a:pt x="33" y="3"/>
                      </a:cubicBezTo>
                      <a:cubicBezTo>
                        <a:pt x="35" y="2"/>
                        <a:pt x="36" y="2"/>
                        <a:pt x="37" y="4"/>
                      </a:cubicBezTo>
                      <a:cubicBezTo>
                        <a:pt x="38" y="5"/>
                        <a:pt x="39" y="4"/>
                        <a:pt x="40" y="4"/>
                      </a:cubicBezTo>
                      <a:cubicBezTo>
                        <a:pt x="40" y="4"/>
                        <a:pt x="40" y="6"/>
                        <a:pt x="41" y="6"/>
                      </a:cubicBezTo>
                      <a:cubicBezTo>
                        <a:pt x="46" y="9"/>
                        <a:pt x="55" y="9"/>
                        <a:pt x="60" y="5"/>
                      </a:cubicBezTo>
                      <a:cubicBezTo>
                        <a:pt x="66" y="0"/>
                        <a:pt x="68" y="12"/>
                        <a:pt x="73" y="14"/>
                      </a:cubicBezTo>
                      <a:cubicBezTo>
                        <a:pt x="70" y="15"/>
                        <a:pt x="72" y="17"/>
                        <a:pt x="72" y="19"/>
                      </a:cubicBezTo>
                      <a:cubicBezTo>
                        <a:pt x="72" y="21"/>
                        <a:pt x="72" y="22"/>
                        <a:pt x="72" y="23"/>
                      </a:cubicBezTo>
                      <a:cubicBezTo>
                        <a:pt x="72" y="24"/>
                        <a:pt x="74" y="25"/>
                        <a:pt x="74" y="26"/>
                      </a:cubicBezTo>
                      <a:cubicBezTo>
                        <a:pt x="73" y="28"/>
                        <a:pt x="72" y="26"/>
                        <a:pt x="71" y="26"/>
                      </a:cubicBezTo>
                      <a:cubicBezTo>
                        <a:pt x="70" y="26"/>
                        <a:pt x="68" y="26"/>
                        <a:pt x="66" y="26"/>
                      </a:cubicBezTo>
                      <a:cubicBezTo>
                        <a:pt x="65" y="26"/>
                        <a:pt x="65" y="27"/>
                        <a:pt x="64" y="27"/>
                      </a:cubicBezTo>
                      <a:cubicBezTo>
                        <a:pt x="64" y="27"/>
                        <a:pt x="58" y="27"/>
                        <a:pt x="58" y="27"/>
                      </a:cubicBezTo>
                      <a:cubicBezTo>
                        <a:pt x="56" y="27"/>
                        <a:pt x="53" y="30"/>
                        <a:pt x="51" y="29"/>
                      </a:cubicBezTo>
                      <a:cubicBezTo>
                        <a:pt x="48" y="28"/>
                        <a:pt x="48" y="29"/>
                        <a:pt x="45" y="30"/>
                      </a:cubicBezTo>
                      <a:cubicBezTo>
                        <a:pt x="43" y="30"/>
                        <a:pt x="40" y="28"/>
                        <a:pt x="42" y="32"/>
                      </a:cubicBezTo>
                      <a:cubicBezTo>
                        <a:pt x="40" y="32"/>
                        <a:pt x="41" y="32"/>
                        <a:pt x="40" y="34"/>
                      </a:cubicBezTo>
                      <a:cubicBezTo>
                        <a:pt x="38" y="32"/>
                        <a:pt x="40" y="30"/>
                        <a:pt x="40" y="30"/>
                      </a:cubicBezTo>
                      <a:cubicBezTo>
                        <a:pt x="39" y="28"/>
                        <a:pt x="37" y="30"/>
                        <a:pt x="35" y="29"/>
                      </a:cubicBezTo>
                      <a:cubicBezTo>
                        <a:pt x="33" y="28"/>
                        <a:pt x="29" y="34"/>
                        <a:pt x="26" y="32"/>
                      </a:cubicBezTo>
                      <a:cubicBezTo>
                        <a:pt x="25" y="32"/>
                        <a:pt x="20" y="28"/>
                        <a:pt x="19" y="29"/>
                      </a:cubicBezTo>
                      <a:cubicBezTo>
                        <a:pt x="17" y="29"/>
                        <a:pt x="19" y="31"/>
                        <a:pt x="16" y="32"/>
                      </a:cubicBezTo>
                      <a:cubicBezTo>
                        <a:pt x="12" y="33"/>
                        <a:pt x="12" y="27"/>
                        <a:pt x="8" y="30"/>
                      </a:cubicBezTo>
                      <a:cubicBezTo>
                        <a:pt x="7" y="29"/>
                        <a:pt x="8" y="29"/>
                        <a:pt x="6" y="30"/>
                      </a:cubicBezTo>
                      <a:cubicBezTo>
                        <a:pt x="7" y="29"/>
                        <a:pt x="8" y="28"/>
                        <a:pt x="9" y="28"/>
                      </a:cubicBezTo>
                      <a:cubicBezTo>
                        <a:pt x="8" y="28"/>
                        <a:pt x="7" y="28"/>
                        <a:pt x="5" y="28"/>
                      </a:cubicBezTo>
                      <a:cubicBezTo>
                        <a:pt x="6" y="27"/>
                        <a:pt x="6" y="26"/>
                        <a:pt x="5" y="25"/>
                      </a:cubicBezTo>
                      <a:cubicBezTo>
                        <a:pt x="5" y="25"/>
                        <a:pt x="4" y="23"/>
                        <a:pt x="4" y="23"/>
                      </a:cubicBezTo>
                      <a:cubicBezTo>
                        <a:pt x="2" y="22"/>
                        <a:pt x="0" y="22"/>
                        <a:pt x="2" y="20"/>
                      </a:cubicBezTo>
                      <a:cubicBezTo>
                        <a:pt x="3" y="21"/>
                        <a:pt x="3" y="20"/>
                        <a:pt x="5" y="21"/>
                      </a:cubicBezTo>
                      <a:cubicBezTo>
                        <a:pt x="4" y="21"/>
                        <a:pt x="3" y="20"/>
                        <a:pt x="3" y="20"/>
                      </a:cubicBezTo>
                      <a:cubicBezTo>
                        <a:pt x="4" y="18"/>
                        <a:pt x="2" y="17"/>
                        <a:pt x="3" y="15"/>
                      </a:cubicBezTo>
                      <a:cubicBezTo>
                        <a:pt x="2" y="16"/>
                        <a:pt x="1" y="15"/>
                        <a:pt x="1" y="16"/>
                      </a:cubicBezTo>
                      <a:cubicBezTo>
                        <a:pt x="1" y="15"/>
                        <a:pt x="1" y="14"/>
                        <a:pt x="1"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4" name="Freeform 450"/>
                <p:cNvSpPr>
                  <a:spLocks noEditPoints="1" noChangeArrowheads="1"/>
                </p:cNvSpPr>
                <p:nvPr/>
              </p:nvSpPr>
              <p:spPr bwMode="auto">
                <a:xfrm>
                  <a:off x="250" y="526"/>
                  <a:ext cx="134" cy="56"/>
                </a:xfrm>
                <a:custGeom>
                  <a:avLst/>
                  <a:gdLst>
                    <a:gd name="T0" fmla="*/ 42 w 78"/>
                    <a:gd name="T1" fmla="*/ 28 h 33"/>
                    <a:gd name="T2" fmla="*/ 35 w 78"/>
                    <a:gd name="T3" fmla="*/ 30 h 33"/>
                    <a:gd name="T4" fmla="*/ 27 w 78"/>
                    <a:gd name="T5" fmla="*/ 30 h 33"/>
                    <a:gd name="T6" fmla="*/ 19 w 78"/>
                    <a:gd name="T7" fmla="*/ 31 h 33"/>
                    <a:gd name="T8" fmla="*/ 12 w 78"/>
                    <a:gd name="T9" fmla="*/ 29 h 33"/>
                    <a:gd name="T10" fmla="*/ 10 w 78"/>
                    <a:gd name="T11" fmla="*/ 28 h 33"/>
                    <a:gd name="T12" fmla="*/ 8 w 78"/>
                    <a:gd name="T13" fmla="*/ 27 h 33"/>
                    <a:gd name="T14" fmla="*/ 7 w 78"/>
                    <a:gd name="T15" fmla="*/ 23 h 33"/>
                    <a:gd name="T16" fmla="*/ 6 w 78"/>
                    <a:gd name="T17" fmla="*/ 21 h 33"/>
                    <a:gd name="T18" fmla="*/ 5 w 78"/>
                    <a:gd name="T19" fmla="*/ 16 h 33"/>
                    <a:gd name="T20" fmla="*/ 5 w 78"/>
                    <a:gd name="T21" fmla="*/ 14 h 33"/>
                    <a:gd name="T22" fmla="*/ 3 w 78"/>
                    <a:gd name="T23" fmla="*/ 13 h 33"/>
                    <a:gd name="T24" fmla="*/ 7 w 78"/>
                    <a:gd name="T25" fmla="*/ 9 h 33"/>
                    <a:gd name="T26" fmla="*/ 11 w 78"/>
                    <a:gd name="T27" fmla="*/ 7 h 33"/>
                    <a:gd name="T28" fmla="*/ 14 w 78"/>
                    <a:gd name="T29" fmla="*/ 7 h 33"/>
                    <a:gd name="T30" fmla="*/ 15 w 78"/>
                    <a:gd name="T31" fmla="*/ 5 h 33"/>
                    <a:gd name="T32" fmla="*/ 27 w 78"/>
                    <a:gd name="T33" fmla="*/ 2 h 33"/>
                    <a:gd name="T34" fmla="*/ 38 w 78"/>
                    <a:gd name="T35" fmla="*/ 0 h 33"/>
                    <a:gd name="T36" fmla="*/ 43 w 78"/>
                    <a:gd name="T37" fmla="*/ 1 h 33"/>
                    <a:gd name="T38" fmla="*/ 52 w 78"/>
                    <a:gd name="T39" fmla="*/ 5 h 33"/>
                    <a:gd name="T40" fmla="*/ 73 w 78"/>
                    <a:gd name="T41" fmla="*/ 7 h 33"/>
                    <a:gd name="T42" fmla="*/ 76 w 78"/>
                    <a:gd name="T43" fmla="*/ 13 h 33"/>
                    <a:gd name="T44" fmla="*/ 76 w 78"/>
                    <a:gd name="T45" fmla="*/ 21 h 33"/>
                    <a:gd name="T46" fmla="*/ 76 w 78"/>
                    <a:gd name="T47" fmla="*/ 26 h 33"/>
                    <a:gd name="T48" fmla="*/ 72 w 78"/>
                    <a:gd name="T49" fmla="*/ 25 h 33"/>
                    <a:gd name="T50" fmla="*/ 67 w 78"/>
                    <a:gd name="T51" fmla="*/ 26 h 33"/>
                    <a:gd name="T52" fmla="*/ 54 w 78"/>
                    <a:gd name="T53" fmla="*/ 28 h 33"/>
                    <a:gd name="T54" fmla="*/ 46 w 78"/>
                    <a:gd name="T55" fmla="*/ 28 h 33"/>
                    <a:gd name="T56" fmla="*/ 46 w 78"/>
                    <a:gd name="T57" fmla="*/ 30 h 33"/>
                    <a:gd name="T58" fmla="*/ 43 w 78"/>
                    <a:gd name="T59" fmla="*/ 33 h 33"/>
                    <a:gd name="T60" fmla="*/ 29 w 78"/>
                    <a:gd name="T61" fmla="*/ 29 h 33"/>
                    <a:gd name="T62" fmla="*/ 39 w 78"/>
                    <a:gd name="T63" fmla="*/ 27 h 33"/>
                    <a:gd name="T64" fmla="*/ 46 w 78"/>
                    <a:gd name="T65" fmla="*/ 27 h 33"/>
                    <a:gd name="T66" fmla="*/ 55 w 78"/>
                    <a:gd name="T67" fmla="*/ 26 h 33"/>
                    <a:gd name="T68" fmla="*/ 67 w 78"/>
                    <a:gd name="T69" fmla="*/ 24 h 33"/>
                    <a:gd name="T70" fmla="*/ 69 w 78"/>
                    <a:gd name="T71" fmla="*/ 23 h 33"/>
                    <a:gd name="T72" fmla="*/ 75 w 78"/>
                    <a:gd name="T73" fmla="*/ 24 h 33"/>
                    <a:gd name="T74" fmla="*/ 75 w 78"/>
                    <a:gd name="T75" fmla="*/ 23 h 33"/>
                    <a:gd name="T76" fmla="*/ 74 w 78"/>
                    <a:gd name="T77" fmla="*/ 16 h 33"/>
                    <a:gd name="T78" fmla="*/ 66 w 78"/>
                    <a:gd name="T79" fmla="*/ 3 h 33"/>
                    <a:gd name="T80" fmla="*/ 43 w 78"/>
                    <a:gd name="T81" fmla="*/ 5 h 33"/>
                    <a:gd name="T82" fmla="*/ 40 w 78"/>
                    <a:gd name="T83" fmla="*/ 3 h 33"/>
                    <a:gd name="T84" fmla="*/ 35 w 78"/>
                    <a:gd name="T85" fmla="*/ 2 h 33"/>
                    <a:gd name="T86" fmla="*/ 17 w 78"/>
                    <a:gd name="T87" fmla="*/ 6 h 33"/>
                    <a:gd name="T88" fmla="*/ 18 w 78"/>
                    <a:gd name="T89" fmla="*/ 6 h 33"/>
                    <a:gd name="T90" fmla="*/ 17 w 78"/>
                    <a:gd name="T91" fmla="*/ 10 h 33"/>
                    <a:gd name="T92" fmla="*/ 8 w 78"/>
                    <a:gd name="T93" fmla="*/ 11 h 33"/>
                    <a:gd name="T94" fmla="*/ 6 w 78"/>
                    <a:gd name="T95" fmla="*/ 12 h 33"/>
                    <a:gd name="T96" fmla="*/ 7 w 78"/>
                    <a:gd name="T97" fmla="*/ 15 h 33"/>
                    <a:gd name="T98" fmla="*/ 13 w 78"/>
                    <a:gd name="T99" fmla="*/ 22 h 33"/>
                    <a:gd name="T100" fmla="*/ 9 w 78"/>
                    <a:gd name="T101" fmla="*/ 22 h 33"/>
                    <a:gd name="T102" fmla="*/ 12 w 78"/>
                    <a:gd name="T103" fmla="*/ 25 h 33"/>
                    <a:gd name="T104" fmla="*/ 16 w 78"/>
                    <a:gd name="T105" fmla="*/ 28 h 33"/>
                    <a:gd name="T106" fmla="*/ 22 w 78"/>
                    <a:gd name="T107" fmla="*/ 26 h 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8"/>
                    <a:gd name="T163" fmla="*/ 0 h 33"/>
                    <a:gd name="T164" fmla="*/ 78 w 78"/>
                    <a:gd name="T165" fmla="*/ 33 h 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8" h="33">
                      <a:moveTo>
                        <a:pt x="43" y="33"/>
                      </a:moveTo>
                      <a:cubicBezTo>
                        <a:pt x="42" y="32"/>
                        <a:pt x="42" y="32"/>
                        <a:pt x="42" y="32"/>
                      </a:cubicBezTo>
                      <a:cubicBezTo>
                        <a:pt x="40" y="31"/>
                        <a:pt x="41" y="29"/>
                        <a:pt x="42" y="28"/>
                      </a:cubicBezTo>
                      <a:cubicBezTo>
                        <a:pt x="42" y="28"/>
                        <a:pt x="42" y="28"/>
                        <a:pt x="41" y="28"/>
                      </a:cubicBezTo>
                      <a:cubicBezTo>
                        <a:pt x="40" y="29"/>
                        <a:pt x="39" y="29"/>
                        <a:pt x="38" y="28"/>
                      </a:cubicBezTo>
                      <a:cubicBezTo>
                        <a:pt x="37" y="28"/>
                        <a:pt x="36" y="29"/>
                        <a:pt x="35" y="30"/>
                      </a:cubicBezTo>
                      <a:cubicBezTo>
                        <a:pt x="34" y="31"/>
                        <a:pt x="32" y="32"/>
                        <a:pt x="30" y="32"/>
                      </a:cubicBezTo>
                      <a:cubicBezTo>
                        <a:pt x="30" y="32"/>
                        <a:pt x="29" y="31"/>
                        <a:pt x="28" y="31"/>
                      </a:cubicBezTo>
                      <a:cubicBezTo>
                        <a:pt x="28" y="31"/>
                        <a:pt x="28" y="31"/>
                        <a:pt x="27" y="30"/>
                      </a:cubicBezTo>
                      <a:cubicBezTo>
                        <a:pt x="26" y="29"/>
                        <a:pt x="23" y="28"/>
                        <a:pt x="22" y="27"/>
                      </a:cubicBezTo>
                      <a:cubicBezTo>
                        <a:pt x="22" y="28"/>
                        <a:pt x="22" y="28"/>
                        <a:pt x="22" y="28"/>
                      </a:cubicBezTo>
                      <a:cubicBezTo>
                        <a:pt x="21" y="29"/>
                        <a:pt x="21" y="30"/>
                        <a:pt x="19" y="31"/>
                      </a:cubicBezTo>
                      <a:cubicBezTo>
                        <a:pt x="19" y="31"/>
                        <a:pt x="18" y="31"/>
                        <a:pt x="18" y="31"/>
                      </a:cubicBezTo>
                      <a:cubicBezTo>
                        <a:pt x="16" y="31"/>
                        <a:pt x="15" y="30"/>
                        <a:pt x="15" y="29"/>
                      </a:cubicBezTo>
                      <a:cubicBezTo>
                        <a:pt x="14" y="28"/>
                        <a:pt x="13" y="28"/>
                        <a:pt x="12" y="29"/>
                      </a:cubicBezTo>
                      <a:cubicBezTo>
                        <a:pt x="11" y="29"/>
                        <a:pt x="11" y="29"/>
                        <a:pt x="11" y="29"/>
                      </a:cubicBezTo>
                      <a:cubicBezTo>
                        <a:pt x="11" y="29"/>
                        <a:pt x="11" y="29"/>
                        <a:pt x="11" y="29"/>
                      </a:cubicBezTo>
                      <a:cubicBezTo>
                        <a:pt x="10" y="29"/>
                        <a:pt x="10" y="29"/>
                        <a:pt x="10" y="28"/>
                      </a:cubicBezTo>
                      <a:cubicBezTo>
                        <a:pt x="10" y="28"/>
                        <a:pt x="10" y="28"/>
                        <a:pt x="9" y="29"/>
                      </a:cubicBezTo>
                      <a:cubicBezTo>
                        <a:pt x="0" y="31"/>
                        <a:pt x="0" y="31"/>
                        <a:pt x="0" y="31"/>
                      </a:cubicBezTo>
                      <a:cubicBezTo>
                        <a:pt x="8" y="27"/>
                        <a:pt x="8" y="27"/>
                        <a:pt x="8" y="27"/>
                      </a:cubicBezTo>
                      <a:cubicBezTo>
                        <a:pt x="7" y="27"/>
                        <a:pt x="7" y="27"/>
                        <a:pt x="7" y="27"/>
                      </a:cubicBezTo>
                      <a:cubicBezTo>
                        <a:pt x="7" y="26"/>
                        <a:pt x="7" y="26"/>
                        <a:pt x="7" y="26"/>
                      </a:cubicBezTo>
                      <a:cubicBezTo>
                        <a:pt x="8" y="25"/>
                        <a:pt x="8" y="24"/>
                        <a:pt x="7" y="23"/>
                      </a:cubicBezTo>
                      <a:cubicBezTo>
                        <a:pt x="7" y="23"/>
                        <a:pt x="7" y="23"/>
                        <a:pt x="7" y="23"/>
                      </a:cubicBezTo>
                      <a:cubicBezTo>
                        <a:pt x="7" y="22"/>
                        <a:pt x="7" y="22"/>
                        <a:pt x="6" y="22"/>
                      </a:cubicBezTo>
                      <a:cubicBezTo>
                        <a:pt x="6" y="22"/>
                        <a:pt x="6" y="21"/>
                        <a:pt x="6" y="21"/>
                      </a:cubicBezTo>
                      <a:cubicBezTo>
                        <a:pt x="5" y="21"/>
                        <a:pt x="4" y="21"/>
                        <a:pt x="3" y="20"/>
                      </a:cubicBezTo>
                      <a:cubicBezTo>
                        <a:pt x="3" y="19"/>
                        <a:pt x="4" y="18"/>
                        <a:pt x="4" y="17"/>
                      </a:cubicBezTo>
                      <a:cubicBezTo>
                        <a:pt x="5" y="16"/>
                        <a:pt x="5" y="16"/>
                        <a:pt x="5" y="16"/>
                      </a:cubicBezTo>
                      <a:cubicBezTo>
                        <a:pt x="5" y="17"/>
                        <a:pt x="5" y="17"/>
                        <a:pt x="5" y="17"/>
                      </a:cubicBezTo>
                      <a:cubicBezTo>
                        <a:pt x="5" y="17"/>
                        <a:pt x="5" y="16"/>
                        <a:pt x="5" y="16"/>
                      </a:cubicBezTo>
                      <a:cubicBezTo>
                        <a:pt x="5" y="15"/>
                        <a:pt x="5" y="15"/>
                        <a:pt x="5" y="14"/>
                      </a:cubicBezTo>
                      <a:cubicBezTo>
                        <a:pt x="5" y="14"/>
                        <a:pt x="4" y="14"/>
                        <a:pt x="4" y="15"/>
                      </a:cubicBezTo>
                      <a:cubicBezTo>
                        <a:pt x="2" y="15"/>
                        <a:pt x="2" y="15"/>
                        <a:pt x="2" y="15"/>
                      </a:cubicBezTo>
                      <a:cubicBezTo>
                        <a:pt x="3" y="13"/>
                        <a:pt x="3" y="13"/>
                        <a:pt x="3" y="13"/>
                      </a:cubicBezTo>
                      <a:cubicBezTo>
                        <a:pt x="3" y="13"/>
                        <a:pt x="3" y="13"/>
                        <a:pt x="3" y="12"/>
                      </a:cubicBezTo>
                      <a:cubicBezTo>
                        <a:pt x="3" y="12"/>
                        <a:pt x="3" y="11"/>
                        <a:pt x="4" y="10"/>
                      </a:cubicBezTo>
                      <a:cubicBezTo>
                        <a:pt x="5" y="9"/>
                        <a:pt x="6" y="9"/>
                        <a:pt x="7" y="9"/>
                      </a:cubicBezTo>
                      <a:cubicBezTo>
                        <a:pt x="8" y="9"/>
                        <a:pt x="9" y="8"/>
                        <a:pt x="9" y="8"/>
                      </a:cubicBezTo>
                      <a:cubicBezTo>
                        <a:pt x="9" y="7"/>
                        <a:pt x="9" y="7"/>
                        <a:pt x="9" y="7"/>
                      </a:cubicBezTo>
                      <a:cubicBezTo>
                        <a:pt x="11" y="7"/>
                        <a:pt x="11" y="7"/>
                        <a:pt x="11" y="7"/>
                      </a:cubicBezTo>
                      <a:cubicBezTo>
                        <a:pt x="11" y="8"/>
                        <a:pt x="12" y="8"/>
                        <a:pt x="13" y="8"/>
                      </a:cubicBezTo>
                      <a:cubicBezTo>
                        <a:pt x="12" y="7"/>
                        <a:pt x="12" y="7"/>
                        <a:pt x="12" y="7"/>
                      </a:cubicBezTo>
                      <a:cubicBezTo>
                        <a:pt x="14" y="7"/>
                        <a:pt x="14" y="7"/>
                        <a:pt x="14" y="7"/>
                      </a:cubicBezTo>
                      <a:cubicBezTo>
                        <a:pt x="14" y="7"/>
                        <a:pt x="14" y="7"/>
                        <a:pt x="15" y="7"/>
                      </a:cubicBezTo>
                      <a:cubicBezTo>
                        <a:pt x="15" y="7"/>
                        <a:pt x="15" y="7"/>
                        <a:pt x="15" y="7"/>
                      </a:cubicBezTo>
                      <a:cubicBezTo>
                        <a:pt x="14" y="6"/>
                        <a:pt x="14" y="6"/>
                        <a:pt x="15" y="5"/>
                      </a:cubicBezTo>
                      <a:cubicBezTo>
                        <a:pt x="15" y="5"/>
                        <a:pt x="16" y="4"/>
                        <a:pt x="18" y="4"/>
                      </a:cubicBezTo>
                      <a:cubicBezTo>
                        <a:pt x="20" y="4"/>
                        <a:pt x="21" y="4"/>
                        <a:pt x="22" y="4"/>
                      </a:cubicBezTo>
                      <a:cubicBezTo>
                        <a:pt x="23" y="4"/>
                        <a:pt x="24" y="4"/>
                        <a:pt x="27" y="2"/>
                      </a:cubicBezTo>
                      <a:cubicBezTo>
                        <a:pt x="29" y="0"/>
                        <a:pt x="33" y="0"/>
                        <a:pt x="35" y="0"/>
                      </a:cubicBezTo>
                      <a:cubicBezTo>
                        <a:pt x="37" y="0"/>
                        <a:pt x="37" y="0"/>
                        <a:pt x="37" y="0"/>
                      </a:cubicBezTo>
                      <a:cubicBezTo>
                        <a:pt x="37" y="0"/>
                        <a:pt x="37" y="0"/>
                        <a:pt x="38" y="0"/>
                      </a:cubicBezTo>
                      <a:cubicBezTo>
                        <a:pt x="39" y="0"/>
                        <a:pt x="40" y="0"/>
                        <a:pt x="41" y="1"/>
                      </a:cubicBezTo>
                      <a:cubicBezTo>
                        <a:pt x="41" y="1"/>
                        <a:pt x="41" y="1"/>
                        <a:pt x="41" y="1"/>
                      </a:cubicBezTo>
                      <a:cubicBezTo>
                        <a:pt x="42" y="1"/>
                        <a:pt x="43" y="1"/>
                        <a:pt x="43" y="1"/>
                      </a:cubicBezTo>
                      <a:cubicBezTo>
                        <a:pt x="44" y="2"/>
                        <a:pt x="44" y="2"/>
                        <a:pt x="44" y="3"/>
                      </a:cubicBezTo>
                      <a:cubicBezTo>
                        <a:pt x="44" y="3"/>
                        <a:pt x="44" y="3"/>
                        <a:pt x="44" y="4"/>
                      </a:cubicBezTo>
                      <a:cubicBezTo>
                        <a:pt x="46" y="5"/>
                        <a:pt x="49" y="5"/>
                        <a:pt x="52" y="5"/>
                      </a:cubicBezTo>
                      <a:cubicBezTo>
                        <a:pt x="56" y="5"/>
                        <a:pt x="60" y="4"/>
                        <a:pt x="62" y="3"/>
                      </a:cubicBezTo>
                      <a:cubicBezTo>
                        <a:pt x="63" y="2"/>
                        <a:pt x="65" y="1"/>
                        <a:pt x="66" y="1"/>
                      </a:cubicBezTo>
                      <a:cubicBezTo>
                        <a:pt x="69" y="1"/>
                        <a:pt x="71" y="4"/>
                        <a:pt x="73" y="7"/>
                      </a:cubicBezTo>
                      <a:cubicBezTo>
                        <a:pt x="74" y="9"/>
                        <a:pt x="75" y="10"/>
                        <a:pt x="76" y="11"/>
                      </a:cubicBezTo>
                      <a:cubicBezTo>
                        <a:pt x="78" y="12"/>
                        <a:pt x="78" y="12"/>
                        <a:pt x="78" y="12"/>
                      </a:cubicBezTo>
                      <a:cubicBezTo>
                        <a:pt x="76" y="13"/>
                        <a:pt x="76" y="13"/>
                        <a:pt x="76" y="13"/>
                      </a:cubicBezTo>
                      <a:cubicBezTo>
                        <a:pt x="75" y="13"/>
                        <a:pt x="75" y="14"/>
                        <a:pt x="75" y="16"/>
                      </a:cubicBezTo>
                      <a:cubicBezTo>
                        <a:pt x="76" y="16"/>
                        <a:pt x="76" y="17"/>
                        <a:pt x="76" y="17"/>
                      </a:cubicBezTo>
                      <a:cubicBezTo>
                        <a:pt x="76" y="21"/>
                        <a:pt x="76" y="21"/>
                        <a:pt x="76" y="21"/>
                      </a:cubicBezTo>
                      <a:cubicBezTo>
                        <a:pt x="76" y="21"/>
                        <a:pt x="76" y="22"/>
                        <a:pt x="76" y="22"/>
                      </a:cubicBezTo>
                      <a:cubicBezTo>
                        <a:pt x="77" y="22"/>
                        <a:pt x="78" y="23"/>
                        <a:pt x="78" y="24"/>
                      </a:cubicBezTo>
                      <a:cubicBezTo>
                        <a:pt x="78" y="24"/>
                        <a:pt x="77" y="26"/>
                        <a:pt x="76" y="26"/>
                      </a:cubicBezTo>
                      <a:cubicBezTo>
                        <a:pt x="75" y="26"/>
                        <a:pt x="75" y="26"/>
                        <a:pt x="75" y="26"/>
                      </a:cubicBezTo>
                      <a:cubicBezTo>
                        <a:pt x="74" y="25"/>
                        <a:pt x="74" y="25"/>
                        <a:pt x="74" y="25"/>
                      </a:cubicBezTo>
                      <a:cubicBezTo>
                        <a:pt x="73" y="25"/>
                        <a:pt x="73" y="25"/>
                        <a:pt x="72" y="25"/>
                      </a:cubicBezTo>
                      <a:cubicBezTo>
                        <a:pt x="71" y="25"/>
                        <a:pt x="70" y="25"/>
                        <a:pt x="70" y="25"/>
                      </a:cubicBezTo>
                      <a:cubicBezTo>
                        <a:pt x="69" y="25"/>
                        <a:pt x="69" y="25"/>
                        <a:pt x="69" y="25"/>
                      </a:cubicBezTo>
                      <a:cubicBezTo>
                        <a:pt x="69" y="25"/>
                        <a:pt x="68" y="26"/>
                        <a:pt x="67" y="26"/>
                      </a:cubicBezTo>
                      <a:cubicBezTo>
                        <a:pt x="66" y="26"/>
                        <a:pt x="61" y="26"/>
                        <a:pt x="61" y="26"/>
                      </a:cubicBezTo>
                      <a:cubicBezTo>
                        <a:pt x="60" y="26"/>
                        <a:pt x="59" y="27"/>
                        <a:pt x="59" y="27"/>
                      </a:cubicBezTo>
                      <a:cubicBezTo>
                        <a:pt x="57" y="28"/>
                        <a:pt x="55" y="29"/>
                        <a:pt x="54" y="28"/>
                      </a:cubicBezTo>
                      <a:cubicBezTo>
                        <a:pt x="52" y="28"/>
                        <a:pt x="52" y="28"/>
                        <a:pt x="50" y="28"/>
                      </a:cubicBezTo>
                      <a:cubicBezTo>
                        <a:pt x="50" y="28"/>
                        <a:pt x="49" y="29"/>
                        <a:pt x="48" y="29"/>
                      </a:cubicBezTo>
                      <a:cubicBezTo>
                        <a:pt x="47" y="29"/>
                        <a:pt x="46" y="29"/>
                        <a:pt x="46" y="28"/>
                      </a:cubicBezTo>
                      <a:cubicBezTo>
                        <a:pt x="46" y="28"/>
                        <a:pt x="45" y="28"/>
                        <a:pt x="45" y="28"/>
                      </a:cubicBezTo>
                      <a:cubicBezTo>
                        <a:pt x="45" y="29"/>
                        <a:pt x="45" y="29"/>
                        <a:pt x="46" y="29"/>
                      </a:cubicBezTo>
                      <a:cubicBezTo>
                        <a:pt x="46" y="30"/>
                        <a:pt x="46" y="30"/>
                        <a:pt x="46" y="30"/>
                      </a:cubicBezTo>
                      <a:cubicBezTo>
                        <a:pt x="45" y="31"/>
                        <a:pt x="45" y="31"/>
                        <a:pt x="45" y="31"/>
                      </a:cubicBezTo>
                      <a:cubicBezTo>
                        <a:pt x="44" y="31"/>
                        <a:pt x="44" y="31"/>
                        <a:pt x="44" y="32"/>
                      </a:cubicBezTo>
                      <a:lnTo>
                        <a:pt x="43" y="33"/>
                      </a:lnTo>
                      <a:close/>
                      <a:moveTo>
                        <a:pt x="22" y="26"/>
                      </a:moveTo>
                      <a:cubicBezTo>
                        <a:pt x="24" y="26"/>
                        <a:pt x="26" y="27"/>
                        <a:pt x="28" y="28"/>
                      </a:cubicBezTo>
                      <a:cubicBezTo>
                        <a:pt x="29" y="29"/>
                        <a:pt x="29" y="29"/>
                        <a:pt x="29" y="29"/>
                      </a:cubicBezTo>
                      <a:cubicBezTo>
                        <a:pt x="31" y="30"/>
                        <a:pt x="32" y="29"/>
                        <a:pt x="34" y="28"/>
                      </a:cubicBezTo>
                      <a:cubicBezTo>
                        <a:pt x="35" y="27"/>
                        <a:pt x="36" y="26"/>
                        <a:pt x="38" y="26"/>
                      </a:cubicBezTo>
                      <a:cubicBezTo>
                        <a:pt x="38" y="26"/>
                        <a:pt x="38" y="26"/>
                        <a:pt x="39" y="27"/>
                      </a:cubicBezTo>
                      <a:cubicBezTo>
                        <a:pt x="39" y="27"/>
                        <a:pt x="40" y="27"/>
                        <a:pt x="41" y="26"/>
                      </a:cubicBezTo>
                      <a:cubicBezTo>
                        <a:pt x="42" y="26"/>
                        <a:pt x="43" y="26"/>
                        <a:pt x="44" y="27"/>
                      </a:cubicBezTo>
                      <a:cubicBezTo>
                        <a:pt x="44" y="26"/>
                        <a:pt x="45" y="26"/>
                        <a:pt x="46" y="27"/>
                      </a:cubicBezTo>
                      <a:cubicBezTo>
                        <a:pt x="47" y="27"/>
                        <a:pt x="47" y="27"/>
                        <a:pt x="48" y="27"/>
                      </a:cubicBezTo>
                      <a:cubicBezTo>
                        <a:pt x="49" y="27"/>
                        <a:pt x="49" y="26"/>
                        <a:pt x="50" y="26"/>
                      </a:cubicBezTo>
                      <a:cubicBezTo>
                        <a:pt x="51" y="26"/>
                        <a:pt x="52" y="26"/>
                        <a:pt x="55" y="26"/>
                      </a:cubicBezTo>
                      <a:cubicBezTo>
                        <a:pt x="55" y="27"/>
                        <a:pt x="56" y="26"/>
                        <a:pt x="58" y="25"/>
                      </a:cubicBezTo>
                      <a:cubicBezTo>
                        <a:pt x="59" y="25"/>
                        <a:pt x="60" y="24"/>
                        <a:pt x="61" y="24"/>
                      </a:cubicBezTo>
                      <a:cubicBezTo>
                        <a:pt x="61" y="24"/>
                        <a:pt x="65" y="24"/>
                        <a:pt x="67" y="24"/>
                      </a:cubicBezTo>
                      <a:cubicBezTo>
                        <a:pt x="67" y="24"/>
                        <a:pt x="67" y="24"/>
                        <a:pt x="67" y="24"/>
                      </a:cubicBezTo>
                      <a:cubicBezTo>
                        <a:pt x="68" y="24"/>
                        <a:pt x="68" y="24"/>
                        <a:pt x="68" y="24"/>
                      </a:cubicBezTo>
                      <a:cubicBezTo>
                        <a:pt x="68" y="23"/>
                        <a:pt x="68" y="23"/>
                        <a:pt x="69" y="23"/>
                      </a:cubicBezTo>
                      <a:cubicBezTo>
                        <a:pt x="70" y="23"/>
                        <a:pt x="72" y="23"/>
                        <a:pt x="73" y="23"/>
                      </a:cubicBezTo>
                      <a:cubicBezTo>
                        <a:pt x="73" y="23"/>
                        <a:pt x="74" y="23"/>
                        <a:pt x="74" y="23"/>
                      </a:cubicBezTo>
                      <a:cubicBezTo>
                        <a:pt x="75" y="23"/>
                        <a:pt x="75" y="24"/>
                        <a:pt x="75" y="24"/>
                      </a:cubicBezTo>
                      <a:cubicBezTo>
                        <a:pt x="75" y="24"/>
                        <a:pt x="76" y="24"/>
                        <a:pt x="76" y="24"/>
                      </a:cubicBezTo>
                      <a:cubicBezTo>
                        <a:pt x="76" y="24"/>
                        <a:pt x="76" y="24"/>
                        <a:pt x="76" y="24"/>
                      </a:cubicBezTo>
                      <a:cubicBezTo>
                        <a:pt x="75" y="24"/>
                        <a:pt x="75" y="24"/>
                        <a:pt x="75" y="23"/>
                      </a:cubicBezTo>
                      <a:cubicBezTo>
                        <a:pt x="75" y="23"/>
                        <a:pt x="74" y="22"/>
                        <a:pt x="74" y="21"/>
                      </a:cubicBezTo>
                      <a:cubicBezTo>
                        <a:pt x="74" y="17"/>
                        <a:pt x="74" y="17"/>
                        <a:pt x="74" y="17"/>
                      </a:cubicBezTo>
                      <a:cubicBezTo>
                        <a:pt x="74" y="17"/>
                        <a:pt x="74" y="16"/>
                        <a:pt x="74" y="16"/>
                      </a:cubicBezTo>
                      <a:cubicBezTo>
                        <a:pt x="73" y="15"/>
                        <a:pt x="73" y="13"/>
                        <a:pt x="74" y="12"/>
                      </a:cubicBezTo>
                      <a:cubicBezTo>
                        <a:pt x="73" y="11"/>
                        <a:pt x="72" y="9"/>
                        <a:pt x="71" y="8"/>
                      </a:cubicBezTo>
                      <a:cubicBezTo>
                        <a:pt x="69" y="6"/>
                        <a:pt x="68" y="3"/>
                        <a:pt x="66" y="3"/>
                      </a:cubicBezTo>
                      <a:cubicBezTo>
                        <a:pt x="65" y="3"/>
                        <a:pt x="64" y="4"/>
                        <a:pt x="63" y="4"/>
                      </a:cubicBezTo>
                      <a:cubicBezTo>
                        <a:pt x="61" y="6"/>
                        <a:pt x="57" y="7"/>
                        <a:pt x="52" y="7"/>
                      </a:cubicBezTo>
                      <a:cubicBezTo>
                        <a:pt x="49" y="7"/>
                        <a:pt x="46" y="7"/>
                        <a:pt x="43" y="5"/>
                      </a:cubicBezTo>
                      <a:cubicBezTo>
                        <a:pt x="42" y="5"/>
                        <a:pt x="42" y="4"/>
                        <a:pt x="42" y="3"/>
                      </a:cubicBezTo>
                      <a:cubicBezTo>
                        <a:pt x="42" y="3"/>
                        <a:pt x="42" y="3"/>
                        <a:pt x="42" y="3"/>
                      </a:cubicBezTo>
                      <a:cubicBezTo>
                        <a:pt x="41" y="3"/>
                        <a:pt x="40" y="3"/>
                        <a:pt x="40" y="3"/>
                      </a:cubicBezTo>
                      <a:cubicBezTo>
                        <a:pt x="38" y="1"/>
                        <a:pt x="38" y="1"/>
                        <a:pt x="38" y="1"/>
                      </a:cubicBezTo>
                      <a:cubicBezTo>
                        <a:pt x="37" y="1"/>
                        <a:pt x="37" y="1"/>
                        <a:pt x="37" y="1"/>
                      </a:cubicBezTo>
                      <a:cubicBezTo>
                        <a:pt x="35" y="2"/>
                        <a:pt x="35" y="2"/>
                        <a:pt x="35" y="2"/>
                      </a:cubicBezTo>
                      <a:cubicBezTo>
                        <a:pt x="33" y="2"/>
                        <a:pt x="30" y="2"/>
                        <a:pt x="28" y="3"/>
                      </a:cubicBezTo>
                      <a:cubicBezTo>
                        <a:pt x="24" y="6"/>
                        <a:pt x="23" y="7"/>
                        <a:pt x="18" y="6"/>
                      </a:cubicBezTo>
                      <a:cubicBezTo>
                        <a:pt x="17" y="6"/>
                        <a:pt x="17" y="6"/>
                        <a:pt x="17" y="6"/>
                      </a:cubicBezTo>
                      <a:cubicBezTo>
                        <a:pt x="17" y="6"/>
                        <a:pt x="17" y="6"/>
                        <a:pt x="18" y="6"/>
                      </a:cubicBezTo>
                      <a:cubicBezTo>
                        <a:pt x="18" y="6"/>
                        <a:pt x="18" y="6"/>
                        <a:pt x="18" y="6"/>
                      </a:cubicBezTo>
                      <a:cubicBezTo>
                        <a:pt x="18" y="6"/>
                        <a:pt x="18" y="6"/>
                        <a:pt x="18" y="6"/>
                      </a:cubicBezTo>
                      <a:cubicBezTo>
                        <a:pt x="18" y="8"/>
                        <a:pt x="18" y="8"/>
                        <a:pt x="18" y="8"/>
                      </a:cubicBezTo>
                      <a:cubicBezTo>
                        <a:pt x="17" y="8"/>
                        <a:pt x="17" y="8"/>
                        <a:pt x="16" y="8"/>
                      </a:cubicBezTo>
                      <a:cubicBezTo>
                        <a:pt x="17" y="10"/>
                        <a:pt x="17" y="10"/>
                        <a:pt x="17" y="10"/>
                      </a:cubicBezTo>
                      <a:cubicBezTo>
                        <a:pt x="15" y="10"/>
                        <a:pt x="15" y="10"/>
                        <a:pt x="15" y="10"/>
                      </a:cubicBezTo>
                      <a:cubicBezTo>
                        <a:pt x="13" y="10"/>
                        <a:pt x="12" y="10"/>
                        <a:pt x="10" y="9"/>
                      </a:cubicBezTo>
                      <a:cubicBezTo>
                        <a:pt x="10" y="10"/>
                        <a:pt x="9" y="10"/>
                        <a:pt x="8" y="11"/>
                      </a:cubicBezTo>
                      <a:cubicBezTo>
                        <a:pt x="7" y="11"/>
                        <a:pt x="6" y="11"/>
                        <a:pt x="5" y="11"/>
                      </a:cubicBezTo>
                      <a:cubicBezTo>
                        <a:pt x="5" y="12"/>
                        <a:pt x="5" y="12"/>
                        <a:pt x="5" y="12"/>
                      </a:cubicBezTo>
                      <a:cubicBezTo>
                        <a:pt x="5" y="12"/>
                        <a:pt x="6" y="12"/>
                        <a:pt x="6" y="12"/>
                      </a:cubicBezTo>
                      <a:cubicBezTo>
                        <a:pt x="8" y="11"/>
                        <a:pt x="8" y="11"/>
                        <a:pt x="8" y="11"/>
                      </a:cubicBezTo>
                      <a:cubicBezTo>
                        <a:pt x="7" y="14"/>
                        <a:pt x="7" y="14"/>
                        <a:pt x="7" y="14"/>
                      </a:cubicBezTo>
                      <a:cubicBezTo>
                        <a:pt x="7" y="14"/>
                        <a:pt x="7" y="15"/>
                        <a:pt x="7" y="15"/>
                      </a:cubicBezTo>
                      <a:cubicBezTo>
                        <a:pt x="7" y="16"/>
                        <a:pt x="7" y="17"/>
                        <a:pt x="7" y="17"/>
                      </a:cubicBezTo>
                      <a:cubicBezTo>
                        <a:pt x="7" y="18"/>
                        <a:pt x="8" y="18"/>
                        <a:pt x="8" y="18"/>
                      </a:cubicBezTo>
                      <a:cubicBezTo>
                        <a:pt x="13" y="22"/>
                        <a:pt x="13" y="22"/>
                        <a:pt x="13" y="22"/>
                      </a:cubicBezTo>
                      <a:cubicBezTo>
                        <a:pt x="8" y="20"/>
                        <a:pt x="8" y="20"/>
                        <a:pt x="8" y="20"/>
                      </a:cubicBezTo>
                      <a:cubicBezTo>
                        <a:pt x="8" y="21"/>
                        <a:pt x="8" y="21"/>
                        <a:pt x="8" y="21"/>
                      </a:cubicBezTo>
                      <a:cubicBezTo>
                        <a:pt x="8" y="21"/>
                        <a:pt x="9" y="22"/>
                        <a:pt x="9" y="22"/>
                      </a:cubicBezTo>
                      <a:cubicBezTo>
                        <a:pt x="9" y="22"/>
                        <a:pt x="9" y="22"/>
                        <a:pt x="9" y="22"/>
                      </a:cubicBezTo>
                      <a:cubicBezTo>
                        <a:pt x="10" y="23"/>
                        <a:pt x="10" y="24"/>
                        <a:pt x="10" y="25"/>
                      </a:cubicBezTo>
                      <a:cubicBezTo>
                        <a:pt x="10" y="25"/>
                        <a:pt x="11" y="25"/>
                        <a:pt x="12" y="25"/>
                      </a:cubicBezTo>
                      <a:cubicBezTo>
                        <a:pt x="16" y="25"/>
                        <a:pt x="16" y="25"/>
                        <a:pt x="16" y="25"/>
                      </a:cubicBezTo>
                      <a:cubicBezTo>
                        <a:pt x="13" y="26"/>
                        <a:pt x="13" y="26"/>
                        <a:pt x="13" y="26"/>
                      </a:cubicBezTo>
                      <a:cubicBezTo>
                        <a:pt x="15" y="26"/>
                        <a:pt x="15" y="27"/>
                        <a:pt x="16" y="28"/>
                      </a:cubicBezTo>
                      <a:cubicBezTo>
                        <a:pt x="17" y="29"/>
                        <a:pt x="17" y="29"/>
                        <a:pt x="18" y="29"/>
                      </a:cubicBezTo>
                      <a:cubicBezTo>
                        <a:pt x="19" y="29"/>
                        <a:pt x="20" y="28"/>
                        <a:pt x="20" y="28"/>
                      </a:cubicBezTo>
                      <a:cubicBezTo>
                        <a:pt x="20" y="27"/>
                        <a:pt x="20" y="26"/>
                        <a:pt x="22" y="2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5" name="Freeform 451"/>
                <p:cNvSpPr>
                  <a:spLocks noChangeArrowheads="1"/>
                </p:cNvSpPr>
                <p:nvPr/>
              </p:nvSpPr>
              <p:spPr bwMode="auto">
                <a:xfrm>
                  <a:off x="441" y="753"/>
                  <a:ext cx="5" cy="3"/>
                </a:xfrm>
                <a:custGeom>
                  <a:avLst/>
                  <a:gdLst>
                    <a:gd name="T0" fmla="*/ 3 w 3"/>
                    <a:gd name="T1" fmla="*/ 0 h 2"/>
                    <a:gd name="T2" fmla="*/ 0 w 3"/>
                    <a:gd name="T3" fmla="*/ 1 h 2"/>
                    <a:gd name="T4" fmla="*/ 3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3" y="0"/>
                      </a:moveTo>
                      <a:cubicBezTo>
                        <a:pt x="3" y="2"/>
                        <a:pt x="1" y="2"/>
                        <a:pt x="0" y="1"/>
                      </a:cubicBezTo>
                      <a:cubicBezTo>
                        <a:pt x="0" y="0"/>
                        <a:pt x="2" y="0"/>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6" name="Freeform 452"/>
                <p:cNvSpPr>
                  <a:spLocks noChangeArrowheads="1"/>
                </p:cNvSpPr>
                <p:nvPr/>
              </p:nvSpPr>
              <p:spPr bwMode="auto">
                <a:xfrm>
                  <a:off x="438" y="750"/>
                  <a:ext cx="12" cy="8"/>
                </a:xfrm>
                <a:custGeom>
                  <a:avLst/>
                  <a:gdLst>
                    <a:gd name="T0" fmla="*/ 4 w 7"/>
                    <a:gd name="T1" fmla="*/ 5 h 5"/>
                    <a:gd name="T2" fmla="*/ 1 w 7"/>
                    <a:gd name="T3" fmla="*/ 4 h 5"/>
                    <a:gd name="T4" fmla="*/ 0 w 7"/>
                    <a:gd name="T5" fmla="*/ 3 h 5"/>
                    <a:gd name="T6" fmla="*/ 1 w 7"/>
                    <a:gd name="T7" fmla="*/ 3 h 5"/>
                    <a:gd name="T8" fmla="*/ 6 w 7"/>
                    <a:gd name="T9" fmla="*/ 2 h 5"/>
                    <a:gd name="T10" fmla="*/ 7 w 7"/>
                    <a:gd name="T11" fmla="*/ 2 h 5"/>
                    <a:gd name="T12" fmla="*/ 6 w 7"/>
                    <a:gd name="T13" fmla="*/ 3 h 5"/>
                    <a:gd name="T14" fmla="*/ 4 w 7"/>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4" y="5"/>
                      </a:moveTo>
                      <a:cubicBezTo>
                        <a:pt x="3" y="5"/>
                        <a:pt x="2" y="5"/>
                        <a:pt x="1" y="4"/>
                      </a:cubicBezTo>
                      <a:cubicBezTo>
                        <a:pt x="0" y="3"/>
                        <a:pt x="0" y="3"/>
                        <a:pt x="0" y="3"/>
                      </a:cubicBezTo>
                      <a:cubicBezTo>
                        <a:pt x="1" y="3"/>
                        <a:pt x="1" y="3"/>
                        <a:pt x="1" y="3"/>
                      </a:cubicBezTo>
                      <a:cubicBezTo>
                        <a:pt x="1" y="2"/>
                        <a:pt x="3" y="0"/>
                        <a:pt x="6" y="2"/>
                      </a:cubicBezTo>
                      <a:cubicBezTo>
                        <a:pt x="7" y="2"/>
                        <a:pt x="7" y="2"/>
                        <a:pt x="7" y="2"/>
                      </a:cubicBezTo>
                      <a:cubicBezTo>
                        <a:pt x="6" y="3"/>
                        <a:pt x="6" y="3"/>
                        <a:pt x="6" y="3"/>
                      </a:cubicBezTo>
                      <a:cubicBezTo>
                        <a:pt x="6" y="4"/>
                        <a:pt x="5" y="5"/>
                        <a:pt x="4"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7" name="Freeform 453"/>
                <p:cNvSpPr>
                  <a:spLocks noChangeArrowheads="1"/>
                </p:cNvSpPr>
                <p:nvPr/>
              </p:nvSpPr>
              <p:spPr bwMode="auto">
                <a:xfrm>
                  <a:off x="364" y="706"/>
                  <a:ext cx="74" cy="52"/>
                </a:xfrm>
                <a:custGeom>
                  <a:avLst/>
                  <a:gdLst>
                    <a:gd name="T0" fmla="*/ 16 w 43"/>
                    <a:gd name="T1" fmla="*/ 15 h 30"/>
                    <a:gd name="T2" fmla="*/ 26 w 43"/>
                    <a:gd name="T3" fmla="*/ 4 h 30"/>
                    <a:gd name="T4" fmla="*/ 39 w 43"/>
                    <a:gd name="T5" fmla="*/ 3 h 30"/>
                    <a:gd name="T6" fmla="*/ 43 w 43"/>
                    <a:gd name="T7" fmla="*/ 11 h 30"/>
                    <a:gd name="T8" fmla="*/ 39 w 43"/>
                    <a:gd name="T9" fmla="*/ 16 h 30"/>
                    <a:gd name="T10" fmla="*/ 30 w 43"/>
                    <a:gd name="T11" fmla="*/ 19 h 30"/>
                    <a:gd name="T12" fmla="*/ 25 w 43"/>
                    <a:gd name="T13" fmla="*/ 22 h 30"/>
                    <a:gd name="T14" fmla="*/ 19 w 43"/>
                    <a:gd name="T15" fmla="*/ 24 h 30"/>
                    <a:gd name="T16" fmla="*/ 12 w 43"/>
                    <a:gd name="T17" fmla="*/ 26 h 30"/>
                    <a:gd name="T18" fmla="*/ 3 w 43"/>
                    <a:gd name="T19" fmla="*/ 20 h 30"/>
                    <a:gd name="T20" fmla="*/ 6 w 43"/>
                    <a:gd name="T21" fmla="*/ 9 h 30"/>
                    <a:gd name="T22" fmla="*/ 14 w 43"/>
                    <a:gd name="T23" fmla="*/ 10 h 30"/>
                    <a:gd name="T24" fmla="*/ 16 w 43"/>
                    <a:gd name="T25" fmla="*/ 15 h 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30"/>
                    <a:gd name="T41" fmla="*/ 43 w 43"/>
                    <a:gd name="T42" fmla="*/ 30 h 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30">
                      <a:moveTo>
                        <a:pt x="16" y="15"/>
                      </a:moveTo>
                      <a:cubicBezTo>
                        <a:pt x="19" y="12"/>
                        <a:pt x="23" y="7"/>
                        <a:pt x="26" y="4"/>
                      </a:cubicBezTo>
                      <a:cubicBezTo>
                        <a:pt x="29" y="3"/>
                        <a:pt x="38" y="0"/>
                        <a:pt x="39" y="3"/>
                      </a:cubicBezTo>
                      <a:cubicBezTo>
                        <a:pt x="40" y="5"/>
                        <a:pt x="43" y="9"/>
                        <a:pt x="43" y="11"/>
                      </a:cubicBezTo>
                      <a:cubicBezTo>
                        <a:pt x="43" y="11"/>
                        <a:pt x="39" y="16"/>
                        <a:pt x="39" y="16"/>
                      </a:cubicBezTo>
                      <a:cubicBezTo>
                        <a:pt x="36" y="17"/>
                        <a:pt x="33" y="18"/>
                        <a:pt x="30" y="19"/>
                      </a:cubicBezTo>
                      <a:cubicBezTo>
                        <a:pt x="28" y="19"/>
                        <a:pt x="27" y="21"/>
                        <a:pt x="25" y="22"/>
                      </a:cubicBezTo>
                      <a:cubicBezTo>
                        <a:pt x="23" y="22"/>
                        <a:pt x="21" y="23"/>
                        <a:pt x="19" y="24"/>
                      </a:cubicBezTo>
                      <a:cubicBezTo>
                        <a:pt x="17" y="25"/>
                        <a:pt x="15" y="24"/>
                        <a:pt x="12" y="26"/>
                      </a:cubicBezTo>
                      <a:cubicBezTo>
                        <a:pt x="6" y="30"/>
                        <a:pt x="4" y="25"/>
                        <a:pt x="3" y="20"/>
                      </a:cubicBezTo>
                      <a:cubicBezTo>
                        <a:pt x="3" y="16"/>
                        <a:pt x="0" y="11"/>
                        <a:pt x="6" y="9"/>
                      </a:cubicBezTo>
                      <a:cubicBezTo>
                        <a:pt x="9" y="8"/>
                        <a:pt x="11" y="9"/>
                        <a:pt x="14" y="10"/>
                      </a:cubicBezTo>
                      <a:cubicBezTo>
                        <a:pt x="17" y="11"/>
                        <a:pt x="16" y="12"/>
                        <a:pt x="16"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8" name="Freeform 454"/>
                <p:cNvSpPr>
                  <a:spLocks noEditPoints="1" noChangeArrowheads="1"/>
                </p:cNvSpPr>
                <p:nvPr/>
              </p:nvSpPr>
              <p:spPr bwMode="auto">
                <a:xfrm>
                  <a:off x="365" y="708"/>
                  <a:ext cx="74" cy="48"/>
                </a:xfrm>
                <a:custGeom>
                  <a:avLst/>
                  <a:gdLst>
                    <a:gd name="T0" fmla="*/ 7 w 43"/>
                    <a:gd name="T1" fmla="*/ 28 h 28"/>
                    <a:gd name="T2" fmla="*/ 1 w 43"/>
                    <a:gd name="T3" fmla="*/ 19 h 28"/>
                    <a:gd name="T4" fmla="*/ 1 w 43"/>
                    <a:gd name="T5" fmla="*/ 18 h 28"/>
                    <a:gd name="T6" fmla="*/ 0 w 43"/>
                    <a:gd name="T7" fmla="*/ 12 h 28"/>
                    <a:gd name="T8" fmla="*/ 5 w 43"/>
                    <a:gd name="T9" fmla="*/ 7 h 28"/>
                    <a:gd name="T10" fmla="*/ 13 w 43"/>
                    <a:gd name="T11" fmla="*/ 8 h 28"/>
                    <a:gd name="T12" fmla="*/ 13 w 43"/>
                    <a:gd name="T13" fmla="*/ 8 h 28"/>
                    <a:gd name="T14" fmla="*/ 16 w 43"/>
                    <a:gd name="T15" fmla="*/ 12 h 28"/>
                    <a:gd name="T16" fmla="*/ 18 w 43"/>
                    <a:gd name="T17" fmla="*/ 10 h 28"/>
                    <a:gd name="T18" fmla="*/ 25 w 43"/>
                    <a:gd name="T19" fmla="*/ 3 h 28"/>
                    <a:gd name="T20" fmla="*/ 35 w 43"/>
                    <a:gd name="T21" fmla="*/ 0 h 28"/>
                    <a:gd name="T22" fmla="*/ 39 w 43"/>
                    <a:gd name="T23" fmla="*/ 2 h 28"/>
                    <a:gd name="T24" fmla="*/ 40 w 43"/>
                    <a:gd name="T25" fmla="*/ 4 h 28"/>
                    <a:gd name="T26" fmla="*/ 43 w 43"/>
                    <a:gd name="T27" fmla="*/ 10 h 28"/>
                    <a:gd name="T28" fmla="*/ 38 w 43"/>
                    <a:gd name="T29" fmla="*/ 16 h 28"/>
                    <a:gd name="T30" fmla="*/ 36 w 43"/>
                    <a:gd name="T31" fmla="*/ 16 h 28"/>
                    <a:gd name="T32" fmla="*/ 29 w 43"/>
                    <a:gd name="T33" fmla="*/ 19 h 28"/>
                    <a:gd name="T34" fmla="*/ 27 w 43"/>
                    <a:gd name="T35" fmla="*/ 20 h 28"/>
                    <a:gd name="T36" fmla="*/ 25 w 43"/>
                    <a:gd name="T37" fmla="*/ 22 h 28"/>
                    <a:gd name="T38" fmla="*/ 18 w 43"/>
                    <a:gd name="T39" fmla="*/ 24 h 28"/>
                    <a:gd name="T40" fmla="*/ 15 w 43"/>
                    <a:gd name="T41" fmla="*/ 25 h 28"/>
                    <a:gd name="T42" fmla="*/ 12 w 43"/>
                    <a:gd name="T43" fmla="*/ 26 h 28"/>
                    <a:gd name="T44" fmla="*/ 7 w 43"/>
                    <a:gd name="T45" fmla="*/ 28 h 28"/>
                    <a:gd name="T46" fmla="*/ 8 w 43"/>
                    <a:gd name="T47" fmla="*/ 9 h 28"/>
                    <a:gd name="T48" fmla="*/ 5 w 43"/>
                    <a:gd name="T49" fmla="*/ 9 h 28"/>
                    <a:gd name="T50" fmla="*/ 2 w 43"/>
                    <a:gd name="T51" fmla="*/ 12 h 28"/>
                    <a:gd name="T52" fmla="*/ 3 w 43"/>
                    <a:gd name="T53" fmla="*/ 17 h 28"/>
                    <a:gd name="T54" fmla="*/ 3 w 43"/>
                    <a:gd name="T55" fmla="*/ 19 h 28"/>
                    <a:gd name="T56" fmla="*/ 7 w 43"/>
                    <a:gd name="T57" fmla="*/ 26 h 28"/>
                    <a:gd name="T58" fmla="*/ 11 w 43"/>
                    <a:gd name="T59" fmla="*/ 24 h 28"/>
                    <a:gd name="T60" fmla="*/ 15 w 43"/>
                    <a:gd name="T61" fmla="*/ 23 h 28"/>
                    <a:gd name="T62" fmla="*/ 17 w 43"/>
                    <a:gd name="T63" fmla="*/ 22 h 28"/>
                    <a:gd name="T64" fmla="*/ 24 w 43"/>
                    <a:gd name="T65" fmla="*/ 20 h 28"/>
                    <a:gd name="T66" fmla="*/ 26 w 43"/>
                    <a:gd name="T67" fmla="*/ 19 h 28"/>
                    <a:gd name="T68" fmla="*/ 28 w 43"/>
                    <a:gd name="T69" fmla="*/ 17 h 28"/>
                    <a:gd name="T70" fmla="*/ 35 w 43"/>
                    <a:gd name="T71" fmla="*/ 14 h 28"/>
                    <a:gd name="T72" fmla="*/ 37 w 43"/>
                    <a:gd name="T73" fmla="*/ 14 h 28"/>
                    <a:gd name="T74" fmla="*/ 41 w 43"/>
                    <a:gd name="T75" fmla="*/ 10 h 28"/>
                    <a:gd name="T76" fmla="*/ 39 w 43"/>
                    <a:gd name="T77" fmla="*/ 5 h 28"/>
                    <a:gd name="T78" fmla="*/ 38 w 43"/>
                    <a:gd name="T79" fmla="*/ 3 h 28"/>
                    <a:gd name="T80" fmla="*/ 35 w 43"/>
                    <a:gd name="T81" fmla="*/ 2 h 28"/>
                    <a:gd name="T82" fmla="*/ 26 w 43"/>
                    <a:gd name="T83" fmla="*/ 4 h 28"/>
                    <a:gd name="T84" fmla="*/ 19 w 43"/>
                    <a:gd name="T85" fmla="*/ 11 h 28"/>
                    <a:gd name="T86" fmla="*/ 16 w 43"/>
                    <a:gd name="T87" fmla="*/ 15 h 28"/>
                    <a:gd name="T88" fmla="*/ 14 w 43"/>
                    <a:gd name="T89" fmla="*/ 17 h 28"/>
                    <a:gd name="T90" fmla="*/ 14 w 43"/>
                    <a:gd name="T91" fmla="*/ 14 h 28"/>
                    <a:gd name="T92" fmla="*/ 14 w 43"/>
                    <a:gd name="T93" fmla="*/ 13 h 28"/>
                    <a:gd name="T94" fmla="*/ 13 w 43"/>
                    <a:gd name="T95" fmla="*/ 10 h 28"/>
                    <a:gd name="T96" fmla="*/ 12 w 43"/>
                    <a:gd name="T97" fmla="*/ 10 h 28"/>
                    <a:gd name="T98" fmla="*/ 8 w 43"/>
                    <a:gd name="T99" fmla="*/ 9 h 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3"/>
                    <a:gd name="T151" fmla="*/ 0 h 28"/>
                    <a:gd name="T152" fmla="*/ 43 w 43"/>
                    <a:gd name="T153" fmla="*/ 28 h 2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3" h="28">
                      <a:moveTo>
                        <a:pt x="7" y="28"/>
                      </a:moveTo>
                      <a:cubicBezTo>
                        <a:pt x="3" y="28"/>
                        <a:pt x="2" y="22"/>
                        <a:pt x="1" y="19"/>
                      </a:cubicBezTo>
                      <a:cubicBezTo>
                        <a:pt x="1" y="19"/>
                        <a:pt x="1" y="18"/>
                        <a:pt x="1" y="18"/>
                      </a:cubicBezTo>
                      <a:cubicBezTo>
                        <a:pt x="1" y="16"/>
                        <a:pt x="0" y="14"/>
                        <a:pt x="0" y="12"/>
                      </a:cubicBezTo>
                      <a:cubicBezTo>
                        <a:pt x="1" y="9"/>
                        <a:pt x="2" y="8"/>
                        <a:pt x="5" y="7"/>
                      </a:cubicBezTo>
                      <a:cubicBezTo>
                        <a:pt x="8" y="6"/>
                        <a:pt x="10" y="7"/>
                        <a:pt x="13" y="8"/>
                      </a:cubicBezTo>
                      <a:cubicBezTo>
                        <a:pt x="13" y="8"/>
                        <a:pt x="13" y="8"/>
                        <a:pt x="13" y="8"/>
                      </a:cubicBezTo>
                      <a:cubicBezTo>
                        <a:pt x="16" y="9"/>
                        <a:pt x="16" y="10"/>
                        <a:pt x="16" y="12"/>
                      </a:cubicBezTo>
                      <a:cubicBezTo>
                        <a:pt x="17" y="11"/>
                        <a:pt x="17" y="11"/>
                        <a:pt x="18" y="10"/>
                      </a:cubicBezTo>
                      <a:cubicBezTo>
                        <a:pt x="20" y="7"/>
                        <a:pt x="22" y="4"/>
                        <a:pt x="25" y="3"/>
                      </a:cubicBezTo>
                      <a:cubicBezTo>
                        <a:pt x="27" y="1"/>
                        <a:pt x="32" y="0"/>
                        <a:pt x="35" y="0"/>
                      </a:cubicBezTo>
                      <a:cubicBezTo>
                        <a:pt x="37" y="0"/>
                        <a:pt x="39" y="0"/>
                        <a:pt x="39" y="2"/>
                      </a:cubicBezTo>
                      <a:cubicBezTo>
                        <a:pt x="40" y="2"/>
                        <a:pt x="40" y="3"/>
                        <a:pt x="40" y="4"/>
                      </a:cubicBezTo>
                      <a:cubicBezTo>
                        <a:pt x="42" y="6"/>
                        <a:pt x="43" y="9"/>
                        <a:pt x="43" y="10"/>
                      </a:cubicBezTo>
                      <a:cubicBezTo>
                        <a:pt x="43" y="11"/>
                        <a:pt x="38" y="15"/>
                        <a:pt x="38" y="16"/>
                      </a:cubicBezTo>
                      <a:cubicBezTo>
                        <a:pt x="36" y="16"/>
                        <a:pt x="36" y="16"/>
                        <a:pt x="36" y="16"/>
                      </a:cubicBezTo>
                      <a:cubicBezTo>
                        <a:pt x="34" y="17"/>
                        <a:pt x="31" y="18"/>
                        <a:pt x="29" y="19"/>
                      </a:cubicBezTo>
                      <a:cubicBezTo>
                        <a:pt x="28" y="19"/>
                        <a:pt x="28" y="19"/>
                        <a:pt x="27" y="20"/>
                      </a:cubicBezTo>
                      <a:cubicBezTo>
                        <a:pt x="26" y="21"/>
                        <a:pt x="26" y="21"/>
                        <a:pt x="25" y="22"/>
                      </a:cubicBezTo>
                      <a:cubicBezTo>
                        <a:pt x="22" y="22"/>
                        <a:pt x="21" y="23"/>
                        <a:pt x="18" y="24"/>
                      </a:cubicBezTo>
                      <a:cubicBezTo>
                        <a:pt x="17" y="25"/>
                        <a:pt x="16" y="25"/>
                        <a:pt x="15" y="25"/>
                      </a:cubicBezTo>
                      <a:cubicBezTo>
                        <a:pt x="14" y="25"/>
                        <a:pt x="13" y="25"/>
                        <a:pt x="12" y="26"/>
                      </a:cubicBezTo>
                      <a:cubicBezTo>
                        <a:pt x="10" y="27"/>
                        <a:pt x="9" y="28"/>
                        <a:pt x="7" y="28"/>
                      </a:cubicBezTo>
                      <a:close/>
                      <a:moveTo>
                        <a:pt x="8" y="9"/>
                      </a:moveTo>
                      <a:cubicBezTo>
                        <a:pt x="7" y="9"/>
                        <a:pt x="6" y="9"/>
                        <a:pt x="5" y="9"/>
                      </a:cubicBezTo>
                      <a:cubicBezTo>
                        <a:pt x="3" y="10"/>
                        <a:pt x="2" y="10"/>
                        <a:pt x="2" y="12"/>
                      </a:cubicBezTo>
                      <a:cubicBezTo>
                        <a:pt x="2" y="14"/>
                        <a:pt x="3" y="15"/>
                        <a:pt x="3" y="17"/>
                      </a:cubicBezTo>
                      <a:cubicBezTo>
                        <a:pt x="3" y="18"/>
                        <a:pt x="3" y="18"/>
                        <a:pt x="3" y="19"/>
                      </a:cubicBezTo>
                      <a:cubicBezTo>
                        <a:pt x="4" y="22"/>
                        <a:pt x="5" y="26"/>
                        <a:pt x="7" y="26"/>
                      </a:cubicBezTo>
                      <a:cubicBezTo>
                        <a:pt x="8" y="26"/>
                        <a:pt x="9" y="25"/>
                        <a:pt x="11" y="24"/>
                      </a:cubicBezTo>
                      <a:cubicBezTo>
                        <a:pt x="12" y="23"/>
                        <a:pt x="14" y="23"/>
                        <a:pt x="15" y="23"/>
                      </a:cubicBezTo>
                      <a:cubicBezTo>
                        <a:pt x="16" y="23"/>
                        <a:pt x="16" y="23"/>
                        <a:pt x="17" y="22"/>
                      </a:cubicBezTo>
                      <a:cubicBezTo>
                        <a:pt x="20" y="21"/>
                        <a:pt x="22" y="20"/>
                        <a:pt x="24" y="20"/>
                      </a:cubicBezTo>
                      <a:cubicBezTo>
                        <a:pt x="25" y="20"/>
                        <a:pt x="25" y="19"/>
                        <a:pt x="26" y="19"/>
                      </a:cubicBezTo>
                      <a:cubicBezTo>
                        <a:pt x="27" y="18"/>
                        <a:pt x="27" y="17"/>
                        <a:pt x="28" y="17"/>
                      </a:cubicBezTo>
                      <a:cubicBezTo>
                        <a:pt x="31" y="16"/>
                        <a:pt x="33" y="15"/>
                        <a:pt x="35" y="14"/>
                      </a:cubicBezTo>
                      <a:cubicBezTo>
                        <a:pt x="37" y="14"/>
                        <a:pt x="37" y="14"/>
                        <a:pt x="37" y="14"/>
                      </a:cubicBezTo>
                      <a:cubicBezTo>
                        <a:pt x="38" y="13"/>
                        <a:pt x="40" y="11"/>
                        <a:pt x="41" y="10"/>
                      </a:cubicBezTo>
                      <a:cubicBezTo>
                        <a:pt x="41" y="8"/>
                        <a:pt x="39" y="6"/>
                        <a:pt x="39" y="5"/>
                      </a:cubicBezTo>
                      <a:cubicBezTo>
                        <a:pt x="38" y="4"/>
                        <a:pt x="38" y="3"/>
                        <a:pt x="38" y="3"/>
                      </a:cubicBezTo>
                      <a:cubicBezTo>
                        <a:pt x="37" y="2"/>
                        <a:pt x="36" y="2"/>
                        <a:pt x="35" y="2"/>
                      </a:cubicBezTo>
                      <a:cubicBezTo>
                        <a:pt x="32" y="2"/>
                        <a:pt x="28" y="3"/>
                        <a:pt x="26" y="4"/>
                      </a:cubicBezTo>
                      <a:cubicBezTo>
                        <a:pt x="24" y="6"/>
                        <a:pt x="21" y="8"/>
                        <a:pt x="19" y="11"/>
                      </a:cubicBezTo>
                      <a:cubicBezTo>
                        <a:pt x="18" y="13"/>
                        <a:pt x="17" y="14"/>
                        <a:pt x="16" y="15"/>
                      </a:cubicBezTo>
                      <a:cubicBezTo>
                        <a:pt x="14" y="17"/>
                        <a:pt x="14" y="17"/>
                        <a:pt x="14" y="17"/>
                      </a:cubicBezTo>
                      <a:cubicBezTo>
                        <a:pt x="14" y="14"/>
                        <a:pt x="14" y="14"/>
                        <a:pt x="14" y="14"/>
                      </a:cubicBezTo>
                      <a:cubicBezTo>
                        <a:pt x="14" y="14"/>
                        <a:pt x="14" y="13"/>
                        <a:pt x="14" y="13"/>
                      </a:cubicBezTo>
                      <a:cubicBezTo>
                        <a:pt x="15" y="11"/>
                        <a:pt x="15" y="11"/>
                        <a:pt x="13" y="10"/>
                      </a:cubicBezTo>
                      <a:cubicBezTo>
                        <a:pt x="12" y="10"/>
                        <a:pt x="12" y="10"/>
                        <a:pt x="12" y="10"/>
                      </a:cubicBezTo>
                      <a:cubicBezTo>
                        <a:pt x="10" y="9"/>
                        <a:pt x="9" y="9"/>
                        <a:pt x="8"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9" name="Freeform 455"/>
                <p:cNvSpPr>
                  <a:spLocks noChangeArrowheads="1"/>
                </p:cNvSpPr>
                <p:nvPr/>
              </p:nvSpPr>
              <p:spPr bwMode="auto">
                <a:xfrm>
                  <a:off x="453" y="651"/>
                  <a:ext cx="5" cy="4"/>
                </a:xfrm>
                <a:custGeom>
                  <a:avLst/>
                  <a:gdLst>
                    <a:gd name="T0" fmla="*/ 3 w 3"/>
                    <a:gd name="T1" fmla="*/ 0 h 2"/>
                    <a:gd name="T2" fmla="*/ 0 w 3"/>
                    <a:gd name="T3" fmla="*/ 2 h 2"/>
                    <a:gd name="T4" fmla="*/ 3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3" y="0"/>
                      </a:moveTo>
                      <a:cubicBezTo>
                        <a:pt x="2" y="0"/>
                        <a:pt x="1" y="0"/>
                        <a:pt x="0" y="2"/>
                      </a:cubicBezTo>
                      <a:cubicBezTo>
                        <a:pt x="1" y="1"/>
                        <a:pt x="2" y="1"/>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0" name="Freeform 456"/>
                <p:cNvSpPr>
                  <a:spLocks noChangeArrowheads="1"/>
                </p:cNvSpPr>
                <p:nvPr/>
              </p:nvSpPr>
              <p:spPr bwMode="auto">
                <a:xfrm>
                  <a:off x="448" y="650"/>
                  <a:ext cx="17" cy="8"/>
                </a:xfrm>
                <a:custGeom>
                  <a:avLst/>
                  <a:gdLst>
                    <a:gd name="T0" fmla="*/ 0 w 10"/>
                    <a:gd name="T1" fmla="*/ 5 h 5"/>
                    <a:gd name="T2" fmla="*/ 2 w 10"/>
                    <a:gd name="T3" fmla="*/ 2 h 5"/>
                    <a:gd name="T4" fmla="*/ 7 w 10"/>
                    <a:gd name="T5" fmla="*/ 0 h 5"/>
                    <a:gd name="T6" fmla="*/ 10 w 10"/>
                    <a:gd name="T7" fmla="*/ 0 h 5"/>
                    <a:gd name="T8" fmla="*/ 0 w 10"/>
                    <a:gd name="T9" fmla="*/ 5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0" y="5"/>
                      </a:moveTo>
                      <a:cubicBezTo>
                        <a:pt x="2" y="2"/>
                        <a:pt x="2" y="2"/>
                        <a:pt x="2" y="2"/>
                      </a:cubicBezTo>
                      <a:cubicBezTo>
                        <a:pt x="3" y="1"/>
                        <a:pt x="5" y="0"/>
                        <a:pt x="7" y="0"/>
                      </a:cubicBezTo>
                      <a:cubicBezTo>
                        <a:pt x="10" y="0"/>
                        <a:pt x="10" y="0"/>
                        <a:pt x="10" y="0"/>
                      </a:cubicBezTo>
                      <a:lnTo>
                        <a:pt x="0"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1" name="Freeform 457"/>
                <p:cNvSpPr>
                  <a:spLocks noChangeArrowheads="1"/>
                </p:cNvSpPr>
                <p:nvPr/>
              </p:nvSpPr>
              <p:spPr bwMode="auto">
                <a:xfrm>
                  <a:off x="376" y="546"/>
                  <a:ext cx="131" cy="119"/>
                </a:xfrm>
                <a:custGeom>
                  <a:avLst/>
                  <a:gdLst>
                    <a:gd name="T0" fmla="*/ 37 w 76"/>
                    <a:gd name="T1" fmla="*/ 15 h 69"/>
                    <a:gd name="T2" fmla="*/ 40 w 76"/>
                    <a:gd name="T3" fmla="*/ 15 h 69"/>
                    <a:gd name="T4" fmla="*/ 46 w 76"/>
                    <a:gd name="T5" fmla="*/ 8 h 69"/>
                    <a:gd name="T6" fmla="*/ 52 w 76"/>
                    <a:gd name="T7" fmla="*/ 7 h 69"/>
                    <a:gd name="T8" fmla="*/ 53 w 76"/>
                    <a:gd name="T9" fmla="*/ 9 h 69"/>
                    <a:gd name="T10" fmla="*/ 58 w 76"/>
                    <a:gd name="T11" fmla="*/ 10 h 69"/>
                    <a:gd name="T12" fmla="*/ 66 w 76"/>
                    <a:gd name="T13" fmla="*/ 16 h 69"/>
                    <a:gd name="T14" fmla="*/ 68 w 76"/>
                    <a:gd name="T15" fmla="*/ 20 h 69"/>
                    <a:gd name="T16" fmla="*/ 67 w 76"/>
                    <a:gd name="T17" fmla="*/ 26 h 69"/>
                    <a:gd name="T18" fmla="*/ 65 w 76"/>
                    <a:gd name="T19" fmla="*/ 29 h 69"/>
                    <a:gd name="T20" fmla="*/ 66 w 76"/>
                    <a:gd name="T21" fmla="*/ 31 h 69"/>
                    <a:gd name="T22" fmla="*/ 65 w 76"/>
                    <a:gd name="T23" fmla="*/ 33 h 69"/>
                    <a:gd name="T24" fmla="*/ 66 w 76"/>
                    <a:gd name="T25" fmla="*/ 39 h 69"/>
                    <a:gd name="T26" fmla="*/ 70 w 76"/>
                    <a:gd name="T27" fmla="*/ 42 h 69"/>
                    <a:gd name="T28" fmla="*/ 67 w 76"/>
                    <a:gd name="T29" fmla="*/ 47 h 69"/>
                    <a:gd name="T30" fmla="*/ 69 w 76"/>
                    <a:gd name="T31" fmla="*/ 52 h 69"/>
                    <a:gd name="T32" fmla="*/ 74 w 76"/>
                    <a:gd name="T33" fmla="*/ 55 h 69"/>
                    <a:gd name="T34" fmla="*/ 76 w 76"/>
                    <a:gd name="T35" fmla="*/ 60 h 69"/>
                    <a:gd name="T36" fmla="*/ 71 w 76"/>
                    <a:gd name="T37" fmla="*/ 64 h 69"/>
                    <a:gd name="T38" fmla="*/ 66 w 76"/>
                    <a:gd name="T39" fmla="*/ 68 h 69"/>
                    <a:gd name="T40" fmla="*/ 53 w 76"/>
                    <a:gd name="T41" fmla="*/ 66 h 69"/>
                    <a:gd name="T42" fmla="*/ 49 w 76"/>
                    <a:gd name="T43" fmla="*/ 60 h 69"/>
                    <a:gd name="T44" fmla="*/ 40 w 76"/>
                    <a:gd name="T45" fmla="*/ 62 h 69"/>
                    <a:gd name="T46" fmla="*/ 32 w 76"/>
                    <a:gd name="T47" fmla="*/ 57 h 69"/>
                    <a:gd name="T48" fmla="*/ 26 w 76"/>
                    <a:gd name="T49" fmla="*/ 50 h 69"/>
                    <a:gd name="T50" fmla="*/ 20 w 76"/>
                    <a:gd name="T51" fmla="*/ 45 h 69"/>
                    <a:gd name="T52" fmla="*/ 19 w 76"/>
                    <a:gd name="T53" fmla="*/ 47 h 69"/>
                    <a:gd name="T54" fmla="*/ 11 w 76"/>
                    <a:gd name="T55" fmla="*/ 34 h 69"/>
                    <a:gd name="T56" fmla="*/ 6 w 76"/>
                    <a:gd name="T57" fmla="*/ 28 h 69"/>
                    <a:gd name="T58" fmla="*/ 9 w 76"/>
                    <a:gd name="T59" fmla="*/ 20 h 69"/>
                    <a:gd name="T60" fmla="*/ 4 w 76"/>
                    <a:gd name="T61" fmla="*/ 12 h 69"/>
                    <a:gd name="T62" fmla="*/ 2 w 76"/>
                    <a:gd name="T63" fmla="*/ 10 h 69"/>
                    <a:gd name="T64" fmla="*/ 2 w 76"/>
                    <a:gd name="T65" fmla="*/ 5 h 69"/>
                    <a:gd name="T66" fmla="*/ 3 w 76"/>
                    <a:gd name="T67" fmla="*/ 0 h 69"/>
                    <a:gd name="T68" fmla="*/ 11 w 76"/>
                    <a:gd name="T69" fmla="*/ 5 h 69"/>
                    <a:gd name="T70" fmla="*/ 16 w 76"/>
                    <a:gd name="T71" fmla="*/ 1 h 69"/>
                    <a:gd name="T72" fmla="*/ 16 w 76"/>
                    <a:gd name="T73" fmla="*/ 5 h 69"/>
                    <a:gd name="T74" fmla="*/ 20 w 76"/>
                    <a:gd name="T75" fmla="*/ 9 h 69"/>
                    <a:gd name="T76" fmla="*/ 25 w 76"/>
                    <a:gd name="T77" fmla="*/ 12 h 69"/>
                    <a:gd name="T78" fmla="*/ 37 w 76"/>
                    <a:gd name="T79" fmla="*/ 15 h 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6"/>
                    <a:gd name="T121" fmla="*/ 0 h 69"/>
                    <a:gd name="T122" fmla="*/ 76 w 76"/>
                    <a:gd name="T123" fmla="*/ 69 h 6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6" h="69">
                      <a:moveTo>
                        <a:pt x="37" y="15"/>
                      </a:moveTo>
                      <a:cubicBezTo>
                        <a:pt x="38" y="15"/>
                        <a:pt x="39" y="15"/>
                        <a:pt x="40" y="15"/>
                      </a:cubicBezTo>
                      <a:cubicBezTo>
                        <a:pt x="39" y="12"/>
                        <a:pt x="43" y="9"/>
                        <a:pt x="46" y="8"/>
                      </a:cubicBezTo>
                      <a:cubicBezTo>
                        <a:pt x="47" y="8"/>
                        <a:pt x="50" y="7"/>
                        <a:pt x="52" y="7"/>
                      </a:cubicBezTo>
                      <a:cubicBezTo>
                        <a:pt x="53" y="7"/>
                        <a:pt x="53" y="9"/>
                        <a:pt x="53" y="9"/>
                      </a:cubicBezTo>
                      <a:cubicBezTo>
                        <a:pt x="55" y="9"/>
                        <a:pt x="56" y="10"/>
                        <a:pt x="58" y="10"/>
                      </a:cubicBezTo>
                      <a:cubicBezTo>
                        <a:pt x="61" y="11"/>
                        <a:pt x="63" y="14"/>
                        <a:pt x="66" y="16"/>
                      </a:cubicBezTo>
                      <a:cubicBezTo>
                        <a:pt x="68" y="17"/>
                        <a:pt x="68" y="16"/>
                        <a:pt x="68" y="20"/>
                      </a:cubicBezTo>
                      <a:cubicBezTo>
                        <a:pt x="68" y="22"/>
                        <a:pt x="68" y="24"/>
                        <a:pt x="67" y="26"/>
                      </a:cubicBezTo>
                      <a:cubicBezTo>
                        <a:pt x="66" y="28"/>
                        <a:pt x="65" y="27"/>
                        <a:pt x="65" y="29"/>
                      </a:cubicBezTo>
                      <a:cubicBezTo>
                        <a:pt x="65" y="30"/>
                        <a:pt x="66" y="30"/>
                        <a:pt x="66" y="31"/>
                      </a:cubicBezTo>
                      <a:cubicBezTo>
                        <a:pt x="66" y="32"/>
                        <a:pt x="65" y="33"/>
                        <a:pt x="65" y="33"/>
                      </a:cubicBezTo>
                      <a:cubicBezTo>
                        <a:pt x="65" y="35"/>
                        <a:pt x="65" y="38"/>
                        <a:pt x="66" y="39"/>
                      </a:cubicBezTo>
                      <a:cubicBezTo>
                        <a:pt x="67" y="40"/>
                        <a:pt x="70" y="40"/>
                        <a:pt x="70" y="42"/>
                      </a:cubicBezTo>
                      <a:cubicBezTo>
                        <a:pt x="69" y="44"/>
                        <a:pt x="68" y="46"/>
                        <a:pt x="67" y="47"/>
                      </a:cubicBezTo>
                      <a:cubicBezTo>
                        <a:pt x="66" y="48"/>
                        <a:pt x="69" y="51"/>
                        <a:pt x="69" y="52"/>
                      </a:cubicBezTo>
                      <a:cubicBezTo>
                        <a:pt x="70" y="54"/>
                        <a:pt x="73" y="54"/>
                        <a:pt x="74" y="55"/>
                      </a:cubicBezTo>
                      <a:cubicBezTo>
                        <a:pt x="76" y="56"/>
                        <a:pt x="73" y="59"/>
                        <a:pt x="76" y="60"/>
                      </a:cubicBezTo>
                      <a:cubicBezTo>
                        <a:pt x="75" y="63"/>
                        <a:pt x="72" y="62"/>
                        <a:pt x="71" y="64"/>
                      </a:cubicBezTo>
                      <a:cubicBezTo>
                        <a:pt x="68" y="68"/>
                        <a:pt x="71" y="69"/>
                        <a:pt x="66" y="68"/>
                      </a:cubicBezTo>
                      <a:cubicBezTo>
                        <a:pt x="62" y="67"/>
                        <a:pt x="58" y="67"/>
                        <a:pt x="53" y="66"/>
                      </a:cubicBezTo>
                      <a:cubicBezTo>
                        <a:pt x="52" y="66"/>
                        <a:pt x="52" y="59"/>
                        <a:pt x="49" y="60"/>
                      </a:cubicBezTo>
                      <a:cubicBezTo>
                        <a:pt x="45" y="61"/>
                        <a:pt x="43" y="63"/>
                        <a:pt x="40" y="62"/>
                      </a:cubicBezTo>
                      <a:cubicBezTo>
                        <a:pt x="37" y="61"/>
                        <a:pt x="34" y="59"/>
                        <a:pt x="32" y="57"/>
                      </a:cubicBezTo>
                      <a:cubicBezTo>
                        <a:pt x="29" y="56"/>
                        <a:pt x="27" y="53"/>
                        <a:pt x="26" y="50"/>
                      </a:cubicBezTo>
                      <a:cubicBezTo>
                        <a:pt x="24" y="46"/>
                        <a:pt x="23" y="48"/>
                        <a:pt x="20" y="45"/>
                      </a:cubicBezTo>
                      <a:cubicBezTo>
                        <a:pt x="19" y="45"/>
                        <a:pt x="19" y="46"/>
                        <a:pt x="19" y="47"/>
                      </a:cubicBezTo>
                      <a:cubicBezTo>
                        <a:pt x="13" y="44"/>
                        <a:pt x="16" y="38"/>
                        <a:pt x="11" y="34"/>
                      </a:cubicBezTo>
                      <a:cubicBezTo>
                        <a:pt x="9" y="33"/>
                        <a:pt x="5" y="30"/>
                        <a:pt x="6" y="28"/>
                      </a:cubicBezTo>
                      <a:cubicBezTo>
                        <a:pt x="7" y="25"/>
                        <a:pt x="9" y="23"/>
                        <a:pt x="9" y="20"/>
                      </a:cubicBezTo>
                      <a:cubicBezTo>
                        <a:pt x="4" y="19"/>
                        <a:pt x="5" y="15"/>
                        <a:pt x="4" y="12"/>
                      </a:cubicBezTo>
                      <a:cubicBezTo>
                        <a:pt x="3" y="11"/>
                        <a:pt x="2" y="10"/>
                        <a:pt x="2" y="10"/>
                      </a:cubicBezTo>
                      <a:cubicBezTo>
                        <a:pt x="1" y="9"/>
                        <a:pt x="2" y="7"/>
                        <a:pt x="2" y="5"/>
                      </a:cubicBezTo>
                      <a:cubicBezTo>
                        <a:pt x="2" y="3"/>
                        <a:pt x="0" y="1"/>
                        <a:pt x="3" y="0"/>
                      </a:cubicBezTo>
                      <a:cubicBezTo>
                        <a:pt x="5" y="2"/>
                        <a:pt x="7" y="6"/>
                        <a:pt x="11" y="5"/>
                      </a:cubicBezTo>
                      <a:cubicBezTo>
                        <a:pt x="13" y="4"/>
                        <a:pt x="13" y="0"/>
                        <a:pt x="16" y="1"/>
                      </a:cubicBezTo>
                      <a:cubicBezTo>
                        <a:pt x="18" y="1"/>
                        <a:pt x="18" y="4"/>
                        <a:pt x="16" y="5"/>
                      </a:cubicBezTo>
                      <a:cubicBezTo>
                        <a:pt x="19" y="6"/>
                        <a:pt x="19" y="6"/>
                        <a:pt x="20" y="9"/>
                      </a:cubicBezTo>
                      <a:cubicBezTo>
                        <a:pt x="21" y="12"/>
                        <a:pt x="23" y="10"/>
                        <a:pt x="25" y="12"/>
                      </a:cubicBezTo>
                      <a:cubicBezTo>
                        <a:pt x="29" y="16"/>
                        <a:pt x="32" y="16"/>
                        <a:pt x="37"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2" name="Freeform 458"/>
                <p:cNvSpPr>
                  <a:spLocks noEditPoints="1" noChangeArrowheads="1"/>
                </p:cNvSpPr>
                <p:nvPr/>
              </p:nvSpPr>
              <p:spPr bwMode="auto">
                <a:xfrm>
                  <a:off x="376" y="543"/>
                  <a:ext cx="132" cy="122"/>
                </a:xfrm>
                <a:custGeom>
                  <a:avLst/>
                  <a:gdLst>
                    <a:gd name="T0" fmla="*/ 53 w 77"/>
                    <a:gd name="T1" fmla="*/ 69 h 71"/>
                    <a:gd name="T2" fmla="*/ 49 w 77"/>
                    <a:gd name="T3" fmla="*/ 63 h 71"/>
                    <a:gd name="T4" fmla="*/ 34 w 77"/>
                    <a:gd name="T5" fmla="*/ 62 h 71"/>
                    <a:gd name="T6" fmla="*/ 25 w 77"/>
                    <a:gd name="T7" fmla="*/ 53 h 71"/>
                    <a:gd name="T8" fmla="*/ 20 w 77"/>
                    <a:gd name="T9" fmla="*/ 49 h 71"/>
                    <a:gd name="T10" fmla="*/ 14 w 77"/>
                    <a:gd name="T11" fmla="*/ 43 h 71"/>
                    <a:gd name="T12" fmla="*/ 7 w 77"/>
                    <a:gd name="T13" fmla="*/ 25 h 71"/>
                    <a:gd name="T14" fmla="*/ 3 w 77"/>
                    <a:gd name="T15" fmla="*/ 14 h 71"/>
                    <a:gd name="T16" fmla="*/ 1 w 77"/>
                    <a:gd name="T17" fmla="*/ 9 h 71"/>
                    <a:gd name="T18" fmla="*/ 2 w 77"/>
                    <a:gd name="T19" fmla="*/ 1 h 71"/>
                    <a:gd name="T20" fmla="*/ 11 w 77"/>
                    <a:gd name="T21" fmla="*/ 6 h 71"/>
                    <a:gd name="T22" fmla="*/ 16 w 77"/>
                    <a:gd name="T23" fmla="*/ 2 h 71"/>
                    <a:gd name="T24" fmla="*/ 21 w 77"/>
                    <a:gd name="T25" fmla="*/ 11 h 71"/>
                    <a:gd name="T26" fmla="*/ 31 w 77"/>
                    <a:gd name="T27" fmla="*/ 17 h 71"/>
                    <a:gd name="T28" fmla="*/ 37 w 77"/>
                    <a:gd name="T29" fmla="*/ 16 h 71"/>
                    <a:gd name="T30" fmla="*/ 39 w 77"/>
                    <a:gd name="T31" fmla="*/ 14 h 71"/>
                    <a:gd name="T32" fmla="*/ 52 w 77"/>
                    <a:gd name="T33" fmla="*/ 8 h 71"/>
                    <a:gd name="T34" fmla="*/ 56 w 77"/>
                    <a:gd name="T35" fmla="*/ 11 h 71"/>
                    <a:gd name="T36" fmla="*/ 67 w 77"/>
                    <a:gd name="T37" fmla="*/ 17 h 71"/>
                    <a:gd name="T38" fmla="*/ 68 w 77"/>
                    <a:gd name="T39" fmla="*/ 29 h 71"/>
                    <a:gd name="T40" fmla="*/ 67 w 77"/>
                    <a:gd name="T41" fmla="*/ 31 h 71"/>
                    <a:gd name="T42" fmla="*/ 66 w 77"/>
                    <a:gd name="T43" fmla="*/ 35 h 71"/>
                    <a:gd name="T44" fmla="*/ 68 w 77"/>
                    <a:gd name="T45" fmla="*/ 41 h 71"/>
                    <a:gd name="T46" fmla="*/ 68 w 77"/>
                    <a:gd name="T47" fmla="*/ 50 h 71"/>
                    <a:gd name="T48" fmla="*/ 73 w 77"/>
                    <a:gd name="T49" fmla="*/ 56 h 71"/>
                    <a:gd name="T50" fmla="*/ 76 w 77"/>
                    <a:gd name="T51" fmla="*/ 61 h 71"/>
                    <a:gd name="T52" fmla="*/ 74 w 77"/>
                    <a:gd name="T53" fmla="*/ 65 h 71"/>
                    <a:gd name="T54" fmla="*/ 68 w 77"/>
                    <a:gd name="T55" fmla="*/ 71 h 71"/>
                    <a:gd name="T56" fmla="*/ 54 w 77"/>
                    <a:gd name="T57" fmla="*/ 67 h 71"/>
                    <a:gd name="T58" fmla="*/ 68 w 77"/>
                    <a:gd name="T59" fmla="*/ 69 h 71"/>
                    <a:gd name="T60" fmla="*/ 75 w 77"/>
                    <a:gd name="T61" fmla="*/ 62 h 71"/>
                    <a:gd name="T62" fmla="*/ 72 w 77"/>
                    <a:gd name="T63" fmla="*/ 57 h 71"/>
                    <a:gd name="T64" fmla="*/ 66 w 77"/>
                    <a:gd name="T65" fmla="*/ 49 h 71"/>
                    <a:gd name="T66" fmla="*/ 67 w 77"/>
                    <a:gd name="T67" fmla="*/ 43 h 71"/>
                    <a:gd name="T68" fmla="*/ 64 w 77"/>
                    <a:gd name="T69" fmla="*/ 36 h 71"/>
                    <a:gd name="T70" fmla="*/ 65 w 77"/>
                    <a:gd name="T71" fmla="*/ 33 h 71"/>
                    <a:gd name="T72" fmla="*/ 66 w 77"/>
                    <a:gd name="T73" fmla="*/ 28 h 71"/>
                    <a:gd name="T74" fmla="*/ 67 w 77"/>
                    <a:gd name="T75" fmla="*/ 20 h 71"/>
                    <a:gd name="T76" fmla="*/ 63 w 77"/>
                    <a:gd name="T77" fmla="*/ 17 h 71"/>
                    <a:gd name="T78" fmla="*/ 53 w 77"/>
                    <a:gd name="T79" fmla="*/ 12 h 71"/>
                    <a:gd name="T80" fmla="*/ 48 w 77"/>
                    <a:gd name="T81" fmla="*/ 11 h 71"/>
                    <a:gd name="T82" fmla="*/ 41 w 77"/>
                    <a:gd name="T83" fmla="*/ 16 h 71"/>
                    <a:gd name="T84" fmla="*/ 39 w 77"/>
                    <a:gd name="T85" fmla="*/ 18 h 71"/>
                    <a:gd name="T86" fmla="*/ 31 w 77"/>
                    <a:gd name="T87" fmla="*/ 18 h 71"/>
                    <a:gd name="T88" fmla="*/ 22 w 77"/>
                    <a:gd name="T89" fmla="*/ 14 h 71"/>
                    <a:gd name="T90" fmla="*/ 14 w 77"/>
                    <a:gd name="T91" fmla="*/ 7 h 71"/>
                    <a:gd name="T92" fmla="*/ 15 w 77"/>
                    <a:gd name="T93" fmla="*/ 4 h 71"/>
                    <a:gd name="T94" fmla="*/ 9 w 77"/>
                    <a:gd name="T95" fmla="*/ 8 h 71"/>
                    <a:gd name="T96" fmla="*/ 3 w 77"/>
                    <a:gd name="T97" fmla="*/ 7 h 71"/>
                    <a:gd name="T98" fmla="*/ 3 w 77"/>
                    <a:gd name="T99" fmla="*/ 12 h 71"/>
                    <a:gd name="T100" fmla="*/ 10 w 77"/>
                    <a:gd name="T101" fmla="*/ 21 h 71"/>
                    <a:gd name="T102" fmla="*/ 9 w 77"/>
                    <a:gd name="T103" fmla="*/ 26 h 71"/>
                    <a:gd name="T104" fmla="*/ 16 w 77"/>
                    <a:gd name="T105" fmla="*/ 42 h 71"/>
                    <a:gd name="T106" fmla="*/ 19 w 77"/>
                    <a:gd name="T107" fmla="*/ 46 h 71"/>
                    <a:gd name="T108" fmla="*/ 23 w 77"/>
                    <a:gd name="T109" fmla="*/ 48 h 71"/>
                    <a:gd name="T110" fmla="*/ 32 w 77"/>
                    <a:gd name="T111" fmla="*/ 58 h 71"/>
                    <a:gd name="T112" fmla="*/ 47 w 77"/>
                    <a:gd name="T113" fmla="*/ 62 h 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7"/>
                    <a:gd name="T172" fmla="*/ 0 h 71"/>
                    <a:gd name="T173" fmla="*/ 77 w 77"/>
                    <a:gd name="T174" fmla="*/ 71 h 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7" h="71">
                      <a:moveTo>
                        <a:pt x="68" y="71"/>
                      </a:moveTo>
                      <a:cubicBezTo>
                        <a:pt x="68" y="71"/>
                        <a:pt x="67" y="71"/>
                        <a:pt x="66" y="71"/>
                      </a:cubicBezTo>
                      <a:cubicBezTo>
                        <a:pt x="53" y="69"/>
                        <a:pt x="53" y="69"/>
                        <a:pt x="53" y="69"/>
                      </a:cubicBezTo>
                      <a:cubicBezTo>
                        <a:pt x="52" y="69"/>
                        <a:pt x="52" y="67"/>
                        <a:pt x="51" y="66"/>
                      </a:cubicBezTo>
                      <a:cubicBezTo>
                        <a:pt x="51" y="65"/>
                        <a:pt x="50" y="63"/>
                        <a:pt x="50" y="63"/>
                      </a:cubicBezTo>
                      <a:cubicBezTo>
                        <a:pt x="50" y="63"/>
                        <a:pt x="49" y="63"/>
                        <a:pt x="49" y="63"/>
                      </a:cubicBezTo>
                      <a:cubicBezTo>
                        <a:pt x="49" y="63"/>
                        <a:pt x="48" y="63"/>
                        <a:pt x="48" y="63"/>
                      </a:cubicBezTo>
                      <a:cubicBezTo>
                        <a:pt x="45" y="65"/>
                        <a:pt x="42" y="66"/>
                        <a:pt x="39" y="65"/>
                      </a:cubicBezTo>
                      <a:cubicBezTo>
                        <a:pt x="37" y="65"/>
                        <a:pt x="36" y="63"/>
                        <a:pt x="34" y="62"/>
                      </a:cubicBezTo>
                      <a:cubicBezTo>
                        <a:pt x="33" y="61"/>
                        <a:pt x="32" y="61"/>
                        <a:pt x="31" y="60"/>
                      </a:cubicBezTo>
                      <a:cubicBezTo>
                        <a:pt x="29" y="59"/>
                        <a:pt x="27" y="56"/>
                        <a:pt x="25" y="53"/>
                      </a:cubicBezTo>
                      <a:cubicBezTo>
                        <a:pt x="25" y="53"/>
                        <a:pt x="25" y="53"/>
                        <a:pt x="25" y="53"/>
                      </a:cubicBezTo>
                      <a:cubicBezTo>
                        <a:pt x="24" y="51"/>
                        <a:pt x="23" y="50"/>
                        <a:pt x="22" y="50"/>
                      </a:cubicBezTo>
                      <a:cubicBezTo>
                        <a:pt x="22" y="50"/>
                        <a:pt x="21" y="49"/>
                        <a:pt x="20" y="48"/>
                      </a:cubicBezTo>
                      <a:cubicBezTo>
                        <a:pt x="20" y="49"/>
                        <a:pt x="20" y="49"/>
                        <a:pt x="20" y="49"/>
                      </a:cubicBezTo>
                      <a:cubicBezTo>
                        <a:pt x="19" y="50"/>
                        <a:pt x="19" y="50"/>
                        <a:pt x="19" y="50"/>
                      </a:cubicBezTo>
                      <a:cubicBezTo>
                        <a:pt x="18" y="50"/>
                        <a:pt x="18" y="50"/>
                        <a:pt x="18" y="50"/>
                      </a:cubicBezTo>
                      <a:cubicBezTo>
                        <a:pt x="15" y="48"/>
                        <a:pt x="14" y="45"/>
                        <a:pt x="14" y="43"/>
                      </a:cubicBezTo>
                      <a:cubicBezTo>
                        <a:pt x="13" y="41"/>
                        <a:pt x="13" y="39"/>
                        <a:pt x="10" y="37"/>
                      </a:cubicBezTo>
                      <a:cubicBezTo>
                        <a:pt x="8" y="36"/>
                        <a:pt x="4" y="33"/>
                        <a:pt x="5" y="30"/>
                      </a:cubicBezTo>
                      <a:cubicBezTo>
                        <a:pt x="6" y="28"/>
                        <a:pt x="6" y="27"/>
                        <a:pt x="7" y="25"/>
                      </a:cubicBezTo>
                      <a:cubicBezTo>
                        <a:pt x="7" y="24"/>
                        <a:pt x="8" y="23"/>
                        <a:pt x="8" y="22"/>
                      </a:cubicBezTo>
                      <a:cubicBezTo>
                        <a:pt x="5" y="21"/>
                        <a:pt x="4" y="19"/>
                        <a:pt x="3" y="16"/>
                      </a:cubicBezTo>
                      <a:cubicBezTo>
                        <a:pt x="3" y="15"/>
                        <a:pt x="3" y="15"/>
                        <a:pt x="3" y="14"/>
                      </a:cubicBezTo>
                      <a:cubicBezTo>
                        <a:pt x="3" y="14"/>
                        <a:pt x="2" y="14"/>
                        <a:pt x="2" y="14"/>
                      </a:cubicBezTo>
                      <a:cubicBezTo>
                        <a:pt x="2" y="13"/>
                        <a:pt x="1" y="13"/>
                        <a:pt x="1" y="12"/>
                      </a:cubicBezTo>
                      <a:cubicBezTo>
                        <a:pt x="0" y="11"/>
                        <a:pt x="1" y="10"/>
                        <a:pt x="1" y="9"/>
                      </a:cubicBezTo>
                      <a:cubicBezTo>
                        <a:pt x="1" y="8"/>
                        <a:pt x="1" y="8"/>
                        <a:pt x="1" y="7"/>
                      </a:cubicBezTo>
                      <a:cubicBezTo>
                        <a:pt x="1" y="7"/>
                        <a:pt x="1" y="6"/>
                        <a:pt x="1" y="6"/>
                      </a:cubicBezTo>
                      <a:cubicBezTo>
                        <a:pt x="0" y="4"/>
                        <a:pt x="0" y="3"/>
                        <a:pt x="2" y="1"/>
                      </a:cubicBezTo>
                      <a:cubicBezTo>
                        <a:pt x="3" y="0"/>
                        <a:pt x="3" y="0"/>
                        <a:pt x="3" y="0"/>
                      </a:cubicBezTo>
                      <a:cubicBezTo>
                        <a:pt x="4" y="2"/>
                        <a:pt x="4" y="2"/>
                        <a:pt x="4" y="2"/>
                      </a:cubicBezTo>
                      <a:cubicBezTo>
                        <a:pt x="6" y="4"/>
                        <a:pt x="8" y="7"/>
                        <a:pt x="11" y="6"/>
                      </a:cubicBezTo>
                      <a:cubicBezTo>
                        <a:pt x="11" y="6"/>
                        <a:pt x="11" y="5"/>
                        <a:pt x="12" y="4"/>
                      </a:cubicBezTo>
                      <a:cubicBezTo>
                        <a:pt x="12" y="3"/>
                        <a:pt x="13" y="2"/>
                        <a:pt x="15" y="2"/>
                      </a:cubicBezTo>
                      <a:cubicBezTo>
                        <a:pt x="15" y="2"/>
                        <a:pt x="15" y="2"/>
                        <a:pt x="16" y="2"/>
                      </a:cubicBezTo>
                      <a:cubicBezTo>
                        <a:pt x="17" y="2"/>
                        <a:pt x="18" y="3"/>
                        <a:pt x="18" y="4"/>
                      </a:cubicBezTo>
                      <a:cubicBezTo>
                        <a:pt x="18" y="5"/>
                        <a:pt x="18" y="6"/>
                        <a:pt x="18" y="7"/>
                      </a:cubicBezTo>
                      <a:cubicBezTo>
                        <a:pt x="20" y="8"/>
                        <a:pt x="21" y="8"/>
                        <a:pt x="21" y="11"/>
                      </a:cubicBezTo>
                      <a:cubicBezTo>
                        <a:pt x="21" y="12"/>
                        <a:pt x="22" y="12"/>
                        <a:pt x="23" y="12"/>
                      </a:cubicBezTo>
                      <a:cubicBezTo>
                        <a:pt x="23" y="12"/>
                        <a:pt x="25" y="13"/>
                        <a:pt x="26" y="14"/>
                      </a:cubicBezTo>
                      <a:cubicBezTo>
                        <a:pt x="27" y="16"/>
                        <a:pt x="29" y="17"/>
                        <a:pt x="31" y="17"/>
                      </a:cubicBezTo>
                      <a:cubicBezTo>
                        <a:pt x="31" y="17"/>
                        <a:pt x="31" y="17"/>
                        <a:pt x="31" y="17"/>
                      </a:cubicBezTo>
                      <a:cubicBezTo>
                        <a:pt x="33" y="17"/>
                        <a:pt x="34" y="16"/>
                        <a:pt x="36" y="16"/>
                      </a:cubicBezTo>
                      <a:cubicBezTo>
                        <a:pt x="37" y="16"/>
                        <a:pt x="37" y="16"/>
                        <a:pt x="37" y="16"/>
                      </a:cubicBezTo>
                      <a:cubicBezTo>
                        <a:pt x="37" y="16"/>
                        <a:pt x="37" y="16"/>
                        <a:pt x="37" y="16"/>
                      </a:cubicBezTo>
                      <a:cubicBezTo>
                        <a:pt x="38" y="16"/>
                        <a:pt x="38" y="16"/>
                        <a:pt x="39" y="16"/>
                      </a:cubicBezTo>
                      <a:cubicBezTo>
                        <a:pt x="39" y="15"/>
                        <a:pt x="39" y="15"/>
                        <a:pt x="39" y="14"/>
                      </a:cubicBezTo>
                      <a:cubicBezTo>
                        <a:pt x="40" y="12"/>
                        <a:pt x="43" y="10"/>
                        <a:pt x="45" y="10"/>
                      </a:cubicBezTo>
                      <a:cubicBezTo>
                        <a:pt x="46" y="9"/>
                        <a:pt x="47" y="9"/>
                        <a:pt x="47" y="9"/>
                      </a:cubicBezTo>
                      <a:cubicBezTo>
                        <a:pt x="49" y="9"/>
                        <a:pt x="51" y="8"/>
                        <a:pt x="52" y="8"/>
                      </a:cubicBezTo>
                      <a:cubicBezTo>
                        <a:pt x="53" y="8"/>
                        <a:pt x="53" y="9"/>
                        <a:pt x="54" y="10"/>
                      </a:cubicBezTo>
                      <a:cubicBezTo>
                        <a:pt x="54" y="10"/>
                        <a:pt x="54" y="10"/>
                        <a:pt x="54" y="10"/>
                      </a:cubicBezTo>
                      <a:cubicBezTo>
                        <a:pt x="55" y="10"/>
                        <a:pt x="55" y="11"/>
                        <a:pt x="56" y="11"/>
                      </a:cubicBezTo>
                      <a:cubicBezTo>
                        <a:pt x="58" y="11"/>
                        <a:pt x="58" y="11"/>
                        <a:pt x="58" y="11"/>
                      </a:cubicBezTo>
                      <a:cubicBezTo>
                        <a:pt x="60" y="12"/>
                        <a:pt x="62" y="14"/>
                        <a:pt x="64" y="15"/>
                      </a:cubicBezTo>
                      <a:cubicBezTo>
                        <a:pt x="65" y="16"/>
                        <a:pt x="66" y="17"/>
                        <a:pt x="67" y="17"/>
                      </a:cubicBezTo>
                      <a:cubicBezTo>
                        <a:pt x="67" y="17"/>
                        <a:pt x="67" y="18"/>
                        <a:pt x="68" y="18"/>
                      </a:cubicBezTo>
                      <a:cubicBezTo>
                        <a:pt x="69" y="18"/>
                        <a:pt x="69" y="19"/>
                        <a:pt x="69" y="22"/>
                      </a:cubicBezTo>
                      <a:cubicBezTo>
                        <a:pt x="69" y="24"/>
                        <a:pt x="69" y="27"/>
                        <a:pt x="68" y="29"/>
                      </a:cubicBezTo>
                      <a:cubicBezTo>
                        <a:pt x="68" y="30"/>
                        <a:pt x="67" y="30"/>
                        <a:pt x="67" y="30"/>
                      </a:cubicBezTo>
                      <a:cubicBezTo>
                        <a:pt x="66" y="30"/>
                        <a:pt x="66" y="30"/>
                        <a:pt x="66" y="31"/>
                      </a:cubicBezTo>
                      <a:cubicBezTo>
                        <a:pt x="66" y="31"/>
                        <a:pt x="66" y="31"/>
                        <a:pt x="67" y="31"/>
                      </a:cubicBezTo>
                      <a:cubicBezTo>
                        <a:pt x="67" y="32"/>
                        <a:pt x="67" y="32"/>
                        <a:pt x="67" y="33"/>
                      </a:cubicBezTo>
                      <a:cubicBezTo>
                        <a:pt x="67" y="33"/>
                        <a:pt x="67" y="34"/>
                        <a:pt x="67" y="34"/>
                      </a:cubicBezTo>
                      <a:cubicBezTo>
                        <a:pt x="67" y="35"/>
                        <a:pt x="66" y="35"/>
                        <a:pt x="66" y="35"/>
                      </a:cubicBezTo>
                      <a:cubicBezTo>
                        <a:pt x="66" y="36"/>
                        <a:pt x="66" y="36"/>
                        <a:pt x="66" y="37"/>
                      </a:cubicBezTo>
                      <a:cubicBezTo>
                        <a:pt x="66" y="38"/>
                        <a:pt x="67" y="40"/>
                        <a:pt x="67" y="40"/>
                      </a:cubicBezTo>
                      <a:cubicBezTo>
                        <a:pt x="67" y="41"/>
                        <a:pt x="68" y="41"/>
                        <a:pt x="68" y="41"/>
                      </a:cubicBezTo>
                      <a:cubicBezTo>
                        <a:pt x="69" y="41"/>
                        <a:pt x="71" y="42"/>
                        <a:pt x="71" y="45"/>
                      </a:cubicBezTo>
                      <a:cubicBezTo>
                        <a:pt x="70" y="47"/>
                        <a:pt x="69" y="48"/>
                        <a:pt x="68" y="49"/>
                      </a:cubicBezTo>
                      <a:cubicBezTo>
                        <a:pt x="68" y="50"/>
                        <a:pt x="68" y="50"/>
                        <a:pt x="68" y="50"/>
                      </a:cubicBezTo>
                      <a:cubicBezTo>
                        <a:pt x="68" y="50"/>
                        <a:pt x="69" y="52"/>
                        <a:pt x="70" y="53"/>
                      </a:cubicBezTo>
                      <a:cubicBezTo>
                        <a:pt x="70" y="53"/>
                        <a:pt x="70" y="54"/>
                        <a:pt x="70" y="54"/>
                      </a:cubicBezTo>
                      <a:cubicBezTo>
                        <a:pt x="71" y="55"/>
                        <a:pt x="72" y="55"/>
                        <a:pt x="73" y="56"/>
                      </a:cubicBezTo>
                      <a:cubicBezTo>
                        <a:pt x="73" y="56"/>
                        <a:pt x="74" y="56"/>
                        <a:pt x="74" y="56"/>
                      </a:cubicBezTo>
                      <a:cubicBezTo>
                        <a:pt x="76" y="57"/>
                        <a:pt x="76" y="58"/>
                        <a:pt x="75" y="59"/>
                      </a:cubicBezTo>
                      <a:cubicBezTo>
                        <a:pt x="75" y="60"/>
                        <a:pt x="75" y="61"/>
                        <a:pt x="76" y="61"/>
                      </a:cubicBezTo>
                      <a:cubicBezTo>
                        <a:pt x="77" y="61"/>
                        <a:pt x="77" y="61"/>
                        <a:pt x="77" y="61"/>
                      </a:cubicBezTo>
                      <a:cubicBezTo>
                        <a:pt x="77" y="62"/>
                        <a:pt x="77" y="62"/>
                        <a:pt x="77" y="62"/>
                      </a:cubicBezTo>
                      <a:cubicBezTo>
                        <a:pt x="77" y="64"/>
                        <a:pt x="75" y="65"/>
                        <a:pt x="74" y="65"/>
                      </a:cubicBezTo>
                      <a:cubicBezTo>
                        <a:pt x="73" y="66"/>
                        <a:pt x="72" y="66"/>
                        <a:pt x="71" y="67"/>
                      </a:cubicBezTo>
                      <a:cubicBezTo>
                        <a:pt x="71" y="68"/>
                        <a:pt x="70" y="69"/>
                        <a:pt x="70" y="69"/>
                      </a:cubicBezTo>
                      <a:cubicBezTo>
                        <a:pt x="70" y="70"/>
                        <a:pt x="70" y="71"/>
                        <a:pt x="68" y="71"/>
                      </a:cubicBezTo>
                      <a:close/>
                      <a:moveTo>
                        <a:pt x="50" y="61"/>
                      </a:moveTo>
                      <a:cubicBezTo>
                        <a:pt x="52" y="61"/>
                        <a:pt x="53" y="63"/>
                        <a:pt x="53" y="65"/>
                      </a:cubicBezTo>
                      <a:cubicBezTo>
                        <a:pt x="53" y="66"/>
                        <a:pt x="54" y="67"/>
                        <a:pt x="54" y="67"/>
                      </a:cubicBezTo>
                      <a:cubicBezTo>
                        <a:pt x="66" y="69"/>
                        <a:pt x="66" y="69"/>
                        <a:pt x="66" y="69"/>
                      </a:cubicBezTo>
                      <a:cubicBezTo>
                        <a:pt x="67" y="69"/>
                        <a:pt x="68" y="69"/>
                        <a:pt x="68" y="69"/>
                      </a:cubicBezTo>
                      <a:cubicBezTo>
                        <a:pt x="68" y="69"/>
                        <a:pt x="68" y="69"/>
                        <a:pt x="68" y="69"/>
                      </a:cubicBezTo>
                      <a:cubicBezTo>
                        <a:pt x="68" y="68"/>
                        <a:pt x="69" y="67"/>
                        <a:pt x="70" y="66"/>
                      </a:cubicBezTo>
                      <a:cubicBezTo>
                        <a:pt x="71" y="64"/>
                        <a:pt x="72" y="64"/>
                        <a:pt x="73" y="64"/>
                      </a:cubicBezTo>
                      <a:cubicBezTo>
                        <a:pt x="74" y="63"/>
                        <a:pt x="74" y="63"/>
                        <a:pt x="75" y="62"/>
                      </a:cubicBezTo>
                      <a:cubicBezTo>
                        <a:pt x="73" y="61"/>
                        <a:pt x="73" y="60"/>
                        <a:pt x="73" y="59"/>
                      </a:cubicBezTo>
                      <a:cubicBezTo>
                        <a:pt x="74" y="58"/>
                        <a:pt x="73" y="58"/>
                        <a:pt x="73" y="58"/>
                      </a:cubicBezTo>
                      <a:cubicBezTo>
                        <a:pt x="73" y="58"/>
                        <a:pt x="73" y="58"/>
                        <a:pt x="72" y="57"/>
                      </a:cubicBezTo>
                      <a:cubicBezTo>
                        <a:pt x="71" y="57"/>
                        <a:pt x="69" y="56"/>
                        <a:pt x="68" y="55"/>
                      </a:cubicBezTo>
                      <a:cubicBezTo>
                        <a:pt x="68" y="55"/>
                        <a:pt x="68" y="54"/>
                        <a:pt x="68" y="54"/>
                      </a:cubicBezTo>
                      <a:cubicBezTo>
                        <a:pt x="66" y="52"/>
                        <a:pt x="65" y="50"/>
                        <a:pt x="66" y="49"/>
                      </a:cubicBezTo>
                      <a:cubicBezTo>
                        <a:pt x="67" y="48"/>
                        <a:pt x="67" y="48"/>
                        <a:pt x="67" y="48"/>
                      </a:cubicBezTo>
                      <a:cubicBezTo>
                        <a:pt x="68" y="47"/>
                        <a:pt x="68" y="46"/>
                        <a:pt x="69" y="44"/>
                      </a:cubicBezTo>
                      <a:cubicBezTo>
                        <a:pt x="69" y="43"/>
                        <a:pt x="69" y="43"/>
                        <a:pt x="67" y="43"/>
                      </a:cubicBezTo>
                      <a:cubicBezTo>
                        <a:pt x="67" y="42"/>
                        <a:pt x="66" y="42"/>
                        <a:pt x="65" y="41"/>
                      </a:cubicBezTo>
                      <a:cubicBezTo>
                        <a:pt x="65" y="40"/>
                        <a:pt x="65" y="38"/>
                        <a:pt x="64" y="37"/>
                      </a:cubicBezTo>
                      <a:cubicBezTo>
                        <a:pt x="64" y="36"/>
                        <a:pt x="64" y="36"/>
                        <a:pt x="64" y="36"/>
                      </a:cubicBezTo>
                      <a:cubicBezTo>
                        <a:pt x="64" y="35"/>
                        <a:pt x="65" y="34"/>
                        <a:pt x="65" y="33"/>
                      </a:cubicBezTo>
                      <a:cubicBezTo>
                        <a:pt x="65" y="33"/>
                        <a:pt x="65" y="33"/>
                        <a:pt x="65" y="33"/>
                      </a:cubicBezTo>
                      <a:cubicBezTo>
                        <a:pt x="65" y="33"/>
                        <a:pt x="65" y="33"/>
                        <a:pt x="65" y="33"/>
                      </a:cubicBezTo>
                      <a:cubicBezTo>
                        <a:pt x="65" y="33"/>
                        <a:pt x="64" y="32"/>
                        <a:pt x="64" y="31"/>
                      </a:cubicBezTo>
                      <a:cubicBezTo>
                        <a:pt x="64" y="29"/>
                        <a:pt x="65" y="29"/>
                        <a:pt x="65" y="29"/>
                      </a:cubicBezTo>
                      <a:cubicBezTo>
                        <a:pt x="66" y="28"/>
                        <a:pt x="66" y="28"/>
                        <a:pt x="66" y="28"/>
                      </a:cubicBezTo>
                      <a:cubicBezTo>
                        <a:pt x="67" y="26"/>
                        <a:pt x="67" y="24"/>
                        <a:pt x="67" y="22"/>
                      </a:cubicBezTo>
                      <a:cubicBezTo>
                        <a:pt x="67" y="20"/>
                        <a:pt x="67" y="20"/>
                        <a:pt x="67" y="20"/>
                      </a:cubicBezTo>
                      <a:cubicBezTo>
                        <a:pt x="67" y="20"/>
                        <a:pt x="67" y="20"/>
                        <a:pt x="67" y="20"/>
                      </a:cubicBezTo>
                      <a:cubicBezTo>
                        <a:pt x="67" y="20"/>
                        <a:pt x="67" y="20"/>
                        <a:pt x="67" y="20"/>
                      </a:cubicBezTo>
                      <a:cubicBezTo>
                        <a:pt x="67" y="19"/>
                        <a:pt x="66" y="19"/>
                        <a:pt x="65" y="19"/>
                      </a:cubicBezTo>
                      <a:cubicBezTo>
                        <a:pt x="65" y="18"/>
                        <a:pt x="64" y="17"/>
                        <a:pt x="63" y="17"/>
                      </a:cubicBezTo>
                      <a:cubicBezTo>
                        <a:pt x="61" y="15"/>
                        <a:pt x="59" y="14"/>
                        <a:pt x="57" y="13"/>
                      </a:cubicBezTo>
                      <a:cubicBezTo>
                        <a:pt x="56" y="13"/>
                        <a:pt x="56" y="13"/>
                        <a:pt x="56" y="13"/>
                      </a:cubicBezTo>
                      <a:cubicBezTo>
                        <a:pt x="55" y="12"/>
                        <a:pt x="54" y="12"/>
                        <a:pt x="53" y="12"/>
                      </a:cubicBezTo>
                      <a:cubicBezTo>
                        <a:pt x="52" y="12"/>
                        <a:pt x="52" y="11"/>
                        <a:pt x="52" y="10"/>
                      </a:cubicBezTo>
                      <a:cubicBezTo>
                        <a:pt x="52" y="10"/>
                        <a:pt x="52" y="10"/>
                        <a:pt x="52" y="10"/>
                      </a:cubicBezTo>
                      <a:cubicBezTo>
                        <a:pt x="51" y="10"/>
                        <a:pt x="49" y="11"/>
                        <a:pt x="48" y="11"/>
                      </a:cubicBezTo>
                      <a:cubicBezTo>
                        <a:pt x="47" y="11"/>
                        <a:pt x="46" y="11"/>
                        <a:pt x="46" y="11"/>
                      </a:cubicBezTo>
                      <a:cubicBezTo>
                        <a:pt x="44" y="12"/>
                        <a:pt x="42" y="13"/>
                        <a:pt x="41" y="15"/>
                      </a:cubicBezTo>
                      <a:cubicBezTo>
                        <a:pt x="41" y="15"/>
                        <a:pt x="41" y="16"/>
                        <a:pt x="41" y="16"/>
                      </a:cubicBezTo>
                      <a:cubicBezTo>
                        <a:pt x="42" y="17"/>
                        <a:pt x="42" y="17"/>
                        <a:pt x="42" y="17"/>
                      </a:cubicBezTo>
                      <a:cubicBezTo>
                        <a:pt x="40" y="18"/>
                        <a:pt x="40" y="18"/>
                        <a:pt x="40" y="18"/>
                      </a:cubicBezTo>
                      <a:cubicBezTo>
                        <a:pt x="40" y="18"/>
                        <a:pt x="40" y="18"/>
                        <a:pt x="39" y="18"/>
                      </a:cubicBezTo>
                      <a:cubicBezTo>
                        <a:pt x="38" y="18"/>
                        <a:pt x="38" y="18"/>
                        <a:pt x="37" y="18"/>
                      </a:cubicBezTo>
                      <a:cubicBezTo>
                        <a:pt x="36" y="18"/>
                        <a:pt x="36" y="18"/>
                        <a:pt x="36" y="18"/>
                      </a:cubicBezTo>
                      <a:cubicBezTo>
                        <a:pt x="35" y="18"/>
                        <a:pt x="33" y="18"/>
                        <a:pt x="31" y="18"/>
                      </a:cubicBezTo>
                      <a:cubicBezTo>
                        <a:pt x="31" y="18"/>
                        <a:pt x="31" y="18"/>
                        <a:pt x="31" y="18"/>
                      </a:cubicBezTo>
                      <a:cubicBezTo>
                        <a:pt x="29" y="18"/>
                        <a:pt x="26" y="17"/>
                        <a:pt x="24" y="15"/>
                      </a:cubicBezTo>
                      <a:cubicBezTo>
                        <a:pt x="24" y="14"/>
                        <a:pt x="23" y="14"/>
                        <a:pt x="22" y="14"/>
                      </a:cubicBezTo>
                      <a:cubicBezTo>
                        <a:pt x="21" y="14"/>
                        <a:pt x="20" y="14"/>
                        <a:pt x="19" y="12"/>
                      </a:cubicBezTo>
                      <a:cubicBezTo>
                        <a:pt x="19" y="9"/>
                        <a:pt x="19" y="9"/>
                        <a:pt x="16" y="8"/>
                      </a:cubicBezTo>
                      <a:cubicBezTo>
                        <a:pt x="14" y="7"/>
                        <a:pt x="14" y="7"/>
                        <a:pt x="14" y="7"/>
                      </a:cubicBezTo>
                      <a:cubicBezTo>
                        <a:pt x="16" y="6"/>
                        <a:pt x="16" y="6"/>
                        <a:pt x="16" y="6"/>
                      </a:cubicBezTo>
                      <a:cubicBezTo>
                        <a:pt x="16" y="6"/>
                        <a:pt x="16" y="5"/>
                        <a:pt x="16" y="5"/>
                      </a:cubicBezTo>
                      <a:cubicBezTo>
                        <a:pt x="16" y="4"/>
                        <a:pt x="16" y="4"/>
                        <a:pt x="15" y="4"/>
                      </a:cubicBezTo>
                      <a:cubicBezTo>
                        <a:pt x="14" y="3"/>
                        <a:pt x="14" y="4"/>
                        <a:pt x="13" y="5"/>
                      </a:cubicBezTo>
                      <a:cubicBezTo>
                        <a:pt x="13" y="6"/>
                        <a:pt x="12" y="7"/>
                        <a:pt x="11" y="7"/>
                      </a:cubicBezTo>
                      <a:cubicBezTo>
                        <a:pt x="11" y="8"/>
                        <a:pt x="10" y="8"/>
                        <a:pt x="9" y="8"/>
                      </a:cubicBezTo>
                      <a:cubicBezTo>
                        <a:pt x="6" y="8"/>
                        <a:pt x="4" y="5"/>
                        <a:pt x="3" y="3"/>
                      </a:cubicBezTo>
                      <a:cubicBezTo>
                        <a:pt x="2" y="4"/>
                        <a:pt x="2" y="5"/>
                        <a:pt x="2" y="6"/>
                      </a:cubicBezTo>
                      <a:cubicBezTo>
                        <a:pt x="3" y="6"/>
                        <a:pt x="3" y="7"/>
                        <a:pt x="3" y="7"/>
                      </a:cubicBezTo>
                      <a:cubicBezTo>
                        <a:pt x="3" y="8"/>
                        <a:pt x="3" y="8"/>
                        <a:pt x="3" y="9"/>
                      </a:cubicBezTo>
                      <a:cubicBezTo>
                        <a:pt x="2" y="10"/>
                        <a:pt x="2" y="11"/>
                        <a:pt x="3" y="11"/>
                      </a:cubicBezTo>
                      <a:cubicBezTo>
                        <a:pt x="3" y="12"/>
                        <a:pt x="3" y="12"/>
                        <a:pt x="3" y="12"/>
                      </a:cubicBezTo>
                      <a:cubicBezTo>
                        <a:pt x="4" y="12"/>
                        <a:pt x="4" y="13"/>
                        <a:pt x="5" y="13"/>
                      </a:cubicBezTo>
                      <a:cubicBezTo>
                        <a:pt x="5" y="14"/>
                        <a:pt x="5" y="15"/>
                        <a:pt x="5" y="16"/>
                      </a:cubicBezTo>
                      <a:cubicBezTo>
                        <a:pt x="6" y="18"/>
                        <a:pt x="6" y="20"/>
                        <a:pt x="10" y="21"/>
                      </a:cubicBezTo>
                      <a:cubicBezTo>
                        <a:pt x="11" y="21"/>
                        <a:pt x="11" y="21"/>
                        <a:pt x="11" y="21"/>
                      </a:cubicBezTo>
                      <a:cubicBezTo>
                        <a:pt x="10" y="22"/>
                        <a:pt x="10" y="22"/>
                        <a:pt x="10" y="22"/>
                      </a:cubicBezTo>
                      <a:cubicBezTo>
                        <a:pt x="10" y="24"/>
                        <a:pt x="9" y="25"/>
                        <a:pt x="9" y="26"/>
                      </a:cubicBezTo>
                      <a:cubicBezTo>
                        <a:pt x="8" y="28"/>
                        <a:pt x="7" y="29"/>
                        <a:pt x="7" y="30"/>
                      </a:cubicBezTo>
                      <a:cubicBezTo>
                        <a:pt x="7" y="31"/>
                        <a:pt x="8" y="33"/>
                        <a:pt x="11" y="35"/>
                      </a:cubicBezTo>
                      <a:cubicBezTo>
                        <a:pt x="14" y="37"/>
                        <a:pt x="15" y="40"/>
                        <a:pt x="16" y="42"/>
                      </a:cubicBezTo>
                      <a:cubicBezTo>
                        <a:pt x="16" y="44"/>
                        <a:pt x="16" y="46"/>
                        <a:pt x="18" y="47"/>
                      </a:cubicBezTo>
                      <a:cubicBezTo>
                        <a:pt x="18" y="47"/>
                        <a:pt x="18" y="47"/>
                        <a:pt x="18" y="47"/>
                      </a:cubicBezTo>
                      <a:cubicBezTo>
                        <a:pt x="18" y="47"/>
                        <a:pt x="19" y="47"/>
                        <a:pt x="19" y="46"/>
                      </a:cubicBezTo>
                      <a:cubicBezTo>
                        <a:pt x="19" y="45"/>
                        <a:pt x="19" y="45"/>
                        <a:pt x="19" y="45"/>
                      </a:cubicBezTo>
                      <a:cubicBezTo>
                        <a:pt x="20" y="46"/>
                        <a:pt x="20" y="46"/>
                        <a:pt x="20" y="46"/>
                      </a:cubicBezTo>
                      <a:cubicBezTo>
                        <a:pt x="22" y="47"/>
                        <a:pt x="22" y="48"/>
                        <a:pt x="23" y="48"/>
                      </a:cubicBezTo>
                      <a:cubicBezTo>
                        <a:pt x="25" y="49"/>
                        <a:pt x="26" y="49"/>
                        <a:pt x="27" y="52"/>
                      </a:cubicBezTo>
                      <a:cubicBezTo>
                        <a:pt x="27" y="52"/>
                        <a:pt x="27" y="52"/>
                        <a:pt x="27" y="52"/>
                      </a:cubicBezTo>
                      <a:cubicBezTo>
                        <a:pt x="28" y="55"/>
                        <a:pt x="30" y="58"/>
                        <a:pt x="32" y="58"/>
                      </a:cubicBezTo>
                      <a:cubicBezTo>
                        <a:pt x="33" y="59"/>
                        <a:pt x="34" y="60"/>
                        <a:pt x="36" y="61"/>
                      </a:cubicBezTo>
                      <a:cubicBezTo>
                        <a:pt x="37" y="62"/>
                        <a:pt x="38" y="63"/>
                        <a:pt x="40" y="63"/>
                      </a:cubicBezTo>
                      <a:cubicBezTo>
                        <a:pt x="42" y="64"/>
                        <a:pt x="44" y="63"/>
                        <a:pt x="47" y="62"/>
                      </a:cubicBezTo>
                      <a:cubicBezTo>
                        <a:pt x="47" y="61"/>
                        <a:pt x="48" y="61"/>
                        <a:pt x="49" y="61"/>
                      </a:cubicBezTo>
                      <a:cubicBezTo>
                        <a:pt x="49" y="61"/>
                        <a:pt x="49" y="61"/>
                        <a:pt x="50" y="6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3" name="Freeform 459"/>
                <p:cNvSpPr>
                  <a:spLocks noChangeArrowheads="1"/>
                </p:cNvSpPr>
                <p:nvPr/>
              </p:nvSpPr>
              <p:spPr bwMode="auto">
                <a:xfrm>
                  <a:off x="219" y="165"/>
                  <a:ext cx="74" cy="169"/>
                </a:xfrm>
                <a:custGeom>
                  <a:avLst/>
                  <a:gdLst>
                    <a:gd name="T0" fmla="*/ 0 w 43"/>
                    <a:gd name="T1" fmla="*/ 12 h 98"/>
                    <a:gd name="T2" fmla="*/ 9 w 43"/>
                    <a:gd name="T3" fmla="*/ 20 h 98"/>
                    <a:gd name="T4" fmla="*/ 11 w 43"/>
                    <a:gd name="T5" fmla="*/ 30 h 98"/>
                    <a:gd name="T6" fmla="*/ 12 w 43"/>
                    <a:gd name="T7" fmla="*/ 35 h 98"/>
                    <a:gd name="T8" fmla="*/ 12 w 43"/>
                    <a:gd name="T9" fmla="*/ 40 h 98"/>
                    <a:gd name="T10" fmla="*/ 18 w 43"/>
                    <a:gd name="T11" fmla="*/ 49 h 98"/>
                    <a:gd name="T12" fmla="*/ 18 w 43"/>
                    <a:gd name="T13" fmla="*/ 54 h 98"/>
                    <a:gd name="T14" fmla="*/ 15 w 43"/>
                    <a:gd name="T15" fmla="*/ 57 h 98"/>
                    <a:gd name="T16" fmla="*/ 8 w 43"/>
                    <a:gd name="T17" fmla="*/ 66 h 98"/>
                    <a:gd name="T18" fmla="*/ 1 w 43"/>
                    <a:gd name="T19" fmla="*/ 73 h 98"/>
                    <a:gd name="T20" fmla="*/ 4 w 43"/>
                    <a:gd name="T21" fmla="*/ 83 h 98"/>
                    <a:gd name="T22" fmla="*/ 8 w 43"/>
                    <a:gd name="T23" fmla="*/ 93 h 98"/>
                    <a:gd name="T24" fmla="*/ 9 w 43"/>
                    <a:gd name="T25" fmla="*/ 96 h 98"/>
                    <a:gd name="T26" fmla="*/ 10 w 43"/>
                    <a:gd name="T27" fmla="*/ 95 h 98"/>
                    <a:gd name="T28" fmla="*/ 21 w 43"/>
                    <a:gd name="T29" fmla="*/ 92 h 98"/>
                    <a:gd name="T30" fmla="*/ 34 w 43"/>
                    <a:gd name="T31" fmla="*/ 85 h 98"/>
                    <a:gd name="T32" fmla="*/ 42 w 43"/>
                    <a:gd name="T33" fmla="*/ 74 h 98"/>
                    <a:gd name="T34" fmla="*/ 40 w 43"/>
                    <a:gd name="T35" fmla="*/ 68 h 98"/>
                    <a:gd name="T36" fmla="*/ 38 w 43"/>
                    <a:gd name="T37" fmla="*/ 61 h 98"/>
                    <a:gd name="T38" fmla="*/ 36 w 43"/>
                    <a:gd name="T39" fmla="*/ 51 h 98"/>
                    <a:gd name="T40" fmla="*/ 37 w 43"/>
                    <a:gd name="T41" fmla="*/ 45 h 98"/>
                    <a:gd name="T42" fmla="*/ 34 w 43"/>
                    <a:gd name="T43" fmla="*/ 36 h 98"/>
                    <a:gd name="T44" fmla="*/ 35 w 43"/>
                    <a:gd name="T45" fmla="*/ 25 h 98"/>
                    <a:gd name="T46" fmla="*/ 31 w 43"/>
                    <a:gd name="T47" fmla="*/ 20 h 98"/>
                    <a:gd name="T48" fmla="*/ 31 w 43"/>
                    <a:gd name="T49" fmla="*/ 14 h 98"/>
                    <a:gd name="T50" fmla="*/ 33 w 43"/>
                    <a:gd name="T51" fmla="*/ 12 h 98"/>
                    <a:gd name="T52" fmla="*/ 34 w 43"/>
                    <a:gd name="T53" fmla="*/ 8 h 98"/>
                    <a:gd name="T54" fmla="*/ 29 w 43"/>
                    <a:gd name="T55" fmla="*/ 1 h 98"/>
                    <a:gd name="T56" fmla="*/ 22 w 43"/>
                    <a:gd name="T57" fmla="*/ 4 h 98"/>
                    <a:gd name="T58" fmla="*/ 20 w 43"/>
                    <a:gd name="T59" fmla="*/ 10 h 98"/>
                    <a:gd name="T60" fmla="*/ 16 w 43"/>
                    <a:gd name="T61" fmla="*/ 16 h 98"/>
                    <a:gd name="T62" fmla="*/ 13 w 43"/>
                    <a:gd name="T63" fmla="*/ 15 h 98"/>
                    <a:gd name="T64" fmla="*/ 10 w 43"/>
                    <a:gd name="T65" fmla="*/ 16 h 98"/>
                    <a:gd name="T66" fmla="*/ 3 w 43"/>
                    <a:gd name="T67" fmla="*/ 10 h 98"/>
                    <a:gd name="T68" fmla="*/ 0 w 43"/>
                    <a:gd name="T69" fmla="*/ 12 h 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
                    <a:gd name="T106" fmla="*/ 0 h 98"/>
                    <a:gd name="T107" fmla="*/ 43 w 43"/>
                    <a:gd name="T108" fmla="*/ 98 h 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 h="98">
                      <a:moveTo>
                        <a:pt x="0" y="12"/>
                      </a:moveTo>
                      <a:cubicBezTo>
                        <a:pt x="3" y="15"/>
                        <a:pt x="6" y="17"/>
                        <a:pt x="9" y="20"/>
                      </a:cubicBezTo>
                      <a:cubicBezTo>
                        <a:pt x="12" y="23"/>
                        <a:pt x="11" y="26"/>
                        <a:pt x="11" y="30"/>
                      </a:cubicBezTo>
                      <a:cubicBezTo>
                        <a:pt x="11" y="32"/>
                        <a:pt x="11" y="33"/>
                        <a:pt x="12" y="35"/>
                      </a:cubicBezTo>
                      <a:cubicBezTo>
                        <a:pt x="13" y="37"/>
                        <a:pt x="12" y="38"/>
                        <a:pt x="12" y="40"/>
                      </a:cubicBezTo>
                      <a:cubicBezTo>
                        <a:pt x="12" y="45"/>
                        <a:pt x="17" y="46"/>
                        <a:pt x="18" y="49"/>
                      </a:cubicBezTo>
                      <a:cubicBezTo>
                        <a:pt x="18" y="50"/>
                        <a:pt x="20" y="53"/>
                        <a:pt x="18" y="54"/>
                      </a:cubicBezTo>
                      <a:cubicBezTo>
                        <a:pt x="15" y="55"/>
                        <a:pt x="17" y="55"/>
                        <a:pt x="15" y="57"/>
                      </a:cubicBezTo>
                      <a:cubicBezTo>
                        <a:pt x="13" y="60"/>
                        <a:pt x="11" y="64"/>
                        <a:pt x="8" y="66"/>
                      </a:cubicBezTo>
                      <a:cubicBezTo>
                        <a:pt x="5" y="69"/>
                        <a:pt x="3" y="69"/>
                        <a:pt x="1" y="73"/>
                      </a:cubicBezTo>
                      <a:cubicBezTo>
                        <a:pt x="0" y="75"/>
                        <a:pt x="3" y="81"/>
                        <a:pt x="4" y="83"/>
                      </a:cubicBezTo>
                      <a:cubicBezTo>
                        <a:pt x="0" y="86"/>
                        <a:pt x="4" y="96"/>
                        <a:pt x="8" y="93"/>
                      </a:cubicBezTo>
                      <a:cubicBezTo>
                        <a:pt x="8" y="94"/>
                        <a:pt x="9" y="95"/>
                        <a:pt x="9" y="96"/>
                      </a:cubicBezTo>
                      <a:cubicBezTo>
                        <a:pt x="10" y="95"/>
                        <a:pt x="10" y="95"/>
                        <a:pt x="10" y="95"/>
                      </a:cubicBezTo>
                      <a:cubicBezTo>
                        <a:pt x="12" y="98"/>
                        <a:pt x="18" y="92"/>
                        <a:pt x="21" y="92"/>
                      </a:cubicBezTo>
                      <a:cubicBezTo>
                        <a:pt x="27" y="91"/>
                        <a:pt x="29" y="89"/>
                        <a:pt x="34" y="85"/>
                      </a:cubicBezTo>
                      <a:cubicBezTo>
                        <a:pt x="37" y="81"/>
                        <a:pt x="39" y="77"/>
                        <a:pt x="42" y="74"/>
                      </a:cubicBezTo>
                      <a:cubicBezTo>
                        <a:pt x="43" y="72"/>
                        <a:pt x="41" y="69"/>
                        <a:pt x="40" y="68"/>
                      </a:cubicBezTo>
                      <a:cubicBezTo>
                        <a:pt x="38" y="65"/>
                        <a:pt x="38" y="65"/>
                        <a:pt x="38" y="61"/>
                      </a:cubicBezTo>
                      <a:cubicBezTo>
                        <a:pt x="39" y="58"/>
                        <a:pt x="36" y="55"/>
                        <a:pt x="36" y="51"/>
                      </a:cubicBezTo>
                      <a:cubicBezTo>
                        <a:pt x="36" y="49"/>
                        <a:pt x="38" y="47"/>
                        <a:pt x="37" y="45"/>
                      </a:cubicBezTo>
                      <a:cubicBezTo>
                        <a:pt x="36" y="42"/>
                        <a:pt x="35" y="39"/>
                        <a:pt x="34" y="36"/>
                      </a:cubicBezTo>
                      <a:cubicBezTo>
                        <a:pt x="33" y="32"/>
                        <a:pt x="38" y="30"/>
                        <a:pt x="35" y="25"/>
                      </a:cubicBezTo>
                      <a:cubicBezTo>
                        <a:pt x="34" y="23"/>
                        <a:pt x="33" y="22"/>
                        <a:pt x="31" y="20"/>
                      </a:cubicBezTo>
                      <a:cubicBezTo>
                        <a:pt x="30" y="19"/>
                        <a:pt x="32" y="16"/>
                        <a:pt x="31" y="14"/>
                      </a:cubicBezTo>
                      <a:cubicBezTo>
                        <a:pt x="32" y="14"/>
                        <a:pt x="33" y="13"/>
                        <a:pt x="33" y="12"/>
                      </a:cubicBezTo>
                      <a:cubicBezTo>
                        <a:pt x="32" y="10"/>
                        <a:pt x="34" y="10"/>
                        <a:pt x="34" y="8"/>
                      </a:cubicBezTo>
                      <a:cubicBezTo>
                        <a:pt x="34" y="5"/>
                        <a:pt x="32" y="3"/>
                        <a:pt x="29" y="1"/>
                      </a:cubicBezTo>
                      <a:cubicBezTo>
                        <a:pt x="28" y="0"/>
                        <a:pt x="23" y="3"/>
                        <a:pt x="22" y="4"/>
                      </a:cubicBezTo>
                      <a:cubicBezTo>
                        <a:pt x="20" y="4"/>
                        <a:pt x="20" y="8"/>
                        <a:pt x="20" y="10"/>
                      </a:cubicBezTo>
                      <a:cubicBezTo>
                        <a:pt x="20" y="14"/>
                        <a:pt x="18" y="14"/>
                        <a:pt x="16" y="16"/>
                      </a:cubicBezTo>
                      <a:cubicBezTo>
                        <a:pt x="15" y="17"/>
                        <a:pt x="14" y="15"/>
                        <a:pt x="13" y="15"/>
                      </a:cubicBezTo>
                      <a:cubicBezTo>
                        <a:pt x="12" y="14"/>
                        <a:pt x="12" y="16"/>
                        <a:pt x="10" y="16"/>
                      </a:cubicBezTo>
                      <a:cubicBezTo>
                        <a:pt x="6" y="15"/>
                        <a:pt x="5" y="13"/>
                        <a:pt x="3" y="10"/>
                      </a:cubicBezTo>
                      <a:cubicBezTo>
                        <a:pt x="1" y="8"/>
                        <a:pt x="2" y="11"/>
                        <a:pt x="0"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4" name="Freeform 460"/>
                <p:cNvSpPr>
                  <a:spLocks noEditPoints="1" noChangeArrowheads="1"/>
                </p:cNvSpPr>
                <p:nvPr/>
              </p:nvSpPr>
              <p:spPr bwMode="auto">
                <a:xfrm>
                  <a:off x="215" y="165"/>
                  <a:ext cx="80" cy="168"/>
                </a:xfrm>
                <a:custGeom>
                  <a:avLst/>
                  <a:gdLst>
                    <a:gd name="T0" fmla="*/ 10 w 46"/>
                    <a:gd name="T1" fmla="*/ 94 h 97"/>
                    <a:gd name="T2" fmla="*/ 4 w 46"/>
                    <a:gd name="T3" fmla="*/ 83 h 97"/>
                    <a:gd name="T4" fmla="*/ 7 w 46"/>
                    <a:gd name="T5" fmla="*/ 68 h 97"/>
                    <a:gd name="T6" fmla="*/ 16 w 46"/>
                    <a:gd name="T7" fmla="*/ 57 h 97"/>
                    <a:gd name="T8" fmla="*/ 19 w 46"/>
                    <a:gd name="T9" fmla="*/ 50 h 97"/>
                    <a:gd name="T10" fmla="*/ 13 w 46"/>
                    <a:gd name="T11" fmla="*/ 40 h 97"/>
                    <a:gd name="T12" fmla="*/ 12 w 46"/>
                    <a:gd name="T13" fmla="*/ 30 h 97"/>
                    <a:gd name="T14" fmla="*/ 1 w 46"/>
                    <a:gd name="T15" fmla="*/ 13 h 97"/>
                    <a:gd name="T16" fmla="*/ 3 w 46"/>
                    <a:gd name="T17" fmla="*/ 10 h 97"/>
                    <a:gd name="T18" fmla="*/ 7 w 46"/>
                    <a:gd name="T19" fmla="*/ 11 h 97"/>
                    <a:gd name="T20" fmla="*/ 15 w 46"/>
                    <a:gd name="T21" fmla="*/ 13 h 97"/>
                    <a:gd name="T22" fmla="*/ 17 w 46"/>
                    <a:gd name="T23" fmla="*/ 15 h 97"/>
                    <a:gd name="T24" fmla="*/ 21 w 46"/>
                    <a:gd name="T25" fmla="*/ 9 h 97"/>
                    <a:gd name="T26" fmla="*/ 32 w 46"/>
                    <a:gd name="T27" fmla="*/ 1 h 97"/>
                    <a:gd name="T28" fmla="*/ 36 w 46"/>
                    <a:gd name="T29" fmla="*/ 10 h 97"/>
                    <a:gd name="T30" fmla="*/ 34 w 46"/>
                    <a:gd name="T31" fmla="*/ 15 h 97"/>
                    <a:gd name="T32" fmla="*/ 38 w 46"/>
                    <a:gd name="T33" fmla="*/ 25 h 97"/>
                    <a:gd name="T34" fmla="*/ 39 w 46"/>
                    <a:gd name="T35" fmla="*/ 41 h 97"/>
                    <a:gd name="T36" fmla="*/ 39 w 46"/>
                    <a:gd name="T37" fmla="*/ 51 h 97"/>
                    <a:gd name="T38" fmla="*/ 43 w 46"/>
                    <a:gd name="T39" fmla="*/ 67 h 97"/>
                    <a:gd name="T40" fmla="*/ 43 w 46"/>
                    <a:gd name="T41" fmla="*/ 76 h 97"/>
                    <a:gd name="T42" fmla="*/ 20 w 46"/>
                    <a:gd name="T43" fmla="*/ 94 h 97"/>
                    <a:gd name="T44" fmla="*/ 12 w 46"/>
                    <a:gd name="T45" fmla="*/ 96 h 97"/>
                    <a:gd name="T46" fmla="*/ 13 w 46"/>
                    <a:gd name="T47" fmla="*/ 94 h 97"/>
                    <a:gd name="T48" fmla="*/ 35 w 46"/>
                    <a:gd name="T49" fmla="*/ 84 h 97"/>
                    <a:gd name="T50" fmla="*/ 42 w 46"/>
                    <a:gd name="T51" fmla="*/ 69 h 97"/>
                    <a:gd name="T52" fmla="*/ 38 w 46"/>
                    <a:gd name="T53" fmla="*/ 56 h 97"/>
                    <a:gd name="T54" fmla="*/ 38 w 46"/>
                    <a:gd name="T55" fmla="*/ 46 h 97"/>
                    <a:gd name="T56" fmla="*/ 36 w 46"/>
                    <a:gd name="T57" fmla="*/ 31 h 97"/>
                    <a:gd name="T58" fmla="*/ 32 w 46"/>
                    <a:gd name="T59" fmla="*/ 17 h 97"/>
                    <a:gd name="T60" fmla="*/ 32 w 46"/>
                    <a:gd name="T61" fmla="*/ 13 h 97"/>
                    <a:gd name="T62" fmla="*/ 35 w 46"/>
                    <a:gd name="T63" fmla="*/ 8 h 97"/>
                    <a:gd name="T64" fmla="*/ 26 w 46"/>
                    <a:gd name="T65" fmla="*/ 4 h 97"/>
                    <a:gd name="T66" fmla="*/ 23 w 46"/>
                    <a:gd name="T67" fmla="*/ 10 h 97"/>
                    <a:gd name="T68" fmla="*/ 18 w 46"/>
                    <a:gd name="T69" fmla="*/ 17 h 97"/>
                    <a:gd name="T70" fmla="*/ 15 w 46"/>
                    <a:gd name="T71" fmla="*/ 16 h 97"/>
                    <a:gd name="T72" fmla="*/ 5 w 46"/>
                    <a:gd name="T73" fmla="*/ 12 h 97"/>
                    <a:gd name="T74" fmla="*/ 11 w 46"/>
                    <a:gd name="T75" fmla="*/ 19 h 97"/>
                    <a:gd name="T76" fmla="*/ 15 w 46"/>
                    <a:gd name="T77" fmla="*/ 35 h 97"/>
                    <a:gd name="T78" fmla="*/ 18 w 46"/>
                    <a:gd name="T79" fmla="*/ 45 h 97"/>
                    <a:gd name="T80" fmla="*/ 21 w 46"/>
                    <a:gd name="T81" fmla="*/ 54 h 97"/>
                    <a:gd name="T82" fmla="*/ 16 w 46"/>
                    <a:gd name="T83" fmla="*/ 60 h 97"/>
                    <a:gd name="T84" fmla="*/ 4 w 46"/>
                    <a:gd name="T85" fmla="*/ 74 h 97"/>
                    <a:gd name="T86" fmla="*/ 6 w 46"/>
                    <a:gd name="T87" fmla="*/ 84 h 97"/>
                    <a:gd name="T88" fmla="*/ 10 w 46"/>
                    <a:gd name="T89" fmla="*/ 92 h 97"/>
                    <a:gd name="T90" fmla="*/ 12 w 46"/>
                    <a:gd name="T91" fmla="*/ 94 h 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6"/>
                    <a:gd name="T139" fmla="*/ 0 h 97"/>
                    <a:gd name="T140" fmla="*/ 46 w 46"/>
                    <a:gd name="T141" fmla="*/ 97 h 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6" h="97">
                      <a:moveTo>
                        <a:pt x="10" y="97"/>
                      </a:moveTo>
                      <a:cubicBezTo>
                        <a:pt x="10" y="96"/>
                        <a:pt x="10" y="96"/>
                        <a:pt x="10" y="96"/>
                      </a:cubicBezTo>
                      <a:cubicBezTo>
                        <a:pt x="10" y="95"/>
                        <a:pt x="10" y="95"/>
                        <a:pt x="10" y="94"/>
                      </a:cubicBezTo>
                      <a:cubicBezTo>
                        <a:pt x="10" y="94"/>
                        <a:pt x="10" y="94"/>
                        <a:pt x="10" y="94"/>
                      </a:cubicBezTo>
                      <a:cubicBezTo>
                        <a:pt x="7" y="95"/>
                        <a:pt x="5" y="93"/>
                        <a:pt x="4" y="89"/>
                      </a:cubicBezTo>
                      <a:cubicBezTo>
                        <a:pt x="3" y="87"/>
                        <a:pt x="3" y="85"/>
                        <a:pt x="4" y="83"/>
                      </a:cubicBezTo>
                      <a:cubicBezTo>
                        <a:pt x="4" y="83"/>
                        <a:pt x="4" y="83"/>
                        <a:pt x="4" y="83"/>
                      </a:cubicBezTo>
                      <a:cubicBezTo>
                        <a:pt x="3" y="79"/>
                        <a:pt x="1" y="75"/>
                        <a:pt x="2" y="73"/>
                      </a:cubicBezTo>
                      <a:cubicBezTo>
                        <a:pt x="4" y="70"/>
                        <a:pt x="5" y="69"/>
                        <a:pt x="7" y="68"/>
                      </a:cubicBezTo>
                      <a:cubicBezTo>
                        <a:pt x="7" y="67"/>
                        <a:pt x="8" y="67"/>
                        <a:pt x="9" y="66"/>
                      </a:cubicBezTo>
                      <a:cubicBezTo>
                        <a:pt x="11" y="64"/>
                        <a:pt x="13" y="62"/>
                        <a:pt x="14" y="59"/>
                      </a:cubicBezTo>
                      <a:cubicBezTo>
                        <a:pt x="15" y="58"/>
                        <a:pt x="16" y="58"/>
                        <a:pt x="16" y="57"/>
                      </a:cubicBezTo>
                      <a:cubicBezTo>
                        <a:pt x="17" y="56"/>
                        <a:pt x="17" y="56"/>
                        <a:pt x="17" y="55"/>
                      </a:cubicBezTo>
                      <a:cubicBezTo>
                        <a:pt x="17" y="54"/>
                        <a:pt x="18" y="54"/>
                        <a:pt x="20" y="53"/>
                      </a:cubicBezTo>
                      <a:cubicBezTo>
                        <a:pt x="20" y="52"/>
                        <a:pt x="20" y="51"/>
                        <a:pt x="19" y="50"/>
                      </a:cubicBezTo>
                      <a:cubicBezTo>
                        <a:pt x="19" y="50"/>
                        <a:pt x="19" y="50"/>
                        <a:pt x="19" y="49"/>
                      </a:cubicBezTo>
                      <a:cubicBezTo>
                        <a:pt x="19" y="48"/>
                        <a:pt x="18" y="47"/>
                        <a:pt x="17" y="46"/>
                      </a:cubicBezTo>
                      <a:cubicBezTo>
                        <a:pt x="15" y="45"/>
                        <a:pt x="13" y="43"/>
                        <a:pt x="13" y="40"/>
                      </a:cubicBezTo>
                      <a:cubicBezTo>
                        <a:pt x="13" y="39"/>
                        <a:pt x="13" y="39"/>
                        <a:pt x="13" y="38"/>
                      </a:cubicBezTo>
                      <a:cubicBezTo>
                        <a:pt x="13" y="37"/>
                        <a:pt x="14" y="36"/>
                        <a:pt x="13" y="35"/>
                      </a:cubicBezTo>
                      <a:cubicBezTo>
                        <a:pt x="12" y="33"/>
                        <a:pt x="12" y="32"/>
                        <a:pt x="12" y="30"/>
                      </a:cubicBezTo>
                      <a:cubicBezTo>
                        <a:pt x="12" y="30"/>
                        <a:pt x="12" y="29"/>
                        <a:pt x="12" y="29"/>
                      </a:cubicBezTo>
                      <a:cubicBezTo>
                        <a:pt x="12" y="25"/>
                        <a:pt x="12" y="23"/>
                        <a:pt x="10" y="20"/>
                      </a:cubicBezTo>
                      <a:cubicBezTo>
                        <a:pt x="7" y="18"/>
                        <a:pt x="4" y="15"/>
                        <a:pt x="1" y="13"/>
                      </a:cubicBezTo>
                      <a:cubicBezTo>
                        <a:pt x="0" y="11"/>
                        <a:pt x="0" y="11"/>
                        <a:pt x="0" y="11"/>
                      </a:cubicBezTo>
                      <a:cubicBezTo>
                        <a:pt x="1" y="11"/>
                        <a:pt x="1" y="11"/>
                        <a:pt x="1" y="11"/>
                      </a:cubicBezTo>
                      <a:cubicBezTo>
                        <a:pt x="2" y="11"/>
                        <a:pt x="2" y="10"/>
                        <a:pt x="3" y="10"/>
                      </a:cubicBezTo>
                      <a:cubicBezTo>
                        <a:pt x="3" y="9"/>
                        <a:pt x="3" y="8"/>
                        <a:pt x="4" y="8"/>
                      </a:cubicBezTo>
                      <a:cubicBezTo>
                        <a:pt x="5" y="8"/>
                        <a:pt x="5" y="9"/>
                        <a:pt x="6" y="10"/>
                      </a:cubicBezTo>
                      <a:cubicBezTo>
                        <a:pt x="6" y="10"/>
                        <a:pt x="7" y="11"/>
                        <a:pt x="7" y="11"/>
                      </a:cubicBezTo>
                      <a:cubicBezTo>
                        <a:pt x="9" y="13"/>
                        <a:pt x="9" y="15"/>
                        <a:pt x="12" y="15"/>
                      </a:cubicBezTo>
                      <a:cubicBezTo>
                        <a:pt x="13" y="15"/>
                        <a:pt x="13" y="15"/>
                        <a:pt x="13" y="15"/>
                      </a:cubicBezTo>
                      <a:cubicBezTo>
                        <a:pt x="14" y="14"/>
                        <a:pt x="14" y="13"/>
                        <a:pt x="15" y="13"/>
                      </a:cubicBezTo>
                      <a:cubicBezTo>
                        <a:pt x="15" y="13"/>
                        <a:pt x="16" y="14"/>
                        <a:pt x="16" y="14"/>
                      </a:cubicBezTo>
                      <a:cubicBezTo>
                        <a:pt x="16" y="14"/>
                        <a:pt x="16" y="14"/>
                        <a:pt x="17" y="14"/>
                      </a:cubicBezTo>
                      <a:cubicBezTo>
                        <a:pt x="17" y="15"/>
                        <a:pt x="17" y="15"/>
                        <a:pt x="17" y="15"/>
                      </a:cubicBezTo>
                      <a:cubicBezTo>
                        <a:pt x="18" y="15"/>
                        <a:pt x="18" y="15"/>
                        <a:pt x="18" y="15"/>
                      </a:cubicBezTo>
                      <a:cubicBezTo>
                        <a:pt x="20" y="13"/>
                        <a:pt x="21" y="13"/>
                        <a:pt x="21" y="10"/>
                      </a:cubicBezTo>
                      <a:cubicBezTo>
                        <a:pt x="21" y="10"/>
                        <a:pt x="21" y="10"/>
                        <a:pt x="21" y="9"/>
                      </a:cubicBezTo>
                      <a:cubicBezTo>
                        <a:pt x="21" y="7"/>
                        <a:pt x="21" y="4"/>
                        <a:pt x="24" y="3"/>
                      </a:cubicBezTo>
                      <a:cubicBezTo>
                        <a:pt x="24" y="3"/>
                        <a:pt x="24" y="2"/>
                        <a:pt x="25" y="2"/>
                      </a:cubicBezTo>
                      <a:cubicBezTo>
                        <a:pt x="28" y="1"/>
                        <a:pt x="31" y="0"/>
                        <a:pt x="32" y="1"/>
                      </a:cubicBezTo>
                      <a:cubicBezTo>
                        <a:pt x="32" y="1"/>
                        <a:pt x="33" y="1"/>
                        <a:pt x="33" y="1"/>
                      </a:cubicBezTo>
                      <a:cubicBezTo>
                        <a:pt x="35" y="3"/>
                        <a:pt x="37" y="5"/>
                        <a:pt x="37" y="8"/>
                      </a:cubicBezTo>
                      <a:cubicBezTo>
                        <a:pt x="37" y="9"/>
                        <a:pt x="36" y="10"/>
                        <a:pt x="36" y="10"/>
                      </a:cubicBezTo>
                      <a:cubicBezTo>
                        <a:pt x="36" y="11"/>
                        <a:pt x="35" y="11"/>
                        <a:pt x="35" y="11"/>
                      </a:cubicBezTo>
                      <a:cubicBezTo>
                        <a:pt x="35" y="11"/>
                        <a:pt x="35" y="11"/>
                        <a:pt x="35" y="11"/>
                      </a:cubicBezTo>
                      <a:cubicBezTo>
                        <a:pt x="36" y="12"/>
                        <a:pt x="36" y="14"/>
                        <a:pt x="34" y="15"/>
                      </a:cubicBezTo>
                      <a:cubicBezTo>
                        <a:pt x="34" y="16"/>
                        <a:pt x="34" y="17"/>
                        <a:pt x="34" y="17"/>
                      </a:cubicBezTo>
                      <a:cubicBezTo>
                        <a:pt x="34" y="18"/>
                        <a:pt x="34" y="19"/>
                        <a:pt x="34" y="19"/>
                      </a:cubicBezTo>
                      <a:cubicBezTo>
                        <a:pt x="36" y="21"/>
                        <a:pt x="37" y="22"/>
                        <a:pt x="38" y="25"/>
                      </a:cubicBezTo>
                      <a:cubicBezTo>
                        <a:pt x="40" y="28"/>
                        <a:pt x="39" y="30"/>
                        <a:pt x="38" y="31"/>
                      </a:cubicBezTo>
                      <a:cubicBezTo>
                        <a:pt x="37" y="33"/>
                        <a:pt x="36" y="34"/>
                        <a:pt x="37" y="36"/>
                      </a:cubicBezTo>
                      <a:cubicBezTo>
                        <a:pt x="38" y="37"/>
                        <a:pt x="38" y="39"/>
                        <a:pt x="39" y="41"/>
                      </a:cubicBezTo>
                      <a:cubicBezTo>
                        <a:pt x="40" y="45"/>
                        <a:pt x="40" y="45"/>
                        <a:pt x="40" y="45"/>
                      </a:cubicBezTo>
                      <a:cubicBezTo>
                        <a:pt x="40" y="46"/>
                        <a:pt x="40" y="48"/>
                        <a:pt x="39" y="49"/>
                      </a:cubicBezTo>
                      <a:cubicBezTo>
                        <a:pt x="39" y="49"/>
                        <a:pt x="39" y="50"/>
                        <a:pt x="39" y="51"/>
                      </a:cubicBezTo>
                      <a:cubicBezTo>
                        <a:pt x="39" y="52"/>
                        <a:pt x="39" y="54"/>
                        <a:pt x="40" y="55"/>
                      </a:cubicBezTo>
                      <a:cubicBezTo>
                        <a:pt x="41" y="57"/>
                        <a:pt x="42" y="59"/>
                        <a:pt x="41" y="62"/>
                      </a:cubicBezTo>
                      <a:cubicBezTo>
                        <a:pt x="41" y="65"/>
                        <a:pt x="41" y="65"/>
                        <a:pt x="43" y="67"/>
                      </a:cubicBezTo>
                      <a:cubicBezTo>
                        <a:pt x="43" y="68"/>
                        <a:pt x="43" y="68"/>
                        <a:pt x="43" y="68"/>
                      </a:cubicBezTo>
                      <a:cubicBezTo>
                        <a:pt x="44" y="69"/>
                        <a:pt x="46" y="72"/>
                        <a:pt x="45" y="74"/>
                      </a:cubicBezTo>
                      <a:cubicBezTo>
                        <a:pt x="44" y="75"/>
                        <a:pt x="44" y="76"/>
                        <a:pt x="43" y="76"/>
                      </a:cubicBezTo>
                      <a:cubicBezTo>
                        <a:pt x="41" y="79"/>
                        <a:pt x="39" y="83"/>
                        <a:pt x="36" y="85"/>
                      </a:cubicBezTo>
                      <a:cubicBezTo>
                        <a:pt x="31" y="90"/>
                        <a:pt x="30" y="92"/>
                        <a:pt x="23" y="93"/>
                      </a:cubicBezTo>
                      <a:cubicBezTo>
                        <a:pt x="22" y="93"/>
                        <a:pt x="21" y="94"/>
                        <a:pt x="20" y="94"/>
                      </a:cubicBezTo>
                      <a:cubicBezTo>
                        <a:pt x="18" y="95"/>
                        <a:pt x="16" y="97"/>
                        <a:pt x="14" y="97"/>
                      </a:cubicBezTo>
                      <a:cubicBezTo>
                        <a:pt x="13" y="97"/>
                        <a:pt x="13" y="97"/>
                        <a:pt x="12" y="96"/>
                      </a:cubicBezTo>
                      <a:cubicBezTo>
                        <a:pt x="12" y="96"/>
                        <a:pt x="12" y="96"/>
                        <a:pt x="12" y="96"/>
                      </a:cubicBezTo>
                      <a:lnTo>
                        <a:pt x="10" y="97"/>
                      </a:lnTo>
                      <a:close/>
                      <a:moveTo>
                        <a:pt x="13" y="93"/>
                      </a:moveTo>
                      <a:cubicBezTo>
                        <a:pt x="13" y="94"/>
                        <a:pt x="13" y="94"/>
                        <a:pt x="13" y="94"/>
                      </a:cubicBezTo>
                      <a:cubicBezTo>
                        <a:pt x="14" y="96"/>
                        <a:pt x="17" y="94"/>
                        <a:pt x="19" y="93"/>
                      </a:cubicBezTo>
                      <a:cubicBezTo>
                        <a:pt x="20" y="92"/>
                        <a:pt x="21" y="91"/>
                        <a:pt x="22" y="91"/>
                      </a:cubicBezTo>
                      <a:cubicBezTo>
                        <a:pt x="29" y="90"/>
                        <a:pt x="30" y="88"/>
                        <a:pt x="35" y="84"/>
                      </a:cubicBezTo>
                      <a:cubicBezTo>
                        <a:pt x="38" y="81"/>
                        <a:pt x="40" y="78"/>
                        <a:pt x="42" y="75"/>
                      </a:cubicBezTo>
                      <a:cubicBezTo>
                        <a:pt x="42" y="75"/>
                        <a:pt x="43" y="74"/>
                        <a:pt x="43" y="73"/>
                      </a:cubicBezTo>
                      <a:cubicBezTo>
                        <a:pt x="44" y="72"/>
                        <a:pt x="43" y="71"/>
                        <a:pt x="42" y="69"/>
                      </a:cubicBezTo>
                      <a:cubicBezTo>
                        <a:pt x="41" y="69"/>
                        <a:pt x="41" y="69"/>
                        <a:pt x="41" y="69"/>
                      </a:cubicBezTo>
                      <a:cubicBezTo>
                        <a:pt x="39" y="66"/>
                        <a:pt x="39" y="65"/>
                        <a:pt x="40" y="61"/>
                      </a:cubicBezTo>
                      <a:cubicBezTo>
                        <a:pt x="40" y="60"/>
                        <a:pt x="39" y="58"/>
                        <a:pt x="38" y="56"/>
                      </a:cubicBezTo>
                      <a:cubicBezTo>
                        <a:pt x="38" y="55"/>
                        <a:pt x="37" y="53"/>
                        <a:pt x="37" y="51"/>
                      </a:cubicBezTo>
                      <a:cubicBezTo>
                        <a:pt x="37" y="50"/>
                        <a:pt x="37" y="49"/>
                        <a:pt x="37" y="48"/>
                      </a:cubicBezTo>
                      <a:cubicBezTo>
                        <a:pt x="38" y="47"/>
                        <a:pt x="38" y="46"/>
                        <a:pt x="38" y="46"/>
                      </a:cubicBezTo>
                      <a:cubicBezTo>
                        <a:pt x="37" y="41"/>
                        <a:pt x="37" y="41"/>
                        <a:pt x="37" y="41"/>
                      </a:cubicBezTo>
                      <a:cubicBezTo>
                        <a:pt x="36" y="40"/>
                        <a:pt x="36" y="38"/>
                        <a:pt x="35" y="36"/>
                      </a:cubicBezTo>
                      <a:cubicBezTo>
                        <a:pt x="34" y="34"/>
                        <a:pt x="35" y="32"/>
                        <a:pt x="36" y="31"/>
                      </a:cubicBezTo>
                      <a:cubicBezTo>
                        <a:pt x="37" y="29"/>
                        <a:pt x="37" y="28"/>
                        <a:pt x="37" y="26"/>
                      </a:cubicBezTo>
                      <a:cubicBezTo>
                        <a:pt x="35" y="23"/>
                        <a:pt x="34" y="22"/>
                        <a:pt x="33" y="21"/>
                      </a:cubicBezTo>
                      <a:cubicBezTo>
                        <a:pt x="32" y="20"/>
                        <a:pt x="32" y="18"/>
                        <a:pt x="32" y="17"/>
                      </a:cubicBezTo>
                      <a:cubicBezTo>
                        <a:pt x="32" y="16"/>
                        <a:pt x="32" y="15"/>
                        <a:pt x="32" y="15"/>
                      </a:cubicBezTo>
                      <a:cubicBezTo>
                        <a:pt x="31" y="14"/>
                        <a:pt x="31" y="14"/>
                        <a:pt x="31" y="14"/>
                      </a:cubicBezTo>
                      <a:cubicBezTo>
                        <a:pt x="32" y="13"/>
                        <a:pt x="32" y="13"/>
                        <a:pt x="32" y="13"/>
                      </a:cubicBezTo>
                      <a:cubicBezTo>
                        <a:pt x="33" y="13"/>
                        <a:pt x="34" y="12"/>
                        <a:pt x="34" y="12"/>
                      </a:cubicBezTo>
                      <a:cubicBezTo>
                        <a:pt x="33" y="10"/>
                        <a:pt x="34" y="9"/>
                        <a:pt x="34" y="9"/>
                      </a:cubicBezTo>
                      <a:cubicBezTo>
                        <a:pt x="35" y="9"/>
                        <a:pt x="35" y="8"/>
                        <a:pt x="35" y="8"/>
                      </a:cubicBezTo>
                      <a:cubicBezTo>
                        <a:pt x="35" y="6"/>
                        <a:pt x="34" y="5"/>
                        <a:pt x="32" y="3"/>
                      </a:cubicBezTo>
                      <a:cubicBezTo>
                        <a:pt x="31" y="3"/>
                        <a:pt x="31" y="2"/>
                        <a:pt x="31" y="2"/>
                      </a:cubicBezTo>
                      <a:cubicBezTo>
                        <a:pt x="30" y="2"/>
                        <a:pt x="27" y="3"/>
                        <a:pt x="26" y="4"/>
                      </a:cubicBezTo>
                      <a:cubicBezTo>
                        <a:pt x="25" y="4"/>
                        <a:pt x="25" y="4"/>
                        <a:pt x="24" y="5"/>
                      </a:cubicBezTo>
                      <a:cubicBezTo>
                        <a:pt x="23" y="5"/>
                        <a:pt x="23" y="7"/>
                        <a:pt x="23" y="9"/>
                      </a:cubicBezTo>
                      <a:cubicBezTo>
                        <a:pt x="23" y="10"/>
                        <a:pt x="23" y="10"/>
                        <a:pt x="23" y="10"/>
                      </a:cubicBezTo>
                      <a:cubicBezTo>
                        <a:pt x="23" y="14"/>
                        <a:pt x="21" y="15"/>
                        <a:pt x="20" y="16"/>
                      </a:cubicBezTo>
                      <a:cubicBezTo>
                        <a:pt x="19" y="16"/>
                        <a:pt x="19" y="17"/>
                        <a:pt x="19" y="17"/>
                      </a:cubicBezTo>
                      <a:cubicBezTo>
                        <a:pt x="18" y="17"/>
                        <a:pt x="18" y="17"/>
                        <a:pt x="18" y="17"/>
                      </a:cubicBezTo>
                      <a:cubicBezTo>
                        <a:pt x="17" y="17"/>
                        <a:pt x="16" y="16"/>
                        <a:pt x="15" y="16"/>
                      </a:cubicBezTo>
                      <a:cubicBezTo>
                        <a:pt x="15" y="16"/>
                        <a:pt x="15" y="16"/>
                        <a:pt x="15" y="16"/>
                      </a:cubicBezTo>
                      <a:cubicBezTo>
                        <a:pt x="15" y="16"/>
                        <a:pt x="15" y="16"/>
                        <a:pt x="15" y="16"/>
                      </a:cubicBezTo>
                      <a:cubicBezTo>
                        <a:pt x="14" y="16"/>
                        <a:pt x="13" y="17"/>
                        <a:pt x="12" y="17"/>
                      </a:cubicBezTo>
                      <a:cubicBezTo>
                        <a:pt x="12" y="17"/>
                        <a:pt x="12" y="17"/>
                        <a:pt x="12" y="17"/>
                      </a:cubicBezTo>
                      <a:cubicBezTo>
                        <a:pt x="8" y="16"/>
                        <a:pt x="7" y="15"/>
                        <a:pt x="5" y="12"/>
                      </a:cubicBezTo>
                      <a:cubicBezTo>
                        <a:pt x="5" y="12"/>
                        <a:pt x="5" y="11"/>
                        <a:pt x="4" y="11"/>
                      </a:cubicBezTo>
                      <a:cubicBezTo>
                        <a:pt x="4" y="11"/>
                        <a:pt x="4" y="12"/>
                        <a:pt x="3" y="12"/>
                      </a:cubicBezTo>
                      <a:cubicBezTo>
                        <a:pt x="6" y="14"/>
                        <a:pt x="9" y="17"/>
                        <a:pt x="11" y="19"/>
                      </a:cubicBezTo>
                      <a:cubicBezTo>
                        <a:pt x="14" y="22"/>
                        <a:pt x="14" y="25"/>
                        <a:pt x="14" y="29"/>
                      </a:cubicBezTo>
                      <a:cubicBezTo>
                        <a:pt x="14" y="29"/>
                        <a:pt x="14" y="30"/>
                        <a:pt x="14" y="30"/>
                      </a:cubicBezTo>
                      <a:cubicBezTo>
                        <a:pt x="14" y="32"/>
                        <a:pt x="14" y="33"/>
                        <a:pt x="15" y="35"/>
                      </a:cubicBezTo>
                      <a:cubicBezTo>
                        <a:pt x="16" y="36"/>
                        <a:pt x="15" y="37"/>
                        <a:pt x="15" y="38"/>
                      </a:cubicBezTo>
                      <a:cubicBezTo>
                        <a:pt x="15" y="39"/>
                        <a:pt x="15" y="40"/>
                        <a:pt x="15" y="40"/>
                      </a:cubicBezTo>
                      <a:cubicBezTo>
                        <a:pt x="15" y="42"/>
                        <a:pt x="16" y="44"/>
                        <a:pt x="18" y="45"/>
                      </a:cubicBezTo>
                      <a:cubicBezTo>
                        <a:pt x="19" y="46"/>
                        <a:pt x="21" y="47"/>
                        <a:pt x="21" y="49"/>
                      </a:cubicBezTo>
                      <a:cubicBezTo>
                        <a:pt x="21" y="49"/>
                        <a:pt x="21" y="50"/>
                        <a:pt x="21" y="50"/>
                      </a:cubicBezTo>
                      <a:cubicBezTo>
                        <a:pt x="22" y="51"/>
                        <a:pt x="23" y="54"/>
                        <a:pt x="21" y="54"/>
                      </a:cubicBezTo>
                      <a:cubicBezTo>
                        <a:pt x="19" y="55"/>
                        <a:pt x="19" y="55"/>
                        <a:pt x="19" y="56"/>
                      </a:cubicBezTo>
                      <a:cubicBezTo>
                        <a:pt x="19" y="56"/>
                        <a:pt x="19" y="57"/>
                        <a:pt x="18" y="58"/>
                      </a:cubicBezTo>
                      <a:cubicBezTo>
                        <a:pt x="17" y="59"/>
                        <a:pt x="17" y="60"/>
                        <a:pt x="16" y="60"/>
                      </a:cubicBezTo>
                      <a:cubicBezTo>
                        <a:pt x="14" y="63"/>
                        <a:pt x="13" y="65"/>
                        <a:pt x="11" y="67"/>
                      </a:cubicBezTo>
                      <a:cubicBezTo>
                        <a:pt x="10" y="68"/>
                        <a:pt x="9" y="69"/>
                        <a:pt x="8" y="70"/>
                      </a:cubicBezTo>
                      <a:cubicBezTo>
                        <a:pt x="6" y="71"/>
                        <a:pt x="5" y="71"/>
                        <a:pt x="4" y="74"/>
                      </a:cubicBezTo>
                      <a:cubicBezTo>
                        <a:pt x="3" y="75"/>
                        <a:pt x="6" y="81"/>
                        <a:pt x="6" y="82"/>
                      </a:cubicBezTo>
                      <a:cubicBezTo>
                        <a:pt x="7" y="84"/>
                        <a:pt x="7" y="84"/>
                        <a:pt x="7" y="84"/>
                      </a:cubicBezTo>
                      <a:cubicBezTo>
                        <a:pt x="6" y="84"/>
                        <a:pt x="6" y="84"/>
                        <a:pt x="6" y="84"/>
                      </a:cubicBezTo>
                      <a:cubicBezTo>
                        <a:pt x="5" y="85"/>
                        <a:pt x="5" y="87"/>
                        <a:pt x="6" y="89"/>
                      </a:cubicBezTo>
                      <a:cubicBezTo>
                        <a:pt x="6" y="91"/>
                        <a:pt x="7" y="92"/>
                        <a:pt x="8" y="92"/>
                      </a:cubicBezTo>
                      <a:cubicBezTo>
                        <a:pt x="9" y="92"/>
                        <a:pt x="9" y="92"/>
                        <a:pt x="10" y="92"/>
                      </a:cubicBezTo>
                      <a:cubicBezTo>
                        <a:pt x="11" y="91"/>
                        <a:pt x="11" y="91"/>
                        <a:pt x="11" y="91"/>
                      </a:cubicBezTo>
                      <a:cubicBezTo>
                        <a:pt x="11" y="92"/>
                        <a:pt x="11" y="92"/>
                        <a:pt x="11" y="92"/>
                      </a:cubicBezTo>
                      <a:cubicBezTo>
                        <a:pt x="11" y="93"/>
                        <a:pt x="11" y="93"/>
                        <a:pt x="12" y="94"/>
                      </a:cubicBezTo>
                      <a:cubicBezTo>
                        <a:pt x="12" y="94"/>
                        <a:pt x="12" y="94"/>
                        <a:pt x="12" y="94"/>
                      </a:cubicBezTo>
                      <a:lnTo>
                        <a:pt x="13" y="9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5" name="Freeform 461"/>
                <p:cNvSpPr>
                  <a:spLocks noChangeArrowheads="1"/>
                </p:cNvSpPr>
                <p:nvPr/>
              </p:nvSpPr>
              <p:spPr bwMode="auto">
                <a:xfrm>
                  <a:off x="88" y="520"/>
                  <a:ext cx="3" cy="2"/>
                </a:xfrm>
                <a:custGeom>
                  <a:avLst/>
                  <a:gdLst>
                    <a:gd name="T0" fmla="*/ 0 w 2"/>
                    <a:gd name="T1" fmla="*/ 0 h 1"/>
                    <a:gd name="T2" fmla="*/ 2 w 2"/>
                    <a:gd name="T3" fmla="*/ 1 h 1"/>
                    <a:gd name="T4" fmla="*/ 1 w 2"/>
                    <a:gd name="T5" fmla="*/ 1 h 1"/>
                    <a:gd name="T6" fmla="*/ 0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0"/>
                      </a:moveTo>
                      <a:cubicBezTo>
                        <a:pt x="1" y="0"/>
                        <a:pt x="1" y="1"/>
                        <a:pt x="2" y="1"/>
                      </a:cubicBezTo>
                      <a:cubicBezTo>
                        <a:pt x="1" y="1"/>
                        <a:pt x="1" y="1"/>
                        <a:pt x="1" y="1"/>
                      </a:cubicBezTo>
                      <a:cubicBezTo>
                        <a:pt x="1" y="1"/>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6" name="Freeform 462"/>
                <p:cNvSpPr>
                  <a:spLocks noChangeArrowheads="1"/>
                </p:cNvSpPr>
                <p:nvPr/>
              </p:nvSpPr>
              <p:spPr bwMode="auto">
                <a:xfrm>
                  <a:off x="85" y="517"/>
                  <a:ext cx="8" cy="9"/>
                </a:xfrm>
                <a:custGeom>
                  <a:avLst/>
                  <a:gdLst>
                    <a:gd name="T0" fmla="*/ 3 w 5"/>
                    <a:gd name="T1" fmla="*/ 5 h 5"/>
                    <a:gd name="T2" fmla="*/ 2 w 5"/>
                    <a:gd name="T3" fmla="*/ 4 h 5"/>
                    <a:gd name="T4" fmla="*/ 2 w 5"/>
                    <a:gd name="T5" fmla="*/ 3 h 5"/>
                    <a:gd name="T6" fmla="*/ 0 w 5"/>
                    <a:gd name="T7" fmla="*/ 0 h 5"/>
                    <a:gd name="T8" fmla="*/ 5 w 5"/>
                    <a:gd name="T9" fmla="*/ 2 h 5"/>
                    <a:gd name="T10" fmla="*/ 4 w 5"/>
                    <a:gd name="T11" fmla="*/ 3 h 5"/>
                    <a:gd name="T12" fmla="*/ 4 w 5"/>
                    <a:gd name="T13" fmla="*/ 4 h 5"/>
                    <a:gd name="T14" fmla="*/ 3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3" y="5"/>
                      </a:moveTo>
                      <a:cubicBezTo>
                        <a:pt x="2" y="4"/>
                        <a:pt x="2" y="4"/>
                        <a:pt x="2" y="4"/>
                      </a:cubicBezTo>
                      <a:cubicBezTo>
                        <a:pt x="2" y="4"/>
                        <a:pt x="2" y="4"/>
                        <a:pt x="2" y="3"/>
                      </a:cubicBezTo>
                      <a:cubicBezTo>
                        <a:pt x="0" y="0"/>
                        <a:pt x="0" y="0"/>
                        <a:pt x="0" y="0"/>
                      </a:cubicBezTo>
                      <a:cubicBezTo>
                        <a:pt x="5" y="2"/>
                        <a:pt x="5" y="2"/>
                        <a:pt x="5" y="2"/>
                      </a:cubicBezTo>
                      <a:cubicBezTo>
                        <a:pt x="4" y="3"/>
                        <a:pt x="4" y="3"/>
                        <a:pt x="4" y="3"/>
                      </a:cubicBezTo>
                      <a:cubicBezTo>
                        <a:pt x="4" y="4"/>
                        <a:pt x="4" y="4"/>
                        <a:pt x="4" y="4"/>
                      </a:cubicBezTo>
                      <a:lnTo>
                        <a:pt x="3"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7" name="Freeform 463"/>
                <p:cNvSpPr>
                  <a:spLocks noChangeArrowheads="1"/>
                </p:cNvSpPr>
                <p:nvPr/>
              </p:nvSpPr>
              <p:spPr bwMode="auto">
                <a:xfrm>
                  <a:off x="9" y="391"/>
                  <a:ext cx="29" cy="41"/>
                </a:xfrm>
                <a:custGeom>
                  <a:avLst/>
                  <a:gdLst>
                    <a:gd name="T0" fmla="*/ 12 w 17"/>
                    <a:gd name="T1" fmla="*/ 1 h 24"/>
                    <a:gd name="T2" fmla="*/ 11 w 17"/>
                    <a:gd name="T3" fmla="*/ 0 h 24"/>
                    <a:gd name="T4" fmla="*/ 7 w 17"/>
                    <a:gd name="T5" fmla="*/ 3 h 24"/>
                    <a:gd name="T6" fmla="*/ 9 w 17"/>
                    <a:gd name="T7" fmla="*/ 4 h 24"/>
                    <a:gd name="T8" fmla="*/ 3 w 17"/>
                    <a:gd name="T9" fmla="*/ 8 h 24"/>
                    <a:gd name="T10" fmla="*/ 2 w 17"/>
                    <a:gd name="T11" fmla="*/ 8 h 24"/>
                    <a:gd name="T12" fmla="*/ 4 w 17"/>
                    <a:gd name="T13" fmla="*/ 9 h 24"/>
                    <a:gd name="T14" fmla="*/ 6 w 17"/>
                    <a:gd name="T15" fmla="*/ 13 h 24"/>
                    <a:gd name="T16" fmla="*/ 3 w 17"/>
                    <a:gd name="T17" fmla="*/ 17 h 24"/>
                    <a:gd name="T18" fmla="*/ 7 w 17"/>
                    <a:gd name="T19" fmla="*/ 17 h 24"/>
                    <a:gd name="T20" fmla="*/ 1 w 17"/>
                    <a:gd name="T21" fmla="*/ 20 h 24"/>
                    <a:gd name="T22" fmla="*/ 2 w 17"/>
                    <a:gd name="T23" fmla="*/ 21 h 24"/>
                    <a:gd name="T24" fmla="*/ 1 w 17"/>
                    <a:gd name="T25" fmla="*/ 22 h 24"/>
                    <a:gd name="T26" fmla="*/ 3 w 17"/>
                    <a:gd name="T27" fmla="*/ 22 h 24"/>
                    <a:gd name="T28" fmla="*/ 2 w 17"/>
                    <a:gd name="T29" fmla="*/ 23 h 24"/>
                    <a:gd name="T30" fmla="*/ 4 w 17"/>
                    <a:gd name="T31" fmla="*/ 23 h 24"/>
                    <a:gd name="T32" fmla="*/ 3 w 17"/>
                    <a:gd name="T33" fmla="*/ 24 h 24"/>
                    <a:gd name="T34" fmla="*/ 12 w 17"/>
                    <a:gd name="T35" fmla="*/ 20 h 24"/>
                    <a:gd name="T36" fmla="*/ 17 w 17"/>
                    <a:gd name="T37" fmla="*/ 13 h 24"/>
                    <a:gd name="T38" fmla="*/ 16 w 17"/>
                    <a:gd name="T39" fmla="*/ 5 h 24"/>
                    <a:gd name="T40" fmla="*/ 11 w 17"/>
                    <a:gd name="T41" fmla="*/ 6 h 24"/>
                    <a:gd name="T42" fmla="*/ 12 w 17"/>
                    <a:gd name="T43" fmla="*/ 1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24"/>
                    <a:gd name="T68" fmla="*/ 17 w 17"/>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24">
                      <a:moveTo>
                        <a:pt x="12" y="1"/>
                      </a:moveTo>
                      <a:cubicBezTo>
                        <a:pt x="11" y="1"/>
                        <a:pt x="11" y="0"/>
                        <a:pt x="11" y="0"/>
                      </a:cubicBezTo>
                      <a:cubicBezTo>
                        <a:pt x="9" y="0"/>
                        <a:pt x="8" y="2"/>
                        <a:pt x="7" y="3"/>
                      </a:cubicBezTo>
                      <a:cubicBezTo>
                        <a:pt x="7" y="3"/>
                        <a:pt x="8" y="4"/>
                        <a:pt x="9" y="4"/>
                      </a:cubicBezTo>
                      <a:cubicBezTo>
                        <a:pt x="8" y="8"/>
                        <a:pt x="2" y="4"/>
                        <a:pt x="3" y="8"/>
                      </a:cubicBezTo>
                      <a:cubicBezTo>
                        <a:pt x="2" y="8"/>
                        <a:pt x="2" y="8"/>
                        <a:pt x="2" y="8"/>
                      </a:cubicBezTo>
                      <a:cubicBezTo>
                        <a:pt x="2" y="8"/>
                        <a:pt x="3" y="9"/>
                        <a:pt x="4" y="9"/>
                      </a:cubicBezTo>
                      <a:cubicBezTo>
                        <a:pt x="0" y="11"/>
                        <a:pt x="4" y="13"/>
                        <a:pt x="6" y="13"/>
                      </a:cubicBezTo>
                      <a:cubicBezTo>
                        <a:pt x="5" y="15"/>
                        <a:pt x="4" y="16"/>
                        <a:pt x="3" y="17"/>
                      </a:cubicBezTo>
                      <a:cubicBezTo>
                        <a:pt x="5" y="17"/>
                        <a:pt x="6" y="15"/>
                        <a:pt x="7" y="17"/>
                      </a:cubicBezTo>
                      <a:cubicBezTo>
                        <a:pt x="3" y="17"/>
                        <a:pt x="3" y="20"/>
                        <a:pt x="1" y="20"/>
                      </a:cubicBezTo>
                      <a:cubicBezTo>
                        <a:pt x="1" y="20"/>
                        <a:pt x="2" y="20"/>
                        <a:pt x="2" y="21"/>
                      </a:cubicBezTo>
                      <a:cubicBezTo>
                        <a:pt x="2" y="21"/>
                        <a:pt x="1" y="22"/>
                        <a:pt x="1" y="22"/>
                      </a:cubicBezTo>
                      <a:cubicBezTo>
                        <a:pt x="2" y="22"/>
                        <a:pt x="3" y="22"/>
                        <a:pt x="3" y="22"/>
                      </a:cubicBezTo>
                      <a:cubicBezTo>
                        <a:pt x="3" y="23"/>
                        <a:pt x="2" y="23"/>
                        <a:pt x="2" y="23"/>
                      </a:cubicBezTo>
                      <a:cubicBezTo>
                        <a:pt x="2" y="23"/>
                        <a:pt x="3" y="23"/>
                        <a:pt x="4" y="23"/>
                      </a:cubicBezTo>
                      <a:cubicBezTo>
                        <a:pt x="4" y="23"/>
                        <a:pt x="3" y="24"/>
                        <a:pt x="3" y="24"/>
                      </a:cubicBezTo>
                      <a:cubicBezTo>
                        <a:pt x="6" y="24"/>
                        <a:pt x="9" y="20"/>
                        <a:pt x="12" y="20"/>
                      </a:cubicBezTo>
                      <a:cubicBezTo>
                        <a:pt x="17" y="20"/>
                        <a:pt x="17" y="18"/>
                        <a:pt x="17" y="13"/>
                      </a:cubicBezTo>
                      <a:cubicBezTo>
                        <a:pt x="17" y="12"/>
                        <a:pt x="17" y="6"/>
                        <a:pt x="16" y="5"/>
                      </a:cubicBezTo>
                      <a:cubicBezTo>
                        <a:pt x="14" y="4"/>
                        <a:pt x="12" y="8"/>
                        <a:pt x="11" y="6"/>
                      </a:cubicBezTo>
                      <a:cubicBezTo>
                        <a:pt x="9" y="4"/>
                        <a:pt x="10" y="4"/>
                        <a:pt x="1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8" name="Freeform 464"/>
                <p:cNvSpPr>
                  <a:spLocks noEditPoints="1" noChangeArrowheads="1"/>
                </p:cNvSpPr>
                <p:nvPr/>
              </p:nvSpPr>
              <p:spPr bwMode="auto">
                <a:xfrm>
                  <a:off x="0" y="388"/>
                  <a:ext cx="40" cy="46"/>
                </a:xfrm>
                <a:custGeom>
                  <a:avLst/>
                  <a:gdLst>
                    <a:gd name="T0" fmla="*/ 7 w 23"/>
                    <a:gd name="T1" fmla="*/ 26 h 27"/>
                    <a:gd name="T2" fmla="*/ 6 w 23"/>
                    <a:gd name="T3" fmla="*/ 25 h 27"/>
                    <a:gd name="T4" fmla="*/ 5 w 23"/>
                    <a:gd name="T5" fmla="*/ 23 h 27"/>
                    <a:gd name="T6" fmla="*/ 1 w 23"/>
                    <a:gd name="T7" fmla="*/ 21 h 27"/>
                    <a:gd name="T8" fmla="*/ 9 w 23"/>
                    <a:gd name="T9" fmla="*/ 16 h 27"/>
                    <a:gd name="T10" fmla="*/ 7 w 23"/>
                    <a:gd name="T11" fmla="*/ 11 h 27"/>
                    <a:gd name="T12" fmla="*/ 0 w 23"/>
                    <a:gd name="T13" fmla="*/ 9 h 27"/>
                    <a:gd name="T14" fmla="*/ 7 w 23"/>
                    <a:gd name="T15" fmla="*/ 8 h 27"/>
                    <a:gd name="T16" fmla="*/ 11 w 23"/>
                    <a:gd name="T17" fmla="*/ 7 h 27"/>
                    <a:gd name="T18" fmla="*/ 12 w 23"/>
                    <a:gd name="T19" fmla="*/ 7 h 27"/>
                    <a:gd name="T20" fmla="*/ 10 w 23"/>
                    <a:gd name="T21" fmla="*/ 6 h 27"/>
                    <a:gd name="T22" fmla="*/ 12 w 23"/>
                    <a:gd name="T23" fmla="*/ 4 h 27"/>
                    <a:gd name="T24" fmla="*/ 17 w 23"/>
                    <a:gd name="T25" fmla="*/ 0 h 27"/>
                    <a:gd name="T26" fmla="*/ 17 w 23"/>
                    <a:gd name="T27" fmla="*/ 4 h 27"/>
                    <a:gd name="T28" fmla="*/ 16 w 23"/>
                    <a:gd name="T29" fmla="*/ 8 h 27"/>
                    <a:gd name="T30" fmla="*/ 21 w 23"/>
                    <a:gd name="T31" fmla="*/ 6 h 27"/>
                    <a:gd name="T32" fmla="*/ 17 w 23"/>
                    <a:gd name="T33" fmla="*/ 23 h 27"/>
                    <a:gd name="T34" fmla="*/ 8 w 23"/>
                    <a:gd name="T35" fmla="*/ 27 h 27"/>
                    <a:gd name="T36" fmla="*/ 10 w 23"/>
                    <a:gd name="T37" fmla="*/ 24 h 27"/>
                    <a:gd name="T38" fmla="*/ 12 w 23"/>
                    <a:gd name="T39" fmla="*/ 23 h 27"/>
                    <a:gd name="T40" fmla="*/ 21 w 23"/>
                    <a:gd name="T41" fmla="*/ 15 h 27"/>
                    <a:gd name="T42" fmla="*/ 19 w 23"/>
                    <a:gd name="T43" fmla="*/ 9 h 27"/>
                    <a:gd name="T44" fmla="*/ 15 w 23"/>
                    <a:gd name="T45" fmla="*/ 9 h 27"/>
                    <a:gd name="T46" fmla="*/ 11 w 23"/>
                    <a:gd name="T47" fmla="*/ 9 h 27"/>
                    <a:gd name="T48" fmla="*/ 8 w 23"/>
                    <a:gd name="T49" fmla="*/ 9 h 27"/>
                    <a:gd name="T50" fmla="*/ 9 w 23"/>
                    <a:gd name="T51" fmla="*/ 10 h 27"/>
                    <a:gd name="T52" fmla="*/ 11 w 23"/>
                    <a:gd name="T53" fmla="*/ 11 h 27"/>
                    <a:gd name="T54" fmla="*/ 8 w 23"/>
                    <a:gd name="T55" fmla="*/ 13 h 27"/>
                    <a:gd name="T56" fmla="*/ 13 w 23"/>
                    <a:gd name="T57" fmla="*/ 14 h 27"/>
                    <a:gd name="T58" fmla="*/ 13 w 23"/>
                    <a:gd name="T59" fmla="*/ 18 h 27"/>
                    <a:gd name="T60" fmla="*/ 12 w 23"/>
                    <a:gd name="T61" fmla="*/ 20 h 27"/>
                    <a:gd name="T62" fmla="*/ 9 w 23"/>
                    <a:gd name="T63" fmla="*/ 21 h 27"/>
                    <a:gd name="T64" fmla="*/ 9 w 23"/>
                    <a:gd name="T65" fmla="*/ 23 h 27"/>
                    <a:gd name="T66" fmla="*/ 13 w 23"/>
                    <a:gd name="T67" fmla="*/ 22 h 27"/>
                    <a:gd name="T68" fmla="*/ 13 w 23"/>
                    <a:gd name="T69" fmla="*/ 5 h 27"/>
                    <a:gd name="T70" fmla="*/ 14 w 23"/>
                    <a:gd name="T71" fmla="*/ 5 h 27"/>
                    <a:gd name="T72" fmla="*/ 16 w 23"/>
                    <a:gd name="T73" fmla="*/ 3 h 27"/>
                    <a:gd name="T74" fmla="*/ 13 w 23"/>
                    <a:gd name="T75" fmla="*/ 5 h 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
                    <a:gd name="T115" fmla="*/ 0 h 27"/>
                    <a:gd name="T116" fmla="*/ 23 w 23"/>
                    <a:gd name="T117" fmla="*/ 27 h 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 h="27">
                      <a:moveTo>
                        <a:pt x="6" y="27"/>
                      </a:moveTo>
                      <a:cubicBezTo>
                        <a:pt x="7" y="26"/>
                        <a:pt x="7" y="26"/>
                        <a:pt x="7" y="26"/>
                      </a:cubicBezTo>
                      <a:cubicBezTo>
                        <a:pt x="6" y="25"/>
                        <a:pt x="6" y="25"/>
                        <a:pt x="6" y="25"/>
                      </a:cubicBezTo>
                      <a:cubicBezTo>
                        <a:pt x="6" y="25"/>
                        <a:pt x="6" y="25"/>
                        <a:pt x="6" y="25"/>
                      </a:cubicBezTo>
                      <a:cubicBezTo>
                        <a:pt x="1" y="26"/>
                        <a:pt x="1" y="26"/>
                        <a:pt x="1" y="26"/>
                      </a:cubicBezTo>
                      <a:cubicBezTo>
                        <a:pt x="5" y="23"/>
                        <a:pt x="5" y="23"/>
                        <a:pt x="5" y="23"/>
                      </a:cubicBezTo>
                      <a:cubicBezTo>
                        <a:pt x="5" y="23"/>
                        <a:pt x="6" y="23"/>
                        <a:pt x="6" y="23"/>
                      </a:cubicBezTo>
                      <a:cubicBezTo>
                        <a:pt x="1" y="21"/>
                        <a:pt x="1" y="21"/>
                        <a:pt x="1" y="21"/>
                      </a:cubicBezTo>
                      <a:cubicBezTo>
                        <a:pt x="5" y="21"/>
                        <a:pt x="5" y="21"/>
                        <a:pt x="5" y="21"/>
                      </a:cubicBezTo>
                      <a:cubicBezTo>
                        <a:pt x="9" y="16"/>
                        <a:pt x="9" y="16"/>
                        <a:pt x="9" y="16"/>
                      </a:cubicBezTo>
                      <a:cubicBezTo>
                        <a:pt x="8" y="16"/>
                        <a:pt x="6" y="15"/>
                        <a:pt x="6" y="13"/>
                      </a:cubicBezTo>
                      <a:cubicBezTo>
                        <a:pt x="6" y="13"/>
                        <a:pt x="6" y="12"/>
                        <a:pt x="7" y="11"/>
                      </a:cubicBezTo>
                      <a:cubicBezTo>
                        <a:pt x="7" y="11"/>
                        <a:pt x="6" y="11"/>
                        <a:pt x="6" y="11"/>
                      </a:cubicBezTo>
                      <a:cubicBezTo>
                        <a:pt x="0" y="9"/>
                        <a:pt x="0" y="9"/>
                        <a:pt x="0" y="9"/>
                      </a:cubicBezTo>
                      <a:cubicBezTo>
                        <a:pt x="7" y="9"/>
                        <a:pt x="7" y="9"/>
                        <a:pt x="7" y="9"/>
                      </a:cubicBezTo>
                      <a:cubicBezTo>
                        <a:pt x="7" y="9"/>
                        <a:pt x="7" y="8"/>
                        <a:pt x="7" y="8"/>
                      </a:cubicBezTo>
                      <a:cubicBezTo>
                        <a:pt x="8" y="7"/>
                        <a:pt x="9" y="7"/>
                        <a:pt x="9" y="7"/>
                      </a:cubicBezTo>
                      <a:cubicBezTo>
                        <a:pt x="11" y="7"/>
                        <a:pt x="11" y="7"/>
                        <a:pt x="11" y="7"/>
                      </a:cubicBezTo>
                      <a:cubicBezTo>
                        <a:pt x="12" y="7"/>
                        <a:pt x="12" y="7"/>
                        <a:pt x="13" y="7"/>
                      </a:cubicBezTo>
                      <a:cubicBezTo>
                        <a:pt x="13" y="7"/>
                        <a:pt x="13" y="7"/>
                        <a:pt x="12" y="7"/>
                      </a:cubicBezTo>
                      <a:cubicBezTo>
                        <a:pt x="12" y="6"/>
                        <a:pt x="12" y="6"/>
                        <a:pt x="12" y="6"/>
                      </a:cubicBezTo>
                      <a:cubicBezTo>
                        <a:pt x="10" y="6"/>
                        <a:pt x="10" y="6"/>
                        <a:pt x="10" y="6"/>
                      </a:cubicBezTo>
                      <a:cubicBezTo>
                        <a:pt x="11" y="5"/>
                        <a:pt x="11" y="5"/>
                        <a:pt x="11" y="5"/>
                      </a:cubicBezTo>
                      <a:cubicBezTo>
                        <a:pt x="11" y="4"/>
                        <a:pt x="11" y="4"/>
                        <a:pt x="12" y="4"/>
                      </a:cubicBezTo>
                      <a:cubicBezTo>
                        <a:pt x="13" y="3"/>
                        <a:pt x="14" y="1"/>
                        <a:pt x="16" y="1"/>
                      </a:cubicBezTo>
                      <a:cubicBezTo>
                        <a:pt x="17" y="0"/>
                        <a:pt x="17" y="0"/>
                        <a:pt x="17" y="0"/>
                      </a:cubicBezTo>
                      <a:cubicBezTo>
                        <a:pt x="18" y="4"/>
                        <a:pt x="18" y="4"/>
                        <a:pt x="18" y="4"/>
                      </a:cubicBezTo>
                      <a:cubicBezTo>
                        <a:pt x="17" y="4"/>
                        <a:pt x="17" y="4"/>
                        <a:pt x="17" y="4"/>
                      </a:cubicBezTo>
                      <a:cubicBezTo>
                        <a:pt x="17" y="4"/>
                        <a:pt x="17" y="5"/>
                        <a:pt x="17" y="5"/>
                      </a:cubicBezTo>
                      <a:cubicBezTo>
                        <a:pt x="16" y="6"/>
                        <a:pt x="16" y="7"/>
                        <a:pt x="16" y="8"/>
                      </a:cubicBezTo>
                      <a:cubicBezTo>
                        <a:pt x="17" y="8"/>
                        <a:pt x="17" y="7"/>
                        <a:pt x="18" y="7"/>
                      </a:cubicBezTo>
                      <a:cubicBezTo>
                        <a:pt x="19" y="6"/>
                        <a:pt x="20" y="6"/>
                        <a:pt x="21" y="6"/>
                      </a:cubicBezTo>
                      <a:cubicBezTo>
                        <a:pt x="23" y="7"/>
                        <a:pt x="23" y="14"/>
                        <a:pt x="23" y="15"/>
                      </a:cubicBezTo>
                      <a:cubicBezTo>
                        <a:pt x="23" y="20"/>
                        <a:pt x="23" y="23"/>
                        <a:pt x="17" y="23"/>
                      </a:cubicBezTo>
                      <a:cubicBezTo>
                        <a:pt x="16" y="23"/>
                        <a:pt x="15" y="24"/>
                        <a:pt x="13" y="25"/>
                      </a:cubicBezTo>
                      <a:cubicBezTo>
                        <a:pt x="12" y="26"/>
                        <a:pt x="10" y="27"/>
                        <a:pt x="8" y="27"/>
                      </a:cubicBezTo>
                      <a:lnTo>
                        <a:pt x="6" y="27"/>
                      </a:lnTo>
                      <a:close/>
                      <a:moveTo>
                        <a:pt x="10" y="24"/>
                      </a:moveTo>
                      <a:cubicBezTo>
                        <a:pt x="10" y="25"/>
                        <a:pt x="10" y="25"/>
                        <a:pt x="10" y="25"/>
                      </a:cubicBezTo>
                      <a:cubicBezTo>
                        <a:pt x="11" y="24"/>
                        <a:pt x="11" y="24"/>
                        <a:pt x="12" y="23"/>
                      </a:cubicBezTo>
                      <a:cubicBezTo>
                        <a:pt x="14" y="22"/>
                        <a:pt x="15" y="21"/>
                        <a:pt x="17" y="21"/>
                      </a:cubicBezTo>
                      <a:cubicBezTo>
                        <a:pt x="21" y="21"/>
                        <a:pt x="21" y="20"/>
                        <a:pt x="21" y="15"/>
                      </a:cubicBezTo>
                      <a:cubicBezTo>
                        <a:pt x="21" y="12"/>
                        <a:pt x="21" y="8"/>
                        <a:pt x="20" y="8"/>
                      </a:cubicBezTo>
                      <a:cubicBezTo>
                        <a:pt x="20" y="8"/>
                        <a:pt x="19" y="8"/>
                        <a:pt x="19" y="9"/>
                      </a:cubicBezTo>
                      <a:cubicBezTo>
                        <a:pt x="18" y="9"/>
                        <a:pt x="17" y="10"/>
                        <a:pt x="16" y="10"/>
                      </a:cubicBezTo>
                      <a:cubicBezTo>
                        <a:pt x="16" y="10"/>
                        <a:pt x="15" y="9"/>
                        <a:pt x="15" y="9"/>
                      </a:cubicBezTo>
                      <a:cubicBezTo>
                        <a:pt x="15" y="8"/>
                        <a:pt x="14" y="8"/>
                        <a:pt x="14" y="8"/>
                      </a:cubicBezTo>
                      <a:cubicBezTo>
                        <a:pt x="13" y="9"/>
                        <a:pt x="11" y="9"/>
                        <a:pt x="11" y="9"/>
                      </a:cubicBezTo>
                      <a:cubicBezTo>
                        <a:pt x="9" y="9"/>
                        <a:pt x="9" y="9"/>
                        <a:pt x="9" y="9"/>
                      </a:cubicBezTo>
                      <a:cubicBezTo>
                        <a:pt x="9" y="9"/>
                        <a:pt x="9" y="9"/>
                        <a:pt x="8" y="9"/>
                      </a:cubicBezTo>
                      <a:cubicBezTo>
                        <a:pt x="8" y="9"/>
                        <a:pt x="8" y="9"/>
                        <a:pt x="9" y="10"/>
                      </a:cubicBezTo>
                      <a:cubicBezTo>
                        <a:pt x="9" y="10"/>
                        <a:pt x="9" y="10"/>
                        <a:pt x="9" y="10"/>
                      </a:cubicBezTo>
                      <a:cubicBezTo>
                        <a:pt x="9" y="10"/>
                        <a:pt x="9" y="10"/>
                        <a:pt x="9" y="10"/>
                      </a:cubicBezTo>
                      <a:cubicBezTo>
                        <a:pt x="11" y="11"/>
                        <a:pt x="11" y="11"/>
                        <a:pt x="11" y="11"/>
                      </a:cubicBezTo>
                      <a:cubicBezTo>
                        <a:pt x="9" y="12"/>
                        <a:pt x="9" y="12"/>
                        <a:pt x="9" y="12"/>
                      </a:cubicBezTo>
                      <a:cubicBezTo>
                        <a:pt x="8" y="13"/>
                        <a:pt x="8" y="13"/>
                        <a:pt x="8" y="13"/>
                      </a:cubicBezTo>
                      <a:cubicBezTo>
                        <a:pt x="8" y="13"/>
                        <a:pt x="10" y="14"/>
                        <a:pt x="11" y="14"/>
                      </a:cubicBezTo>
                      <a:cubicBezTo>
                        <a:pt x="13" y="14"/>
                        <a:pt x="13" y="14"/>
                        <a:pt x="13" y="14"/>
                      </a:cubicBezTo>
                      <a:cubicBezTo>
                        <a:pt x="11" y="17"/>
                        <a:pt x="11" y="17"/>
                        <a:pt x="11" y="17"/>
                      </a:cubicBezTo>
                      <a:cubicBezTo>
                        <a:pt x="12" y="17"/>
                        <a:pt x="12" y="18"/>
                        <a:pt x="13" y="18"/>
                      </a:cubicBezTo>
                      <a:cubicBezTo>
                        <a:pt x="14" y="20"/>
                        <a:pt x="14" y="20"/>
                        <a:pt x="14" y="20"/>
                      </a:cubicBezTo>
                      <a:cubicBezTo>
                        <a:pt x="12" y="20"/>
                        <a:pt x="12" y="20"/>
                        <a:pt x="12" y="20"/>
                      </a:cubicBezTo>
                      <a:cubicBezTo>
                        <a:pt x="12" y="20"/>
                        <a:pt x="12" y="20"/>
                        <a:pt x="12" y="20"/>
                      </a:cubicBezTo>
                      <a:cubicBezTo>
                        <a:pt x="10" y="20"/>
                        <a:pt x="10" y="20"/>
                        <a:pt x="9" y="21"/>
                      </a:cubicBezTo>
                      <a:cubicBezTo>
                        <a:pt x="9" y="21"/>
                        <a:pt x="8" y="22"/>
                        <a:pt x="8" y="22"/>
                      </a:cubicBezTo>
                      <a:cubicBezTo>
                        <a:pt x="9" y="23"/>
                        <a:pt x="9" y="23"/>
                        <a:pt x="9" y="23"/>
                      </a:cubicBezTo>
                      <a:cubicBezTo>
                        <a:pt x="9" y="23"/>
                        <a:pt x="9" y="23"/>
                        <a:pt x="9" y="23"/>
                      </a:cubicBezTo>
                      <a:cubicBezTo>
                        <a:pt x="13" y="22"/>
                        <a:pt x="13" y="22"/>
                        <a:pt x="13" y="22"/>
                      </a:cubicBezTo>
                      <a:lnTo>
                        <a:pt x="10" y="24"/>
                      </a:lnTo>
                      <a:close/>
                      <a:moveTo>
                        <a:pt x="13" y="5"/>
                      </a:moveTo>
                      <a:cubicBezTo>
                        <a:pt x="14" y="5"/>
                        <a:pt x="14" y="5"/>
                        <a:pt x="14" y="5"/>
                      </a:cubicBezTo>
                      <a:cubicBezTo>
                        <a:pt x="14" y="5"/>
                        <a:pt x="14" y="5"/>
                        <a:pt x="14" y="5"/>
                      </a:cubicBezTo>
                      <a:cubicBezTo>
                        <a:pt x="15" y="5"/>
                        <a:pt x="15" y="4"/>
                        <a:pt x="15" y="4"/>
                      </a:cubicBezTo>
                      <a:cubicBezTo>
                        <a:pt x="15" y="4"/>
                        <a:pt x="15" y="3"/>
                        <a:pt x="16" y="3"/>
                      </a:cubicBezTo>
                      <a:cubicBezTo>
                        <a:pt x="16" y="3"/>
                        <a:pt x="16" y="3"/>
                        <a:pt x="16" y="3"/>
                      </a:cubicBezTo>
                      <a:cubicBezTo>
                        <a:pt x="15" y="3"/>
                        <a:pt x="14" y="4"/>
                        <a:pt x="1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9" name="Freeform 465"/>
                <p:cNvSpPr>
                  <a:spLocks noChangeArrowheads="1"/>
                </p:cNvSpPr>
                <p:nvPr/>
              </p:nvSpPr>
              <p:spPr bwMode="auto">
                <a:xfrm>
                  <a:off x="43" y="384"/>
                  <a:ext cx="2" cy="4"/>
                </a:xfrm>
                <a:custGeom>
                  <a:avLst/>
                  <a:gdLst>
                    <a:gd name="T0" fmla="*/ 0 w 1"/>
                    <a:gd name="T1" fmla="*/ 0 h 2"/>
                    <a:gd name="T2" fmla="*/ 1 w 1"/>
                    <a:gd name="T3" fmla="*/ 2 h 2"/>
                    <a:gd name="T4" fmla="*/ 0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0"/>
                      </a:moveTo>
                      <a:cubicBezTo>
                        <a:pt x="0" y="1"/>
                        <a:pt x="1" y="2"/>
                        <a:pt x="1" y="2"/>
                      </a:cubicBezTo>
                      <a:cubicBezTo>
                        <a:pt x="1" y="1"/>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0" name="Freeform 466"/>
                <p:cNvSpPr>
                  <a:spLocks noChangeArrowheads="1"/>
                </p:cNvSpPr>
                <p:nvPr/>
              </p:nvSpPr>
              <p:spPr bwMode="auto">
                <a:xfrm>
                  <a:off x="41" y="384"/>
                  <a:ext cx="6" cy="11"/>
                </a:xfrm>
                <a:custGeom>
                  <a:avLst/>
                  <a:gdLst>
                    <a:gd name="T0" fmla="*/ 1 w 3"/>
                    <a:gd name="T1" fmla="*/ 6 h 6"/>
                    <a:gd name="T2" fmla="*/ 0 w 3"/>
                    <a:gd name="T3" fmla="*/ 1 h 6"/>
                    <a:gd name="T4" fmla="*/ 2 w 3"/>
                    <a:gd name="T5" fmla="*/ 0 h 6"/>
                    <a:gd name="T6" fmla="*/ 3 w 3"/>
                    <a:gd name="T7" fmla="*/ 3 h 6"/>
                    <a:gd name="T8" fmla="*/ 1 w 3"/>
                    <a:gd name="T9" fmla="*/ 6 h 6"/>
                    <a:gd name="T10" fmla="*/ 0 60000 65536"/>
                    <a:gd name="T11" fmla="*/ 0 60000 65536"/>
                    <a:gd name="T12" fmla="*/ 0 60000 65536"/>
                    <a:gd name="T13" fmla="*/ 0 60000 65536"/>
                    <a:gd name="T14" fmla="*/ 0 60000 65536"/>
                    <a:gd name="T15" fmla="*/ 0 w 3"/>
                    <a:gd name="T16" fmla="*/ 0 h 6"/>
                    <a:gd name="T17" fmla="*/ 3 w 3"/>
                    <a:gd name="T18" fmla="*/ 6 h 6"/>
                  </a:gdLst>
                  <a:ahLst/>
                  <a:cxnLst>
                    <a:cxn ang="T10">
                      <a:pos x="T0" y="T1"/>
                    </a:cxn>
                    <a:cxn ang="T11">
                      <a:pos x="T2" y="T3"/>
                    </a:cxn>
                    <a:cxn ang="T12">
                      <a:pos x="T4" y="T5"/>
                    </a:cxn>
                    <a:cxn ang="T13">
                      <a:pos x="T6" y="T7"/>
                    </a:cxn>
                    <a:cxn ang="T14">
                      <a:pos x="T8" y="T9"/>
                    </a:cxn>
                  </a:cxnLst>
                  <a:rect l="T15" t="T16" r="T17" b="T18"/>
                  <a:pathLst>
                    <a:path w="3" h="6">
                      <a:moveTo>
                        <a:pt x="1" y="6"/>
                      </a:moveTo>
                      <a:cubicBezTo>
                        <a:pt x="0" y="1"/>
                        <a:pt x="0" y="1"/>
                        <a:pt x="0" y="1"/>
                      </a:cubicBezTo>
                      <a:cubicBezTo>
                        <a:pt x="2" y="0"/>
                        <a:pt x="2" y="0"/>
                        <a:pt x="2" y="0"/>
                      </a:cubicBezTo>
                      <a:cubicBezTo>
                        <a:pt x="2" y="0"/>
                        <a:pt x="3" y="1"/>
                        <a:pt x="3" y="3"/>
                      </a:cubicBezTo>
                      <a:lnTo>
                        <a:pt x="1"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1" name="Freeform 467"/>
                <p:cNvSpPr>
                  <a:spLocks noChangeArrowheads="1"/>
                </p:cNvSpPr>
                <p:nvPr/>
              </p:nvSpPr>
              <p:spPr bwMode="auto">
                <a:xfrm>
                  <a:off x="22" y="389"/>
                  <a:ext cx="21" cy="16"/>
                </a:xfrm>
                <a:custGeom>
                  <a:avLst/>
                  <a:gdLst>
                    <a:gd name="T0" fmla="*/ 4 w 12"/>
                    <a:gd name="T1" fmla="*/ 2 h 9"/>
                    <a:gd name="T2" fmla="*/ 3 w 12"/>
                    <a:gd name="T3" fmla="*/ 8 h 9"/>
                    <a:gd name="T4" fmla="*/ 9 w 12"/>
                    <a:gd name="T5" fmla="*/ 9 h 9"/>
                    <a:gd name="T6" fmla="*/ 11 w 12"/>
                    <a:gd name="T7" fmla="*/ 5 h 9"/>
                    <a:gd name="T8" fmla="*/ 11 w 12"/>
                    <a:gd name="T9" fmla="*/ 6 h 9"/>
                    <a:gd name="T10" fmla="*/ 5 w 12"/>
                    <a:gd name="T11" fmla="*/ 2 h 9"/>
                    <a:gd name="T12" fmla="*/ 6 w 12"/>
                    <a:gd name="T13" fmla="*/ 1 h 9"/>
                    <a:gd name="T14" fmla="*/ 4 w 12"/>
                    <a:gd name="T15" fmla="*/ 0 h 9"/>
                    <a:gd name="T16" fmla="*/ 4 w 12"/>
                    <a:gd name="T17" fmla="*/ 2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9"/>
                    <a:gd name="T29" fmla="*/ 12 w 12"/>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9">
                      <a:moveTo>
                        <a:pt x="4" y="2"/>
                      </a:moveTo>
                      <a:cubicBezTo>
                        <a:pt x="3" y="3"/>
                        <a:pt x="0" y="9"/>
                        <a:pt x="3" y="8"/>
                      </a:cubicBezTo>
                      <a:cubicBezTo>
                        <a:pt x="6" y="6"/>
                        <a:pt x="8" y="5"/>
                        <a:pt x="9" y="9"/>
                      </a:cubicBezTo>
                      <a:cubicBezTo>
                        <a:pt x="11" y="8"/>
                        <a:pt x="12" y="7"/>
                        <a:pt x="11" y="5"/>
                      </a:cubicBezTo>
                      <a:cubicBezTo>
                        <a:pt x="11" y="6"/>
                        <a:pt x="11" y="6"/>
                        <a:pt x="11" y="6"/>
                      </a:cubicBezTo>
                      <a:cubicBezTo>
                        <a:pt x="9" y="3"/>
                        <a:pt x="11" y="1"/>
                        <a:pt x="5" y="2"/>
                      </a:cubicBezTo>
                      <a:cubicBezTo>
                        <a:pt x="5" y="2"/>
                        <a:pt x="5" y="1"/>
                        <a:pt x="6" y="1"/>
                      </a:cubicBezTo>
                      <a:cubicBezTo>
                        <a:pt x="5" y="0"/>
                        <a:pt x="5" y="0"/>
                        <a:pt x="4" y="0"/>
                      </a:cubicBezTo>
                      <a:cubicBezTo>
                        <a:pt x="4" y="1"/>
                        <a:pt x="4" y="2"/>
                        <a:pt x="4"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2" name="Freeform 468"/>
                <p:cNvSpPr>
                  <a:spLocks noEditPoints="1" noChangeArrowheads="1"/>
                </p:cNvSpPr>
                <p:nvPr/>
              </p:nvSpPr>
              <p:spPr bwMode="auto">
                <a:xfrm>
                  <a:off x="22" y="388"/>
                  <a:ext cx="21" cy="19"/>
                </a:xfrm>
                <a:custGeom>
                  <a:avLst/>
                  <a:gdLst>
                    <a:gd name="T0" fmla="*/ 8 w 12"/>
                    <a:gd name="T1" fmla="*/ 11 h 11"/>
                    <a:gd name="T2" fmla="*/ 8 w 12"/>
                    <a:gd name="T3" fmla="*/ 10 h 11"/>
                    <a:gd name="T4" fmla="*/ 7 w 12"/>
                    <a:gd name="T5" fmla="*/ 8 h 11"/>
                    <a:gd name="T6" fmla="*/ 5 w 12"/>
                    <a:gd name="T7" fmla="*/ 9 h 11"/>
                    <a:gd name="T8" fmla="*/ 4 w 12"/>
                    <a:gd name="T9" fmla="*/ 9 h 11"/>
                    <a:gd name="T10" fmla="*/ 3 w 12"/>
                    <a:gd name="T11" fmla="*/ 10 h 11"/>
                    <a:gd name="T12" fmla="*/ 3 w 12"/>
                    <a:gd name="T13" fmla="*/ 10 h 11"/>
                    <a:gd name="T14" fmla="*/ 1 w 12"/>
                    <a:gd name="T15" fmla="*/ 9 h 11"/>
                    <a:gd name="T16" fmla="*/ 3 w 12"/>
                    <a:gd name="T17" fmla="*/ 3 h 11"/>
                    <a:gd name="T18" fmla="*/ 3 w 12"/>
                    <a:gd name="T19" fmla="*/ 1 h 11"/>
                    <a:gd name="T20" fmla="*/ 3 w 12"/>
                    <a:gd name="T21" fmla="*/ 1 h 11"/>
                    <a:gd name="T22" fmla="*/ 4 w 12"/>
                    <a:gd name="T23" fmla="*/ 0 h 11"/>
                    <a:gd name="T24" fmla="*/ 5 w 12"/>
                    <a:gd name="T25" fmla="*/ 0 h 11"/>
                    <a:gd name="T26" fmla="*/ 6 w 12"/>
                    <a:gd name="T27" fmla="*/ 1 h 11"/>
                    <a:gd name="T28" fmla="*/ 7 w 12"/>
                    <a:gd name="T29" fmla="*/ 1 h 11"/>
                    <a:gd name="T30" fmla="*/ 7 w 12"/>
                    <a:gd name="T31" fmla="*/ 2 h 11"/>
                    <a:gd name="T32" fmla="*/ 11 w 12"/>
                    <a:gd name="T33" fmla="*/ 4 h 11"/>
                    <a:gd name="T34" fmla="*/ 12 w 12"/>
                    <a:gd name="T35" fmla="*/ 6 h 11"/>
                    <a:gd name="T36" fmla="*/ 12 w 12"/>
                    <a:gd name="T37" fmla="*/ 6 h 11"/>
                    <a:gd name="T38" fmla="*/ 12 w 12"/>
                    <a:gd name="T39" fmla="*/ 6 h 11"/>
                    <a:gd name="T40" fmla="*/ 12 w 12"/>
                    <a:gd name="T41" fmla="*/ 6 h 11"/>
                    <a:gd name="T42" fmla="*/ 12 w 12"/>
                    <a:gd name="T43" fmla="*/ 6 h 11"/>
                    <a:gd name="T44" fmla="*/ 12 w 12"/>
                    <a:gd name="T45" fmla="*/ 6 h 11"/>
                    <a:gd name="T46" fmla="*/ 12 w 12"/>
                    <a:gd name="T47" fmla="*/ 6 h 11"/>
                    <a:gd name="T48" fmla="*/ 12 w 12"/>
                    <a:gd name="T49" fmla="*/ 6 h 11"/>
                    <a:gd name="T50" fmla="*/ 12 w 12"/>
                    <a:gd name="T51" fmla="*/ 7 h 11"/>
                    <a:gd name="T52" fmla="*/ 12 w 12"/>
                    <a:gd name="T53" fmla="*/ 7 h 11"/>
                    <a:gd name="T54" fmla="*/ 9 w 12"/>
                    <a:gd name="T55" fmla="*/ 11 h 11"/>
                    <a:gd name="T56" fmla="*/ 8 w 12"/>
                    <a:gd name="T57" fmla="*/ 11 h 11"/>
                    <a:gd name="T58" fmla="*/ 7 w 12"/>
                    <a:gd name="T59" fmla="*/ 6 h 11"/>
                    <a:gd name="T60" fmla="*/ 10 w 12"/>
                    <a:gd name="T61" fmla="*/ 8 h 11"/>
                    <a:gd name="T62" fmla="*/ 10 w 12"/>
                    <a:gd name="T63" fmla="*/ 7 h 11"/>
                    <a:gd name="T64" fmla="*/ 9 w 12"/>
                    <a:gd name="T65" fmla="*/ 5 h 11"/>
                    <a:gd name="T66" fmla="*/ 8 w 12"/>
                    <a:gd name="T67" fmla="*/ 4 h 11"/>
                    <a:gd name="T68" fmla="*/ 5 w 12"/>
                    <a:gd name="T69" fmla="*/ 4 h 11"/>
                    <a:gd name="T70" fmla="*/ 4 w 12"/>
                    <a:gd name="T71" fmla="*/ 4 h 11"/>
                    <a:gd name="T72" fmla="*/ 3 w 12"/>
                    <a:gd name="T73" fmla="*/ 8 h 11"/>
                    <a:gd name="T74" fmla="*/ 3 w 12"/>
                    <a:gd name="T75" fmla="*/ 8 h 11"/>
                    <a:gd name="T76" fmla="*/ 4 w 12"/>
                    <a:gd name="T77" fmla="*/ 7 h 11"/>
                    <a:gd name="T78" fmla="*/ 7 w 12"/>
                    <a:gd name="T79" fmla="*/ 6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
                    <a:gd name="T121" fmla="*/ 0 h 11"/>
                    <a:gd name="T122" fmla="*/ 12 w 12"/>
                    <a:gd name="T123" fmla="*/ 11 h 1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 h="11">
                      <a:moveTo>
                        <a:pt x="8" y="11"/>
                      </a:moveTo>
                      <a:cubicBezTo>
                        <a:pt x="8" y="10"/>
                        <a:pt x="8" y="10"/>
                        <a:pt x="8" y="10"/>
                      </a:cubicBezTo>
                      <a:cubicBezTo>
                        <a:pt x="8" y="9"/>
                        <a:pt x="7" y="8"/>
                        <a:pt x="7" y="8"/>
                      </a:cubicBezTo>
                      <a:cubicBezTo>
                        <a:pt x="7" y="8"/>
                        <a:pt x="6" y="9"/>
                        <a:pt x="5" y="9"/>
                      </a:cubicBezTo>
                      <a:cubicBezTo>
                        <a:pt x="5" y="9"/>
                        <a:pt x="4" y="9"/>
                        <a:pt x="4" y="9"/>
                      </a:cubicBezTo>
                      <a:cubicBezTo>
                        <a:pt x="3" y="10"/>
                        <a:pt x="3" y="10"/>
                        <a:pt x="3" y="10"/>
                      </a:cubicBezTo>
                      <a:cubicBezTo>
                        <a:pt x="3" y="10"/>
                        <a:pt x="3" y="10"/>
                        <a:pt x="3" y="10"/>
                      </a:cubicBezTo>
                      <a:cubicBezTo>
                        <a:pt x="2" y="10"/>
                        <a:pt x="2" y="9"/>
                        <a:pt x="1" y="9"/>
                      </a:cubicBezTo>
                      <a:cubicBezTo>
                        <a:pt x="0" y="7"/>
                        <a:pt x="2" y="4"/>
                        <a:pt x="3" y="3"/>
                      </a:cubicBezTo>
                      <a:cubicBezTo>
                        <a:pt x="3" y="2"/>
                        <a:pt x="3" y="2"/>
                        <a:pt x="3" y="1"/>
                      </a:cubicBezTo>
                      <a:cubicBezTo>
                        <a:pt x="3" y="1"/>
                        <a:pt x="3" y="1"/>
                        <a:pt x="3" y="1"/>
                      </a:cubicBezTo>
                      <a:cubicBezTo>
                        <a:pt x="4" y="0"/>
                        <a:pt x="4" y="0"/>
                        <a:pt x="4" y="0"/>
                      </a:cubicBezTo>
                      <a:cubicBezTo>
                        <a:pt x="5" y="0"/>
                        <a:pt x="5" y="0"/>
                        <a:pt x="5" y="0"/>
                      </a:cubicBezTo>
                      <a:cubicBezTo>
                        <a:pt x="5" y="0"/>
                        <a:pt x="6" y="1"/>
                        <a:pt x="6" y="1"/>
                      </a:cubicBezTo>
                      <a:cubicBezTo>
                        <a:pt x="7" y="1"/>
                        <a:pt x="7" y="1"/>
                        <a:pt x="7" y="1"/>
                      </a:cubicBezTo>
                      <a:cubicBezTo>
                        <a:pt x="7" y="2"/>
                        <a:pt x="7" y="2"/>
                        <a:pt x="7" y="2"/>
                      </a:cubicBezTo>
                      <a:cubicBezTo>
                        <a:pt x="10" y="1"/>
                        <a:pt x="10" y="3"/>
                        <a:pt x="11" y="4"/>
                      </a:cubicBezTo>
                      <a:cubicBezTo>
                        <a:pt x="11" y="5"/>
                        <a:pt x="11" y="5"/>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6"/>
                        <a:pt x="12" y="6"/>
                        <a:pt x="12" y="6"/>
                      </a:cubicBezTo>
                      <a:cubicBezTo>
                        <a:pt x="12" y="7"/>
                        <a:pt x="12" y="7"/>
                        <a:pt x="12" y="7"/>
                      </a:cubicBezTo>
                      <a:cubicBezTo>
                        <a:pt x="12" y="7"/>
                        <a:pt x="12" y="7"/>
                        <a:pt x="12" y="7"/>
                      </a:cubicBezTo>
                      <a:cubicBezTo>
                        <a:pt x="12" y="8"/>
                        <a:pt x="12" y="10"/>
                        <a:pt x="9" y="11"/>
                      </a:cubicBezTo>
                      <a:lnTo>
                        <a:pt x="8" y="11"/>
                      </a:lnTo>
                      <a:close/>
                      <a:moveTo>
                        <a:pt x="7" y="6"/>
                      </a:moveTo>
                      <a:cubicBezTo>
                        <a:pt x="8" y="6"/>
                        <a:pt x="9" y="7"/>
                        <a:pt x="10" y="8"/>
                      </a:cubicBezTo>
                      <a:cubicBezTo>
                        <a:pt x="10" y="8"/>
                        <a:pt x="10" y="7"/>
                        <a:pt x="10" y="7"/>
                      </a:cubicBezTo>
                      <a:cubicBezTo>
                        <a:pt x="10" y="6"/>
                        <a:pt x="9" y="6"/>
                        <a:pt x="9" y="5"/>
                      </a:cubicBezTo>
                      <a:cubicBezTo>
                        <a:pt x="9" y="4"/>
                        <a:pt x="9" y="4"/>
                        <a:pt x="8" y="4"/>
                      </a:cubicBezTo>
                      <a:cubicBezTo>
                        <a:pt x="7" y="4"/>
                        <a:pt x="6" y="4"/>
                        <a:pt x="5" y="4"/>
                      </a:cubicBezTo>
                      <a:cubicBezTo>
                        <a:pt x="4" y="4"/>
                        <a:pt x="4" y="4"/>
                        <a:pt x="4" y="4"/>
                      </a:cubicBezTo>
                      <a:cubicBezTo>
                        <a:pt x="4" y="5"/>
                        <a:pt x="3" y="7"/>
                        <a:pt x="3" y="8"/>
                      </a:cubicBezTo>
                      <a:cubicBezTo>
                        <a:pt x="3" y="8"/>
                        <a:pt x="3" y="8"/>
                        <a:pt x="3" y="8"/>
                      </a:cubicBezTo>
                      <a:cubicBezTo>
                        <a:pt x="4" y="7"/>
                        <a:pt x="4" y="7"/>
                        <a:pt x="4" y="7"/>
                      </a:cubicBezTo>
                      <a:cubicBezTo>
                        <a:pt x="5" y="7"/>
                        <a:pt x="6" y="6"/>
                        <a:pt x="7"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3" name="Freeform 469"/>
                <p:cNvSpPr>
                  <a:spLocks noChangeArrowheads="1"/>
                </p:cNvSpPr>
                <p:nvPr/>
              </p:nvSpPr>
              <p:spPr bwMode="auto">
                <a:xfrm>
                  <a:off x="40" y="381"/>
                  <a:ext cx="3" cy="3"/>
                </a:xfrm>
                <a:custGeom>
                  <a:avLst/>
                  <a:gdLst>
                    <a:gd name="T0" fmla="*/ 2 w 2"/>
                    <a:gd name="T1" fmla="*/ 0 h 2"/>
                    <a:gd name="T2" fmla="*/ 0 w 2"/>
                    <a:gd name="T3" fmla="*/ 2 h 2"/>
                    <a:gd name="T4" fmla="*/ 2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2" y="0"/>
                      </a:moveTo>
                      <a:cubicBezTo>
                        <a:pt x="1" y="0"/>
                        <a:pt x="0" y="1"/>
                        <a:pt x="0" y="2"/>
                      </a:cubicBezTo>
                      <a:cubicBezTo>
                        <a:pt x="0" y="0"/>
                        <a:pt x="1" y="0"/>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4" name="Freeform 470"/>
                <p:cNvSpPr>
                  <a:spLocks noChangeArrowheads="1"/>
                </p:cNvSpPr>
                <p:nvPr/>
              </p:nvSpPr>
              <p:spPr bwMode="auto">
                <a:xfrm>
                  <a:off x="36" y="376"/>
                  <a:ext cx="12" cy="13"/>
                </a:xfrm>
                <a:custGeom>
                  <a:avLst/>
                  <a:gdLst>
                    <a:gd name="T0" fmla="*/ 0 w 7"/>
                    <a:gd name="T1" fmla="*/ 8 h 8"/>
                    <a:gd name="T2" fmla="*/ 1 w 7"/>
                    <a:gd name="T3" fmla="*/ 4 h 8"/>
                    <a:gd name="T4" fmla="*/ 3 w 7"/>
                    <a:gd name="T5" fmla="*/ 2 h 8"/>
                    <a:gd name="T6" fmla="*/ 3 w 7"/>
                    <a:gd name="T7" fmla="*/ 2 h 8"/>
                    <a:gd name="T8" fmla="*/ 7 w 7"/>
                    <a:gd name="T9" fmla="*/ 0 h 8"/>
                    <a:gd name="T10" fmla="*/ 4 w 7"/>
                    <a:gd name="T11" fmla="*/ 3 h 8"/>
                    <a:gd name="T12" fmla="*/ 3 w 7"/>
                    <a:gd name="T13" fmla="*/ 5 h 8"/>
                    <a:gd name="T14" fmla="*/ 0 w 7"/>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8"/>
                    <a:gd name="T26" fmla="*/ 7 w 7"/>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8">
                      <a:moveTo>
                        <a:pt x="0" y="8"/>
                      </a:moveTo>
                      <a:cubicBezTo>
                        <a:pt x="1" y="4"/>
                        <a:pt x="1" y="4"/>
                        <a:pt x="1" y="4"/>
                      </a:cubicBezTo>
                      <a:cubicBezTo>
                        <a:pt x="1" y="3"/>
                        <a:pt x="2" y="2"/>
                        <a:pt x="3" y="2"/>
                      </a:cubicBezTo>
                      <a:cubicBezTo>
                        <a:pt x="3" y="2"/>
                        <a:pt x="3" y="2"/>
                        <a:pt x="3" y="2"/>
                      </a:cubicBezTo>
                      <a:cubicBezTo>
                        <a:pt x="7" y="0"/>
                        <a:pt x="7" y="0"/>
                        <a:pt x="7" y="0"/>
                      </a:cubicBezTo>
                      <a:cubicBezTo>
                        <a:pt x="4" y="3"/>
                        <a:pt x="4" y="3"/>
                        <a:pt x="4" y="3"/>
                      </a:cubicBezTo>
                      <a:cubicBezTo>
                        <a:pt x="4" y="4"/>
                        <a:pt x="3" y="4"/>
                        <a:pt x="3" y="5"/>
                      </a:cubicBezTo>
                      <a:lnTo>
                        <a:pt x="0"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5" name="Freeform 471"/>
                <p:cNvSpPr>
                  <a:spLocks noChangeArrowheads="1"/>
                </p:cNvSpPr>
                <p:nvPr/>
              </p:nvSpPr>
              <p:spPr bwMode="auto">
                <a:xfrm>
                  <a:off x="48" y="412"/>
                  <a:ext cx="4" cy="2"/>
                </a:xfrm>
                <a:custGeom>
                  <a:avLst/>
                  <a:gdLst>
                    <a:gd name="T0" fmla="*/ 2 w 2"/>
                    <a:gd name="T1" fmla="*/ 1 h 1"/>
                    <a:gd name="T2" fmla="*/ 0 w 2"/>
                    <a:gd name="T3" fmla="*/ 0 h 1"/>
                    <a:gd name="T4" fmla="*/ 2 w 2"/>
                    <a:gd name="T5" fmla="*/ 1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1"/>
                      </a:moveTo>
                      <a:cubicBezTo>
                        <a:pt x="2" y="0"/>
                        <a:pt x="1" y="0"/>
                        <a:pt x="0" y="0"/>
                      </a:cubicBezTo>
                      <a:cubicBezTo>
                        <a:pt x="1" y="1"/>
                        <a:pt x="2"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6" name="Freeform 472"/>
                <p:cNvSpPr>
                  <a:spLocks noChangeArrowheads="1"/>
                </p:cNvSpPr>
                <p:nvPr/>
              </p:nvSpPr>
              <p:spPr bwMode="auto">
                <a:xfrm>
                  <a:off x="45" y="407"/>
                  <a:ext cx="21" cy="17"/>
                </a:xfrm>
                <a:custGeom>
                  <a:avLst/>
                  <a:gdLst>
                    <a:gd name="T0" fmla="*/ 12 w 12"/>
                    <a:gd name="T1" fmla="*/ 10 h 10"/>
                    <a:gd name="T2" fmla="*/ 4 w 12"/>
                    <a:gd name="T3" fmla="*/ 5 h 10"/>
                    <a:gd name="T4" fmla="*/ 3 w 12"/>
                    <a:gd name="T5" fmla="*/ 5 h 10"/>
                    <a:gd name="T6" fmla="*/ 2 w 12"/>
                    <a:gd name="T7" fmla="*/ 3 h 10"/>
                    <a:gd name="T8" fmla="*/ 0 w 12"/>
                    <a:gd name="T9" fmla="*/ 0 h 10"/>
                    <a:gd name="T10" fmla="*/ 4 w 12"/>
                    <a:gd name="T11" fmla="*/ 2 h 10"/>
                    <a:gd name="T12" fmla="*/ 5 w 12"/>
                    <a:gd name="T13" fmla="*/ 3 h 10"/>
                    <a:gd name="T14" fmla="*/ 12 w 12"/>
                    <a:gd name="T15" fmla="*/ 10 h 10"/>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0"/>
                    <a:gd name="T26" fmla="*/ 12 w 12"/>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0">
                      <a:moveTo>
                        <a:pt x="12" y="10"/>
                      </a:moveTo>
                      <a:cubicBezTo>
                        <a:pt x="4" y="5"/>
                        <a:pt x="4" y="5"/>
                        <a:pt x="4" y="5"/>
                      </a:cubicBezTo>
                      <a:cubicBezTo>
                        <a:pt x="4" y="5"/>
                        <a:pt x="4" y="5"/>
                        <a:pt x="3" y="5"/>
                      </a:cubicBezTo>
                      <a:cubicBezTo>
                        <a:pt x="3" y="4"/>
                        <a:pt x="2" y="4"/>
                        <a:pt x="2" y="3"/>
                      </a:cubicBezTo>
                      <a:cubicBezTo>
                        <a:pt x="0" y="0"/>
                        <a:pt x="0" y="0"/>
                        <a:pt x="0" y="0"/>
                      </a:cubicBezTo>
                      <a:cubicBezTo>
                        <a:pt x="4" y="2"/>
                        <a:pt x="4" y="2"/>
                        <a:pt x="4" y="2"/>
                      </a:cubicBezTo>
                      <a:cubicBezTo>
                        <a:pt x="4" y="2"/>
                        <a:pt x="4" y="3"/>
                        <a:pt x="5" y="3"/>
                      </a:cubicBezTo>
                      <a:lnTo>
                        <a:pt x="12"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7" name="Freeform 473"/>
                <p:cNvSpPr>
                  <a:spLocks noChangeArrowheads="1"/>
                </p:cNvSpPr>
                <p:nvPr/>
              </p:nvSpPr>
              <p:spPr bwMode="auto">
                <a:xfrm>
                  <a:off x="35" y="348"/>
                  <a:ext cx="60" cy="102"/>
                </a:xfrm>
                <a:custGeom>
                  <a:avLst/>
                  <a:gdLst>
                    <a:gd name="T0" fmla="*/ 16 w 35"/>
                    <a:gd name="T1" fmla="*/ 55 h 59"/>
                    <a:gd name="T2" fmla="*/ 20 w 35"/>
                    <a:gd name="T3" fmla="*/ 54 h 59"/>
                    <a:gd name="T4" fmla="*/ 21 w 35"/>
                    <a:gd name="T5" fmla="*/ 53 h 59"/>
                    <a:gd name="T6" fmla="*/ 23 w 35"/>
                    <a:gd name="T7" fmla="*/ 54 h 59"/>
                    <a:gd name="T8" fmla="*/ 32 w 35"/>
                    <a:gd name="T9" fmla="*/ 50 h 59"/>
                    <a:gd name="T10" fmla="*/ 32 w 35"/>
                    <a:gd name="T11" fmla="*/ 45 h 59"/>
                    <a:gd name="T12" fmla="*/ 26 w 35"/>
                    <a:gd name="T13" fmla="*/ 41 h 59"/>
                    <a:gd name="T14" fmla="*/ 25 w 35"/>
                    <a:gd name="T15" fmla="*/ 35 h 59"/>
                    <a:gd name="T16" fmla="*/ 27 w 35"/>
                    <a:gd name="T17" fmla="*/ 36 h 59"/>
                    <a:gd name="T18" fmla="*/ 21 w 35"/>
                    <a:gd name="T19" fmla="*/ 27 h 59"/>
                    <a:gd name="T20" fmla="*/ 13 w 35"/>
                    <a:gd name="T21" fmla="*/ 19 h 59"/>
                    <a:gd name="T22" fmla="*/ 16 w 35"/>
                    <a:gd name="T23" fmla="*/ 18 h 59"/>
                    <a:gd name="T24" fmla="*/ 14 w 35"/>
                    <a:gd name="T25" fmla="*/ 16 h 59"/>
                    <a:gd name="T26" fmla="*/ 19 w 35"/>
                    <a:gd name="T27" fmla="*/ 7 h 59"/>
                    <a:gd name="T28" fmla="*/ 11 w 35"/>
                    <a:gd name="T29" fmla="*/ 6 h 59"/>
                    <a:gd name="T30" fmla="*/ 10 w 35"/>
                    <a:gd name="T31" fmla="*/ 5 h 59"/>
                    <a:gd name="T32" fmla="*/ 11 w 35"/>
                    <a:gd name="T33" fmla="*/ 0 h 59"/>
                    <a:gd name="T34" fmla="*/ 6 w 35"/>
                    <a:gd name="T35" fmla="*/ 5 h 59"/>
                    <a:gd name="T36" fmla="*/ 2 w 35"/>
                    <a:gd name="T37" fmla="*/ 14 h 59"/>
                    <a:gd name="T38" fmla="*/ 6 w 35"/>
                    <a:gd name="T39" fmla="*/ 15 h 59"/>
                    <a:gd name="T40" fmla="*/ 4 w 35"/>
                    <a:gd name="T41" fmla="*/ 24 h 59"/>
                    <a:gd name="T42" fmla="*/ 6 w 35"/>
                    <a:gd name="T43" fmla="*/ 18 h 59"/>
                    <a:gd name="T44" fmla="*/ 6 w 35"/>
                    <a:gd name="T45" fmla="*/ 20 h 59"/>
                    <a:gd name="T46" fmla="*/ 6 w 35"/>
                    <a:gd name="T47" fmla="*/ 27 h 59"/>
                    <a:gd name="T48" fmla="*/ 7 w 35"/>
                    <a:gd name="T49" fmla="*/ 28 h 59"/>
                    <a:gd name="T50" fmla="*/ 7 w 35"/>
                    <a:gd name="T51" fmla="*/ 27 h 59"/>
                    <a:gd name="T52" fmla="*/ 9 w 35"/>
                    <a:gd name="T53" fmla="*/ 28 h 59"/>
                    <a:gd name="T54" fmla="*/ 14 w 35"/>
                    <a:gd name="T55" fmla="*/ 27 h 59"/>
                    <a:gd name="T56" fmla="*/ 12 w 35"/>
                    <a:gd name="T57" fmla="*/ 30 h 59"/>
                    <a:gd name="T58" fmla="*/ 15 w 35"/>
                    <a:gd name="T59" fmla="*/ 31 h 59"/>
                    <a:gd name="T60" fmla="*/ 15 w 35"/>
                    <a:gd name="T61" fmla="*/ 37 h 59"/>
                    <a:gd name="T62" fmla="*/ 8 w 35"/>
                    <a:gd name="T63" fmla="*/ 41 h 59"/>
                    <a:gd name="T64" fmla="*/ 11 w 35"/>
                    <a:gd name="T65" fmla="*/ 43 h 59"/>
                    <a:gd name="T66" fmla="*/ 6 w 35"/>
                    <a:gd name="T67" fmla="*/ 47 h 59"/>
                    <a:gd name="T68" fmla="*/ 8 w 35"/>
                    <a:gd name="T69" fmla="*/ 48 h 59"/>
                    <a:gd name="T70" fmla="*/ 10 w 35"/>
                    <a:gd name="T71" fmla="*/ 48 h 59"/>
                    <a:gd name="T72" fmla="*/ 13 w 35"/>
                    <a:gd name="T73" fmla="*/ 50 h 59"/>
                    <a:gd name="T74" fmla="*/ 16 w 35"/>
                    <a:gd name="T75" fmla="*/ 48 h 59"/>
                    <a:gd name="T76" fmla="*/ 10 w 35"/>
                    <a:gd name="T77" fmla="*/ 51 h 59"/>
                    <a:gd name="T78" fmla="*/ 4 w 35"/>
                    <a:gd name="T79" fmla="*/ 58 h 59"/>
                    <a:gd name="T80" fmla="*/ 11 w 35"/>
                    <a:gd name="T81" fmla="*/ 57 h 59"/>
                    <a:gd name="T82" fmla="*/ 16 w 35"/>
                    <a:gd name="T83" fmla="*/ 55 h 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
                    <a:gd name="T127" fmla="*/ 0 h 59"/>
                    <a:gd name="T128" fmla="*/ 35 w 35"/>
                    <a:gd name="T129" fmla="*/ 59 h 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 h="59">
                      <a:moveTo>
                        <a:pt x="16" y="55"/>
                      </a:moveTo>
                      <a:cubicBezTo>
                        <a:pt x="18" y="55"/>
                        <a:pt x="19" y="54"/>
                        <a:pt x="20" y="54"/>
                      </a:cubicBezTo>
                      <a:cubicBezTo>
                        <a:pt x="20" y="54"/>
                        <a:pt x="20" y="53"/>
                        <a:pt x="21" y="53"/>
                      </a:cubicBezTo>
                      <a:cubicBezTo>
                        <a:pt x="21" y="53"/>
                        <a:pt x="22" y="54"/>
                        <a:pt x="23" y="54"/>
                      </a:cubicBezTo>
                      <a:cubicBezTo>
                        <a:pt x="26" y="53"/>
                        <a:pt x="30" y="53"/>
                        <a:pt x="32" y="50"/>
                      </a:cubicBezTo>
                      <a:cubicBezTo>
                        <a:pt x="25" y="52"/>
                        <a:pt x="32" y="46"/>
                        <a:pt x="32" y="45"/>
                      </a:cubicBezTo>
                      <a:cubicBezTo>
                        <a:pt x="35" y="40"/>
                        <a:pt x="30" y="40"/>
                        <a:pt x="26" y="41"/>
                      </a:cubicBezTo>
                      <a:cubicBezTo>
                        <a:pt x="28" y="38"/>
                        <a:pt x="26" y="37"/>
                        <a:pt x="25" y="35"/>
                      </a:cubicBezTo>
                      <a:cubicBezTo>
                        <a:pt x="25" y="35"/>
                        <a:pt x="26" y="35"/>
                        <a:pt x="27" y="36"/>
                      </a:cubicBezTo>
                      <a:cubicBezTo>
                        <a:pt x="27" y="32"/>
                        <a:pt x="22" y="30"/>
                        <a:pt x="21" y="27"/>
                      </a:cubicBezTo>
                      <a:cubicBezTo>
                        <a:pt x="20" y="24"/>
                        <a:pt x="18" y="18"/>
                        <a:pt x="13" y="19"/>
                      </a:cubicBezTo>
                      <a:cubicBezTo>
                        <a:pt x="14" y="19"/>
                        <a:pt x="15" y="18"/>
                        <a:pt x="16" y="18"/>
                      </a:cubicBezTo>
                      <a:cubicBezTo>
                        <a:pt x="15" y="17"/>
                        <a:pt x="15" y="16"/>
                        <a:pt x="14" y="16"/>
                      </a:cubicBezTo>
                      <a:cubicBezTo>
                        <a:pt x="16" y="16"/>
                        <a:pt x="21" y="9"/>
                        <a:pt x="19" y="7"/>
                      </a:cubicBezTo>
                      <a:cubicBezTo>
                        <a:pt x="18" y="7"/>
                        <a:pt x="5" y="10"/>
                        <a:pt x="11" y="6"/>
                      </a:cubicBezTo>
                      <a:cubicBezTo>
                        <a:pt x="11" y="6"/>
                        <a:pt x="10" y="6"/>
                        <a:pt x="10" y="5"/>
                      </a:cubicBezTo>
                      <a:cubicBezTo>
                        <a:pt x="13" y="3"/>
                        <a:pt x="16" y="0"/>
                        <a:pt x="11" y="0"/>
                      </a:cubicBezTo>
                      <a:cubicBezTo>
                        <a:pt x="8" y="1"/>
                        <a:pt x="3" y="2"/>
                        <a:pt x="6" y="5"/>
                      </a:cubicBezTo>
                      <a:cubicBezTo>
                        <a:pt x="0" y="6"/>
                        <a:pt x="7" y="13"/>
                        <a:pt x="2" y="14"/>
                      </a:cubicBezTo>
                      <a:cubicBezTo>
                        <a:pt x="3" y="16"/>
                        <a:pt x="4" y="16"/>
                        <a:pt x="6" y="15"/>
                      </a:cubicBezTo>
                      <a:cubicBezTo>
                        <a:pt x="5" y="18"/>
                        <a:pt x="4" y="21"/>
                        <a:pt x="4" y="24"/>
                      </a:cubicBezTo>
                      <a:cubicBezTo>
                        <a:pt x="6" y="22"/>
                        <a:pt x="4" y="20"/>
                        <a:pt x="6" y="18"/>
                      </a:cubicBezTo>
                      <a:cubicBezTo>
                        <a:pt x="6" y="19"/>
                        <a:pt x="6" y="19"/>
                        <a:pt x="6" y="20"/>
                      </a:cubicBezTo>
                      <a:cubicBezTo>
                        <a:pt x="9" y="17"/>
                        <a:pt x="8" y="26"/>
                        <a:pt x="6" y="27"/>
                      </a:cubicBezTo>
                      <a:cubicBezTo>
                        <a:pt x="6" y="27"/>
                        <a:pt x="6" y="28"/>
                        <a:pt x="7" y="28"/>
                      </a:cubicBezTo>
                      <a:cubicBezTo>
                        <a:pt x="7" y="28"/>
                        <a:pt x="7" y="28"/>
                        <a:pt x="7" y="27"/>
                      </a:cubicBezTo>
                      <a:cubicBezTo>
                        <a:pt x="8" y="28"/>
                        <a:pt x="8" y="28"/>
                        <a:pt x="9" y="28"/>
                      </a:cubicBezTo>
                      <a:cubicBezTo>
                        <a:pt x="10" y="27"/>
                        <a:pt x="12" y="27"/>
                        <a:pt x="14" y="27"/>
                      </a:cubicBezTo>
                      <a:cubicBezTo>
                        <a:pt x="13" y="27"/>
                        <a:pt x="11" y="29"/>
                        <a:pt x="12" y="30"/>
                      </a:cubicBezTo>
                      <a:cubicBezTo>
                        <a:pt x="13" y="32"/>
                        <a:pt x="14" y="33"/>
                        <a:pt x="15" y="31"/>
                      </a:cubicBezTo>
                      <a:cubicBezTo>
                        <a:pt x="14" y="34"/>
                        <a:pt x="15" y="35"/>
                        <a:pt x="15" y="37"/>
                      </a:cubicBezTo>
                      <a:cubicBezTo>
                        <a:pt x="11" y="37"/>
                        <a:pt x="10" y="38"/>
                        <a:pt x="8" y="41"/>
                      </a:cubicBezTo>
                      <a:cubicBezTo>
                        <a:pt x="10" y="39"/>
                        <a:pt x="11" y="40"/>
                        <a:pt x="11" y="43"/>
                      </a:cubicBezTo>
                      <a:cubicBezTo>
                        <a:pt x="11" y="45"/>
                        <a:pt x="7" y="46"/>
                        <a:pt x="6" y="47"/>
                      </a:cubicBezTo>
                      <a:cubicBezTo>
                        <a:pt x="6" y="49"/>
                        <a:pt x="7" y="48"/>
                        <a:pt x="8" y="48"/>
                      </a:cubicBezTo>
                      <a:cubicBezTo>
                        <a:pt x="9" y="47"/>
                        <a:pt x="9" y="49"/>
                        <a:pt x="10" y="48"/>
                      </a:cubicBezTo>
                      <a:cubicBezTo>
                        <a:pt x="12" y="48"/>
                        <a:pt x="12" y="50"/>
                        <a:pt x="13" y="50"/>
                      </a:cubicBezTo>
                      <a:cubicBezTo>
                        <a:pt x="14" y="50"/>
                        <a:pt x="15" y="49"/>
                        <a:pt x="16" y="48"/>
                      </a:cubicBezTo>
                      <a:cubicBezTo>
                        <a:pt x="14" y="52"/>
                        <a:pt x="13" y="50"/>
                        <a:pt x="10" y="51"/>
                      </a:cubicBezTo>
                      <a:cubicBezTo>
                        <a:pt x="8" y="52"/>
                        <a:pt x="6" y="56"/>
                        <a:pt x="4" y="58"/>
                      </a:cubicBezTo>
                      <a:cubicBezTo>
                        <a:pt x="7" y="59"/>
                        <a:pt x="8" y="56"/>
                        <a:pt x="11" y="57"/>
                      </a:cubicBezTo>
                      <a:cubicBezTo>
                        <a:pt x="13" y="57"/>
                        <a:pt x="14" y="51"/>
                        <a:pt x="16" y="5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8" name="Freeform 474"/>
                <p:cNvSpPr>
                  <a:spLocks noEditPoints="1" noChangeArrowheads="1"/>
                </p:cNvSpPr>
                <p:nvPr/>
              </p:nvSpPr>
              <p:spPr bwMode="auto">
                <a:xfrm>
                  <a:off x="35" y="346"/>
                  <a:ext cx="58" cy="104"/>
                </a:xfrm>
                <a:custGeom>
                  <a:avLst/>
                  <a:gdLst>
                    <a:gd name="T0" fmla="*/ 4 w 34"/>
                    <a:gd name="T1" fmla="*/ 59 h 60"/>
                    <a:gd name="T2" fmla="*/ 11 w 34"/>
                    <a:gd name="T3" fmla="*/ 51 h 60"/>
                    <a:gd name="T4" fmla="*/ 7 w 34"/>
                    <a:gd name="T5" fmla="*/ 50 h 60"/>
                    <a:gd name="T6" fmla="*/ 6 w 34"/>
                    <a:gd name="T7" fmla="*/ 46 h 60"/>
                    <a:gd name="T8" fmla="*/ 7 w 34"/>
                    <a:gd name="T9" fmla="*/ 41 h 60"/>
                    <a:gd name="T10" fmla="*/ 14 w 34"/>
                    <a:gd name="T11" fmla="*/ 34 h 60"/>
                    <a:gd name="T12" fmla="*/ 10 w 34"/>
                    <a:gd name="T13" fmla="*/ 30 h 60"/>
                    <a:gd name="T14" fmla="*/ 6 w 34"/>
                    <a:gd name="T15" fmla="*/ 30 h 60"/>
                    <a:gd name="T16" fmla="*/ 6 w 34"/>
                    <a:gd name="T17" fmla="*/ 25 h 60"/>
                    <a:gd name="T18" fmla="*/ 4 w 34"/>
                    <a:gd name="T19" fmla="*/ 26 h 60"/>
                    <a:gd name="T20" fmla="*/ 4 w 34"/>
                    <a:gd name="T21" fmla="*/ 18 h 60"/>
                    <a:gd name="T22" fmla="*/ 3 w 34"/>
                    <a:gd name="T23" fmla="*/ 11 h 60"/>
                    <a:gd name="T24" fmla="*/ 10 w 34"/>
                    <a:gd name="T25" fmla="*/ 0 h 60"/>
                    <a:gd name="T26" fmla="*/ 12 w 34"/>
                    <a:gd name="T27" fmla="*/ 6 h 60"/>
                    <a:gd name="T28" fmla="*/ 18 w 34"/>
                    <a:gd name="T29" fmla="*/ 7 h 60"/>
                    <a:gd name="T30" fmla="*/ 16 w 34"/>
                    <a:gd name="T31" fmla="*/ 17 h 60"/>
                    <a:gd name="T32" fmla="*/ 22 w 34"/>
                    <a:gd name="T33" fmla="*/ 28 h 60"/>
                    <a:gd name="T34" fmla="*/ 28 w 34"/>
                    <a:gd name="T35" fmla="*/ 40 h 60"/>
                    <a:gd name="T36" fmla="*/ 32 w 34"/>
                    <a:gd name="T37" fmla="*/ 48 h 60"/>
                    <a:gd name="T38" fmla="*/ 32 w 34"/>
                    <a:gd name="T39" fmla="*/ 52 h 60"/>
                    <a:gd name="T40" fmla="*/ 21 w 34"/>
                    <a:gd name="T41" fmla="*/ 55 h 60"/>
                    <a:gd name="T42" fmla="*/ 17 w 34"/>
                    <a:gd name="T43" fmla="*/ 57 h 60"/>
                    <a:gd name="T44" fmla="*/ 13 w 34"/>
                    <a:gd name="T45" fmla="*/ 57 h 60"/>
                    <a:gd name="T46" fmla="*/ 8 w 34"/>
                    <a:gd name="T47" fmla="*/ 59 h 60"/>
                    <a:gd name="T48" fmla="*/ 13 w 34"/>
                    <a:gd name="T49" fmla="*/ 53 h 60"/>
                    <a:gd name="T50" fmla="*/ 7 w 34"/>
                    <a:gd name="T51" fmla="*/ 58 h 60"/>
                    <a:gd name="T52" fmla="*/ 17 w 34"/>
                    <a:gd name="T53" fmla="*/ 55 h 60"/>
                    <a:gd name="T54" fmla="*/ 21 w 34"/>
                    <a:gd name="T55" fmla="*/ 53 h 60"/>
                    <a:gd name="T56" fmla="*/ 29 w 34"/>
                    <a:gd name="T57" fmla="*/ 52 h 60"/>
                    <a:gd name="T58" fmla="*/ 32 w 34"/>
                    <a:gd name="T59" fmla="*/ 43 h 60"/>
                    <a:gd name="T60" fmla="*/ 25 w 34"/>
                    <a:gd name="T61" fmla="*/ 41 h 60"/>
                    <a:gd name="T62" fmla="*/ 25 w 34"/>
                    <a:gd name="T63" fmla="*/ 35 h 60"/>
                    <a:gd name="T64" fmla="*/ 14 w 34"/>
                    <a:gd name="T65" fmla="*/ 21 h 60"/>
                    <a:gd name="T66" fmla="*/ 14 w 34"/>
                    <a:gd name="T67" fmla="*/ 18 h 60"/>
                    <a:gd name="T68" fmla="*/ 18 w 34"/>
                    <a:gd name="T69" fmla="*/ 10 h 60"/>
                    <a:gd name="T70" fmla="*/ 11 w 34"/>
                    <a:gd name="T71" fmla="*/ 10 h 60"/>
                    <a:gd name="T72" fmla="*/ 9 w 34"/>
                    <a:gd name="T73" fmla="*/ 6 h 60"/>
                    <a:gd name="T74" fmla="*/ 6 w 34"/>
                    <a:gd name="T75" fmla="*/ 6 h 60"/>
                    <a:gd name="T76" fmla="*/ 5 w 34"/>
                    <a:gd name="T77" fmla="*/ 10 h 60"/>
                    <a:gd name="T78" fmla="*/ 6 w 34"/>
                    <a:gd name="T79" fmla="*/ 17 h 60"/>
                    <a:gd name="T80" fmla="*/ 9 w 34"/>
                    <a:gd name="T81" fmla="*/ 22 h 60"/>
                    <a:gd name="T82" fmla="*/ 14 w 34"/>
                    <a:gd name="T83" fmla="*/ 27 h 60"/>
                    <a:gd name="T84" fmla="*/ 13 w 34"/>
                    <a:gd name="T85" fmla="*/ 31 h 60"/>
                    <a:gd name="T86" fmla="*/ 16 w 34"/>
                    <a:gd name="T87" fmla="*/ 33 h 60"/>
                    <a:gd name="T88" fmla="*/ 15 w 34"/>
                    <a:gd name="T89" fmla="*/ 39 h 60"/>
                    <a:gd name="T90" fmla="*/ 12 w 34"/>
                    <a:gd name="T91" fmla="*/ 44 h 60"/>
                    <a:gd name="T92" fmla="*/ 13 w 34"/>
                    <a:gd name="T93" fmla="*/ 50 h 60"/>
                    <a:gd name="T94" fmla="*/ 18 w 34"/>
                    <a:gd name="T95" fmla="*/ 47 h 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
                    <a:gd name="T145" fmla="*/ 0 h 60"/>
                    <a:gd name="T146" fmla="*/ 34 w 34"/>
                    <a:gd name="T147" fmla="*/ 60 h 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 h="60">
                      <a:moveTo>
                        <a:pt x="5" y="60"/>
                      </a:moveTo>
                      <a:cubicBezTo>
                        <a:pt x="5" y="60"/>
                        <a:pt x="4" y="60"/>
                        <a:pt x="4" y="60"/>
                      </a:cubicBezTo>
                      <a:cubicBezTo>
                        <a:pt x="2" y="60"/>
                        <a:pt x="2" y="60"/>
                        <a:pt x="2" y="60"/>
                      </a:cubicBezTo>
                      <a:cubicBezTo>
                        <a:pt x="4" y="59"/>
                        <a:pt x="4" y="59"/>
                        <a:pt x="4" y="59"/>
                      </a:cubicBezTo>
                      <a:cubicBezTo>
                        <a:pt x="4" y="58"/>
                        <a:pt x="4" y="57"/>
                        <a:pt x="5" y="57"/>
                      </a:cubicBezTo>
                      <a:cubicBezTo>
                        <a:pt x="6" y="55"/>
                        <a:pt x="8" y="52"/>
                        <a:pt x="9" y="51"/>
                      </a:cubicBezTo>
                      <a:cubicBezTo>
                        <a:pt x="10" y="51"/>
                        <a:pt x="11" y="51"/>
                        <a:pt x="11" y="51"/>
                      </a:cubicBezTo>
                      <a:cubicBezTo>
                        <a:pt x="11" y="51"/>
                        <a:pt x="11" y="51"/>
                        <a:pt x="11" y="51"/>
                      </a:cubicBezTo>
                      <a:cubicBezTo>
                        <a:pt x="11" y="50"/>
                        <a:pt x="11" y="50"/>
                        <a:pt x="11" y="50"/>
                      </a:cubicBezTo>
                      <a:cubicBezTo>
                        <a:pt x="10" y="50"/>
                        <a:pt x="10" y="50"/>
                        <a:pt x="10" y="50"/>
                      </a:cubicBezTo>
                      <a:cubicBezTo>
                        <a:pt x="9" y="50"/>
                        <a:pt x="9" y="50"/>
                        <a:pt x="8" y="50"/>
                      </a:cubicBezTo>
                      <a:cubicBezTo>
                        <a:pt x="8" y="50"/>
                        <a:pt x="7" y="50"/>
                        <a:pt x="7" y="50"/>
                      </a:cubicBezTo>
                      <a:cubicBezTo>
                        <a:pt x="5" y="50"/>
                        <a:pt x="5" y="49"/>
                        <a:pt x="5" y="48"/>
                      </a:cubicBezTo>
                      <a:cubicBezTo>
                        <a:pt x="4" y="48"/>
                        <a:pt x="4" y="48"/>
                        <a:pt x="4" y="48"/>
                      </a:cubicBezTo>
                      <a:cubicBezTo>
                        <a:pt x="5" y="47"/>
                        <a:pt x="5" y="47"/>
                        <a:pt x="5" y="47"/>
                      </a:cubicBezTo>
                      <a:cubicBezTo>
                        <a:pt x="5" y="47"/>
                        <a:pt x="6" y="47"/>
                        <a:pt x="6" y="46"/>
                      </a:cubicBezTo>
                      <a:cubicBezTo>
                        <a:pt x="8" y="46"/>
                        <a:pt x="10" y="45"/>
                        <a:pt x="10" y="43"/>
                      </a:cubicBezTo>
                      <a:cubicBezTo>
                        <a:pt x="10" y="43"/>
                        <a:pt x="10" y="42"/>
                        <a:pt x="9" y="42"/>
                      </a:cubicBezTo>
                      <a:cubicBezTo>
                        <a:pt x="9" y="42"/>
                        <a:pt x="9" y="42"/>
                        <a:pt x="8" y="42"/>
                      </a:cubicBezTo>
                      <a:cubicBezTo>
                        <a:pt x="7" y="41"/>
                        <a:pt x="7" y="41"/>
                        <a:pt x="7" y="41"/>
                      </a:cubicBezTo>
                      <a:cubicBezTo>
                        <a:pt x="8" y="40"/>
                        <a:pt x="8" y="40"/>
                        <a:pt x="8" y="40"/>
                      </a:cubicBezTo>
                      <a:cubicBezTo>
                        <a:pt x="10" y="38"/>
                        <a:pt x="11" y="37"/>
                        <a:pt x="14" y="37"/>
                      </a:cubicBezTo>
                      <a:cubicBezTo>
                        <a:pt x="14" y="37"/>
                        <a:pt x="14" y="37"/>
                        <a:pt x="14" y="36"/>
                      </a:cubicBezTo>
                      <a:cubicBezTo>
                        <a:pt x="14" y="36"/>
                        <a:pt x="13" y="35"/>
                        <a:pt x="14" y="34"/>
                      </a:cubicBezTo>
                      <a:cubicBezTo>
                        <a:pt x="13" y="34"/>
                        <a:pt x="12" y="33"/>
                        <a:pt x="12" y="32"/>
                      </a:cubicBezTo>
                      <a:cubicBezTo>
                        <a:pt x="11" y="32"/>
                        <a:pt x="11" y="32"/>
                        <a:pt x="11" y="32"/>
                      </a:cubicBezTo>
                      <a:cubicBezTo>
                        <a:pt x="11" y="31"/>
                        <a:pt x="11" y="30"/>
                        <a:pt x="12" y="29"/>
                      </a:cubicBezTo>
                      <a:cubicBezTo>
                        <a:pt x="11" y="29"/>
                        <a:pt x="10" y="29"/>
                        <a:pt x="10" y="30"/>
                      </a:cubicBezTo>
                      <a:cubicBezTo>
                        <a:pt x="9" y="31"/>
                        <a:pt x="9" y="31"/>
                        <a:pt x="9" y="31"/>
                      </a:cubicBezTo>
                      <a:cubicBezTo>
                        <a:pt x="7" y="30"/>
                        <a:pt x="7" y="30"/>
                        <a:pt x="7" y="30"/>
                      </a:cubicBezTo>
                      <a:cubicBezTo>
                        <a:pt x="7" y="32"/>
                        <a:pt x="7" y="32"/>
                        <a:pt x="7" y="32"/>
                      </a:cubicBezTo>
                      <a:cubicBezTo>
                        <a:pt x="6" y="30"/>
                        <a:pt x="6" y="30"/>
                        <a:pt x="6" y="30"/>
                      </a:cubicBezTo>
                      <a:cubicBezTo>
                        <a:pt x="5" y="29"/>
                        <a:pt x="5" y="29"/>
                        <a:pt x="5" y="29"/>
                      </a:cubicBezTo>
                      <a:cubicBezTo>
                        <a:pt x="4" y="27"/>
                        <a:pt x="4" y="27"/>
                        <a:pt x="4" y="27"/>
                      </a:cubicBezTo>
                      <a:cubicBezTo>
                        <a:pt x="5" y="27"/>
                        <a:pt x="5" y="27"/>
                        <a:pt x="5" y="27"/>
                      </a:cubicBezTo>
                      <a:cubicBezTo>
                        <a:pt x="6" y="27"/>
                        <a:pt x="6" y="26"/>
                        <a:pt x="6" y="25"/>
                      </a:cubicBezTo>
                      <a:cubicBezTo>
                        <a:pt x="7" y="24"/>
                        <a:pt x="7" y="22"/>
                        <a:pt x="7" y="22"/>
                      </a:cubicBezTo>
                      <a:cubicBezTo>
                        <a:pt x="6" y="22"/>
                        <a:pt x="6" y="22"/>
                        <a:pt x="6" y="22"/>
                      </a:cubicBezTo>
                      <a:cubicBezTo>
                        <a:pt x="6" y="22"/>
                        <a:pt x="6" y="22"/>
                        <a:pt x="6" y="22"/>
                      </a:cubicBezTo>
                      <a:cubicBezTo>
                        <a:pt x="6" y="23"/>
                        <a:pt x="5" y="25"/>
                        <a:pt x="4" y="26"/>
                      </a:cubicBezTo>
                      <a:cubicBezTo>
                        <a:pt x="2" y="28"/>
                        <a:pt x="2" y="28"/>
                        <a:pt x="2" y="28"/>
                      </a:cubicBezTo>
                      <a:cubicBezTo>
                        <a:pt x="3" y="25"/>
                        <a:pt x="3" y="25"/>
                        <a:pt x="3" y="25"/>
                      </a:cubicBezTo>
                      <a:cubicBezTo>
                        <a:pt x="3" y="23"/>
                        <a:pt x="4" y="21"/>
                        <a:pt x="4" y="18"/>
                      </a:cubicBezTo>
                      <a:cubicBezTo>
                        <a:pt x="4" y="18"/>
                        <a:pt x="4" y="18"/>
                        <a:pt x="4" y="18"/>
                      </a:cubicBezTo>
                      <a:cubicBezTo>
                        <a:pt x="3" y="18"/>
                        <a:pt x="2" y="18"/>
                        <a:pt x="1" y="16"/>
                      </a:cubicBezTo>
                      <a:cubicBezTo>
                        <a:pt x="0" y="15"/>
                        <a:pt x="0" y="15"/>
                        <a:pt x="0" y="15"/>
                      </a:cubicBezTo>
                      <a:cubicBezTo>
                        <a:pt x="2" y="14"/>
                        <a:pt x="2" y="14"/>
                        <a:pt x="2" y="14"/>
                      </a:cubicBezTo>
                      <a:cubicBezTo>
                        <a:pt x="3" y="14"/>
                        <a:pt x="3" y="13"/>
                        <a:pt x="3" y="11"/>
                      </a:cubicBezTo>
                      <a:cubicBezTo>
                        <a:pt x="3" y="9"/>
                        <a:pt x="2" y="8"/>
                        <a:pt x="3" y="7"/>
                      </a:cubicBezTo>
                      <a:cubicBezTo>
                        <a:pt x="3" y="6"/>
                        <a:pt x="4" y="6"/>
                        <a:pt x="4" y="6"/>
                      </a:cubicBezTo>
                      <a:cubicBezTo>
                        <a:pt x="4" y="5"/>
                        <a:pt x="4" y="4"/>
                        <a:pt x="4" y="4"/>
                      </a:cubicBezTo>
                      <a:cubicBezTo>
                        <a:pt x="5" y="2"/>
                        <a:pt x="9" y="1"/>
                        <a:pt x="10" y="0"/>
                      </a:cubicBezTo>
                      <a:cubicBezTo>
                        <a:pt x="11" y="0"/>
                        <a:pt x="11" y="0"/>
                        <a:pt x="12" y="0"/>
                      </a:cubicBezTo>
                      <a:cubicBezTo>
                        <a:pt x="12" y="0"/>
                        <a:pt x="14" y="0"/>
                        <a:pt x="14" y="2"/>
                      </a:cubicBezTo>
                      <a:cubicBezTo>
                        <a:pt x="15" y="3"/>
                        <a:pt x="14" y="4"/>
                        <a:pt x="12" y="6"/>
                      </a:cubicBezTo>
                      <a:cubicBezTo>
                        <a:pt x="12" y="6"/>
                        <a:pt x="12" y="6"/>
                        <a:pt x="12" y="6"/>
                      </a:cubicBezTo>
                      <a:cubicBezTo>
                        <a:pt x="13" y="7"/>
                        <a:pt x="13" y="7"/>
                        <a:pt x="13" y="7"/>
                      </a:cubicBezTo>
                      <a:cubicBezTo>
                        <a:pt x="12" y="8"/>
                        <a:pt x="12" y="8"/>
                        <a:pt x="12" y="8"/>
                      </a:cubicBezTo>
                      <a:cubicBezTo>
                        <a:pt x="13" y="8"/>
                        <a:pt x="14" y="8"/>
                        <a:pt x="15" y="8"/>
                      </a:cubicBezTo>
                      <a:cubicBezTo>
                        <a:pt x="17" y="7"/>
                        <a:pt x="18" y="7"/>
                        <a:pt x="18" y="7"/>
                      </a:cubicBezTo>
                      <a:cubicBezTo>
                        <a:pt x="19" y="7"/>
                        <a:pt x="19" y="7"/>
                        <a:pt x="19" y="8"/>
                      </a:cubicBezTo>
                      <a:cubicBezTo>
                        <a:pt x="20" y="8"/>
                        <a:pt x="20" y="9"/>
                        <a:pt x="20" y="11"/>
                      </a:cubicBezTo>
                      <a:cubicBezTo>
                        <a:pt x="20" y="13"/>
                        <a:pt x="18" y="16"/>
                        <a:pt x="16" y="17"/>
                      </a:cubicBezTo>
                      <a:cubicBezTo>
                        <a:pt x="16" y="17"/>
                        <a:pt x="16" y="17"/>
                        <a:pt x="16" y="17"/>
                      </a:cubicBezTo>
                      <a:cubicBezTo>
                        <a:pt x="16" y="18"/>
                        <a:pt x="16" y="18"/>
                        <a:pt x="16" y="18"/>
                      </a:cubicBezTo>
                      <a:cubicBezTo>
                        <a:pt x="17" y="19"/>
                        <a:pt x="17" y="19"/>
                        <a:pt x="17" y="19"/>
                      </a:cubicBezTo>
                      <a:cubicBezTo>
                        <a:pt x="17" y="19"/>
                        <a:pt x="17" y="19"/>
                        <a:pt x="17" y="19"/>
                      </a:cubicBezTo>
                      <a:cubicBezTo>
                        <a:pt x="20" y="21"/>
                        <a:pt x="22" y="26"/>
                        <a:pt x="22" y="28"/>
                      </a:cubicBezTo>
                      <a:cubicBezTo>
                        <a:pt x="22" y="29"/>
                        <a:pt x="23" y="30"/>
                        <a:pt x="24" y="31"/>
                      </a:cubicBezTo>
                      <a:cubicBezTo>
                        <a:pt x="26" y="32"/>
                        <a:pt x="28" y="34"/>
                        <a:pt x="28" y="37"/>
                      </a:cubicBezTo>
                      <a:cubicBezTo>
                        <a:pt x="28" y="38"/>
                        <a:pt x="28" y="38"/>
                        <a:pt x="28" y="38"/>
                      </a:cubicBezTo>
                      <a:cubicBezTo>
                        <a:pt x="28" y="38"/>
                        <a:pt x="28" y="39"/>
                        <a:pt x="28" y="40"/>
                      </a:cubicBezTo>
                      <a:cubicBezTo>
                        <a:pt x="28" y="40"/>
                        <a:pt x="29" y="40"/>
                        <a:pt x="29" y="40"/>
                      </a:cubicBezTo>
                      <a:cubicBezTo>
                        <a:pt x="31" y="40"/>
                        <a:pt x="33" y="41"/>
                        <a:pt x="33" y="42"/>
                      </a:cubicBezTo>
                      <a:cubicBezTo>
                        <a:pt x="34" y="43"/>
                        <a:pt x="34" y="45"/>
                        <a:pt x="33" y="46"/>
                      </a:cubicBezTo>
                      <a:cubicBezTo>
                        <a:pt x="33" y="47"/>
                        <a:pt x="33" y="47"/>
                        <a:pt x="32" y="48"/>
                      </a:cubicBezTo>
                      <a:cubicBezTo>
                        <a:pt x="31" y="49"/>
                        <a:pt x="30" y="50"/>
                        <a:pt x="30" y="51"/>
                      </a:cubicBezTo>
                      <a:cubicBezTo>
                        <a:pt x="30" y="51"/>
                        <a:pt x="31" y="50"/>
                        <a:pt x="31" y="50"/>
                      </a:cubicBezTo>
                      <a:cubicBezTo>
                        <a:pt x="33" y="50"/>
                        <a:pt x="33" y="50"/>
                        <a:pt x="33" y="50"/>
                      </a:cubicBezTo>
                      <a:cubicBezTo>
                        <a:pt x="32" y="52"/>
                        <a:pt x="32" y="52"/>
                        <a:pt x="32" y="52"/>
                      </a:cubicBezTo>
                      <a:cubicBezTo>
                        <a:pt x="31" y="55"/>
                        <a:pt x="27" y="55"/>
                        <a:pt x="24" y="56"/>
                      </a:cubicBezTo>
                      <a:cubicBezTo>
                        <a:pt x="23" y="56"/>
                        <a:pt x="23" y="56"/>
                        <a:pt x="23" y="56"/>
                      </a:cubicBezTo>
                      <a:cubicBezTo>
                        <a:pt x="22" y="56"/>
                        <a:pt x="22" y="55"/>
                        <a:pt x="21" y="55"/>
                      </a:cubicBezTo>
                      <a:cubicBezTo>
                        <a:pt x="21" y="55"/>
                        <a:pt x="21" y="55"/>
                        <a:pt x="21" y="55"/>
                      </a:cubicBezTo>
                      <a:cubicBezTo>
                        <a:pt x="20" y="56"/>
                        <a:pt x="20" y="56"/>
                        <a:pt x="20" y="56"/>
                      </a:cubicBezTo>
                      <a:cubicBezTo>
                        <a:pt x="20" y="56"/>
                        <a:pt x="20" y="56"/>
                        <a:pt x="20" y="56"/>
                      </a:cubicBezTo>
                      <a:cubicBezTo>
                        <a:pt x="20" y="56"/>
                        <a:pt x="19" y="56"/>
                        <a:pt x="19" y="56"/>
                      </a:cubicBezTo>
                      <a:cubicBezTo>
                        <a:pt x="18" y="57"/>
                        <a:pt x="17" y="57"/>
                        <a:pt x="17" y="57"/>
                      </a:cubicBezTo>
                      <a:cubicBezTo>
                        <a:pt x="16" y="57"/>
                        <a:pt x="16" y="57"/>
                        <a:pt x="16" y="57"/>
                      </a:cubicBezTo>
                      <a:cubicBezTo>
                        <a:pt x="16" y="57"/>
                        <a:pt x="16" y="57"/>
                        <a:pt x="16" y="57"/>
                      </a:cubicBezTo>
                      <a:cubicBezTo>
                        <a:pt x="15" y="56"/>
                        <a:pt x="15" y="56"/>
                        <a:pt x="15" y="56"/>
                      </a:cubicBezTo>
                      <a:cubicBezTo>
                        <a:pt x="14" y="56"/>
                        <a:pt x="14" y="57"/>
                        <a:pt x="13" y="57"/>
                      </a:cubicBezTo>
                      <a:cubicBezTo>
                        <a:pt x="13" y="58"/>
                        <a:pt x="12" y="59"/>
                        <a:pt x="11" y="59"/>
                      </a:cubicBezTo>
                      <a:cubicBezTo>
                        <a:pt x="11" y="59"/>
                        <a:pt x="11" y="59"/>
                        <a:pt x="11" y="59"/>
                      </a:cubicBezTo>
                      <a:cubicBezTo>
                        <a:pt x="11" y="59"/>
                        <a:pt x="10" y="59"/>
                        <a:pt x="10" y="59"/>
                      </a:cubicBezTo>
                      <a:cubicBezTo>
                        <a:pt x="9" y="59"/>
                        <a:pt x="8" y="59"/>
                        <a:pt x="8" y="59"/>
                      </a:cubicBezTo>
                      <a:cubicBezTo>
                        <a:pt x="7" y="60"/>
                        <a:pt x="6" y="60"/>
                        <a:pt x="5" y="60"/>
                      </a:cubicBezTo>
                      <a:close/>
                      <a:moveTo>
                        <a:pt x="18" y="47"/>
                      </a:moveTo>
                      <a:cubicBezTo>
                        <a:pt x="17" y="50"/>
                        <a:pt x="17" y="50"/>
                        <a:pt x="17" y="50"/>
                      </a:cubicBezTo>
                      <a:cubicBezTo>
                        <a:pt x="16" y="52"/>
                        <a:pt x="15" y="53"/>
                        <a:pt x="13" y="53"/>
                      </a:cubicBezTo>
                      <a:cubicBezTo>
                        <a:pt x="12" y="53"/>
                        <a:pt x="11" y="53"/>
                        <a:pt x="10" y="53"/>
                      </a:cubicBezTo>
                      <a:cubicBezTo>
                        <a:pt x="9" y="54"/>
                        <a:pt x="8" y="56"/>
                        <a:pt x="7" y="58"/>
                      </a:cubicBezTo>
                      <a:cubicBezTo>
                        <a:pt x="7" y="58"/>
                        <a:pt x="7" y="58"/>
                        <a:pt x="7" y="58"/>
                      </a:cubicBezTo>
                      <a:cubicBezTo>
                        <a:pt x="7" y="58"/>
                        <a:pt x="7" y="58"/>
                        <a:pt x="7" y="58"/>
                      </a:cubicBezTo>
                      <a:cubicBezTo>
                        <a:pt x="8" y="57"/>
                        <a:pt x="9" y="56"/>
                        <a:pt x="11" y="57"/>
                      </a:cubicBezTo>
                      <a:cubicBezTo>
                        <a:pt x="11" y="57"/>
                        <a:pt x="12" y="56"/>
                        <a:pt x="12" y="56"/>
                      </a:cubicBezTo>
                      <a:cubicBezTo>
                        <a:pt x="12" y="55"/>
                        <a:pt x="13" y="54"/>
                        <a:pt x="15" y="54"/>
                      </a:cubicBezTo>
                      <a:cubicBezTo>
                        <a:pt x="15" y="54"/>
                        <a:pt x="16" y="54"/>
                        <a:pt x="17" y="55"/>
                      </a:cubicBezTo>
                      <a:cubicBezTo>
                        <a:pt x="17" y="55"/>
                        <a:pt x="18" y="55"/>
                        <a:pt x="18" y="55"/>
                      </a:cubicBezTo>
                      <a:cubicBezTo>
                        <a:pt x="18" y="54"/>
                        <a:pt x="19" y="54"/>
                        <a:pt x="19" y="54"/>
                      </a:cubicBezTo>
                      <a:cubicBezTo>
                        <a:pt x="20" y="53"/>
                        <a:pt x="20" y="53"/>
                        <a:pt x="20" y="53"/>
                      </a:cubicBezTo>
                      <a:cubicBezTo>
                        <a:pt x="21" y="53"/>
                        <a:pt x="21" y="53"/>
                        <a:pt x="21" y="53"/>
                      </a:cubicBezTo>
                      <a:cubicBezTo>
                        <a:pt x="21" y="53"/>
                        <a:pt x="22" y="53"/>
                        <a:pt x="22" y="54"/>
                      </a:cubicBezTo>
                      <a:cubicBezTo>
                        <a:pt x="23" y="54"/>
                        <a:pt x="23" y="54"/>
                        <a:pt x="23" y="54"/>
                      </a:cubicBezTo>
                      <a:cubicBezTo>
                        <a:pt x="24" y="54"/>
                        <a:pt x="24" y="54"/>
                        <a:pt x="24" y="54"/>
                      </a:cubicBezTo>
                      <a:cubicBezTo>
                        <a:pt x="26" y="54"/>
                        <a:pt x="28" y="53"/>
                        <a:pt x="29" y="52"/>
                      </a:cubicBezTo>
                      <a:cubicBezTo>
                        <a:pt x="29" y="52"/>
                        <a:pt x="28" y="52"/>
                        <a:pt x="28" y="52"/>
                      </a:cubicBezTo>
                      <a:cubicBezTo>
                        <a:pt x="27" y="50"/>
                        <a:pt x="29" y="49"/>
                        <a:pt x="30" y="47"/>
                      </a:cubicBezTo>
                      <a:cubicBezTo>
                        <a:pt x="31" y="47"/>
                        <a:pt x="31" y="46"/>
                        <a:pt x="31" y="46"/>
                      </a:cubicBezTo>
                      <a:cubicBezTo>
                        <a:pt x="32" y="44"/>
                        <a:pt x="32" y="44"/>
                        <a:pt x="32" y="43"/>
                      </a:cubicBezTo>
                      <a:cubicBezTo>
                        <a:pt x="31" y="43"/>
                        <a:pt x="31" y="42"/>
                        <a:pt x="29" y="42"/>
                      </a:cubicBezTo>
                      <a:cubicBezTo>
                        <a:pt x="28" y="42"/>
                        <a:pt x="27" y="42"/>
                        <a:pt x="26" y="42"/>
                      </a:cubicBezTo>
                      <a:cubicBezTo>
                        <a:pt x="24" y="43"/>
                        <a:pt x="24" y="43"/>
                        <a:pt x="24" y="43"/>
                      </a:cubicBezTo>
                      <a:cubicBezTo>
                        <a:pt x="25" y="41"/>
                        <a:pt x="25" y="41"/>
                        <a:pt x="25" y="41"/>
                      </a:cubicBezTo>
                      <a:cubicBezTo>
                        <a:pt x="27" y="39"/>
                        <a:pt x="26" y="39"/>
                        <a:pt x="25" y="37"/>
                      </a:cubicBezTo>
                      <a:cubicBezTo>
                        <a:pt x="24" y="37"/>
                        <a:pt x="24" y="37"/>
                        <a:pt x="24" y="37"/>
                      </a:cubicBezTo>
                      <a:cubicBezTo>
                        <a:pt x="18" y="31"/>
                        <a:pt x="18" y="31"/>
                        <a:pt x="18" y="31"/>
                      </a:cubicBezTo>
                      <a:cubicBezTo>
                        <a:pt x="25" y="35"/>
                        <a:pt x="25" y="35"/>
                        <a:pt x="25" y="35"/>
                      </a:cubicBezTo>
                      <a:cubicBezTo>
                        <a:pt x="25" y="35"/>
                        <a:pt x="25" y="35"/>
                        <a:pt x="25" y="35"/>
                      </a:cubicBezTo>
                      <a:cubicBezTo>
                        <a:pt x="25" y="34"/>
                        <a:pt x="24" y="33"/>
                        <a:pt x="23" y="32"/>
                      </a:cubicBezTo>
                      <a:cubicBezTo>
                        <a:pt x="22" y="31"/>
                        <a:pt x="21" y="30"/>
                        <a:pt x="20" y="29"/>
                      </a:cubicBezTo>
                      <a:cubicBezTo>
                        <a:pt x="19" y="24"/>
                        <a:pt x="17" y="20"/>
                        <a:pt x="14" y="21"/>
                      </a:cubicBezTo>
                      <a:cubicBezTo>
                        <a:pt x="13" y="19"/>
                        <a:pt x="13" y="19"/>
                        <a:pt x="13" y="19"/>
                      </a:cubicBezTo>
                      <a:cubicBezTo>
                        <a:pt x="13" y="19"/>
                        <a:pt x="14" y="19"/>
                        <a:pt x="14" y="19"/>
                      </a:cubicBezTo>
                      <a:cubicBezTo>
                        <a:pt x="14" y="19"/>
                        <a:pt x="14" y="19"/>
                        <a:pt x="14" y="19"/>
                      </a:cubicBezTo>
                      <a:cubicBezTo>
                        <a:pt x="14" y="18"/>
                        <a:pt x="14" y="18"/>
                        <a:pt x="14" y="18"/>
                      </a:cubicBezTo>
                      <a:cubicBezTo>
                        <a:pt x="14" y="18"/>
                        <a:pt x="14" y="18"/>
                        <a:pt x="14" y="18"/>
                      </a:cubicBezTo>
                      <a:cubicBezTo>
                        <a:pt x="12" y="16"/>
                        <a:pt x="12" y="16"/>
                        <a:pt x="12" y="16"/>
                      </a:cubicBezTo>
                      <a:cubicBezTo>
                        <a:pt x="14" y="16"/>
                        <a:pt x="14" y="16"/>
                        <a:pt x="14" y="16"/>
                      </a:cubicBezTo>
                      <a:cubicBezTo>
                        <a:pt x="15" y="16"/>
                        <a:pt x="18" y="13"/>
                        <a:pt x="18" y="10"/>
                      </a:cubicBezTo>
                      <a:cubicBezTo>
                        <a:pt x="18" y="10"/>
                        <a:pt x="18" y="9"/>
                        <a:pt x="18" y="9"/>
                      </a:cubicBezTo>
                      <a:cubicBezTo>
                        <a:pt x="18" y="9"/>
                        <a:pt x="17" y="9"/>
                        <a:pt x="15" y="9"/>
                      </a:cubicBezTo>
                      <a:cubicBezTo>
                        <a:pt x="14" y="10"/>
                        <a:pt x="12" y="10"/>
                        <a:pt x="11" y="10"/>
                      </a:cubicBezTo>
                      <a:cubicBezTo>
                        <a:pt x="11" y="10"/>
                        <a:pt x="11" y="10"/>
                        <a:pt x="11" y="10"/>
                      </a:cubicBezTo>
                      <a:cubicBezTo>
                        <a:pt x="10" y="10"/>
                        <a:pt x="9" y="10"/>
                        <a:pt x="8" y="9"/>
                      </a:cubicBezTo>
                      <a:cubicBezTo>
                        <a:pt x="8" y="8"/>
                        <a:pt x="9" y="8"/>
                        <a:pt x="9" y="7"/>
                      </a:cubicBezTo>
                      <a:cubicBezTo>
                        <a:pt x="8" y="7"/>
                        <a:pt x="8" y="7"/>
                        <a:pt x="8" y="7"/>
                      </a:cubicBezTo>
                      <a:cubicBezTo>
                        <a:pt x="9" y="6"/>
                        <a:pt x="9" y="6"/>
                        <a:pt x="9" y="6"/>
                      </a:cubicBezTo>
                      <a:cubicBezTo>
                        <a:pt x="12" y="4"/>
                        <a:pt x="12" y="3"/>
                        <a:pt x="13" y="2"/>
                      </a:cubicBezTo>
                      <a:cubicBezTo>
                        <a:pt x="12" y="2"/>
                        <a:pt x="12" y="2"/>
                        <a:pt x="11" y="2"/>
                      </a:cubicBezTo>
                      <a:cubicBezTo>
                        <a:pt x="9" y="2"/>
                        <a:pt x="6" y="4"/>
                        <a:pt x="6" y="5"/>
                      </a:cubicBezTo>
                      <a:cubicBezTo>
                        <a:pt x="6" y="5"/>
                        <a:pt x="6" y="5"/>
                        <a:pt x="6" y="6"/>
                      </a:cubicBezTo>
                      <a:cubicBezTo>
                        <a:pt x="7" y="7"/>
                        <a:pt x="7" y="7"/>
                        <a:pt x="7" y="7"/>
                      </a:cubicBezTo>
                      <a:cubicBezTo>
                        <a:pt x="6" y="7"/>
                        <a:pt x="6" y="7"/>
                        <a:pt x="6" y="7"/>
                      </a:cubicBezTo>
                      <a:cubicBezTo>
                        <a:pt x="5" y="7"/>
                        <a:pt x="5" y="8"/>
                        <a:pt x="5" y="8"/>
                      </a:cubicBezTo>
                      <a:cubicBezTo>
                        <a:pt x="4" y="8"/>
                        <a:pt x="5" y="9"/>
                        <a:pt x="5" y="10"/>
                      </a:cubicBezTo>
                      <a:cubicBezTo>
                        <a:pt x="5" y="12"/>
                        <a:pt x="6" y="14"/>
                        <a:pt x="4" y="16"/>
                      </a:cubicBezTo>
                      <a:cubicBezTo>
                        <a:pt x="4" y="16"/>
                        <a:pt x="4" y="16"/>
                        <a:pt x="5" y="15"/>
                      </a:cubicBezTo>
                      <a:cubicBezTo>
                        <a:pt x="7" y="13"/>
                        <a:pt x="7" y="13"/>
                        <a:pt x="7" y="13"/>
                      </a:cubicBezTo>
                      <a:cubicBezTo>
                        <a:pt x="6" y="17"/>
                        <a:pt x="6" y="17"/>
                        <a:pt x="6" y="17"/>
                      </a:cubicBezTo>
                      <a:cubicBezTo>
                        <a:pt x="8" y="15"/>
                        <a:pt x="8" y="15"/>
                        <a:pt x="8" y="15"/>
                      </a:cubicBezTo>
                      <a:cubicBezTo>
                        <a:pt x="7" y="19"/>
                        <a:pt x="7" y="19"/>
                        <a:pt x="7" y="19"/>
                      </a:cubicBezTo>
                      <a:cubicBezTo>
                        <a:pt x="7" y="19"/>
                        <a:pt x="7" y="19"/>
                        <a:pt x="7" y="20"/>
                      </a:cubicBezTo>
                      <a:cubicBezTo>
                        <a:pt x="7" y="20"/>
                        <a:pt x="8" y="20"/>
                        <a:pt x="9" y="22"/>
                      </a:cubicBezTo>
                      <a:cubicBezTo>
                        <a:pt x="9" y="23"/>
                        <a:pt x="8" y="26"/>
                        <a:pt x="8" y="27"/>
                      </a:cubicBezTo>
                      <a:cubicBezTo>
                        <a:pt x="8" y="28"/>
                        <a:pt x="8" y="28"/>
                        <a:pt x="8" y="28"/>
                      </a:cubicBezTo>
                      <a:cubicBezTo>
                        <a:pt x="10" y="27"/>
                        <a:pt x="11" y="27"/>
                        <a:pt x="12" y="27"/>
                      </a:cubicBezTo>
                      <a:cubicBezTo>
                        <a:pt x="13" y="27"/>
                        <a:pt x="13" y="27"/>
                        <a:pt x="14" y="27"/>
                      </a:cubicBezTo>
                      <a:cubicBezTo>
                        <a:pt x="16" y="26"/>
                        <a:pt x="16" y="26"/>
                        <a:pt x="16" y="26"/>
                      </a:cubicBezTo>
                      <a:cubicBezTo>
                        <a:pt x="15" y="28"/>
                        <a:pt x="15" y="28"/>
                        <a:pt x="15" y="28"/>
                      </a:cubicBezTo>
                      <a:cubicBezTo>
                        <a:pt x="15" y="28"/>
                        <a:pt x="14" y="29"/>
                        <a:pt x="14" y="29"/>
                      </a:cubicBezTo>
                      <a:cubicBezTo>
                        <a:pt x="14" y="29"/>
                        <a:pt x="13" y="30"/>
                        <a:pt x="13" y="31"/>
                      </a:cubicBezTo>
                      <a:cubicBezTo>
                        <a:pt x="13" y="31"/>
                        <a:pt x="13" y="31"/>
                        <a:pt x="13" y="31"/>
                      </a:cubicBezTo>
                      <a:cubicBezTo>
                        <a:pt x="13" y="32"/>
                        <a:pt x="14" y="32"/>
                        <a:pt x="14" y="32"/>
                      </a:cubicBezTo>
                      <a:cubicBezTo>
                        <a:pt x="14" y="32"/>
                        <a:pt x="14" y="32"/>
                        <a:pt x="15" y="32"/>
                      </a:cubicBezTo>
                      <a:cubicBezTo>
                        <a:pt x="16" y="33"/>
                        <a:pt x="16" y="33"/>
                        <a:pt x="16" y="33"/>
                      </a:cubicBezTo>
                      <a:cubicBezTo>
                        <a:pt x="15" y="34"/>
                        <a:pt x="15" y="35"/>
                        <a:pt x="16" y="36"/>
                      </a:cubicBezTo>
                      <a:cubicBezTo>
                        <a:pt x="16" y="37"/>
                        <a:pt x="16" y="37"/>
                        <a:pt x="16" y="38"/>
                      </a:cubicBezTo>
                      <a:cubicBezTo>
                        <a:pt x="16" y="39"/>
                        <a:pt x="16" y="39"/>
                        <a:pt x="16" y="39"/>
                      </a:cubicBezTo>
                      <a:cubicBezTo>
                        <a:pt x="15" y="39"/>
                        <a:pt x="15" y="39"/>
                        <a:pt x="15" y="39"/>
                      </a:cubicBezTo>
                      <a:cubicBezTo>
                        <a:pt x="15" y="39"/>
                        <a:pt x="15" y="39"/>
                        <a:pt x="15" y="39"/>
                      </a:cubicBezTo>
                      <a:cubicBezTo>
                        <a:pt x="13" y="39"/>
                        <a:pt x="12" y="39"/>
                        <a:pt x="10" y="40"/>
                      </a:cubicBezTo>
                      <a:cubicBezTo>
                        <a:pt x="11" y="41"/>
                        <a:pt x="11" y="41"/>
                        <a:pt x="11" y="41"/>
                      </a:cubicBezTo>
                      <a:cubicBezTo>
                        <a:pt x="11" y="41"/>
                        <a:pt x="12" y="42"/>
                        <a:pt x="12" y="44"/>
                      </a:cubicBezTo>
                      <a:cubicBezTo>
                        <a:pt x="12" y="45"/>
                        <a:pt x="10" y="47"/>
                        <a:pt x="8" y="47"/>
                      </a:cubicBezTo>
                      <a:cubicBezTo>
                        <a:pt x="9" y="47"/>
                        <a:pt x="10" y="48"/>
                        <a:pt x="10" y="48"/>
                      </a:cubicBezTo>
                      <a:cubicBezTo>
                        <a:pt x="10" y="48"/>
                        <a:pt x="10" y="48"/>
                        <a:pt x="11" y="48"/>
                      </a:cubicBezTo>
                      <a:cubicBezTo>
                        <a:pt x="12" y="48"/>
                        <a:pt x="12" y="49"/>
                        <a:pt x="13" y="50"/>
                      </a:cubicBezTo>
                      <a:cubicBezTo>
                        <a:pt x="13" y="50"/>
                        <a:pt x="13" y="50"/>
                        <a:pt x="13" y="50"/>
                      </a:cubicBezTo>
                      <a:cubicBezTo>
                        <a:pt x="13" y="50"/>
                        <a:pt x="14" y="49"/>
                        <a:pt x="15" y="49"/>
                      </a:cubicBezTo>
                      <a:cubicBezTo>
                        <a:pt x="15" y="49"/>
                        <a:pt x="15" y="48"/>
                        <a:pt x="16" y="48"/>
                      </a:cubicBezTo>
                      <a:lnTo>
                        <a:pt x="18" y="4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9" name="Freeform 475"/>
                <p:cNvSpPr>
                  <a:spLocks noChangeArrowheads="1"/>
                </p:cNvSpPr>
                <p:nvPr/>
              </p:nvSpPr>
              <p:spPr bwMode="auto">
                <a:xfrm>
                  <a:off x="581" y="103"/>
                  <a:ext cx="5" cy="6"/>
                </a:xfrm>
                <a:custGeom>
                  <a:avLst/>
                  <a:gdLst>
                    <a:gd name="T0" fmla="*/ 0 w 3"/>
                    <a:gd name="T1" fmla="*/ 1 h 3"/>
                    <a:gd name="T2" fmla="*/ 3 w 3"/>
                    <a:gd name="T3" fmla="*/ 1 h 3"/>
                    <a:gd name="T4" fmla="*/ 2 w 3"/>
                    <a:gd name="T5" fmla="*/ 3 h 3"/>
                    <a:gd name="T6" fmla="*/ 0 w 3"/>
                    <a:gd name="T7" fmla="*/ 1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1"/>
                      </a:moveTo>
                      <a:cubicBezTo>
                        <a:pt x="1" y="0"/>
                        <a:pt x="2" y="1"/>
                        <a:pt x="3" y="1"/>
                      </a:cubicBezTo>
                      <a:cubicBezTo>
                        <a:pt x="3" y="1"/>
                        <a:pt x="2" y="2"/>
                        <a:pt x="2" y="3"/>
                      </a:cubicBezTo>
                      <a:cubicBezTo>
                        <a:pt x="1" y="2"/>
                        <a:pt x="1" y="1"/>
                        <a:pt x="0" y="1"/>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0" name="Freeform 476"/>
                <p:cNvSpPr>
                  <a:spLocks noChangeArrowheads="1"/>
                </p:cNvSpPr>
                <p:nvPr/>
              </p:nvSpPr>
              <p:spPr bwMode="auto">
                <a:xfrm>
                  <a:off x="579" y="102"/>
                  <a:ext cx="9" cy="8"/>
                </a:xfrm>
                <a:custGeom>
                  <a:avLst/>
                  <a:gdLst>
                    <a:gd name="T0" fmla="*/ 3 w 5"/>
                    <a:gd name="T1" fmla="*/ 5 h 5"/>
                    <a:gd name="T2" fmla="*/ 2 w 5"/>
                    <a:gd name="T3" fmla="*/ 4 h 5"/>
                    <a:gd name="T4" fmla="*/ 2 w 5"/>
                    <a:gd name="T5" fmla="*/ 4 h 5"/>
                    <a:gd name="T6" fmla="*/ 0 w 5"/>
                    <a:gd name="T7" fmla="*/ 2 h 5"/>
                    <a:gd name="T8" fmla="*/ 0 w 5"/>
                    <a:gd name="T9" fmla="*/ 1 h 5"/>
                    <a:gd name="T10" fmla="*/ 1 w 5"/>
                    <a:gd name="T11" fmla="*/ 1 h 5"/>
                    <a:gd name="T12" fmla="*/ 3 w 5"/>
                    <a:gd name="T13" fmla="*/ 1 h 5"/>
                    <a:gd name="T14" fmla="*/ 4 w 5"/>
                    <a:gd name="T15" fmla="*/ 1 h 5"/>
                    <a:gd name="T16" fmla="*/ 5 w 5"/>
                    <a:gd name="T17" fmla="*/ 1 h 5"/>
                    <a:gd name="T18" fmla="*/ 5 w 5"/>
                    <a:gd name="T19" fmla="*/ 2 h 5"/>
                    <a:gd name="T20" fmla="*/ 4 w 5"/>
                    <a:gd name="T21" fmla="*/ 4 h 5"/>
                    <a:gd name="T22" fmla="*/ 3 w 5"/>
                    <a:gd name="T23" fmla="*/ 5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3" y="5"/>
                      </a:moveTo>
                      <a:cubicBezTo>
                        <a:pt x="2" y="4"/>
                        <a:pt x="2" y="4"/>
                        <a:pt x="2" y="4"/>
                      </a:cubicBezTo>
                      <a:cubicBezTo>
                        <a:pt x="2" y="4"/>
                        <a:pt x="2" y="4"/>
                        <a:pt x="2" y="4"/>
                      </a:cubicBezTo>
                      <a:cubicBezTo>
                        <a:pt x="1" y="3"/>
                        <a:pt x="1" y="3"/>
                        <a:pt x="0" y="2"/>
                      </a:cubicBezTo>
                      <a:cubicBezTo>
                        <a:pt x="0" y="1"/>
                        <a:pt x="0" y="1"/>
                        <a:pt x="0" y="1"/>
                      </a:cubicBezTo>
                      <a:cubicBezTo>
                        <a:pt x="1" y="1"/>
                        <a:pt x="1" y="1"/>
                        <a:pt x="1" y="1"/>
                      </a:cubicBezTo>
                      <a:cubicBezTo>
                        <a:pt x="1" y="0"/>
                        <a:pt x="2" y="0"/>
                        <a:pt x="3" y="1"/>
                      </a:cubicBezTo>
                      <a:cubicBezTo>
                        <a:pt x="3" y="1"/>
                        <a:pt x="3" y="1"/>
                        <a:pt x="4" y="1"/>
                      </a:cubicBezTo>
                      <a:cubicBezTo>
                        <a:pt x="5" y="1"/>
                        <a:pt x="5" y="1"/>
                        <a:pt x="5" y="1"/>
                      </a:cubicBezTo>
                      <a:cubicBezTo>
                        <a:pt x="5" y="2"/>
                        <a:pt x="5" y="2"/>
                        <a:pt x="5" y="2"/>
                      </a:cubicBezTo>
                      <a:cubicBezTo>
                        <a:pt x="5" y="2"/>
                        <a:pt x="4" y="4"/>
                        <a:pt x="4" y="4"/>
                      </a:cubicBezTo>
                      <a:lnTo>
                        <a:pt x="3"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1" name="Freeform 477"/>
                <p:cNvSpPr>
                  <a:spLocks noChangeArrowheads="1"/>
                </p:cNvSpPr>
                <p:nvPr/>
              </p:nvSpPr>
              <p:spPr bwMode="auto">
                <a:xfrm>
                  <a:off x="1063" y="505"/>
                  <a:ext cx="7" cy="7"/>
                </a:xfrm>
                <a:custGeom>
                  <a:avLst/>
                  <a:gdLst>
                    <a:gd name="T0" fmla="*/ 3 w 4"/>
                    <a:gd name="T1" fmla="*/ 0 h 4"/>
                    <a:gd name="T2" fmla="*/ 4 w 4"/>
                    <a:gd name="T3" fmla="*/ 0 h 4"/>
                    <a:gd name="T4" fmla="*/ 0 w 4"/>
                    <a:gd name="T5" fmla="*/ 4 h 4"/>
                    <a:gd name="T6" fmla="*/ 3 w 4"/>
                    <a:gd name="T7" fmla="*/ 0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0"/>
                      </a:moveTo>
                      <a:cubicBezTo>
                        <a:pt x="3" y="0"/>
                        <a:pt x="3" y="0"/>
                        <a:pt x="4" y="0"/>
                      </a:cubicBezTo>
                      <a:cubicBezTo>
                        <a:pt x="3" y="2"/>
                        <a:pt x="1" y="3"/>
                        <a:pt x="0" y="4"/>
                      </a:cubicBezTo>
                      <a:cubicBezTo>
                        <a:pt x="0" y="2"/>
                        <a:pt x="2" y="1"/>
                        <a:pt x="3"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2" name="Freeform 478"/>
                <p:cNvSpPr>
                  <a:spLocks noChangeArrowheads="1"/>
                </p:cNvSpPr>
                <p:nvPr/>
              </p:nvSpPr>
              <p:spPr bwMode="auto">
                <a:xfrm>
                  <a:off x="1061" y="501"/>
                  <a:ext cx="11" cy="14"/>
                </a:xfrm>
                <a:custGeom>
                  <a:avLst/>
                  <a:gdLst>
                    <a:gd name="T0" fmla="*/ 0 w 6"/>
                    <a:gd name="T1" fmla="*/ 8 h 8"/>
                    <a:gd name="T2" fmla="*/ 0 w 6"/>
                    <a:gd name="T3" fmla="*/ 6 h 8"/>
                    <a:gd name="T4" fmla="*/ 2 w 6"/>
                    <a:gd name="T5" fmla="*/ 2 h 8"/>
                    <a:gd name="T6" fmla="*/ 3 w 6"/>
                    <a:gd name="T7" fmla="*/ 1 h 8"/>
                    <a:gd name="T8" fmla="*/ 4 w 6"/>
                    <a:gd name="T9" fmla="*/ 0 h 8"/>
                    <a:gd name="T10" fmla="*/ 6 w 6"/>
                    <a:gd name="T11" fmla="*/ 2 h 8"/>
                    <a:gd name="T12" fmla="*/ 0 w 6"/>
                    <a:gd name="T13" fmla="*/ 8 h 8"/>
                    <a:gd name="T14" fmla="*/ 0 60000 65536"/>
                    <a:gd name="T15" fmla="*/ 0 60000 65536"/>
                    <a:gd name="T16" fmla="*/ 0 60000 65536"/>
                    <a:gd name="T17" fmla="*/ 0 60000 65536"/>
                    <a:gd name="T18" fmla="*/ 0 60000 65536"/>
                    <a:gd name="T19" fmla="*/ 0 60000 65536"/>
                    <a:gd name="T20" fmla="*/ 0 60000 65536"/>
                    <a:gd name="T21" fmla="*/ 0 w 6"/>
                    <a:gd name="T22" fmla="*/ 0 h 8"/>
                    <a:gd name="T23" fmla="*/ 6 w 6"/>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8">
                      <a:moveTo>
                        <a:pt x="0" y="8"/>
                      </a:moveTo>
                      <a:cubicBezTo>
                        <a:pt x="0" y="6"/>
                        <a:pt x="0" y="6"/>
                        <a:pt x="0" y="6"/>
                      </a:cubicBezTo>
                      <a:cubicBezTo>
                        <a:pt x="0" y="4"/>
                        <a:pt x="1" y="3"/>
                        <a:pt x="2" y="2"/>
                      </a:cubicBezTo>
                      <a:cubicBezTo>
                        <a:pt x="3" y="2"/>
                        <a:pt x="3" y="1"/>
                        <a:pt x="3" y="1"/>
                      </a:cubicBezTo>
                      <a:cubicBezTo>
                        <a:pt x="4" y="0"/>
                        <a:pt x="4" y="0"/>
                        <a:pt x="4" y="0"/>
                      </a:cubicBezTo>
                      <a:cubicBezTo>
                        <a:pt x="6" y="2"/>
                        <a:pt x="6" y="2"/>
                        <a:pt x="6" y="2"/>
                      </a:cubicBezTo>
                      <a:lnTo>
                        <a:pt x="0"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3" name="Freeform 479"/>
                <p:cNvSpPr>
                  <a:spLocks noChangeArrowheads="1"/>
                </p:cNvSpPr>
                <p:nvPr/>
              </p:nvSpPr>
              <p:spPr bwMode="auto">
                <a:xfrm>
                  <a:off x="638" y="158"/>
                  <a:ext cx="3" cy="6"/>
                </a:xfrm>
                <a:custGeom>
                  <a:avLst/>
                  <a:gdLst>
                    <a:gd name="T0" fmla="*/ 0 w 2"/>
                    <a:gd name="T1" fmla="*/ 1 h 3"/>
                    <a:gd name="T2" fmla="*/ 0 w 2"/>
                    <a:gd name="T3" fmla="*/ 0 h 3"/>
                    <a:gd name="T4" fmla="*/ 2 w 2"/>
                    <a:gd name="T5" fmla="*/ 3 h 3"/>
                    <a:gd name="T6" fmla="*/ 0 w 2"/>
                    <a:gd name="T7" fmla="*/ 3 h 3"/>
                    <a:gd name="T8" fmla="*/ 0 w 2"/>
                    <a:gd name="T9" fmla="*/ 1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0" y="1"/>
                      </a:moveTo>
                      <a:cubicBezTo>
                        <a:pt x="0" y="1"/>
                        <a:pt x="0" y="0"/>
                        <a:pt x="0" y="0"/>
                      </a:cubicBezTo>
                      <a:cubicBezTo>
                        <a:pt x="1" y="0"/>
                        <a:pt x="1" y="2"/>
                        <a:pt x="2" y="3"/>
                      </a:cubicBezTo>
                      <a:cubicBezTo>
                        <a:pt x="1" y="3"/>
                        <a:pt x="1" y="3"/>
                        <a:pt x="0" y="3"/>
                      </a:cubicBezTo>
                      <a:cubicBezTo>
                        <a:pt x="0" y="2"/>
                        <a:pt x="0"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4" name="Freeform 480"/>
                <p:cNvSpPr>
                  <a:spLocks noChangeArrowheads="1"/>
                </p:cNvSpPr>
                <p:nvPr/>
              </p:nvSpPr>
              <p:spPr bwMode="auto">
                <a:xfrm>
                  <a:off x="636" y="155"/>
                  <a:ext cx="7" cy="10"/>
                </a:xfrm>
                <a:custGeom>
                  <a:avLst/>
                  <a:gdLst>
                    <a:gd name="T0" fmla="*/ 1 w 4"/>
                    <a:gd name="T1" fmla="*/ 6 h 6"/>
                    <a:gd name="T2" fmla="*/ 0 w 4"/>
                    <a:gd name="T3" fmla="*/ 5 h 6"/>
                    <a:gd name="T4" fmla="*/ 0 w 4"/>
                    <a:gd name="T5" fmla="*/ 3 h 6"/>
                    <a:gd name="T6" fmla="*/ 0 w 4"/>
                    <a:gd name="T7" fmla="*/ 3 h 6"/>
                    <a:gd name="T8" fmla="*/ 0 w 4"/>
                    <a:gd name="T9" fmla="*/ 3 h 6"/>
                    <a:gd name="T10" fmla="*/ 1 w 4"/>
                    <a:gd name="T11" fmla="*/ 1 h 6"/>
                    <a:gd name="T12" fmla="*/ 1 w 4"/>
                    <a:gd name="T13" fmla="*/ 0 h 6"/>
                    <a:gd name="T14" fmla="*/ 2 w 4"/>
                    <a:gd name="T15" fmla="*/ 1 h 6"/>
                    <a:gd name="T16" fmla="*/ 4 w 4"/>
                    <a:gd name="T17" fmla="*/ 5 h 6"/>
                    <a:gd name="T18" fmla="*/ 4 w 4"/>
                    <a:gd name="T19" fmla="*/ 5 h 6"/>
                    <a:gd name="T20" fmla="*/ 1 w 4"/>
                    <a:gd name="T21" fmla="*/ 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6"/>
                    <a:gd name="T35" fmla="*/ 4 w 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6">
                      <a:moveTo>
                        <a:pt x="1" y="6"/>
                      </a:moveTo>
                      <a:cubicBezTo>
                        <a:pt x="0" y="5"/>
                        <a:pt x="0" y="5"/>
                        <a:pt x="0" y="5"/>
                      </a:cubicBezTo>
                      <a:cubicBezTo>
                        <a:pt x="0" y="4"/>
                        <a:pt x="0" y="4"/>
                        <a:pt x="0" y="3"/>
                      </a:cubicBezTo>
                      <a:cubicBezTo>
                        <a:pt x="0" y="3"/>
                        <a:pt x="0" y="3"/>
                        <a:pt x="0" y="3"/>
                      </a:cubicBezTo>
                      <a:cubicBezTo>
                        <a:pt x="0" y="3"/>
                        <a:pt x="0" y="3"/>
                        <a:pt x="0" y="3"/>
                      </a:cubicBezTo>
                      <a:cubicBezTo>
                        <a:pt x="0" y="2"/>
                        <a:pt x="0" y="2"/>
                        <a:pt x="1" y="1"/>
                      </a:cubicBezTo>
                      <a:cubicBezTo>
                        <a:pt x="1" y="0"/>
                        <a:pt x="1" y="0"/>
                        <a:pt x="1" y="0"/>
                      </a:cubicBezTo>
                      <a:cubicBezTo>
                        <a:pt x="2" y="1"/>
                        <a:pt x="2" y="1"/>
                        <a:pt x="2" y="1"/>
                      </a:cubicBezTo>
                      <a:cubicBezTo>
                        <a:pt x="3" y="2"/>
                        <a:pt x="3" y="4"/>
                        <a:pt x="4" y="5"/>
                      </a:cubicBezTo>
                      <a:cubicBezTo>
                        <a:pt x="4" y="5"/>
                        <a:pt x="4" y="5"/>
                        <a:pt x="4" y="5"/>
                      </a:cubicBezTo>
                      <a:lnTo>
                        <a:pt x="1"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5" name="Freeform 481"/>
                <p:cNvSpPr>
                  <a:spLocks noChangeArrowheads="1"/>
                </p:cNvSpPr>
                <p:nvPr/>
              </p:nvSpPr>
              <p:spPr bwMode="auto">
                <a:xfrm>
                  <a:off x="555" y="227"/>
                  <a:ext cx="10" cy="7"/>
                </a:xfrm>
                <a:custGeom>
                  <a:avLst/>
                  <a:gdLst>
                    <a:gd name="T0" fmla="*/ 0 w 6"/>
                    <a:gd name="T1" fmla="*/ 2 h 4"/>
                    <a:gd name="T2" fmla="*/ 4 w 6"/>
                    <a:gd name="T3" fmla="*/ 0 h 4"/>
                    <a:gd name="T4" fmla="*/ 0 w 6"/>
                    <a:gd name="T5" fmla="*/ 2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0" y="2"/>
                      </a:moveTo>
                      <a:cubicBezTo>
                        <a:pt x="1" y="1"/>
                        <a:pt x="3" y="0"/>
                        <a:pt x="4" y="0"/>
                      </a:cubicBezTo>
                      <a:cubicBezTo>
                        <a:pt x="6" y="3"/>
                        <a:pt x="2" y="4"/>
                        <a:pt x="0" y="2"/>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6" name="Freeform 482"/>
                <p:cNvSpPr>
                  <a:spLocks noChangeArrowheads="1"/>
                </p:cNvSpPr>
                <p:nvPr/>
              </p:nvSpPr>
              <p:spPr bwMode="auto">
                <a:xfrm>
                  <a:off x="553" y="226"/>
                  <a:ext cx="12" cy="8"/>
                </a:xfrm>
                <a:custGeom>
                  <a:avLst/>
                  <a:gdLst>
                    <a:gd name="T0" fmla="*/ 3 w 7"/>
                    <a:gd name="T1" fmla="*/ 5 h 5"/>
                    <a:gd name="T2" fmla="*/ 0 w 7"/>
                    <a:gd name="T3" fmla="*/ 3 h 5"/>
                    <a:gd name="T4" fmla="*/ 0 w 7"/>
                    <a:gd name="T5" fmla="*/ 2 h 5"/>
                    <a:gd name="T6" fmla="*/ 6 w 7"/>
                    <a:gd name="T7" fmla="*/ 0 h 5"/>
                    <a:gd name="T8" fmla="*/ 6 w 7"/>
                    <a:gd name="T9" fmla="*/ 0 h 5"/>
                    <a:gd name="T10" fmla="*/ 6 w 7"/>
                    <a:gd name="T11" fmla="*/ 3 h 5"/>
                    <a:gd name="T12" fmla="*/ 3 w 7"/>
                    <a:gd name="T13" fmla="*/ 5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3" y="5"/>
                      </a:moveTo>
                      <a:cubicBezTo>
                        <a:pt x="2" y="5"/>
                        <a:pt x="1" y="4"/>
                        <a:pt x="0" y="3"/>
                      </a:cubicBezTo>
                      <a:cubicBezTo>
                        <a:pt x="0" y="2"/>
                        <a:pt x="0" y="2"/>
                        <a:pt x="0" y="2"/>
                      </a:cubicBezTo>
                      <a:cubicBezTo>
                        <a:pt x="6" y="0"/>
                        <a:pt x="6" y="0"/>
                        <a:pt x="6" y="0"/>
                      </a:cubicBezTo>
                      <a:cubicBezTo>
                        <a:pt x="6" y="0"/>
                        <a:pt x="6" y="0"/>
                        <a:pt x="6" y="0"/>
                      </a:cubicBezTo>
                      <a:cubicBezTo>
                        <a:pt x="7" y="2"/>
                        <a:pt x="7" y="3"/>
                        <a:pt x="6" y="3"/>
                      </a:cubicBezTo>
                      <a:cubicBezTo>
                        <a:pt x="6" y="4"/>
                        <a:pt x="5" y="5"/>
                        <a:pt x="3"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7" name="Freeform 483"/>
                <p:cNvSpPr>
                  <a:spLocks noChangeArrowheads="1"/>
                </p:cNvSpPr>
                <p:nvPr/>
              </p:nvSpPr>
              <p:spPr bwMode="auto">
                <a:xfrm>
                  <a:off x="629" y="41"/>
                  <a:ext cx="5" cy="9"/>
                </a:xfrm>
                <a:custGeom>
                  <a:avLst/>
                  <a:gdLst>
                    <a:gd name="T0" fmla="*/ 3 w 3"/>
                    <a:gd name="T1" fmla="*/ 2 h 5"/>
                    <a:gd name="T2" fmla="*/ 3 w 3"/>
                    <a:gd name="T3" fmla="*/ 5 h 5"/>
                    <a:gd name="T4" fmla="*/ 2 w 3"/>
                    <a:gd name="T5" fmla="*/ 0 h 5"/>
                    <a:gd name="T6" fmla="*/ 3 w 3"/>
                    <a:gd name="T7" fmla="*/ 2 h 5"/>
                    <a:gd name="T8" fmla="*/ 0 60000 65536"/>
                    <a:gd name="T9" fmla="*/ 0 60000 65536"/>
                    <a:gd name="T10" fmla="*/ 0 60000 65536"/>
                    <a:gd name="T11" fmla="*/ 0 60000 65536"/>
                    <a:gd name="T12" fmla="*/ 0 w 3"/>
                    <a:gd name="T13" fmla="*/ 0 h 5"/>
                    <a:gd name="T14" fmla="*/ 3 w 3"/>
                    <a:gd name="T15" fmla="*/ 5 h 5"/>
                  </a:gdLst>
                  <a:ahLst/>
                  <a:cxnLst>
                    <a:cxn ang="T8">
                      <a:pos x="T0" y="T1"/>
                    </a:cxn>
                    <a:cxn ang="T9">
                      <a:pos x="T2" y="T3"/>
                    </a:cxn>
                    <a:cxn ang="T10">
                      <a:pos x="T4" y="T5"/>
                    </a:cxn>
                    <a:cxn ang="T11">
                      <a:pos x="T6" y="T7"/>
                    </a:cxn>
                  </a:cxnLst>
                  <a:rect l="T12" t="T13" r="T14" b="T15"/>
                  <a:pathLst>
                    <a:path w="3" h="5">
                      <a:moveTo>
                        <a:pt x="3" y="2"/>
                      </a:moveTo>
                      <a:cubicBezTo>
                        <a:pt x="3" y="3"/>
                        <a:pt x="3" y="4"/>
                        <a:pt x="3" y="5"/>
                      </a:cubicBezTo>
                      <a:cubicBezTo>
                        <a:pt x="1" y="4"/>
                        <a:pt x="0" y="2"/>
                        <a:pt x="2" y="0"/>
                      </a:cubicBezTo>
                      <a:cubicBezTo>
                        <a:pt x="2" y="1"/>
                        <a:pt x="3" y="1"/>
                        <a:pt x="3" y="2"/>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8" name="Freeform 484"/>
                <p:cNvSpPr>
                  <a:spLocks noChangeArrowheads="1"/>
                </p:cNvSpPr>
                <p:nvPr/>
              </p:nvSpPr>
              <p:spPr bwMode="auto">
                <a:xfrm>
                  <a:off x="629" y="40"/>
                  <a:ext cx="7" cy="13"/>
                </a:xfrm>
                <a:custGeom>
                  <a:avLst/>
                  <a:gdLst>
                    <a:gd name="T0" fmla="*/ 3 w 4"/>
                    <a:gd name="T1" fmla="*/ 8 h 8"/>
                    <a:gd name="T2" fmla="*/ 2 w 4"/>
                    <a:gd name="T3" fmla="*/ 7 h 8"/>
                    <a:gd name="T4" fmla="*/ 0 w 4"/>
                    <a:gd name="T5" fmla="*/ 3 h 8"/>
                    <a:gd name="T6" fmla="*/ 1 w 4"/>
                    <a:gd name="T7" fmla="*/ 1 h 8"/>
                    <a:gd name="T8" fmla="*/ 2 w 4"/>
                    <a:gd name="T9" fmla="*/ 0 h 8"/>
                    <a:gd name="T10" fmla="*/ 3 w 4"/>
                    <a:gd name="T11" fmla="*/ 1 h 8"/>
                    <a:gd name="T12" fmla="*/ 3 w 4"/>
                    <a:gd name="T13" fmla="*/ 1 h 8"/>
                    <a:gd name="T14" fmla="*/ 4 w 4"/>
                    <a:gd name="T15" fmla="*/ 2 h 8"/>
                    <a:gd name="T16" fmla="*/ 4 w 4"/>
                    <a:gd name="T17" fmla="*/ 3 h 8"/>
                    <a:gd name="T18" fmla="*/ 4 w 4"/>
                    <a:gd name="T19" fmla="*/ 3 h 8"/>
                    <a:gd name="T20" fmla="*/ 4 w 4"/>
                    <a:gd name="T21" fmla="*/ 5 h 8"/>
                    <a:gd name="T22" fmla="*/ 4 w 4"/>
                    <a:gd name="T23" fmla="*/ 6 h 8"/>
                    <a:gd name="T24" fmla="*/ 3 w 4"/>
                    <a:gd name="T25" fmla="*/ 8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
                    <a:gd name="T40" fmla="*/ 0 h 8"/>
                    <a:gd name="T41" fmla="*/ 4 w 4"/>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 h="8">
                      <a:moveTo>
                        <a:pt x="3" y="8"/>
                      </a:moveTo>
                      <a:cubicBezTo>
                        <a:pt x="2" y="7"/>
                        <a:pt x="2" y="7"/>
                        <a:pt x="2" y="7"/>
                      </a:cubicBezTo>
                      <a:cubicBezTo>
                        <a:pt x="1" y="6"/>
                        <a:pt x="0" y="4"/>
                        <a:pt x="0" y="3"/>
                      </a:cubicBezTo>
                      <a:cubicBezTo>
                        <a:pt x="0" y="2"/>
                        <a:pt x="0" y="1"/>
                        <a:pt x="1" y="1"/>
                      </a:cubicBezTo>
                      <a:cubicBezTo>
                        <a:pt x="2" y="0"/>
                        <a:pt x="2" y="0"/>
                        <a:pt x="2" y="0"/>
                      </a:cubicBezTo>
                      <a:cubicBezTo>
                        <a:pt x="3" y="1"/>
                        <a:pt x="3" y="1"/>
                        <a:pt x="3" y="1"/>
                      </a:cubicBezTo>
                      <a:cubicBezTo>
                        <a:pt x="3" y="1"/>
                        <a:pt x="3" y="1"/>
                        <a:pt x="3" y="1"/>
                      </a:cubicBezTo>
                      <a:cubicBezTo>
                        <a:pt x="4" y="1"/>
                        <a:pt x="4" y="2"/>
                        <a:pt x="4" y="2"/>
                      </a:cubicBezTo>
                      <a:cubicBezTo>
                        <a:pt x="4" y="3"/>
                        <a:pt x="4" y="3"/>
                        <a:pt x="4" y="3"/>
                      </a:cubicBezTo>
                      <a:cubicBezTo>
                        <a:pt x="4" y="3"/>
                        <a:pt x="4" y="3"/>
                        <a:pt x="4" y="3"/>
                      </a:cubicBezTo>
                      <a:cubicBezTo>
                        <a:pt x="4" y="4"/>
                        <a:pt x="4" y="5"/>
                        <a:pt x="4" y="5"/>
                      </a:cubicBezTo>
                      <a:cubicBezTo>
                        <a:pt x="4" y="6"/>
                        <a:pt x="4" y="6"/>
                        <a:pt x="4" y="6"/>
                      </a:cubicBezTo>
                      <a:lnTo>
                        <a:pt x="3"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9" name="Freeform 485"/>
                <p:cNvSpPr>
                  <a:spLocks noChangeArrowheads="1"/>
                </p:cNvSpPr>
                <p:nvPr/>
              </p:nvSpPr>
              <p:spPr bwMode="auto">
                <a:xfrm>
                  <a:off x="600" y="115"/>
                  <a:ext cx="8" cy="7"/>
                </a:xfrm>
                <a:custGeom>
                  <a:avLst/>
                  <a:gdLst>
                    <a:gd name="T0" fmla="*/ 2 w 5"/>
                    <a:gd name="T1" fmla="*/ 0 h 4"/>
                    <a:gd name="T2" fmla="*/ 5 w 5"/>
                    <a:gd name="T3" fmla="*/ 1 h 4"/>
                    <a:gd name="T4" fmla="*/ 0 w 5"/>
                    <a:gd name="T5" fmla="*/ 4 h 4"/>
                    <a:gd name="T6" fmla="*/ 2 w 5"/>
                    <a:gd name="T7" fmla="*/ 0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2" y="0"/>
                      </a:moveTo>
                      <a:cubicBezTo>
                        <a:pt x="3" y="0"/>
                        <a:pt x="4" y="0"/>
                        <a:pt x="5" y="1"/>
                      </a:cubicBezTo>
                      <a:cubicBezTo>
                        <a:pt x="4" y="2"/>
                        <a:pt x="2" y="3"/>
                        <a:pt x="0" y="4"/>
                      </a:cubicBezTo>
                      <a:cubicBezTo>
                        <a:pt x="1" y="2"/>
                        <a:pt x="1" y="1"/>
                        <a:pt x="2"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0" name="Freeform 486"/>
                <p:cNvSpPr>
                  <a:spLocks noChangeArrowheads="1"/>
                </p:cNvSpPr>
                <p:nvPr/>
              </p:nvSpPr>
              <p:spPr bwMode="auto">
                <a:xfrm>
                  <a:off x="596" y="114"/>
                  <a:ext cx="17" cy="12"/>
                </a:xfrm>
                <a:custGeom>
                  <a:avLst/>
                  <a:gdLst>
                    <a:gd name="T0" fmla="*/ 0 w 10"/>
                    <a:gd name="T1" fmla="*/ 7 h 7"/>
                    <a:gd name="T2" fmla="*/ 1 w 10"/>
                    <a:gd name="T3" fmla="*/ 4 h 7"/>
                    <a:gd name="T4" fmla="*/ 2 w 10"/>
                    <a:gd name="T5" fmla="*/ 2 h 7"/>
                    <a:gd name="T6" fmla="*/ 3 w 10"/>
                    <a:gd name="T7" fmla="*/ 0 h 7"/>
                    <a:gd name="T8" fmla="*/ 4 w 10"/>
                    <a:gd name="T9" fmla="*/ 0 h 7"/>
                    <a:gd name="T10" fmla="*/ 6 w 10"/>
                    <a:gd name="T11" fmla="*/ 0 h 7"/>
                    <a:gd name="T12" fmla="*/ 7 w 10"/>
                    <a:gd name="T13" fmla="*/ 1 h 7"/>
                    <a:gd name="T14" fmla="*/ 10 w 10"/>
                    <a:gd name="T15" fmla="*/ 1 h 7"/>
                    <a:gd name="T16" fmla="*/ 8 w 10"/>
                    <a:gd name="T17" fmla="*/ 3 h 7"/>
                    <a:gd name="T18" fmla="*/ 3 w 10"/>
                    <a:gd name="T19" fmla="*/ 6 h 7"/>
                    <a:gd name="T20" fmla="*/ 0 w 10"/>
                    <a:gd name="T21" fmla="*/ 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7"/>
                    <a:gd name="T35" fmla="*/ 10 w 10"/>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7">
                      <a:moveTo>
                        <a:pt x="0" y="7"/>
                      </a:moveTo>
                      <a:cubicBezTo>
                        <a:pt x="1" y="4"/>
                        <a:pt x="1" y="4"/>
                        <a:pt x="1" y="4"/>
                      </a:cubicBezTo>
                      <a:cubicBezTo>
                        <a:pt x="2" y="3"/>
                        <a:pt x="2" y="3"/>
                        <a:pt x="2" y="2"/>
                      </a:cubicBezTo>
                      <a:cubicBezTo>
                        <a:pt x="3" y="0"/>
                        <a:pt x="3" y="0"/>
                        <a:pt x="3" y="0"/>
                      </a:cubicBezTo>
                      <a:cubicBezTo>
                        <a:pt x="4" y="0"/>
                        <a:pt x="4" y="0"/>
                        <a:pt x="4" y="0"/>
                      </a:cubicBezTo>
                      <a:cubicBezTo>
                        <a:pt x="5" y="0"/>
                        <a:pt x="5" y="0"/>
                        <a:pt x="6" y="0"/>
                      </a:cubicBezTo>
                      <a:cubicBezTo>
                        <a:pt x="7" y="1"/>
                        <a:pt x="7" y="1"/>
                        <a:pt x="7" y="1"/>
                      </a:cubicBezTo>
                      <a:cubicBezTo>
                        <a:pt x="10" y="1"/>
                        <a:pt x="10" y="1"/>
                        <a:pt x="10" y="1"/>
                      </a:cubicBezTo>
                      <a:cubicBezTo>
                        <a:pt x="8" y="3"/>
                        <a:pt x="8" y="3"/>
                        <a:pt x="8" y="3"/>
                      </a:cubicBezTo>
                      <a:cubicBezTo>
                        <a:pt x="6" y="4"/>
                        <a:pt x="4" y="5"/>
                        <a:pt x="3" y="6"/>
                      </a:cubicBezTo>
                      <a:lnTo>
                        <a:pt x="0"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1" name="Freeform 487"/>
                <p:cNvSpPr>
                  <a:spLocks noChangeArrowheads="1"/>
                </p:cNvSpPr>
                <p:nvPr/>
              </p:nvSpPr>
              <p:spPr bwMode="auto">
                <a:xfrm>
                  <a:off x="612" y="105"/>
                  <a:ext cx="5" cy="7"/>
                </a:xfrm>
                <a:custGeom>
                  <a:avLst/>
                  <a:gdLst>
                    <a:gd name="T0" fmla="*/ 2 w 3"/>
                    <a:gd name="T1" fmla="*/ 0 h 4"/>
                    <a:gd name="T2" fmla="*/ 3 w 3"/>
                    <a:gd name="T3" fmla="*/ 4 h 4"/>
                    <a:gd name="T4" fmla="*/ 0 w 3"/>
                    <a:gd name="T5" fmla="*/ 2 h 4"/>
                    <a:gd name="T6" fmla="*/ 2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2" y="0"/>
                      </a:moveTo>
                      <a:cubicBezTo>
                        <a:pt x="2" y="1"/>
                        <a:pt x="3" y="2"/>
                        <a:pt x="3" y="4"/>
                      </a:cubicBezTo>
                      <a:cubicBezTo>
                        <a:pt x="2" y="3"/>
                        <a:pt x="1" y="3"/>
                        <a:pt x="0" y="2"/>
                      </a:cubicBezTo>
                      <a:cubicBezTo>
                        <a:pt x="1" y="1"/>
                        <a:pt x="1" y="0"/>
                        <a:pt x="2"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2" name="Freeform 488"/>
                <p:cNvSpPr>
                  <a:spLocks noChangeArrowheads="1"/>
                </p:cNvSpPr>
                <p:nvPr/>
              </p:nvSpPr>
              <p:spPr bwMode="auto">
                <a:xfrm>
                  <a:off x="608" y="102"/>
                  <a:ext cx="11" cy="12"/>
                </a:xfrm>
                <a:custGeom>
                  <a:avLst/>
                  <a:gdLst>
                    <a:gd name="T0" fmla="*/ 6 w 6"/>
                    <a:gd name="T1" fmla="*/ 7 h 7"/>
                    <a:gd name="T2" fmla="*/ 5 w 6"/>
                    <a:gd name="T3" fmla="*/ 7 h 7"/>
                    <a:gd name="T4" fmla="*/ 1 w 6"/>
                    <a:gd name="T5" fmla="*/ 5 h 7"/>
                    <a:gd name="T6" fmla="*/ 0 w 6"/>
                    <a:gd name="T7" fmla="*/ 4 h 7"/>
                    <a:gd name="T8" fmla="*/ 1 w 6"/>
                    <a:gd name="T9" fmla="*/ 3 h 7"/>
                    <a:gd name="T10" fmla="*/ 2 w 6"/>
                    <a:gd name="T11" fmla="*/ 3 h 7"/>
                    <a:gd name="T12" fmla="*/ 3 w 6"/>
                    <a:gd name="T13" fmla="*/ 1 h 7"/>
                    <a:gd name="T14" fmla="*/ 5 w 6"/>
                    <a:gd name="T15" fmla="*/ 0 h 7"/>
                    <a:gd name="T16" fmla="*/ 5 w 6"/>
                    <a:gd name="T17" fmla="*/ 3 h 7"/>
                    <a:gd name="T18" fmla="*/ 6 w 6"/>
                    <a:gd name="T19" fmla="*/ 5 h 7"/>
                    <a:gd name="T20" fmla="*/ 6 w 6"/>
                    <a:gd name="T21" fmla="*/ 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7"/>
                    <a:gd name="T35" fmla="*/ 6 w 6"/>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7">
                      <a:moveTo>
                        <a:pt x="6" y="7"/>
                      </a:moveTo>
                      <a:cubicBezTo>
                        <a:pt x="5" y="7"/>
                        <a:pt x="5" y="7"/>
                        <a:pt x="5" y="7"/>
                      </a:cubicBezTo>
                      <a:cubicBezTo>
                        <a:pt x="3" y="6"/>
                        <a:pt x="2" y="5"/>
                        <a:pt x="1" y="5"/>
                      </a:cubicBezTo>
                      <a:cubicBezTo>
                        <a:pt x="0" y="4"/>
                        <a:pt x="0" y="4"/>
                        <a:pt x="0" y="4"/>
                      </a:cubicBezTo>
                      <a:cubicBezTo>
                        <a:pt x="1" y="3"/>
                        <a:pt x="1" y="3"/>
                        <a:pt x="1" y="3"/>
                      </a:cubicBezTo>
                      <a:cubicBezTo>
                        <a:pt x="1" y="3"/>
                        <a:pt x="1" y="3"/>
                        <a:pt x="2" y="3"/>
                      </a:cubicBezTo>
                      <a:cubicBezTo>
                        <a:pt x="2" y="2"/>
                        <a:pt x="3" y="1"/>
                        <a:pt x="3" y="1"/>
                      </a:cubicBezTo>
                      <a:cubicBezTo>
                        <a:pt x="5" y="0"/>
                        <a:pt x="5" y="0"/>
                        <a:pt x="5" y="0"/>
                      </a:cubicBezTo>
                      <a:cubicBezTo>
                        <a:pt x="5" y="3"/>
                        <a:pt x="5" y="3"/>
                        <a:pt x="5" y="3"/>
                      </a:cubicBezTo>
                      <a:cubicBezTo>
                        <a:pt x="6" y="4"/>
                        <a:pt x="6" y="5"/>
                        <a:pt x="6" y="5"/>
                      </a:cubicBezTo>
                      <a:lnTo>
                        <a:pt x="6"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3" name="Freeform 489"/>
                <p:cNvSpPr>
                  <a:spLocks noChangeArrowheads="1"/>
                </p:cNvSpPr>
                <p:nvPr/>
              </p:nvSpPr>
              <p:spPr bwMode="auto">
                <a:xfrm>
                  <a:off x="553" y="95"/>
                  <a:ext cx="10" cy="10"/>
                </a:xfrm>
                <a:custGeom>
                  <a:avLst/>
                  <a:gdLst>
                    <a:gd name="T0" fmla="*/ 0 w 6"/>
                    <a:gd name="T1" fmla="*/ 6 h 6"/>
                    <a:gd name="T2" fmla="*/ 2 w 6"/>
                    <a:gd name="T3" fmla="*/ 0 h 6"/>
                    <a:gd name="T4" fmla="*/ 6 w 6"/>
                    <a:gd name="T5" fmla="*/ 3 h 6"/>
                    <a:gd name="T6" fmla="*/ 0 w 6"/>
                    <a:gd name="T7" fmla="*/ 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6"/>
                      </a:moveTo>
                      <a:cubicBezTo>
                        <a:pt x="0" y="4"/>
                        <a:pt x="0" y="0"/>
                        <a:pt x="2" y="0"/>
                      </a:cubicBezTo>
                      <a:cubicBezTo>
                        <a:pt x="6" y="0"/>
                        <a:pt x="2" y="3"/>
                        <a:pt x="6" y="3"/>
                      </a:cubicBezTo>
                      <a:cubicBezTo>
                        <a:pt x="4" y="4"/>
                        <a:pt x="2" y="5"/>
                        <a:pt x="0" y="6"/>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4" name="Freeform 490"/>
                <p:cNvSpPr>
                  <a:spLocks noEditPoints="1" noChangeArrowheads="1"/>
                </p:cNvSpPr>
                <p:nvPr/>
              </p:nvSpPr>
              <p:spPr bwMode="auto">
                <a:xfrm>
                  <a:off x="551" y="93"/>
                  <a:ext cx="19" cy="14"/>
                </a:xfrm>
                <a:custGeom>
                  <a:avLst/>
                  <a:gdLst>
                    <a:gd name="T0" fmla="*/ 1 w 11"/>
                    <a:gd name="T1" fmla="*/ 8 h 8"/>
                    <a:gd name="T2" fmla="*/ 0 w 11"/>
                    <a:gd name="T3" fmla="*/ 7 h 8"/>
                    <a:gd name="T4" fmla="*/ 1 w 11"/>
                    <a:gd name="T5" fmla="*/ 1 h 8"/>
                    <a:gd name="T6" fmla="*/ 3 w 11"/>
                    <a:gd name="T7" fmla="*/ 0 h 8"/>
                    <a:gd name="T8" fmla="*/ 6 w 11"/>
                    <a:gd name="T9" fmla="*/ 1 h 8"/>
                    <a:gd name="T10" fmla="*/ 6 w 11"/>
                    <a:gd name="T11" fmla="*/ 2 h 8"/>
                    <a:gd name="T12" fmla="*/ 6 w 11"/>
                    <a:gd name="T13" fmla="*/ 3 h 8"/>
                    <a:gd name="T14" fmla="*/ 7 w 11"/>
                    <a:gd name="T15" fmla="*/ 3 h 8"/>
                    <a:gd name="T16" fmla="*/ 11 w 11"/>
                    <a:gd name="T17" fmla="*/ 4 h 8"/>
                    <a:gd name="T18" fmla="*/ 1 w 11"/>
                    <a:gd name="T19" fmla="*/ 8 h 8"/>
                    <a:gd name="T20" fmla="*/ 3 w 11"/>
                    <a:gd name="T21" fmla="*/ 2 h 8"/>
                    <a:gd name="T22" fmla="*/ 2 w 11"/>
                    <a:gd name="T23" fmla="*/ 5 h 8"/>
                    <a:gd name="T24" fmla="*/ 4 w 11"/>
                    <a:gd name="T25" fmla="*/ 4 h 8"/>
                    <a:gd name="T26" fmla="*/ 4 w 11"/>
                    <a:gd name="T27" fmla="*/ 2 h 8"/>
                    <a:gd name="T28" fmla="*/ 4 w 11"/>
                    <a:gd name="T29" fmla="*/ 2 h 8"/>
                    <a:gd name="T30" fmla="*/ 3 w 11"/>
                    <a:gd name="T31" fmla="*/ 2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8"/>
                    <a:gd name="T50" fmla="*/ 11 w 11"/>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8">
                      <a:moveTo>
                        <a:pt x="1" y="8"/>
                      </a:moveTo>
                      <a:cubicBezTo>
                        <a:pt x="0" y="7"/>
                        <a:pt x="0" y="7"/>
                        <a:pt x="0" y="7"/>
                      </a:cubicBezTo>
                      <a:cubicBezTo>
                        <a:pt x="0" y="6"/>
                        <a:pt x="0" y="2"/>
                        <a:pt x="1" y="1"/>
                      </a:cubicBezTo>
                      <a:cubicBezTo>
                        <a:pt x="2" y="0"/>
                        <a:pt x="2" y="0"/>
                        <a:pt x="3" y="0"/>
                      </a:cubicBezTo>
                      <a:cubicBezTo>
                        <a:pt x="4" y="0"/>
                        <a:pt x="5" y="0"/>
                        <a:pt x="6" y="1"/>
                      </a:cubicBezTo>
                      <a:cubicBezTo>
                        <a:pt x="6" y="1"/>
                        <a:pt x="6" y="2"/>
                        <a:pt x="6" y="2"/>
                      </a:cubicBezTo>
                      <a:cubicBezTo>
                        <a:pt x="6" y="2"/>
                        <a:pt x="6" y="3"/>
                        <a:pt x="6" y="3"/>
                      </a:cubicBezTo>
                      <a:cubicBezTo>
                        <a:pt x="6" y="3"/>
                        <a:pt x="6" y="3"/>
                        <a:pt x="7" y="3"/>
                      </a:cubicBezTo>
                      <a:cubicBezTo>
                        <a:pt x="11" y="4"/>
                        <a:pt x="11" y="4"/>
                        <a:pt x="11" y="4"/>
                      </a:cubicBezTo>
                      <a:lnTo>
                        <a:pt x="1" y="8"/>
                      </a:lnTo>
                      <a:close/>
                      <a:moveTo>
                        <a:pt x="3" y="2"/>
                      </a:moveTo>
                      <a:cubicBezTo>
                        <a:pt x="2" y="2"/>
                        <a:pt x="2" y="4"/>
                        <a:pt x="2" y="5"/>
                      </a:cubicBezTo>
                      <a:cubicBezTo>
                        <a:pt x="4" y="4"/>
                        <a:pt x="4" y="4"/>
                        <a:pt x="4" y="4"/>
                      </a:cubicBezTo>
                      <a:cubicBezTo>
                        <a:pt x="4" y="4"/>
                        <a:pt x="4" y="3"/>
                        <a:pt x="4" y="2"/>
                      </a:cubicBezTo>
                      <a:cubicBezTo>
                        <a:pt x="4" y="2"/>
                        <a:pt x="4" y="2"/>
                        <a:pt x="4" y="2"/>
                      </a:cubicBezTo>
                      <a:cubicBezTo>
                        <a:pt x="4" y="2"/>
                        <a:pt x="4"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5" name="Freeform 491"/>
                <p:cNvSpPr>
                  <a:spLocks noChangeArrowheads="1"/>
                </p:cNvSpPr>
                <p:nvPr/>
              </p:nvSpPr>
              <p:spPr bwMode="auto">
                <a:xfrm>
                  <a:off x="474" y="160"/>
                  <a:ext cx="15" cy="17"/>
                </a:xfrm>
                <a:custGeom>
                  <a:avLst/>
                  <a:gdLst>
                    <a:gd name="T0" fmla="*/ 2 w 9"/>
                    <a:gd name="T1" fmla="*/ 5 h 10"/>
                    <a:gd name="T2" fmla="*/ 0 w 9"/>
                    <a:gd name="T3" fmla="*/ 3 h 10"/>
                    <a:gd name="T4" fmla="*/ 2 w 9"/>
                    <a:gd name="T5" fmla="*/ 3 h 10"/>
                    <a:gd name="T6" fmla="*/ 2 w 9"/>
                    <a:gd name="T7" fmla="*/ 0 h 10"/>
                    <a:gd name="T8" fmla="*/ 9 w 9"/>
                    <a:gd name="T9" fmla="*/ 8 h 10"/>
                    <a:gd name="T10" fmla="*/ 2 w 9"/>
                    <a:gd name="T11" fmla="*/ 6 h 10"/>
                    <a:gd name="T12" fmla="*/ 3 w 9"/>
                    <a:gd name="T13" fmla="*/ 7 h 10"/>
                    <a:gd name="T14" fmla="*/ 2 w 9"/>
                    <a:gd name="T15" fmla="*/ 5 h 10"/>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0"/>
                    <a:gd name="T26" fmla="*/ 9 w 9"/>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0">
                      <a:moveTo>
                        <a:pt x="2" y="5"/>
                      </a:moveTo>
                      <a:cubicBezTo>
                        <a:pt x="1" y="5"/>
                        <a:pt x="1" y="3"/>
                        <a:pt x="0" y="3"/>
                      </a:cubicBezTo>
                      <a:cubicBezTo>
                        <a:pt x="1" y="3"/>
                        <a:pt x="1" y="3"/>
                        <a:pt x="2" y="3"/>
                      </a:cubicBezTo>
                      <a:cubicBezTo>
                        <a:pt x="1" y="1"/>
                        <a:pt x="2" y="1"/>
                        <a:pt x="2" y="0"/>
                      </a:cubicBezTo>
                      <a:cubicBezTo>
                        <a:pt x="4" y="2"/>
                        <a:pt x="7" y="5"/>
                        <a:pt x="9" y="8"/>
                      </a:cubicBezTo>
                      <a:cubicBezTo>
                        <a:pt x="6" y="10"/>
                        <a:pt x="4" y="8"/>
                        <a:pt x="2" y="6"/>
                      </a:cubicBezTo>
                      <a:cubicBezTo>
                        <a:pt x="2" y="6"/>
                        <a:pt x="3" y="7"/>
                        <a:pt x="3" y="7"/>
                      </a:cubicBezTo>
                      <a:cubicBezTo>
                        <a:pt x="2" y="7"/>
                        <a:pt x="2" y="6"/>
                        <a:pt x="2" y="5"/>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6" name="Freeform 492"/>
                <p:cNvSpPr>
                  <a:spLocks noEditPoints="1" noChangeArrowheads="1"/>
                </p:cNvSpPr>
                <p:nvPr/>
              </p:nvSpPr>
              <p:spPr bwMode="auto">
                <a:xfrm>
                  <a:off x="472" y="157"/>
                  <a:ext cx="19" cy="26"/>
                </a:xfrm>
                <a:custGeom>
                  <a:avLst/>
                  <a:gdLst>
                    <a:gd name="T0" fmla="*/ 5 w 11"/>
                    <a:gd name="T1" fmla="*/ 15 h 15"/>
                    <a:gd name="T2" fmla="*/ 2 w 11"/>
                    <a:gd name="T3" fmla="*/ 9 h 15"/>
                    <a:gd name="T4" fmla="*/ 2 w 11"/>
                    <a:gd name="T5" fmla="*/ 8 h 15"/>
                    <a:gd name="T6" fmla="*/ 1 w 11"/>
                    <a:gd name="T7" fmla="*/ 6 h 15"/>
                    <a:gd name="T8" fmla="*/ 1 w 11"/>
                    <a:gd name="T9" fmla="*/ 5 h 15"/>
                    <a:gd name="T10" fmla="*/ 0 w 11"/>
                    <a:gd name="T11" fmla="*/ 4 h 15"/>
                    <a:gd name="T12" fmla="*/ 1 w 11"/>
                    <a:gd name="T13" fmla="*/ 4 h 15"/>
                    <a:gd name="T14" fmla="*/ 2 w 11"/>
                    <a:gd name="T15" fmla="*/ 2 h 15"/>
                    <a:gd name="T16" fmla="*/ 3 w 11"/>
                    <a:gd name="T17" fmla="*/ 1 h 15"/>
                    <a:gd name="T18" fmla="*/ 3 w 11"/>
                    <a:gd name="T19" fmla="*/ 0 h 15"/>
                    <a:gd name="T20" fmla="*/ 4 w 11"/>
                    <a:gd name="T21" fmla="*/ 1 h 15"/>
                    <a:gd name="T22" fmla="*/ 10 w 11"/>
                    <a:gd name="T23" fmla="*/ 9 h 15"/>
                    <a:gd name="T24" fmla="*/ 11 w 11"/>
                    <a:gd name="T25" fmla="*/ 10 h 15"/>
                    <a:gd name="T26" fmla="*/ 10 w 11"/>
                    <a:gd name="T27" fmla="*/ 10 h 15"/>
                    <a:gd name="T28" fmla="*/ 5 w 11"/>
                    <a:gd name="T29" fmla="*/ 10 h 15"/>
                    <a:gd name="T30" fmla="*/ 5 w 11"/>
                    <a:gd name="T31" fmla="*/ 15 h 15"/>
                    <a:gd name="T32" fmla="*/ 3 w 11"/>
                    <a:gd name="T33" fmla="*/ 6 h 15"/>
                    <a:gd name="T34" fmla="*/ 4 w 11"/>
                    <a:gd name="T35" fmla="*/ 7 h 15"/>
                    <a:gd name="T36" fmla="*/ 5 w 11"/>
                    <a:gd name="T37" fmla="*/ 8 h 15"/>
                    <a:gd name="T38" fmla="*/ 8 w 11"/>
                    <a:gd name="T39" fmla="*/ 9 h 15"/>
                    <a:gd name="T40" fmla="*/ 3 w 11"/>
                    <a:gd name="T41" fmla="*/ 3 h 15"/>
                    <a:gd name="T42" fmla="*/ 3 w 11"/>
                    <a:gd name="T43" fmla="*/ 4 h 15"/>
                    <a:gd name="T44" fmla="*/ 4 w 11"/>
                    <a:gd name="T45" fmla="*/ 4 h 15"/>
                    <a:gd name="T46" fmla="*/ 5 w 11"/>
                    <a:gd name="T47" fmla="*/ 6 h 15"/>
                    <a:gd name="T48" fmla="*/ 3 w 11"/>
                    <a:gd name="T49" fmla="*/ 6 h 15"/>
                    <a:gd name="T50" fmla="*/ 3 w 11"/>
                    <a:gd name="T51" fmla="*/ 6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
                    <a:gd name="T79" fmla="*/ 0 h 15"/>
                    <a:gd name="T80" fmla="*/ 11 w 11"/>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 h="15">
                      <a:moveTo>
                        <a:pt x="5" y="15"/>
                      </a:moveTo>
                      <a:cubicBezTo>
                        <a:pt x="2" y="9"/>
                        <a:pt x="2" y="9"/>
                        <a:pt x="2" y="9"/>
                      </a:cubicBezTo>
                      <a:cubicBezTo>
                        <a:pt x="2" y="9"/>
                        <a:pt x="2" y="8"/>
                        <a:pt x="2" y="8"/>
                      </a:cubicBezTo>
                      <a:cubicBezTo>
                        <a:pt x="1" y="7"/>
                        <a:pt x="1" y="6"/>
                        <a:pt x="1" y="6"/>
                      </a:cubicBezTo>
                      <a:cubicBezTo>
                        <a:pt x="1" y="5"/>
                        <a:pt x="1" y="5"/>
                        <a:pt x="1" y="5"/>
                      </a:cubicBezTo>
                      <a:cubicBezTo>
                        <a:pt x="0" y="4"/>
                        <a:pt x="0" y="4"/>
                        <a:pt x="0" y="4"/>
                      </a:cubicBezTo>
                      <a:cubicBezTo>
                        <a:pt x="1" y="4"/>
                        <a:pt x="1" y="4"/>
                        <a:pt x="1" y="4"/>
                      </a:cubicBezTo>
                      <a:cubicBezTo>
                        <a:pt x="1" y="3"/>
                        <a:pt x="2" y="3"/>
                        <a:pt x="2" y="2"/>
                      </a:cubicBezTo>
                      <a:cubicBezTo>
                        <a:pt x="2" y="2"/>
                        <a:pt x="2" y="2"/>
                        <a:pt x="3" y="1"/>
                      </a:cubicBezTo>
                      <a:cubicBezTo>
                        <a:pt x="3" y="0"/>
                        <a:pt x="3" y="0"/>
                        <a:pt x="3" y="0"/>
                      </a:cubicBezTo>
                      <a:cubicBezTo>
                        <a:pt x="4" y="1"/>
                        <a:pt x="4" y="1"/>
                        <a:pt x="4" y="1"/>
                      </a:cubicBezTo>
                      <a:cubicBezTo>
                        <a:pt x="6" y="4"/>
                        <a:pt x="8" y="6"/>
                        <a:pt x="10" y="9"/>
                      </a:cubicBezTo>
                      <a:cubicBezTo>
                        <a:pt x="11" y="10"/>
                        <a:pt x="11" y="10"/>
                        <a:pt x="11" y="10"/>
                      </a:cubicBezTo>
                      <a:cubicBezTo>
                        <a:pt x="10" y="10"/>
                        <a:pt x="10" y="10"/>
                        <a:pt x="10" y="10"/>
                      </a:cubicBezTo>
                      <a:cubicBezTo>
                        <a:pt x="8" y="12"/>
                        <a:pt x="6" y="11"/>
                        <a:pt x="5" y="10"/>
                      </a:cubicBezTo>
                      <a:lnTo>
                        <a:pt x="5" y="15"/>
                      </a:lnTo>
                      <a:close/>
                      <a:moveTo>
                        <a:pt x="3" y="6"/>
                      </a:moveTo>
                      <a:cubicBezTo>
                        <a:pt x="4" y="7"/>
                        <a:pt x="4" y="7"/>
                        <a:pt x="4" y="7"/>
                      </a:cubicBezTo>
                      <a:cubicBezTo>
                        <a:pt x="4" y="7"/>
                        <a:pt x="5" y="8"/>
                        <a:pt x="5" y="8"/>
                      </a:cubicBezTo>
                      <a:cubicBezTo>
                        <a:pt x="6" y="9"/>
                        <a:pt x="7" y="10"/>
                        <a:pt x="8" y="9"/>
                      </a:cubicBezTo>
                      <a:cubicBezTo>
                        <a:pt x="7" y="7"/>
                        <a:pt x="5" y="5"/>
                        <a:pt x="3" y="3"/>
                      </a:cubicBezTo>
                      <a:cubicBezTo>
                        <a:pt x="3" y="3"/>
                        <a:pt x="3" y="4"/>
                        <a:pt x="3" y="4"/>
                      </a:cubicBezTo>
                      <a:cubicBezTo>
                        <a:pt x="3" y="4"/>
                        <a:pt x="3" y="4"/>
                        <a:pt x="4" y="4"/>
                      </a:cubicBezTo>
                      <a:cubicBezTo>
                        <a:pt x="5" y="6"/>
                        <a:pt x="5" y="6"/>
                        <a:pt x="5" y="6"/>
                      </a:cubicBezTo>
                      <a:cubicBezTo>
                        <a:pt x="3" y="6"/>
                        <a:pt x="3" y="6"/>
                        <a:pt x="3" y="6"/>
                      </a:cubicBezTo>
                      <a:cubicBezTo>
                        <a:pt x="3" y="6"/>
                        <a:pt x="3" y="6"/>
                        <a:pt x="3"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7" name="Freeform 493"/>
                <p:cNvSpPr>
                  <a:spLocks noChangeArrowheads="1"/>
                </p:cNvSpPr>
                <p:nvPr/>
              </p:nvSpPr>
              <p:spPr bwMode="auto">
                <a:xfrm>
                  <a:off x="433" y="141"/>
                  <a:ext cx="6" cy="9"/>
                </a:xfrm>
                <a:custGeom>
                  <a:avLst/>
                  <a:gdLst>
                    <a:gd name="T0" fmla="*/ 0 w 4"/>
                    <a:gd name="T1" fmla="*/ 1 h 5"/>
                    <a:gd name="T2" fmla="*/ 3 w 4"/>
                    <a:gd name="T3" fmla="*/ 5 h 5"/>
                    <a:gd name="T4" fmla="*/ 0 w 4"/>
                    <a:gd name="T5" fmla="*/ 1 h 5"/>
                    <a:gd name="T6" fmla="*/ 0 60000 65536"/>
                    <a:gd name="T7" fmla="*/ 0 60000 65536"/>
                    <a:gd name="T8" fmla="*/ 0 60000 65536"/>
                    <a:gd name="T9" fmla="*/ 0 w 4"/>
                    <a:gd name="T10" fmla="*/ 0 h 5"/>
                    <a:gd name="T11" fmla="*/ 4 w 4"/>
                    <a:gd name="T12" fmla="*/ 5 h 5"/>
                  </a:gdLst>
                  <a:ahLst/>
                  <a:cxnLst>
                    <a:cxn ang="T6">
                      <a:pos x="T0" y="T1"/>
                    </a:cxn>
                    <a:cxn ang="T7">
                      <a:pos x="T2" y="T3"/>
                    </a:cxn>
                    <a:cxn ang="T8">
                      <a:pos x="T4" y="T5"/>
                    </a:cxn>
                  </a:cxnLst>
                  <a:rect l="T9" t="T10" r="T11" b="T12"/>
                  <a:pathLst>
                    <a:path w="4" h="5">
                      <a:moveTo>
                        <a:pt x="0" y="1"/>
                      </a:moveTo>
                      <a:cubicBezTo>
                        <a:pt x="3" y="0"/>
                        <a:pt x="4" y="2"/>
                        <a:pt x="3" y="5"/>
                      </a:cubicBezTo>
                      <a:cubicBezTo>
                        <a:pt x="2" y="4"/>
                        <a:pt x="1" y="2"/>
                        <a:pt x="0" y="1"/>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8" name="Freeform 494"/>
                <p:cNvSpPr>
                  <a:spLocks noChangeArrowheads="1"/>
                </p:cNvSpPr>
                <p:nvPr/>
              </p:nvSpPr>
              <p:spPr bwMode="auto">
                <a:xfrm>
                  <a:off x="429" y="140"/>
                  <a:ext cx="12" cy="15"/>
                </a:xfrm>
                <a:custGeom>
                  <a:avLst/>
                  <a:gdLst>
                    <a:gd name="T0" fmla="*/ 6 w 7"/>
                    <a:gd name="T1" fmla="*/ 9 h 9"/>
                    <a:gd name="T2" fmla="*/ 5 w 7"/>
                    <a:gd name="T3" fmla="*/ 7 h 9"/>
                    <a:gd name="T4" fmla="*/ 1 w 7"/>
                    <a:gd name="T5" fmla="*/ 2 h 9"/>
                    <a:gd name="T6" fmla="*/ 0 w 7"/>
                    <a:gd name="T7" fmla="*/ 1 h 9"/>
                    <a:gd name="T8" fmla="*/ 2 w 7"/>
                    <a:gd name="T9" fmla="*/ 1 h 9"/>
                    <a:gd name="T10" fmla="*/ 6 w 7"/>
                    <a:gd name="T11" fmla="*/ 2 h 9"/>
                    <a:gd name="T12" fmla="*/ 6 w 7"/>
                    <a:gd name="T13" fmla="*/ 6 h 9"/>
                    <a:gd name="T14" fmla="*/ 6 w 7"/>
                    <a:gd name="T15" fmla="*/ 9 h 9"/>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9"/>
                    <a:gd name="T26" fmla="*/ 7 w 7"/>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9">
                      <a:moveTo>
                        <a:pt x="6" y="9"/>
                      </a:moveTo>
                      <a:cubicBezTo>
                        <a:pt x="5" y="7"/>
                        <a:pt x="5" y="7"/>
                        <a:pt x="5" y="7"/>
                      </a:cubicBezTo>
                      <a:cubicBezTo>
                        <a:pt x="4" y="5"/>
                        <a:pt x="2" y="4"/>
                        <a:pt x="1" y="2"/>
                      </a:cubicBezTo>
                      <a:cubicBezTo>
                        <a:pt x="0" y="1"/>
                        <a:pt x="0" y="1"/>
                        <a:pt x="0" y="1"/>
                      </a:cubicBezTo>
                      <a:cubicBezTo>
                        <a:pt x="2" y="1"/>
                        <a:pt x="2" y="1"/>
                        <a:pt x="2" y="1"/>
                      </a:cubicBezTo>
                      <a:cubicBezTo>
                        <a:pt x="3" y="0"/>
                        <a:pt x="5" y="1"/>
                        <a:pt x="6" y="2"/>
                      </a:cubicBezTo>
                      <a:cubicBezTo>
                        <a:pt x="7" y="3"/>
                        <a:pt x="7" y="4"/>
                        <a:pt x="6" y="6"/>
                      </a:cubicBezTo>
                      <a:lnTo>
                        <a:pt x="6"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9" name="Freeform 495"/>
                <p:cNvSpPr>
                  <a:spLocks noChangeArrowheads="1"/>
                </p:cNvSpPr>
                <p:nvPr/>
              </p:nvSpPr>
              <p:spPr bwMode="auto">
                <a:xfrm>
                  <a:off x="441" y="2"/>
                  <a:ext cx="107" cy="100"/>
                </a:xfrm>
                <a:custGeom>
                  <a:avLst/>
                  <a:gdLst>
                    <a:gd name="T0" fmla="*/ 0 w 62"/>
                    <a:gd name="T1" fmla="*/ 49 h 58"/>
                    <a:gd name="T2" fmla="*/ 10 w 62"/>
                    <a:gd name="T3" fmla="*/ 46 h 58"/>
                    <a:gd name="T4" fmla="*/ 6 w 62"/>
                    <a:gd name="T5" fmla="*/ 43 h 58"/>
                    <a:gd name="T6" fmla="*/ 8 w 62"/>
                    <a:gd name="T7" fmla="*/ 42 h 58"/>
                    <a:gd name="T8" fmla="*/ 6 w 62"/>
                    <a:gd name="T9" fmla="*/ 40 h 58"/>
                    <a:gd name="T10" fmla="*/ 10 w 62"/>
                    <a:gd name="T11" fmla="*/ 40 h 58"/>
                    <a:gd name="T12" fmla="*/ 8 w 62"/>
                    <a:gd name="T13" fmla="*/ 37 h 58"/>
                    <a:gd name="T14" fmla="*/ 12 w 62"/>
                    <a:gd name="T15" fmla="*/ 36 h 58"/>
                    <a:gd name="T16" fmla="*/ 8 w 62"/>
                    <a:gd name="T17" fmla="*/ 35 h 58"/>
                    <a:gd name="T18" fmla="*/ 9 w 62"/>
                    <a:gd name="T19" fmla="*/ 32 h 58"/>
                    <a:gd name="T20" fmla="*/ 8 w 62"/>
                    <a:gd name="T21" fmla="*/ 29 h 58"/>
                    <a:gd name="T22" fmla="*/ 28 w 62"/>
                    <a:gd name="T23" fmla="*/ 14 h 58"/>
                    <a:gd name="T24" fmla="*/ 27 w 62"/>
                    <a:gd name="T25" fmla="*/ 16 h 58"/>
                    <a:gd name="T26" fmla="*/ 29 w 62"/>
                    <a:gd name="T27" fmla="*/ 11 h 58"/>
                    <a:gd name="T28" fmla="*/ 39 w 62"/>
                    <a:gd name="T29" fmla="*/ 12 h 58"/>
                    <a:gd name="T30" fmla="*/ 47 w 62"/>
                    <a:gd name="T31" fmla="*/ 6 h 58"/>
                    <a:gd name="T32" fmla="*/ 56 w 62"/>
                    <a:gd name="T33" fmla="*/ 0 h 58"/>
                    <a:gd name="T34" fmla="*/ 60 w 62"/>
                    <a:gd name="T35" fmla="*/ 8 h 58"/>
                    <a:gd name="T36" fmla="*/ 61 w 62"/>
                    <a:gd name="T37" fmla="*/ 8 h 58"/>
                    <a:gd name="T38" fmla="*/ 52 w 62"/>
                    <a:gd name="T39" fmla="*/ 16 h 58"/>
                    <a:gd name="T40" fmla="*/ 39 w 62"/>
                    <a:gd name="T41" fmla="*/ 20 h 58"/>
                    <a:gd name="T42" fmla="*/ 30 w 62"/>
                    <a:gd name="T43" fmla="*/ 30 h 58"/>
                    <a:gd name="T44" fmla="*/ 27 w 62"/>
                    <a:gd name="T45" fmla="*/ 30 h 58"/>
                    <a:gd name="T46" fmla="*/ 28 w 62"/>
                    <a:gd name="T47" fmla="*/ 33 h 58"/>
                    <a:gd name="T48" fmla="*/ 23 w 62"/>
                    <a:gd name="T49" fmla="*/ 35 h 58"/>
                    <a:gd name="T50" fmla="*/ 25 w 62"/>
                    <a:gd name="T51" fmla="*/ 38 h 58"/>
                    <a:gd name="T52" fmla="*/ 21 w 62"/>
                    <a:gd name="T53" fmla="*/ 37 h 58"/>
                    <a:gd name="T54" fmla="*/ 21 w 62"/>
                    <a:gd name="T55" fmla="*/ 40 h 58"/>
                    <a:gd name="T56" fmla="*/ 18 w 62"/>
                    <a:gd name="T57" fmla="*/ 38 h 58"/>
                    <a:gd name="T58" fmla="*/ 18 w 62"/>
                    <a:gd name="T59" fmla="*/ 46 h 58"/>
                    <a:gd name="T60" fmla="*/ 16 w 62"/>
                    <a:gd name="T61" fmla="*/ 43 h 58"/>
                    <a:gd name="T62" fmla="*/ 17 w 62"/>
                    <a:gd name="T63" fmla="*/ 50 h 58"/>
                    <a:gd name="T64" fmla="*/ 13 w 62"/>
                    <a:gd name="T65" fmla="*/ 48 h 58"/>
                    <a:gd name="T66" fmla="*/ 15 w 62"/>
                    <a:gd name="T67" fmla="*/ 52 h 58"/>
                    <a:gd name="T68" fmla="*/ 13 w 62"/>
                    <a:gd name="T69" fmla="*/ 51 h 58"/>
                    <a:gd name="T70" fmla="*/ 12 w 62"/>
                    <a:gd name="T71" fmla="*/ 57 h 58"/>
                    <a:gd name="T72" fmla="*/ 2 w 62"/>
                    <a:gd name="T73" fmla="*/ 55 h 58"/>
                    <a:gd name="T74" fmla="*/ 6 w 62"/>
                    <a:gd name="T75" fmla="*/ 50 h 58"/>
                    <a:gd name="T76" fmla="*/ 0 w 62"/>
                    <a:gd name="T77" fmla="*/ 49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
                    <a:gd name="T118" fmla="*/ 0 h 58"/>
                    <a:gd name="T119" fmla="*/ 62 w 62"/>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 h="58">
                      <a:moveTo>
                        <a:pt x="0" y="49"/>
                      </a:moveTo>
                      <a:cubicBezTo>
                        <a:pt x="5" y="45"/>
                        <a:pt x="5" y="43"/>
                        <a:pt x="10" y="46"/>
                      </a:cubicBezTo>
                      <a:cubicBezTo>
                        <a:pt x="9" y="45"/>
                        <a:pt x="7" y="44"/>
                        <a:pt x="6" y="43"/>
                      </a:cubicBezTo>
                      <a:cubicBezTo>
                        <a:pt x="7" y="43"/>
                        <a:pt x="7" y="42"/>
                        <a:pt x="8" y="42"/>
                      </a:cubicBezTo>
                      <a:cubicBezTo>
                        <a:pt x="8" y="42"/>
                        <a:pt x="7" y="41"/>
                        <a:pt x="6" y="40"/>
                      </a:cubicBezTo>
                      <a:cubicBezTo>
                        <a:pt x="8" y="40"/>
                        <a:pt x="9" y="40"/>
                        <a:pt x="10" y="40"/>
                      </a:cubicBezTo>
                      <a:cubicBezTo>
                        <a:pt x="9" y="39"/>
                        <a:pt x="8" y="38"/>
                        <a:pt x="8" y="37"/>
                      </a:cubicBezTo>
                      <a:cubicBezTo>
                        <a:pt x="9" y="37"/>
                        <a:pt x="11" y="36"/>
                        <a:pt x="12" y="36"/>
                      </a:cubicBezTo>
                      <a:cubicBezTo>
                        <a:pt x="11" y="36"/>
                        <a:pt x="10" y="36"/>
                        <a:pt x="8" y="35"/>
                      </a:cubicBezTo>
                      <a:cubicBezTo>
                        <a:pt x="9" y="34"/>
                        <a:pt x="9" y="33"/>
                        <a:pt x="9" y="32"/>
                      </a:cubicBezTo>
                      <a:cubicBezTo>
                        <a:pt x="7" y="33"/>
                        <a:pt x="7" y="31"/>
                        <a:pt x="8" y="29"/>
                      </a:cubicBezTo>
                      <a:cubicBezTo>
                        <a:pt x="12" y="35"/>
                        <a:pt x="22" y="13"/>
                        <a:pt x="28" y="14"/>
                      </a:cubicBezTo>
                      <a:cubicBezTo>
                        <a:pt x="27" y="15"/>
                        <a:pt x="27" y="15"/>
                        <a:pt x="27" y="16"/>
                      </a:cubicBezTo>
                      <a:cubicBezTo>
                        <a:pt x="30" y="16"/>
                        <a:pt x="29" y="14"/>
                        <a:pt x="29" y="11"/>
                      </a:cubicBezTo>
                      <a:cubicBezTo>
                        <a:pt x="33" y="13"/>
                        <a:pt x="34" y="13"/>
                        <a:pt x="39" y="12"/>
                      </a:cubicBezTo>
                      <a:cubicBezTo>
                        <a:pt x="42" y="11"/>
                        <a:pt x="44" y="9"/>
                        <a:pt x="47" y="6"/>
                      </a:cubicBezTo>
                      <a:cubicBezTo>
                        <a:pt x="49" y="4"/>
                        <a:pt x="53" y="0"/>
                        <a:pt x="56" y="0"/>
                      </a:cubicBezTo>
                      <a:cubicBezTo>
                        <a:pt x="59" y="1"/>
                        <a:pt x="62" y="4"/>
                        <a:pt x="60" y="8"/>
                      </a:cubicBezTo>
                      <a:cubicBezTo>
                        <a:pt x="60" y="8"/>
                        <a:pt x="60" y="8"/>
                        <a:pt x="61" y="8"/>
                      </a:cubicBezTo>
                      <a:cubicBezTo>
                        <a:pt x="58" y="13"/>
                        <a:pt x="57" y="14"/>
                        <a:pt x="52" y="16"/>
                      </a:cubicBezTo>
                      <a:cubicBezTo>
                        <a:pt x="50" y="17"/>
                        <a:pt x="40" y="24"/>
                        <a:pt x="39" y="20"/>
                      </a:cubicBezTo>
                      <a:cubicBezTo>
                        <a:pt x="38" y="22"/>
                        <a:pt x="33" y="30"/>
                        <a:pt x="30" y="30"/>
                      </a:cubicBezTo>
                      <a:cubicBezTo>
                        <a:pt x="30" y="30"/>
                        <a:pt x="27" y="30"/>
                        <a:pt x="27" y="30"/>
                      </a:cubicBezTo>
                      <a:cubicBezTo>
                        <a:pt x="26" y="32"/>
                        <a:pt x="28" y="32"/>
                        <a:pt x="28" y="33"/>
                      </a:cubicBezTo>
                      <a:cubicBezTo>
                        <a:pt x="27" y="36"/>
                        <a:pt x="26" y="37"/>
                        <a:pt x="23" y="35"/>
                      </a:cubicBezTo>
                      <a:cubicBezTo>
                        <a:pt x="24" y="36"/>
                        <a:pt x="24" y="37"/>
                        <a:pt x="25" y="38"/>
                      </a:cubicBezTo>
                      <a:cubicBezTo>
                        <a:pt x="24" y="38"/>
                        <a:pt x="22" y="37"/>
                        <a:pt x="21" y="37"/>
                      </a:cubicBezTo>
                      <a:cubicBezTo>
                        <a:pt x="22" y="38"/>
                        <a:pt x="22" y="39"/>
                        <a:pt x="21" y="40"/>
                      </a:cubicBezTo>
                      <a:cubicBezTo>
                        <a:pt x="20" y="40"/>
                        <a:pt x="19" y="39"/>
                        <a:pt x="18" y="38"/>
                      </a:cubicBezTo>
                      <a:cubicBezTo>
                        <a:pt x="20" y="42"/>
                        <a:pt x="21" y="43"/>
                        <a:pt x="18" y="46"/>
                      </a:cubicBezTo>
                      <a:cubicBezTo>
                        <a:pt x="17" y="45"/>
                        <a:pt x="16" y="44"/>
                        <a:pt x="16" y="43"/>
                      </a:cubicBezTo>
                      <a:cubicBezTo>
                        <a:pt x="13" y="46"/>
                        <a:pt x="18" y="46"/>
                        <a:pt x="17" y="50"/>
                      </a:cubicBezTo>
                      <a:cubicBezTo>
                        <a:pt x="15" y="49"/>
                        <a:pt x="14" y="49"/>
                        <a:pt x="13" y="48"/>
                      </a:cubicBezTo>
                      <a:cubicBezTo>
                        <a:pt x="14" y="49"/>
                        <a:pt x="14" y="50"/>
                        <a:pt x="15" y="52"/>
                      </a:cubicBezTo>
                      <a:cubicBezTo>
                        <a:pt x="15" y="51"/>
                        <a:pt x="14" y="51"/>
                        <a:pt x="13" y="51"/>
                      </a:cubicBezTo>
                      <a:cubicBezTo>
                        <a:pt x="13" y="52"/>
                        <a:pt x="15" y="58"/>
                        <a:pt x="12" y="57"/>
                      </a:cubicBezTo>
                      <a:cubicBezTo>
                        <a:pt x="8" y="55"/>
                        <a:pt x="7" y="54"/>
                        <a:pt x="2" y="55"/>
                      </a:cubicBezTo>
                      <a:cubicBezTo>
                        <a:pt x="4" y="54"/>
                        <a:pt x="5" y="52"/>
                        <a:pt x="6" y="50"/>
                      </a:cubicBezTo>
                      <a:cubicBezTo>
                        <a:pt x="4" y="51"/>
                        <a:pt x="1" y="53"/>
                        <a:pt x="0" y="49"/>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0" name="Freeform 496"/>
                <p:cNvSpPr>
                  <a:spLocks noEditPoints="1" noChangeArrowheads="1"/>
                </p:cNvSpPr>
                <p:nvPr/>
              </p:nvSpPr>
              <p:spPr bwMode="auto">
                <a:xfrm>
                  <a:off x="439" y="0"/>
                  <a:ext cx="109" cy="102"/>
                </a:xfrm>
                <a:custGeom>
                  <a:avLst/>
                  <a:gdLst>
                    <a:gd name="T0" fmla="*/ 12 w 63"/>
                    <a:gd name="T1" fmla="*/ 58 h 59"/>
                    <a:gd name="T2" fmla="*/ 4 w 63"/>
                    <a:gd name="T3" fmla="*/ 53 h 59"/>
                    <a:gd name="T4" fmla="*/ 0 w 63"/>
                    <a:gd name="T5" fmla="*/ 50 h 59"/>
                    <a:gd name="T6" fmla="*/ 7 w 63"/>
                    <a:gd name="T7" fmla="*/ 45 h 59"/>
                    <a:gd name="T8" fmla="*/ 7 w 63"/>
                    <a:gd name="T9" fmla="*/ 43 h 59"/>
                    <a:gd name="T10" fmla="*/ 8 w 63"/>
                    <a:gd name="T11" fmla="*/ 40 h 59"/>
                    <a:gd name="T12" fmla="*/ 9 w 63"/>
                    <a:gd name="T13" fmla="*/ 40 h 59"/>
                    <a:gd name="T14" fmla="*/ 8 w 63"/>
                    <a:gd name="T15" fmla="*/ 37 h 59"/>
                    <a:gd name="T16" fmla="*/ 9 w 63"/>
                    <a:gd name="T17" fmla="*/ 35 h 59"/>
                    <a:gd name="T18" fmla="*/ 8 w 63"/>
                    <a:gd name="T19" fmla="*/ 29 h 59"/>
                    <a:gd name="T20" fmla="*/ 11 w 63"/>
                    <a:gd name="T21" fmla="*/ 30 h 59"/>
                    <a:gd name="T22" fmla="*/ 29 w 63"/>
                    <a:gd name="T23" fmla="*/ 14 h 59"/>
                    <a:gd name="T24" fmla="*/ 29 w 63"/>
                    <a:gd name="T25" fmla="*/ 10 h 59"/>
                    <a:gd name="T26" fmla="*/ 47 w 63"/>
                    <a:gd name="T27" fmla="*/ 7 h 59"/>
                    <a:gd name="T28" fmla="*/ 57 w 63"/>
                    <a:gd name="T29" fmla="*/ 0 h 59"/>
                    <a:gd name="T30" fmla="*/ 63 w 63"/>
                    <a:gd name="T31" fmla="*/ 8 h 59"/>
                    <a:gd name="T32" fmla="*/ 53 w 63"/>
                    <a:gd name="T33" fmla="*/ 18 h 59"/>
                    <a:gd name="T34" fmla="*/ 40 w 63"/>
                    <a:gd name="T35" fmla="*/ 23 h 59"/>
                    <a:gd name="T36" fmla="*/ 30 w 63"/>
                    <a:gd name="T37" fmla="*/ 32 h 59"/>
                    <a:gd name="T38" fmla="*/ 30 w 63"/>
                    <a:gd name="T39" fmla="*/ 34 h 59"/>
                    <a:gd name="T40" fmla="*/ 29 w 63"/>
                    <a:gd name="T41" fmla="*/ 43 h 59"/>
                    <a:gd name="T42" fmla="*/ 24 w 63"/>
                    <a:gd name="T43" fmla="*/ 40 h 59"/>
                    <a:gd name="T44" fmla="*/ 20 w 63"/>
                    <a:gd name="T45" fmla="*/ 48 h 59"/>
                    <a:gd name="T46" fmla="*/ 19 w 63"/>
                    <a:gd name="T47" fmla="*/ 51 h 59"/>
                    <a:gd name="T48" fmla="*/ 19 w 63"/>
                    <a:gd name="T49" fmla="*/ 51 h 59"/>
                    <a:gd name="T50" fmla="*/ 21 w 63"/>
                    <a:gd name="T51" fmla="*/ 56 h 59"/>
                    <a:gd name="T52" fmla="*/ 15 w 63"/>
                    <a:gd name="T53" fmla="*/ 58 h 59"/>
                    <a:gd name="T54" fmla="*/ 13 w 63"/>
                    <a:gd name="T55" fmla="*/ 56 h 59"/>
                    <a:gd name="T56" fmla="*/ 14 w 63"/>
                    <a:gd name="T57" fmla="*/ 57 h 59"/>
                    <a:gd name="T58" fmla="*/ 11 w 63"/>
                    <a:gd name="T59" fmla="*/ 50 h 59"/>
                    <a:gd name="T60" fmla="*/ 11 w 63"/>
                    <a:gd name="T61" fmla="*/ 48 h 59"/>
                    <a:gd name="T62" fmla="*/ 3 w 63"/>
                    <a:gd name="T63" fmla="*/ 51 h 59"/>
                    <a:gd name="T64" fmla="*/ 7 w 63"/>
                    <a:gd name="T65" fmla="*/ 50 h 59"/>
                    <a:gd name="T66" fmla="*/ 7 w 63"/>
                    <a:gd name="T67" fmla="*/ 55 h 59"/>
                    <a:gd name="T68" fmla="*/ 17 w 63"/>
                    <a:gd name="T69" fmla="*/ 49 h 59"/>
                    <a:gd name="T70" fmla="*/ 17 w 63"/>
                    <a:gd name="T71" fmla="*/ 42 h 59"/>
                    <a:gd name="T72" fmla="*/ 19 w 63"/>
                    <a:gd name="T73" fmla="*/ 41 h 59"/>
                    <a:gd name="T74" fmla="*/ 10 w 63"/>
                    <a:gd name="T75" fmla="*/ 39 h 59"/>
                    <a:gd name="T76" fmla="*/ 13 w 63"/>
                    <a:gd name="T77" fmla="*/ 42 h 59"/>
                    <a:gd name="T78" fmla="*/ 10 w 63"/>
                    <a:gd name="T79" fmla="*/ 42 h 59"/>
                    <a:gd name="T80" fmla="*/ 9 w 63"/>
                    <a:gd name="T81" fmla="*/ 44 h 59"/>
                    <a:gd name="T82" fmla="*/ 15 w 63"/>
                    <a:gd name="T83" fmla="*/ 31 h 59"/>
                    <a:gd name="T84" fmla="*/ 22 w 63"/>
                    <a:gd name="T85" fmla="*/ 40 h 59"/>
                    <a:gd name="T86" fmla="*/ 19 w 63"/>
                    <a:gd name="T87" fmla="*/ 34 h 59"/>
                    <a:gd name="T88" fmla="*/ 23 w 63"/>
                    <a:gd name="T89" fmla="*/ 37 h 59"/>
                    <a:gd name="T90" fmla="*/ 28 w 63"/>
                    <a:gd name="T91" fmla="*/ 34 h 59"/>
                    <a:gd name="T92" fmla="*/ 27 w 63"/>
                    <a:gd name="T93" fmla="*/ 31 h 59"/>
                    <a:gd name="T94" fmla="*/ 38 w 63"/>
                    <a:gd name="T95" fmla="*/ 23 h 59"/>
                    <a:gd name="T96" fmla="*/ 41 w 63"/>
                    <a:gd name="T97" fmla="*/ 21 h 59"/>
                    <a:gd name="T98" fmla="*/ 52 w 63"/>
                    <a:gd name="T99" fmla="*/ 16 h 59"/>
                    <a:gd name="T100" fmla="*/ 59 w 63"/>
                    <a:gd name="T101" fmla="*/ 10 h 59"/>
                    <a:gd name="T102" fmla="*/ 57 w 63"/>
                    <a:gd name="T103" fmla="*/ 2 h 59"/>
                    <a:gd name="T104" fmla="*/ 49 w 63"/>
                    <a:gd name="T105" fmla="*/ 8 h 59"/>
                    <a:gd name="T106" fmla="*/ 28 w 63"/>
                    <a:gd name="T107" fmla="*/ 18 h 59"/>
                    <a:gd name="T108" fmla="*/ 20 w 63"/>
                    <a:gd name="T109" fmla="*/ 24 h 59"/>
                    <a:gd name="T110" fmla="*/ 9 w 63"/>
                    <a:gd name="T111" fmla="*/ 32 h 59"/>
                    <a:gd name="T112" fmla="*/ 11 w 63"/>
                    <a:gd name="T113" fmla="*/ 34 h 59"/>
                    <a:gd name="T114" fmla="*/ 18 w 63"/>
                    <a:gd name="T115" fmla="*/ 37 h 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3"/>
                    <a:gd name="T175" fmla="*/ 0 h 59"/>
                    <a:gd name="T176" fmla="*/ 63 w 63"/>
                    <a:gd name="T177" fmla="*/ 59 h 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3" h="59">
                      <a:moveTo>
                        <a:pt x="14" y="59"/>
                      </a:moveTo>
                      <a:cubicBezTo>
                        <a:pt x="13" y="59"/>
                        <a:pt x="13" y="59"/>
                        <a:pt x="13" y="59"/>
                      </a:cubicBezTo>
                      <a:cubicBezTo>
                        <a:pt x="12" y="58"/>
                        <a:pt x="12" y="58"/>
                        <a:pt x="12" y="58"/>
                      </a:cubicBezTo>
                      <a:cubicBezTo>
                        <a:pt x="8" y="57"/>
                        <a:pt x="7" y="56"/>
                        <a:pt x="4" y="57"/>
                      </a:cubicBezTo>
                      <a:cubicBezTo>
                        <a:pt x="1" y="58"/>
                        <a:pt x="1" y="58"/>
                        <a:pt x="1" y="58"/>
                      </a:cubicBezTo>
                      <a:cubicBezTo>
                        <a:pt x="4" y="53"/>
                        <a:pt x="4" y="53"/>
                        <a:pt x="4" y="53"/>
                      </a:cubicBezTo>
                      <a:cubicBezTo>
                        <a:pt x="4" y="53"/>
                        <a:pt x="4" y="53"/>
                        <a:pt x="3" y="53"/>
                      </a:cubicBezTo>
                      <a:cubicBezTo>
                        <a:pt x="2" y="53"/>
                        <a:pt x="1" y="53"/>
                        <a:pt x="1" y="50"/>
                      </a:cubicBezTo>
                      <a:cubicBezTo>
                        <a:pt x="0" y="50"/>
                        <a:pt x="0" y="50"/>
                        <a:pt x="0" y="50"/>
                      </a:cubicBezTo>
                      <a:cubicBezTo>
                        <a:pt x="1" y="49"/>
                        <a:pt x="1" y="49"/>
                        <a:pt x="1" y="49"/>
                      </a:cubicBezTo>
                      <a:cubicBezTo>
                        <a:pt x="2" y="49"/>
                        <a:pt x="2" y="48"/>
                        <a:pt x="3" y="48"/>
                      </a:cubicBezTo>
                      <a:cubicBezTo>
                        <a:pt x="4" y="46"/>
                        <a:pt x="5" y="45"/>
                        <a:pt x="7" y="45"/>
                      </a:cubicBezTo>
                      <a:cubicBezTo>
                        <a:pt x="5" y="43"/>
                        <a:pt x="5" y="43"/>
                        <a:pt x="5" y="43"/>
                      </a:cubicBezTo>
                      <a:cubicBezTo>
                        <a:pt x="7" y="43"/>
                        <a:pt x="7" y="43"/>
                        <a:pt x="7" y="43"/>
                      </a:cubicBezTo>
                      <a:cubicBezTo>
                        <a:pt x="7" y="43"/>
                        <a:pt x="7" y="43"/>
                        <a:pt x="7" y="43"/>
                      </a:cubicBezTo>
                      <a:cubicBezTo>
                        <a:pt x="7" y="42"/>
                        <a:pt x="7" y="42"/>
                        <a:pt x="7" y="42"/>
                      </a:cubicBezTo>
                      <a:cubicBezTo>
                        <a:pt x="3" y="40"/>
                        <a:pt x="3" y="40"/>
                        <a:pt x="3" y="40"/>
                      </a:cubicBezTo>
                      <a:cubicBezTo>
                        <a:pt x="8" y="40"/>
                        <a:pt x="8" y="40"/>
                        <a:pt x="8" y="40"/>
                      </a:cubicBezTo>
                      <a:cubicBezTo>
                        <a:pt x="8" y="40"/>
                        <a:pt x="8" y="40"/>
                        <a:pt x="9" y="40"/>
                      </a:cubicBezTo>
                      <a:cubicBezTo>
                        <a:pt x="9" y="40"/>
                        <a:pt x="9" y="40"/>
                        <a:pt x="9" y="40"/>
                      </a:cubicBezTo>
                      <a:cubicBezTo>
                        <a:pt x="9" y="40"/>
                        <a:pt x="9" y="40"/>
                        <a:pt x="9" y="40"/>
                      </a:cubicBezTo>
                      <a:cubicBezTo>
                        <a:pt x="8" y="39"/>
                        <a:pt x="8" y="39"/>
                        <a:pt x="8" y="38"/>
                      </a:cubicBezTo>
                      <a:cubicBezTo>
                        <a:pt x="7" y="37"/>
                        <a:pt x="7" y="37"/>
                        <a:pt x="7" y="37"/>
                      </a:cubicBezTo>
                      <a:cubicBezTo>
                        <a:pt x="8" y="37"/>
                        <a:pt x="8" y="37"/>
                        <a:pt x="8" y="37"/>
                      </a:cubicBezTo>
                      <a:cubicBezTo>
                        <a:pt x="8" y="37"/>
                        <a:pt x="8" y="37"/>
                        <a:pt x="8" y="37"/>
                      </a:cubicBezTo>
                      <a:cubicBezTo>
                        <a:pt x="8" y="36"/>
                        <a:pt x="8" y="36"/>
                        <a:pt x="8" y="36"/>
                      </a:cubicBezTo>
                      <a:cubicBezTo>
                        <a:pt x="9" y="35"/>
                        <a:pt x="9" y="35"/>
                        <a:pt x="9" y="35"/>
                      </a:cubicBezTo>
                      <a:cubicBezTo>
                        <a:pt x="9" y="34"/>
                        <a:pt x="9" y="34"/>
                        <a:pt x="9" y="34"/>
                      </a:cubicBezTo>
                      <a:cubicBezTo>
                        <a:pt x="8" y="34"/>
                        <a:pt x="8" y="33"/>
                        <a:pt x="8" y="33"/>
                      </a:cubicBezTo>
                      <a:cubicBezTo>
                        <a:pt x="7" y="32"/>
                        <a:pt x="7" y="31"/>
                        <a:pt x="8" y="29"/>
                      </a:cubicBezTo>
                      <a:cubicBezTo>
                        <a:pt x="9" y="28"/>
                        <a:pt x="9" y="28"/>
                        <a:pt x="9" y="28"/>
                      </a:cubicBezTo>
                      <a:cubicBezTo>
                        <a:pt x="10" y="29"/>
                        <a:pt x="10" y="29"/>
                        <a:pt x="10" y="29"/>
                      </a:cubicBezTo>
                      <a:cubicBezTo>
                        <a:pt x="10" y="30"/>
                        <a:pt x="11" y="30"/>
                        <a:pt x="11" y="30"/>
                      </a:cubicBezTo>
                      <a:cubicBezTo>
                        <a:pt x="13" y="30"/>
                        <a:pt x="16" y="26"/>
                        <a:pt x="19" y="23"/>
                      </a:cubicBezTo>
                      <a:cubicBezTo>
                        <a:pt x="23" y="18"/>
                        <a:pt x="26" y="13"/>
                        <a:pt x="29" y="14"/>
                      </a:cubicBezTo>
                      <a:cubicBezTo>
                        <a:pt x="29" y="14"/>
                        <a:pt x="29" y="14"/>
                        <a:pt x="29" y="14"/>
                      </a:cubicBezTo>
                      <a:cubicBezTo>
                        <a:pt x="29" y="14"/>
                        <a:pt x="29" y="14"/>
                        <a:pt x="29" y="13"/>
                      </a:cubicBezTo>
                      <a:cubicBezTo>
                        <a:pt x="29" y="13"/>
                        <a:pt x="29" y="12"/>
                        <a:pt x="29" y="12"/>
                      </a:cubicBezTo>
                      <a:cubicBezTo>
                        <a:pt x="29" y="10"/>
                        <a:pt x="29" y="10"/>
                        <a:pt x="29" y="10"/>
                      </a:cubicBezTo>
                      <a:cubicBezTo>
                        <a:pt x="32" y="11"/>
                        <a:pt x="32" y="11"/>
                        <a:pt x="32" y="11"/>
                      </a:cubicBezTo>
                      <a:cubicBezTo>
                        <a:pt x="35" y="13"/>
                        <a:pt x="36" y="13"/>
                        <a:pt x="39" y="12"/>
                      </a:cubicBezTo>
                      <a:cubicBezTo>
                        <a:pt x="43" y="11"/>
                        <a:pt x="44" y="9"/>
                        <a:pt x="47" y="7"/>
                      </a:cubicBezTo>
                      <a:cubicBezTo>
                        <a:pt x="47" y="6"/>
                        <a:pt x="47" y="6"/>
                        <a:pt x="47" y="6"/>
                      </a:cubicBezTo>
                      <a:cubicBezTo>
                        <a:pt x="48" y="6"/>
                        <a:pt x="49" y="5"/>
                        <a:pt x="49" y="5"/>
                      </a:cubicBezTo>
                      <a:cubicBezTo>
                        <a:pt x="51" y="2"/>
                        <a:pt x="54" y="0"/>
                        <a:pt x="57" y="0"/>
                      </a:cubicBezTo>
                      <a:cubicBezTo>
                        <a:pt x="59" y="0"/>
                        <a:pt x="61" y="2"/>
                        <a:pt x="62" y="4"/>
                      </a:cubicBezTo>
                      <a:cubicBezTo>
                        <a:pt x="63" y="5"/>
                        <a:pt x="63" y="6"/>
                        <a:pt x="62" y="8"/>
                      </a:cubicBezTo>
                      <a:cubicBezTo>
                        <a:pt x="63" y="8"/>
                        <a:pt x="63" y="8"/>
                        <a:pt x="63" y="8"/>
                      </a:cubicBezTo>
                      <a:cubicBezTo>
                        <a:pt x="63" y="9"/>
                        <a:pt x="63" y="9"/>
                        <a:pt x="63" y="9"/>
                      </a:cubicBezTo>
                      <a:cubicBezTo>
                        <a:pt x="60" y="15"/>
                        <a:pt x="59" y="15"/>
                        <a:pt x="54" y="18"/>
                      </a:cubicBezTo>
                      <a:cubicBezTo>
                        <a:pt x="53" y="18"/>
                        <a:pt x="53" y="18"/>
                        <a:pt x="53" y="18"/>
                      </a:cubicBezTo>
                      <a:cubicBezTo>
                        <a:pt x="53" y="18"/>
                        <a:pt x="52" y="19"/>
                        <a:pt x="51" y="19"/>
                      </a:cubicBezTo>
                      <a:cubicBezTo>
                        <a:pt x="49" y="21"/>
                        <a:pt x="45" y="23"/>
                        <a:pt x="42" y="23"/>
                      </a:cubicBezTo>
                      <a:cubicBezTo>
                        <a:pt x="41" y="23"/>
                        <a:pt x="41" y="23"/>
                        <a:pt x="40" y="23"/>
                      </a:cubicBezTo>
                      <a:cubicBezTo>
                        <a:pt x="40" y="23"/>
                        <a:pt x="40" y="24"/>
                        <a:pt x="39" y="24"/>
                      </a:cubicBezTo>
                      <a:cubicBezTo>
                        <a:pt x="36" y="29"/>
                        <a:pt x="33" y="32"/>
                        <a:pt x="31" y="32"/>
                      </a:cubicBezTo>
                      <a:cubicBezTo>
                        <a:pt x="31" y="32"/>
                        <a:pt x="31" y="32"/>
                        <a:pt x="30" y="32"/>
                      </a:cubicBezTo>
                      <a:cubicBezTo>
                        <a:pt x="30" y="32"/>
                        <a:pt x="29" y="32"/>
                        <a:pt x="29" y="32"/>
                      </a:cubicBezTo>
                      <a:cubicBezTo>
                        <a:pt x="29" y="32"/>
                        <a:pt x="29" y="32"/>
                        <a:pt x="29" y="32"/>
                      </a:cubicBezTo>
                      <a:cubicBezTo>
                        <a:pt x="29" y="32"/>
                        <a:pt x="30" y="33"/>
                        <a:pt x="30" y="34"/>
                      </a:cubicBezTo>
                      <a:cubicBezTo>
                        <a:pt x="29" y="38"/>
                        <a:pt x="27" y="38"/>
                        <a:pt x="26" y="38"/>
                      </a:cubicBezTo>
                      <a:cubicBezTo>
                        <a:pt x="26" y="38"/>
                        <a:pt x="26" y="39"/>
                        <a:pt x="27" y="39"/>
                      </a:cubicBezTo>
                      <a:cubicBezTo>
                        <a:pt x="29" y="43"/>
                        <a:pt x="29" y="43"/>
                        <a:pt x="29" y="43"/>
                      </a:cubicBezTo>
                      <a:cubicBezTo>
                        <a:pt x="25" y="40"/>
                        <a:pt x="25" y="40"/>
                        <a:pt x="25" y="40"/>
                      </a:cubicBezTo>
                      <a:cubicBezTo>
                        <a:pt x="25" y="40"/>
                        <a:pt x="24" y="40"/>
                        <a:pt x="24" y="40"/>
                      </a:cubicBezTo>
                      <a:cubicBezTo>
                        <a:pt x="24" y="40"/>
                        <a:pt x="24" y="40"/>
                        <a:pt x="24" y="40"/>
                      </a:cubicBezTo>
                      <a:cubicBezTo>
                        <a:pt x="24" y="41"/>
                        <a:pt x="23" y="42"/>
                        <a:pt x="22" y="42"/>
                      </a:cubicBezTo>
                      <a:cubicBezTo>
                        <a:pt x="22" y="43"/>
                        <a:pt x="22" y="43"/>
                        <a:pt x="22" y="43"/>
                      </a:cubicBezTo>
                      <a:cubicBezTo>
                        <a:pt x="22" y="44"/>
                        <a:pt x="22" y="45"/>
                        <a:pt x="20" y="48"/>
                      </a:cubicBezTo>
                      <a:cubicBezTo>
                        <a:pt x="19" y="49"/>
                        <a:pt x="19" y="49"/>
                        <a:pt x="19" y="49"/>
                      </a:cubicBezTo>
                      <a:cubicBezTo>
                        <a:pt x="18" y="48"/>
                        <a:pt x="18" y="48"/>
                        <a:pt x="18" y="48"/>
                      </a:cubicBezTo>
                      <a:cubicBezTo>
                        <a:pt x="19" y="49"/>
                        <a:pt x="19" y="50"/>
                        <a:pt x="19" y="51"/>
                      </a:cubicBezTo>
                      <a:cubicBezTo>
                        <a:pt x="19" y="51"/>
                        <a:pt x="19" y="51"/>
                        <a:pt x="19" y="51"/>
                      </a:cubicBezTo>
                      <a:cubicBezTo>
                        <a:pt x="19" y="51"/>
                        <a:pt x="19" y="51"/>
                        <a:pt x="19" y="51"/>
                      </a:cubicBezTo>
                      <a:cubicBezTo>
                        <a:pt x="19" y="51"/>
                        <a:pt x="19" y="51"/>
                        <a:pt x="19" y="51"/>
                      </a:cubicBezTo>
                      <a:cubicBezTo>
                        <a:pt x="18" y="52"/>
                        <a:pt x="18" y="52"/>
                        <a:pt x="18" y="52"/>
                      </a:cubicBezTo>
                      <a:cubicBezTo>
                        <a:pt x="17" y="52"/>
                        <a:pt x="17" y="52"/>
                        <a:pt x="17" y="52"/>
                      </a:cubicBezTo>
                      <a:cubicBezTo>
                        <a:pt x="21" y="56"/>
                        <a:pt x="21" y="56"/>
                        <a:pt x="21" y="56"/>
                      </a:cubicBezTo>
                      <a:cubicBezTo>
                        <a:pt x="16" y="53"/>
                        <a:pt x="16" y="53"/>
                        <a:pt x="16" y="53"/>
                      </a:cubicBezTo>
                      <a:cubicBezTo>
                        <a:pt x="16" y="53"/>
                        <a:pt x="16" y="53"/>
                        <a:pt x="15" y="53"/>
                      </a:cubicBezTo>
                      <a:cubicBezTo>
                        <a:pt x="16" y="55"/>
                        <a:pt x="16" y="57"/>
                        <a:pt x="15" y="58"/>
                      </a:cubicBezTo>
                      <a:cubicBezTo>
                        <a:pt x="15" y="58"/>
                        <a:pt x="14" y="59"/>
                        <a:pt x="14" y="59"/>
                      </a:cubicBezTo>
                      <a:close/>
                      <a:moveTo>
                        <a:pt x="7" y="55"/>
                      </a:moveTo>
                      <a:cubicBezTo>
                        <a:pt x="9" y="55"/>
                        <a:pt x="10" y="55"/>
                        <a:pt x="13" y="56"/>
                      </a:cubicBezTo>
                      <a:cubicBezTo>
                        <a:pt x="13" y="57"/>
                        <a:pt x="13" y="57"/>
                        <a:pt x="13" y="57"/>
                      </a:cubicBezTo>
                      <a:cubicBezTo>
                        <a:pt x="14" y="58"/>
                        <a:pt x="14" y="58"/>
                        <a:pt x="14" y="58"/>
                      </a:cubicBezTo>
                      <a:cubicBezTo>
                        <a:pt x="14" y="57"/>
                        <a:pt x="14" y="57"/>
                        <a:pt x="14" y="57"/>
                      </a:cubicBezTo>
                      <a:cubicBezTo>
                        <a:pt x="14" y="57"/>
                        <a:pt x="14" y="57"/>
                        <a:pt x="14" y="57"/>
                      </a:cubicBezTo>
                      <a:cubicBezTo>
                        <a:pt x="14" y="56"/>
                        <a:pt x="13" y="53"/>
                        <a:pt x="13" y="52"/>
                      </a:cubicBezTo>
                      <a:cubicBezTo>
                        <a:pt x="11" y="50"/>
                        <a:pt x="11" y="50"/>
                        <a:pt x="11" y="50"/>
                      </a:cubicBezTo>
                      <a:cubicBezTo>
                        <a:pt x="13" y="50"/>
                        <a:pt x="13" y="50"/>
                        <a:pt x="13" y="50"/>
                      </a:cubicBezTo>
                      <a:cubicBezTo>
                        <a:pt x="13" y="50"/>
                        <a:pt x="13" y="50"/>
                        <a:pt x="13" y="50"/>
                      </a:cubicBezTo>
                      <a:cubicBezTo>
                        <a:pt x="11" y="48"/>
                        <a:pt x="11" y="48"/>
                        <a:pt x="11" y="48"/>
                      </a:cubicBezTo>
                      <a:cubicBezTo>
                        <a:pt x="11" y="48"/>
                        <a:pt x="11" y="48"/>
                        <a:pt x="11" y="48"/>
                      </a:cubicBezTo>
                      <a:cubicBezTo>
                        <a:pt x="7" y="46"/>
                        <a:pt x="7" y="46"/>
                        <a:pt x="4" y="49"/>
                      </a:cubicBezTo>
                      <a:cubicBezTo>
                        <a:pt x="4" y="49"/>
                        <a:pt x="3" y="50"/>
                        <a:pt x="3" y="51"/>
                      </a:cubicBezTo>
                      <a:cubicBezTo>
                        <a:pt x="3" y="51"/>
                        <a:pt x="3" y="51"/>
                        <a:pt x="3" y="51"/>
                      </a:cubicBezTo>
                      <a:cubicBezTo>
                        <a:pt x="4" y="51"/>
                        <a:pt x="5" y="51"/>
                        <a:pt x="5" y="51"/>
                      </a:cubicBezTo>
                      <a:cubicBezTo>
                        <a:pt x="6" y="51"/>
                        <a:pt x="6" y="51"/>
                        <a:pt x="7" y="50"/>
                      </a:cubicBezTo>
                      <a:cubicBezTo>
                        <a:pt x="10" y="50"/>
                        <a:pt x="10" y="50"/>
                        <a:pt x="10" y="50"/>
                      </a:cubicBezTo>
                      <a:cubicBezTo>
                        <a:pt x="6" y="55"/>
                        <a:pt x="6" y="55"/>
                        <a:pt x="6" y="55"/>
                      </a:cubicBezTo>
                      <a:cubicBezTo>
                        <a:pt x="6" y="55"/>
                        <a:pt x="6" y="55"/>
                        <a:pt x="7" y="55"/>
                      </a:cubicBezTo>
                      <a:close/>
                      <a:moveTo>
                        <a:pt x="16" y="49"/>
                      </a:moveTo>
                      <a:cubicBezTo>
                        <a:pt x="16" y="49"/>
                        <a:pt x="16" y="49"/>
                        <a:pt x="17" y="49"/>
                      </a:cubicBezTo>
                      <a:cubicBezTo>
                        <a:pt x="17" y="49"/>
                        <a:pt x="17" y="49"/>
                        <a:pt x="17" y="49"/>
                      </a:cubicBezTo>
                      <a:cubicBezTo>
                        <a:pt x="17" y="49"/>
                        <a:pt x="16" y="49"/>
                        <a:pt x="16" y="48"/>
                      </a:cubicBezTo>
                      <a:cubicBezTo>
                        <a:pt x="15" y="47"/>
                        <a:pt x="14" y="46"/>
                        <a:pt x="16" y="43"/>
                      </a:cubicBezTo>
                      <a:cubicBezTo>
                        <a:pt x="17" y="42"/>
                        <a:pt x="17" y="42"/>
                        <a:pt x="17" y="42"/>
                      </a:cubicBezTo>
                      <a:cubicBezTo>
                        <a:pt x="17" y="43"/>
                        <a:pt x="17" y="43"/>
                        <a:pt x="17" y="43"/>
                      </a:cubicBezTo>
                      <a:cubicBezTo>
                        <a:pt x="18" y="44"/>
                        <a:pt x="18" y="45"/>
                        <a:pt x="19" y="46"/>
                      </a:cubicBezTo>
                      <a:cubicBezTo>
                        <a:pt x="20" y="44"/>
                        <a:pt x="20" y="43"/>
                        <a:pt x="19" y="41"/>
                      </a:cubicBezTo>
                      <a:cubicBezTo>
                        <a:pt x="18" y="38"/>
                        <a:pt x="18" y="38"/>
                        <a:pt x="18" y="38"/>
                      </a:cubicBezTo>
                      <a:cubicBezTo>
                        <a:pt x="13" y="38"/>
                        <a:pt x="13" y="38"/>
                        <a:pt x="13" y="38"/>
                      </a:cubicBezTo>
                      <a:cubicBezTo>
                        <a:pt x="12" y="38"/>
                        <a:pt x="11" y="38"/>
                        <a:pt x="10" y="39"/>
                      </a:cubicBezTo>
                      <a:cubicBezTo>
                        <a:pt x="10" y="39"/>
                        <a:pt x="10" y="39"/>
                        <a:pt x="11" y="39"/>
                      </a:cubicBezTo>
                      <a:cubicBezTo>
                        <a:pt x="11" y="39"/>
                        <a:pt x="11" y="40"/>
                        <a:pt x="11" y="40"/>
                      </a:cubicBezTo>
                      <a:cubicBezTo>
                        <a:pt x="13" y="42"/>
                        <a:pt x="13" y="42"/>
                        <a:pt x="13" y="42"/>
                      </a:cubicBezTo>
                      <a:cubicBezTo>
                        <a:pt x="11" y="42"/>
                        <a:pt x="11" y="42"/>
                        <a:pt x="11" y="42"/>
                      </a:cubicBezTo>
                      <a:cubicBezTo>
                        <a:pt x="11" y="42"/>
                        <a:pt x="11" y="42"/>
                        <a:pt x="11" y="42"/>
                      </a:cubicBezTo>
                      <a:cubicBezTo>
                        <a:pt x="10" y="42"/>
                        <a:pt x="10" y="42"/>
                        <a:pt x="10" y="42"/>
                      </a:cubicBezTo>
                      <a:cubicBezTo>
                        <a:pt x="10" y="42"/>
                        <a:pt x="10" y="42"/>
                        <a:pt x="10" y="42"/>
                      </a:cubicBezTo>
                      <a:cubicBezTo>
                        <a:pt x="12" y="44"/>
                        <a:pt x="12" y="44"/>
                        <a:pt x="12" y="44"/>
                      </a:cubicBezTo>
                      <a:cubicBezTo>
                        <a:pt x="9" y="44"/>
                        <a:pt x="9" y="44"/>
                        <a:pt x="9" y="44"/>
                      </a:cubicBezTo>
                      <a:cubicBezTo>
                        <a:pt x="9" y="44"/>
                        <a:pt x="9" y="44"/>
                        <a:pt x="9" y="44"/>
                      </a:cubicBezTo>
                      <a:lnTo>
                        <a:pt x="16" y="49"/>
                      </a:lnTo>
                      <a:close/>
                      <a:moveTo>
                        <a:pt x="15" y="31"/>
                      </a:moveTo>
                      <a:cubicBezTo>
                        <a:pt x="20" y="38"/>
                        <a:pt x="20" y="38"/>
                        <a:pt x="20" y="38"/>
                      </a:cubicBezTo>
                      <a:cubicBezTo>
                        <a:pt x="21" y="39"/>
                        <a:pt x="21" y="39"/>
                        <a:pt x="21" y="40"/>
                      </a:cubicBezTo>
                      <a:cubicBezTo>
                        <a:pt x="22" y="40"/>
                        <a:pt x="22" y="40"/>
                        <a:pt x="22" y="40"/>
                      </a:cubicBezTo>
                      <a:cubicBezTo>
                        <a:pt x="22" y="40"/>
                        <a:pt x="22" y="40"/>
                        <a:pt x="22" y="40"/>
                      </a:cubicBezTo>
                      <a:cubicBezTo>
                        <a:pt x="22" y="39"/>
                        <a:pt x="22" y="39"/>
                        <a:pt x="22" y="38"/>
                      </a:cubicBezTo>
                      <a:cubicBezTo>
                        <a:pt x="19" y="34"/>
                        <a:pt x="19" y="34"/>
                        <a:pt x="19" y="34"/>
                      </a:cubicBezTo>
                      <a:cubicBezTo>
                        <a:pt x="23" y="37"/>
                        <a:pt x="23" y="37"/>
                        <a:pt x="23" y="37"/>
                      </a:cubicBezTo>
                      <a:cubicBezTo>
                        <a:pt x="23" y="37"/>
                        <a:pt x="23" y="37"/>
                        <a:pt x="24" y="37"/>
                      </a:cubicBezTo>
                      <a:cubicBezTo>
                        <a:pt x="24" y="37"/>
                        <a:pt x="23" y="37"/>
                        <a:pt x="23" y="37"/>
                      </a:cubicBezTo>
                      <a:cubicBezTo>
                        <a:pt x="21" y="33"/>
                        <a:pt x="21" y="33"/>
                        <a:pt x="21" y="33"/>
                      </a:cubicBezTo>
                      <a:cubicBezTo>
                        <a:pt x="25" y="35"/>
                        <a:pt x="25" y="35"/>
                        <a:pt x="25" y="35"/>
                      </a:cubicBezTo>
                      <a:cubicBezTo>
                        <a:pt x="26" y="36"/>
                        <a:pt x="27" y="36"/>
                        <a:pt x="28" y="34"/>
                      </a:cubicBezTo>
                      <a:cubicBezTo>
                        <a:pt x="28" y="34"/>
                        <a:pt x="28" y="34"/>
                        <a:pt x="28" y="34"/>
                      </a:cubicBezTo>
                      <a:cubicBezTo>
                        <a:pt x="28" y="34"/>
                        <a:pt x="27" y="33"/>
                        <a:pt x="27" y="33"/>
                      </a:cubicBezTo>
                      <a:cubicBezTo>
                        <a:pt x="27" y="32"/>
                        <a:pt x="27" y="31"/>
                        <a:pt x="27" y="31"/>
                      </a:cubicBezTo>
                      <a:cubicBezTo>
                        <a:pt x="28" y="30"/>
                        <a:pt x="30" y="30"/>
                        <a:pt x="31" y="30"/>
                      </a:cubicBezTo>
                      <a:cubicBezTo>
                        <a:pt x="31" y="30"/>
                        <a:pt x="31" y="30"/>
                        <a:pt x="31" y="30"/>
                      </a:cubicBezTo>
                      <a:cubicBezTo>
                        <a:pt x="32" y="30"/>
                        <a:pt x="36" y="25"/>
                        <a:pt x="38" y="23"/>
                      </a:cubicBezTo>
                      <a:cubicBezTo>
                        <a:pt x="38" y="22"/>
                        <a:pt x="39" y="21"/>
                        <a:pt x="40" y="21"/>
                      </a:cubicBezTo>
                      <a:cubicBezTo>
                        <a:pt x="41" y="19"/>
                        <a:pt x="41" y="19"/>
                        <a:pt x="41" y="19"/>
                      </a:cubicBezTo>
                      <a:cubicBezTo>
                        <a:pt x="41" y="21"/>
                        <a:pt x="41" y="21"/>
                        <a:pt x="41" y="21"/>
                      </a:cubicBezTo>
                      <a:cubicBezTo>
                        <a:pt x="41" y="21"/>
                        <a:pt x="41" y="21"/>
                        <a:pt x="42" y="21"/>
                      </a:cubicBezTo>
                      <a:cubicBezTo>
                        <a:pt x="44" y="21"/>
                        <a:pt x="48" y="19"/>
                        <a:pt x="50" y="17"/>
                      </a:cubicBezTo>
                      <a:cubicBezTo>
                        <a:pt x="51" y="17"/>
                        <a:pt x="52" y="17"/>
                        <a:pt x="52" y="16"/>
                      </a:cubicBezTo>
                      <a:cubicBezTo>
                        <a:pt x="53" y="16"/>
                        <a:pt x="53" y="16"/>
                        <a:pt x="53" y="16"/>
                      </a:cubicBezTo>
                      <a:cubicBezTo>
                        <a:pt x="57" y="14"/>
                        <a:pt x="58" y="13"/>
                        <a:pt x="60" y="10"/>
                      </a:cubicBezTo>
                      <a:cubicBezTo>
                        <a:pt x="59" y="10"/>
                        <a:pt x="59" y="10"/>
                        <a:pt x="59" y="10"/>
                      </a:cubicBezTo>
                      <a:cubicBezTo>
                        <a:pt x="60" y="8"/>
                        <a:pt x="60" y="8"/>
                        <a:pt x="60" y="8"/>
                      </a:cubicBezTo>
                      <a:cubicBezTo>
                        <a:pt x="61" y="7"/>
                        <a:pt x="61" y="5"/>
                        <a:pt x="60" y="5"/>
                      </a:cubicBezTo>
                      <a:cubicBezTo>
                        <a:pt x="60" y="3"/>
                        <a:pt x="58" y="2"/>
                        <a:pt x="57" y="2"/>
                      </a:cubicBezTo>
                      <a:cubicBezTo>
                        <a:pt x="55" y="2"/>
                        <a:pt x="52" y="4"/>
                        <a:pt x="51" y="6"/>
                      </a:cubicBezTo>
                      <a:cubicBezTo>
                        <a:pt x="50" y="7"/>
                        <a:pt x="49" y="7"/>
                        <a:pt x="49" y="8"/>
                      </a:cubicBezTo>
                      <a:cubicBezTo>
                        <a:pt x="49" y="8"/>
                        <a:pt x="49" y="8"/>
                        <a:pt x="49" y="8"/>
                      </a:cubicBezTo>
                      <a:cubicBezTo>
                        <a:pt x="46" y="11"/>
                        <a:pt x="44" y="12"/>
                        <a:pt x="40" y="14"/>
                      </a:cubicBezTo>
                      <a:cubicBezTo>
                        <a:pt x="36" y="15"/>
                        <a:pt x="34" y="15"/>
                        <a:pt x="31" y="13"/>
                      </a:cubicBezTo>
                      <a:cubicBezTo>
                        <a:pt x="31" y="15"/>
                        <a:pt x="31" y="18"/>
                        <a:pt x="28" y="18"/>
                      </a:cubicBezTo>
                      <a:cubicBezTo>
                        <a:pt x="26" y="18"/>
                        <a:pt x="26" y="18"/>
                        <a:pt x="26" y="18"/>
                      </a:cubicBezTo>
                      <a:cubicBezTo>
                        <a:pt x="27" y="17"/>
                        <a:pt x="27" y="17"/>
                        <a:pt x="27" y="17"/>
                      </a:cubicBezTo>
                      <a:cubicBezTo>
                        <a:pt x="25" y="18"/>
                        <a:pt x="22" y="21"/>
                        <a:pt x="20" y="24"/>
                      </a:cubicBezTo>
                      <a:cubicBezTo>
                        <a:pt x="17" y="28"/>
                        <a:pt x="14" y="32"/>
                        <a:pt x="11" y="32"/>
                      </a:cubicBezTo>
                      <a:cubicBezTo>
                        <a:pt x="11" y="32"/>
                        <a:pt x="10" y="32"/>
                        <a:pt x="9" y="32"/>
                      </a:cubicBezTo>
                      <a:cubicBezTo>
                        <a:pt x="9" y="32"/>
                        <a:pt x="9" y="32"/>
                        <a:pt x="9" y="32"/>
                      </a:cubicBezTo>
                      <a:cubicBezTo>
                        <a:pt x="9" y="32"/>
                        <a:pt x="10" y="32"/>
                        <a:pt x="10" y="32"/>
                      </a:cubicBezTo>
                      <a:cubicBezTo>
                        <a:pt x="12" y="32"/>
                        <a:pt x="12" y="32"/>
                        <a:pt x="12" y="32"/>
                      </a:cubicBezTo>
                      <a:cubicBezTo>
                        <a:pt x="11" y="34"/>
                        <a:pt x="11" y="34"/>
                        <a:pt x="11" y="34"/>
                      </a:cubicBezTo>
                      <a:cubicBezTo>
                        <a:pt x="11" y="34"/>
                        <a:pt x="11" y="34"/>
                        <a:pt x="11" y="35"/>
                      </a:cubicBezTo>
                      <a:cubicBezTo>
                        <a:pt x="11" y="35"/>
                        <a:pt x="11" y="35"/>
                        <a:pt x="11" y="36"/>
                      </a:cubicBezTo>
                      <a:cubicBezTo>
                        <a:pt x="18" y="37"/>
                        <a:pt x="18" y="37"/>
                        <a:pt x="18" y="37"/>
                      </a:cubicBezTo>
                      <a:lnTo>
                        <a:pt x="15" y="3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1" name="Freeform 497"/>
                <p:cNvSpPr>
                  <a:spLocks noChangeArrowheads="1"/>
                </p:cNvSpPr>
                <p:nvPr/>
              </p:nvSpPr>
              <p:spPr bwMode="auto">
                <a:xfrm>
                  <a:off x="426" y="96"/>
                  <a:ext cx="43" cy="62"/>
                </a:xfrm>
                <a:custGeom>
                  <a:avLst/>
                  <a:gdLst>
                    <a:gd name="T0" fmla="*/ 10 w 25"/>
                    <a:gd name="T1" fmla="*/ 1 h 36"/>
                    <a:gd name="T2" fmla="*/ 20 w 25"/>
                    <a:gd name="T3" fmla="*/ 3 h 36"/>
                    <a:gd name="T4" fmla="*/ 17 w 25"/>
                    <a:gd name="T5" fmla="*/ 6 h 36"/>
                    <a:gd name="T6" fmla="*/ 20 w 25"/>
                    <a:gd name="T7" fmla="*/ 5 h 36"/>
                    <a:gd name="T8" fmla="*/ 17 w 25"/>
                    <a:gd name="T9" fmla="*/ 8 h 36"/>
                    <a:gd name="T10" fmla="*/ 18 w 25"/>
                    <a:gd name="T11" fmla="*/ 9 h 36"/>
                    <a:gd name="T12" fmla="*/ 17 w 25"/>
                    <a:gd name="T13" fmla="*/ 21 h 36"/>
                    <a:gd name="T14" fmla="*/ 25 w 25"/>
                    <a:gd name="T15" fmla="*/ 34 h 36"/>
                    <a:gd name="T16" fmla="*/ 22 w 25"/>
                    <a:gd name="T17" fmla="*/ 35 h 36"/>
                    <a:gd name="T18" fmla="*/ 24 w 25"/>
                    <a:gd name="T19" fmla="*/ 35 h 36"/>
                    <a:gd name="T20" fmla="*/ 23 w 25"/>
                    <a:gd name="T21" fmla="*/ 36 h 36"/>
                    <a:gd name="T22" fmla="*/ 19 w 25"/>
                    <a:gd name="T23" fmla="*/ 34 h 36"/>
                    <a:gd name="T24" fmla="*/ 20 w 25"/>
                    <a:gd name="T25" fmla="*/ 35 h 36"/>
                    <a:gd name="T26" fmla="*/ 15 w 25"/>
                    <a:gd name="T27" fmla="*/ 36 h 36"/>
                    <a:gd name="T28" fmla="*/ 13 w 25"/>
                    <a:gd name="T29" fmla="*/ 34 h 36"/>
                    <a:gd name="T30" fmla="*/ 14 w 25"/>
                    <a:gd name="T31" fmla="*/ 33 h 36"/>
                    <a:gd name="T32" fmla="*/ 10 w 25"/>
                    <a:gd name="T33" fmla="*/ 33 h 36"/>
                    <a:gd name="T34" fmla="*/ 12 w 25"/>
                    <a:gd name="T35" fmla="*/ 29 h 36"/>
                    <a:gd name="T36" fmla="*/ 11 w 25"/>
                    <a:gd name="T37" fmla="*/ 25 h 36"/>
                    <a:gd name="T38" fmla="*/ 8 w 25"/>
                    <a:gd name="T39" fmla="*/ 27 h 36"/>
                    <a:gd name="T40" fmla="*/ 1 w 25"/>
                    <a:gd name="T41" fmla="*/ 20 h 36"/>
                    <a:gd name="T42" fmla="*/ 4 w 25"/>
                    <a:gd name="T43" fmla="*/ 17 h 36"/>
                    <a:gd name="T44" fmla="*/ 7 w 25"/>
                    <a:gd name="T45" fmla="*/ 11 h 36"/>
                    <a:gd name="T46" fmla="*/ 6 w 25"/>
                    <a:gd name="T47" fmla="*/ 11 h 36"/>
                    <a:gd name="T48" fmla="*/ 8 w 25"/>
                    <a:gd name="T49" fmla="*/ 6 h 36"/>
                    <a:gd name="T50" fmla="*/ 7 w 25"/>
                    <a:gd name="T51" fmla="*/ 5 h 36"/>
                    <a:gd name="T52" fmla="*/ 10 w 25"/>
                    <a:gd name="T53" fmla="*/ 1 h 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5"/>
                    <a:gd name="T82" fmla="*/ 0 h 36"/>
                    <a:gd name="T83" fmla="*/ 25 w 25"/>
                    <a:gd name="T84" fmla="*/ 36 h 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5" h="36">
                      <a:moveTo>
                        <a:pt x="10" y="1"/>
                      </a:moveTo>
                      <a:cubicBezTo>
                        <a:pt x="15" y="0"/>
                        <a:pt x="16" y="0"/>
                        <a:pt x="20" y="3"/>
                      </a:cubicBezTo>
                      <a:cubicBezTo>
                        <a:pt x="19" y="4"/>
                        <a:pt x="18" y="5"/>
                        <a:pt x="17" y="6"/>
                      </a:cubicBezTo>
                      <a:cubicBezTo>
                        <a:pt x="18" y="6"/>
                        <a:pt x="19" y="6"/>
                        <a:pt x="20" y="5"/>
                      </a:cubicBezTo>
                      <a:cubicBezTo>
                        <a:pt x="20" y="7"/>
                        <a:pt x="18" y="8"/>
                        <a:pt x="17" y="8"/>
                      </a:cubicBezTo>
                      <a:cubicBezTo>
                        <a:pt x="17" y="9"/>
                        <a:pt x="18" y="9"/>
                        <a:pt x="18" y="9"/>
                      </a:cubicBezTo>
                      <a:cubicBezTo>
                        <a:pt x="16" y="13"/>
                        <a:pt x="16" y="17"/>
                        <a:pt x="17" y="21"/>
                      </a:cubicBezTo>
                      <a:cubicBezTo>
                        <a:pt x="19" y="27"/>
                        <a:pt x="20" y="29"/>
                        <a:pt x="25" y="34"/>
                      </a:cubicBezTo>
                      <a:cubicBezTo>
                        <a:pt x="24" y="34"/>
                        <a:pt x="23" y="35"/>
                        <a:pt x="22" y="35"/>
                      </a:cubicBezTo>
                      <a:cubicBezTo>
                        <a:pt x="22" y="35"/>
                        <a:pt x="23" y="35"/>
                        <a:pt x="24" y="35"/>
                      </a:cubicBezTo>
                      <a:cubicBezTo>
                        <a:pt x="23" y="35"/>
                        <a:pt x="23" y="36"/>
                        <a:pt x="23" y="36"/>
                      </a:cubicBezTo>
                      <a:cubicBezTo>
                        <a:pt x="22" y="34"/>
                        <a:pt x="21" y="33"/>
                        <a:pt x="19" y="34"/>
                      </a:cubicBezTo>
                      <a:cubicBezTo>
                        <a:pt x="20" y="34"/>
                        <a:pt x="20" y="35"/>
                        <a:pt x="20" y="35"/>
                      </a:cubicBezTo>
                      <a:cubicBezTo>
                        <a:pt x="18" y="34"/>
                        <a:pt x="16" y="33"/>
                        <a:pt x="15" y="36"/>
                      </a:cubicBezTo>
                      <a:cubicBezTo>
                        <a:pt x="15" y="35"/>
                        <a:pt x="14" y="34"/>
                        <a:pt x="13" y="34"/>
                      </a:cubicBezTo>
                      <a:cubicBezTo>
                        <a:pt x="14" y="33"/>
                        <a:pt x="14" y="33"/>
                        <a:pt x="14" y="33"/>
                      </a:cubicBezTo>
                      <a:cubicBezTo>
                        <a:pt x="14" y="33"/>
                        <a:pt x="10" y="33"/>
                        <a:pt x="10" y="33"/>
                      </a:cubicBezTo>
                      <a:cubicBezTo>
                        <a:pt x="8" y="31"/>
                        <a:pt x="10" y="29"/>
                        <a:pt x="12" y="29"/>
                      </a:cubicBezTo>
                      <a:cubicBezTo>
                        <a:pt x="9" y="28"/>
                        <a:pt x="8" y="27"/>
                        <a:pt x="11" y="25"/>
                      </a:cubicBezTo>
                      <a:cubicBezTo>
                        <a:pt x="10" y="25"/>
                        <a:pt x="9" y="26"/>
                        <a:pt x="8" y="27"/>
                      </a:cubicBezTo>
                      <a:cubicBezTo>
                        <a:pt x="11" y="20"/>
                        <a:pt x="0" y="27"/>
                        <a:pt x="1" y="20"/>
                      </a:cubicBezTo>
                      <a:cubicBezTo>
                        <a:pt x="2" y="16"/>
                        <a:pt x="4" y="19"/>
                        <a:pt x="4" y="17"/>
                      </a:cubicBezTo>
                      <a:cubicBezTo>
                        <a:pt x="5" y="15"/>
                        <a:pt x="6" y="13"/>
                        <a:pt x="7" y="11"/>
                      </a:cubicBezTo>
                      <a:cubicBezTo>
                        <a:pt x="7" y="11"/>
                        <a:pt x="7" y="11"/>
                        <a:pt x="6" y="11"/>
                      </a:cubicBezTo>
                      <a:cubicBezTo>
                        <a:pt x="4" y="8"/>
                        <a:pt x="5" y="7"/>
                        <a:pt x="8" y="6"/>
                      </a:cubicBezTo>
                      <a:cubicBezTo>
                        <a:pt x="8" y="6"/>
                        <a:pt x="8" y="6"/>
                        <a:pt x="7" y="5"/>
                      </a:cubicBezTo>
                      <a:cubicBezTo>
                        <a:pt x="7" y="4"/>
                        <a:pt x="8" y="2"/>
                        <a:pt x="10" y="1"/>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2" name="Freeform 498"/>
                <p:cNvSpPr>
                  <a:spLocks noEditPoints="1" noChangeArrowheads="1"/>
                </p:cNvSpPr>
                <p:nvPr/>
              </p:nvSpPr>
              <p:spPr bwMode="auto">
                <a:xfrm>
                  <a:off x="426" y="95"/>
                  <a:ext cx="46" cy="67"/>
                </a:xfrm>
                <a:custGeom>
                  <a:avLst/>
                  <a:gdLst>
                    <a:gd name="T0" fmla="*/ 22 w 27"/>
                    <a:gd name="T1" fmla="*/ 38 h 39"/>
                    <a:gd name="T2" fmla="*/ 19 w 27"/>
                    <a:gd name="T3" fmla="*/ 37 h 39"/>
                    <a:gd name="T4" fmla="*/ 16 w 27"/>
                    <a:gd name="T5" fmla="*/ 37 h 39"/>
                    <a:gd name="T6" fmla="*/ 15 w 27"/>
                    <a:gd name="T7" fmla="*/ 37 h 39"/>
                    <a:gd name="T8" fmla="*/ 12 w 27"/>
                    <a:gd name="T9" fmla="*/ 35 h 39"/>
                    <a:gd name="T10" fmla="*/ 8 w 27"/>
                    <a:gd name="T11" fmla="*/ 32 h 39"/>
                    <a:gd name="T12" fmla="*/ 9 w 27"/>
                    <a:gd name="T13" fmla="*/ 29 h 39"/>
                    <a:gd name="T14" fmla="*/ 8 w 27"/>
                    <a:gd name="T15" fmla="*/ 28 h 39"/>
                    <a:gd name="T16" fmla="*/ 5 w 27"/>
                    <a:gd name="T17" fmla="*/ 26 h 39"/>
                    <a:gd name="T18" fmla="*/ 0 w 27"/>
                    <a:gd name="T19" fmla="*/ 21 h 39"/>
                    <a:gd name="T20" fmla="*/ 3 w 27"/>
                    <a:gd name="T21" fmla="*/ 18 h 39"/>
                    <a:gd name="T22" fmla="*/ 5 w 27"/>
                    <a:gd name="T23" fmla="*/ 14 h 39"/>
                    <a:gd name="T24" fmla="*/ 6 w 27"/>
                    <a:gd name="T25" fmla="*/ 13 h 39"/>
                    <a:gd name="T26" fmla="*/ 6 w 27"/>
                    <a:gd name="T27" fmla="*/ 7 h 39"/>
                    <a:gd name="T28" fmla="*/ 9 w 27"/>
                    <a:gd name="T29" fmla="*/ 1 h 39"/>
                    <a:gd name="T30" fmla="*/ 21 w 27"/>
                    <a:gd name="T31" fmla="*/ 3 h 39"/>
                    <a:gd name="T32" fmla="*/ 21 w 27"/>
                    <a:gd name="T33" fmla="*/ 5 h 39"/>
                    <a:gd name="T34" fmla="*/ 19 w 27"/>
                    <a:gd name="T35" fmla="*/ 9 h 39"/>
                    <a:gd name="T36" fmla="*/ 19 w 27"/>
                    <a:gd name="T37" fmla="*/ 10 h 39"/>
                    <a:gd name="T38" fmla="*/ 26 w 27"/>
                    <a:gd name="T39" fmla="*/ 34 h 39"/>
                    <a:gd name="T40" fmla="*/ 25 w 27"/>
                    <a:gd name="T41" fmla="*/ 36 h 39"/>
                    <a:gd name="T42" fmla="*/ 24 w 27"/>
                    <a:gd name="T43" fmla="*/ 37 h 39"/>
                    <a:gd name="T44" fmla="*/ 24 w 27"/>
                    <a:gd name="T45" fmla="*/ 37 h 39"/>
                    <a:gd name="T46" fmla="*/ 24 w 27"/>
                    <a:gd name="T47" fmla="*/ 38 h 39"/>
                    <a:gd name="T48" fmla="*/ 23 w 27"/>
                    <a:gd name="T49" fmla="*/ 39 h 39"/>
                    <a:gd name="T50" fmla="*/ 15 w 27"/>
                    <a:gd name="T51" fmla="*/ 35 h 39"/>
                    <a:gd name="T52" fmla="*/ 19 w 27"/>
                    <a:gd name="T53" fmla="*/ 34 h 39"/>
                    <a:gd name="T54" fmla="*/ 23 w 27"/>
                    <a:gd name="T55" fmla="*/ 34 h 39"/>
                    <a:gd name="T56" fmla="*/ 23 w 27"/>
                    <a:gd name="T57" fmla="*/ 34 h 39"/>
                    <a:gd name="T58" fmla="*/ 16 w 27"/>
                    <a:gd name="T59" fmla="*/ 20 h 39"/>
                    <a:gd name="T60" fmla="*/ 11 w 27"/>
                    <a:gd name="T61" fmla="*/ 27 h 39"/>
                    <a:gd name="T62" fmla="*/ 12 w 27"/>
                    <a:gd name="T63" fmla="*/ 29 h 39"/>
                    <a:gd name="T64" fmla="*/ 12 w 27"/>
                    <a:gd name="T65" fmla="*/ 31 h 39"/>
                    <a:gd name="T66" fmla="*/ 11 w 27"/>
                    <a:gd name="T67" fmla="*/ 33 h 39"/>
                    <a:gd name="T68" fmla="*/ 13 w 27"/>
                    <a:gd name="T69" fmla="*/ 33 h 39"/>
                    <a:gd name="T70" fmla="*/ 18 w 27"/>
                    <a:gd name="T71" fmla="*/ 33 h 39"/>
                    <a:gd name="T72" fmla="*/ 3 w 27"/>
                    <a:gd name="T73" fmla="*/ 20 h 39"/>
                    <a:gd name="T74" fmla="*/ 2 w 27"/>
                    <a:gd name="T75" fmla="*/ 23 h 39"/>
                    <a:gd name="T76" fmla="*/ 9 w 27"/>
                    <a:gd name="T77" fmla="*/ 25 h 39"/>
                    <a:gd name="T78" fmla="*/ 10 w 27"/>
                    <a:gd name="T79" fmla="*/ 25 h 39"/>
                    <a:gd name="T80" fmla="*/ 17 w 27"/>
                    <a:gd name="T81" fmla="*/ 11 h 39"/>
                    <a:gd name="T82" fmla="*/ 12 w 27"/>
                    <a:gd name="T83" fmla="*/ 11 h 39"/>
                    <a:gd name="T84" fmla="*/ 13 w 27"/>
                    <a:gd name="T85" fmla="*/ 10 h 39"/>
                    <a:gd name="T86" fmla="*/ 19 w 27"/>
                    <a:gd name="T87" fmla="*/ 4 h 39"/>
                    <a:gd name="T88" fmla="*/ 10 w 27"/>
                    <a:gd name="T89" fmla="*/ 3 h 39"/>
                    <a:gd name="T90" fmla="*/ 10 w 27"/>
                    <a:gd name="T91" fmla="*/ 7 h 39"/>
                    <a:gd name="T92" fmla="*/ 6 w 27"/>
                    <a:gd name="T93" fmla="*/ 9 h 39"/>
                    <a:gd name="T94" fmla="*/ 7 w 27"/>
                    <a:gd name="T95" fmla="*/ 11 h 39"/>
                    <a:gd name="T96" fmla="*/ 7 w 27"/>
                    <a:gd name="T97" fmla="*/ 15 h 39"/>
                    <a:gd name="T98" fmla="*/ 3 w 27"/>
                    <a:gd name="T99" fmla="*/ 20 h 3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
                    <a:gd name="T151" fmla="*/ 0 h 39"/>
                    <a:gd name="T152" fmla="*/ 27 w 27"/>
                    <a:gd name="T153" fmla="*/ 39 h 3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 h="39">
                      <a:moveTo>
                        <a:pt x="23" y="39"/>
                      </a:moveTo>
                      <a:cubicBezTo>
                        <a:pt x="22" y="38"/>
                        <a:pt x="22" y="38"/>
                        <a:pt x="22" y="38"/>
                      </a:cubicBezTo>
                      <a:cubicBezTo>
                        <a:pt x="20" y="37"/>
                        <a:pt x="20" y="37"/>
                        <a:pt x="20" y="37"/>
                      </a:cubicBezTo>
                      <a:cubicBezTo>
                        <a:pt x="20" y="37"/>
                        <a:pt x="19" y="37"/>
                        <a:pt x="19" y="37"/>
                      </a:cubicBezTo>
                      <a:cubicBezTo>
                        <a:pt x="18" y="36"/>
                        <a:pt x="17" y="36"/>
                        <a:pt x="17" y="36"/>
                      </a:cubicBezTo>
                      <a:cubicBezTo>
                        <a:pt x="17" y="36"/>
                        <a:pt x="17" y="36"/>
                        <a:pt x="16" y="37"/>
                      </a:cubicBezTo>
                      <a:cubicBezTo>
                        <a:pt x="16" y="38"/>
                        <a:pt x="16" y="38"/>
                        <a:pt x="16" y="38"/>
                      </a:cubicBezTo>
                      <a:cubicBezTo>
                        <a:pt x="15" y="37"/>
                        <a:pt x="15" y="37"/>
                        <a:pt x="15" y="37"/>
                      </a:cubicBezTo>
                      <a:cubicBezTo>
                        <a:pt x="14" y="37"/>
                        <a:pt x="13" y="36"/>
                        <a:pt x="13" y="35"/>
                      </a:cubicBezTo>
                      <a:cubicBezTo>
                        <a:pt x="12" y="35"/>
                        <a:pt x="12" y="35"/>
                        <a:pt x="12" y="35"/>
                      </a:cubicBezTo>
                      <a:cubicBezTo>
                        <a:pt x="10" y="35"/>
                        <a:pt x="10" y="35"/>
                        <a:pt x="9" y="34"/>
                      </a:cubicBezTo>
                      <a:cubicBezTo>
                        <a:pt x="8" y="34"/>
                        <a:pt x="8" y="33"/>
                        <a:pt x="8" y="32"/>
                      </a:cubicBezTo>
                      <a:cubicBezTo>
                        <a:pt x="9" y="31"/>
                        <a:pt x="9" y="30"/>
                        <a:pt x="10" y="30"/>
                      </a:cubicBezTo>
                      <a:cubicBezTo>
                        <a:pt x="9" y="30"/>
                        <a:pt x="9" y="29"/>
                        <a:pt x="9" y="29"/>
                      </a:cubicBezTo>
                      <a:cubicBezTo>
                        <a:pt x="6" y="32"/>
                        <a:pt x="6" y="32"/>
                        <a:pt x="6" y="32"/>
                      </a:cubicBezTo>
                      <a:cubicBezTo>
                        <a:pt x="8" y="28"/>
                        <a:pt x="8" y="28"/>
                        <a:pt x="8" y="28"/>
                      </a:cubicBezTo>
                      <a:cubicBezTo>
                        <a:pt x="8" y="27"/>
                        <a:pt x="8" y="26"/>
                        <a:pt x="8" y="26"/>
                      </a:cubicBezTo>
                      <a:cubicBezTo>
                        <a:pt x="7" y="26"/>
                        <a:pt x="6" y="26"/>
                        <a:pt x="5" y="26"/>
                      </a:cubicBezTo>
                      <a:cubicBezTo>
                        <a:pt x="3" y="25"/>
                        <a:pt x="1" y="25"/>
                        <a:pt x="0" y="24"/>
                      </a:cubicBezTo>
                      <a:cubicBezTo>
                        <a:pt x="0" y="23"/>
                        <a:pt x="0" y="22"/>
                        <a:pt x="0" y="21"/>
                      </a:cubicBezTo>
                      <a:cubicBezTo>
                        <a:pt x="0" y="20"/>
                        <a:pt x="1" y="18"/>
                        <a:pt x="3" y="18"/>
                      </a:cubicBezTo>
                      <a:cubicBezTo>
                        <a:pt x="3" y="18"/>
                        <a:pt x="3" y="18"/>
                        <a:pt x="3" y="18"/>
                      </a:cubicBezTo>
                      <a:cubicBezTo>
                        <a:pt x="3" y="18"/>
                        <a:pt x="3" y="18"/>
                        <a:pt x="4" y="18"/>
                      </a:cubicBezTo>
                      <a:cubicBezTo>
                        <a:pt x="4" y="17"/>
                        <a:pt x="5" y="15"/>
                        <a:pt x="5" y="14"/>
                      </a:cubicBezTo>
                      <a:cubicBezTo>
                        <a:pt x="6" y="13"/>
                        <a:pt x="6" y="13"/>
                        <a:pt x="6" y="13"/>
                      </a:cubicBezTo>
                      <a:cubicBezTo>
                        <a:pt x="6" y="13"/>
                        <a:pt x="6" y="13"/>
                        <a:pt x="6" y="13"/>
                      </a:cubicBezTo>
                      <a:cubicBezTo>
                        <a:pt x="4" y="11"/>
                        <a:pt x="4" y="10"/>
                        <a:pt x="4" y="9"/>
                      </a:cubicBezTo>
                      <a:cubicBezTo>
                        <a:pt x="4" y="8"/>
                        <a:pt x="5" y="7"/>
                        <a:pt x="6" y="7"/>
                      </a:cubicBezTo>
                      <a:cubicBezTo>
                        <a:pt x="6" y="6"/>
                        <a:pt x="6" y="6"/>
                        <a:pt x="6" y="6"/>
                      </a:cubicBezTo>
                      <a:cubicBezTo>
                        <a:pt x="6" y="6"/>
                        <a:pt x="6" y="3"/>
                        <a:pt x="9" y="1"/>
                      </a:cubicBezTo>
                      <a:cubicBezTo>
                        <a:pt x="11" y="1"/>
                        <a:pt x="13" y="0"/>
                        <a:pt x="14" y="0"/>
                      </a:cubicBezTo>
                      <a:cubicBezTo>
                        <a:pt x="16" y="0"/>
                        <a:pt x="18" y="1"/>
                        <a:pt x="21" y="3"/>
                      </a:cubicBezTo>
                      <a:cubicBezTo>
                        <a:pt x="22" y="4"/>
                        <a:pt x="22" y="4"/>
                        <a:pt x="22" y="4"/>
                      </a:cubicBezTo>
                      <a:cubicBezTo>
                        <a:pt x="21" y="5"/>
                        <a:pt x="21" y="5"/>
                        <a:pt x="21" y="5"/>
                      </a:cubicBezTo>
                      <a:cubicBezTo>
                        <a:pt x="21" y="6"/>
                        <a:pt x="21" y="6"/>
                        <a:pt x="21" y="6"/>
                      </a:cubicBezTo>
                      <a:cubicBezTo>
                        <a:pt x="21" y="7"/>
                        <a:pt x="20" y="8"/>
                        <a:pt x="19" y="9"/>
                      </a:cubicBezTo>
                      <a:cubicBezTo>
                        <a:pt x="20" y="9"/>
                        <a:pt x="20" y="9"/>
                        <a:pt x="20" y="9"/>
                      </a:cubicBezTo>
                      <a:cubicBezTo>
                        <a:pt x="19" y="10"/>
                        <a:pt x="19" y="10"/>
                        <a:pt x="19" y="10"/>
                      </a:cubicBezTo>
                      <a:cubicBezTo>
                        <a:pt x="17" y="14"/>
                        <a:pt x="17" y="18"/>
                        <a:pt x="18" y="22"/>
                      </a:cubicBezTo>
                      <a:cubicBezTo>
                        <a:pt x="20" y="28"/>
                        <a:pt x="21" y="29"/>
                        <a:pt x="26" y="34"/>
                      </a:cubicBezTo>
                      <a:cubicBezTo>
                        <a:pt x="27" y="35"/>
                        <a:pt x="27" y="35"/>
                        <a:pt x="27" y="35"/>
                      </a:cubicBezTo>
                      <a:cubicBezTo>
                        <a:pt x="25" y="36"/>
                        <a:pt x="25" y="36"/>
                        <a:pt x="25" y="36"/>
                      </a:cubicBezTo>
                      <a:cubicBezTo>
                        <a:pt x="25" y="36"/>
                        <a:pt x="25" y="36"/>
                        <a:pt x="25" y="36"/>
                      </a:cubicBezTo>
                      <a:cubicBezTo>
                        <a:pt x="24" y="37"/>
                        <a:pt x="24" y="37"/>
                        <a:pt x="24" y="37"/>
                      </a:cubicBezTo>
                      <a:cubicBezTo>
                        <a:pt x="24" y="37"/>
                        <a:pt x="24" y="37"/>
                        <a:pt x="24" y="37"/>
                      </a:cubicBezTo>
                      <a:cubicBezTo>
                        <a:pt x="24" y="37"/>
                        <a:pt x="24" y="37"/>
                        <a:pt x="24" y="37"/>
                      </a:cubicBezTo>
                      <a:cubicBezTo>
                        <a:pt x="23" y="38"/>
                        <a:pt x="23" y="38"/>
                        <a:pt x="23" y="38"/>
                      </a:cubicBezTo>
                      <a:cubicBezTo>
                        <a:pt x="24" y="38"/>
                        <a:pt x="24" y="38"/>
                        <a:pt x="24" y="38"/>
                      </a:cubicBezTo>
                      <a:cubicBezTo>
                        <a:pt x="23" y="38"/>
                        <a:pt x="23" y="38"/>
                        <a:pt x="23" y="38"/>
                      </a:cubicBezTo>
                      <a:lnTo>
                        <a:pt x="23" y="39"/>
                      </a:lnTo>
                      <a:close/>
                      <a:moveTo>
                        <a:pt x="15" y="35"/>
                      </a:moveTo>
                      <a:cubicBezTo>
                        <a:pt x="15" y="35"/>
                        <a:pt x="15" y="35"/>
                        <a:pt x="15" y="35"/>
                      </a:cubicBezTo>
                      <a:cubicBezTo>
                        <a:pt x="16" y="34"/>
                        <a:pt x="17" y="34"/>
                        <a:pt x="19" y="34"/>
                      </a:cubicBezTo>
                      <a:cubicBezTo>
                        <a:pt x="19" y="34"/>
                        <a:pt x="19" y="34"/>
                        <a:pt x="19" y="34"/>
                      </a:cubicBezTo>
                      <a:cubicBezTo>
                        <a:pt x="20" y="34"/>
                        <a:pt x="20" y="34"/>
                        <a:pt x="21" y="34"/>
                      </a:cubicBezTo>
                      <a:cubicBezTo>
                        <a:pt x="21" y="34"/>
                        <a:pt x="22" y="34"/>
                        <a:pt x="23" y="34"/>
                      </a:cubicBezTo>
                      <a:cubicBezTo>
                        <a:pt x="23" y="34"/>
                        <a:pt x="23" y="34"/>
                        <a:pt x="23" y="34"/>
                      </a:cubicBezTo>
                      <a:cubicBezTo>
                        <a:pt x="23" y="34"/>
                        <a:pt x="23" y="34"/>
                        <a:pt x="23" y="34"/>
                      </a:cubicBezTo>
                      <a:cubicBezTo>
                        <a:pt x="19" y="30"/>
                        <a:pt x="18" y="28"/>
                        <a:pt x="16" y="22"/>
                      </a:cubicBezTo>
                      <a:cubicBezTo>
                        <a:pt x="16" y="22"/>
                        <a:pt x="16" y="21"/>
                        <a:pt x="16" y="20"/>
                      </a:cubicBezTo>
                      <a:cubicBezTo>
                        <a:pt x="11" y="26"/>
                        <a:pt x="11" y="26"/>
                        <a:pt x="11" y="26"/>
                      </a:cubicBezTo>
                      <a:cubicBezTo>
                        <a:pt x="11" y="27"/>
                        <a:pt x="11" y="27"/>
                        <a:pt x="11" y="27"/>
                      </a:cubicBezTo>
                      <a:cubicBezTo>
                        <a:pt x="10" y="28"/>
                        <a:pt x="10" y="28"/>
                        <a:pt x="10" y="28"/>
                      </a:cubicBezTo>
                      <a:cubicBezTo>
                        <a:pt x="11" y="28"/>
                        <a:pt x="11" y="29"/>
                        <a:pt x="12" y="29"/>
                      </a:cubicBezTo>
                      <a:cubicBezTo>
                        <a:pt x="17" y="31"/>
                        <a:pt x="17" y="31"/>
                        <a:pt x="17" y="31"/>
                      </a:cubicBezTo>
                      <a:cubicBezTo>
                        <a:pt x="12" y="31"/>
                        <a:pt x="12" y="31"/>
                        <a:pt x="12" y="31"/>
                      </a:cubicBezTo>
                      <a:cubicBezTo>
                        <a:pt x="11" y="31"/>
                        <a:pt x="10" y="32"/>
                        <a:pt x="10" y="32"/>
                      </a:cubicBezTo>
                      <a:cubicBezTo>
                        <a:pt x="10" y="32"/>
                        <a:pt x="10" y="33"/>
                        <a:pt x="11" y="33"/>
                      </a:cubicBezTo>
                      <a:cubicBezTo>
                        <a:pt x="11" y="33"/>
                        <a:pt x="11" y="33"/>
                        <a:pt x="12" y="33"/>
                      </a:cubicBezTo>
                      <a:cubicBezTo>
                        <a:pt x="12" y="33"/>
                        <a:pt x="13" y="33"/>
                        <a:pt x="13" y="33"/>
                      </a:cubicBezTo>
                      <a:cubicBezTo>
                        <a:pt x="14" y="33"/>
                        <a:pt x="14" y="33"/>
                        <a:pt x="14" y="33"/>
                      </a:cubicBezTo>
                      <a:cubicBezTo>
                        <a:pt x="18" y="33"/>
                        <a:pt x="18" y="33"/>
                        <a:pt x="18" y="33"/>
                      </a:cubicBezTo>
                      <a:lnTo>
                        <a:pt x="15" y="35"/>
                      </a:lnTo>
                      <a:close/>
                      <a:moveTo>
                        <a:pt x="3" y="20"/>
                      </a:moveTo>
                      <a:cubicBezTo>
                        <a:pt x="2" y="20"/>
                        <a:pt x="2" y="20"/>
                        <a:pt x="2" y="21"/>
                      </a:cubicBezTo>
                      <a:cubicBezTo>
                        <a:pt x="2" y="22"/>
                        <a:pt x="2" y="23"/>
                        <a:pt x="2" y="23"/>
                      </a:cubicBezTo>
                      <a:cubicBezTo>
                        <a:pt x="2" y="24"/>
                        <a:pt x="4" y="24"/>
                        <a:pt x="5" y="24"/>
                      </a:cubicBezTo>
                      <a:cubicBezTo>
                        <a:pt x="7" y="24"/>
                        <a:pt x="8" y="24"/>
                        <a:pt x="9" y="25"/>
                      </a:cubicBezTo>
                      <a:cubicBezTo>
                        <a:pt x="9" y="25"/>
                        <a:pt x="9" y="25"/>
                        <a:pt x="10" y="25"/>
                      </a:cubicBezTo>
                      <a:cubicBezTo>
                        <a:pt x="10" y="25"/>
                        <a:pt x="10" y="25"/>
                        <a:pt x="10" y="25"/>
                      </a:cubicBezTo>
                      <a:cubicBezTo>
                        <a:pt x="16" y="20"/>
                        <a:pt x="16" y="20"/>
                        <a:pt x="16" y="20"/>
                      </a:cubicBezTo>
                      <a:cubicBezTo>
                        <a:pt x="15" y="17"/>
                        <a:pt x="15" y="14"/>
                        <a:pt x="17" y="11"/>
                      </a:cubicBezTo>
                      <a:cubicBezTo>
                        <a:pt x="14" y="10"/>
                        <a:pt x="14" y="10"/>
                        <a:pt x="14" y="10"/>
                      </a:cubicBezTo>
                      <a:cubicBezTo>
                        <a:pt x="12" y="11"/>
                        <a:pt x="12" y="11"/>
                        <a:pt x="12" y="11"/>
                      </a:cubicBezTo>
                      <a:cubicBezTo>
                        <a:pt x="13" y="10"/>
                        <a:pt x="13" y="10"/>
                        <a:pt x="13" y="10"/>
                      </a:cubicBezTo>
                      <a:cubicBezTo>
                        <a:pt x="13" y="10"/>
                        <a:pt x="13" y="10"/>
                        <a:pt x="13" y="10"/>
                      </a:cubicBezTo>
                      <a:cubicBezTo>
                        <a:pt x="14" y="9"/>
                        <a:pt x="14" y="9"/>
                        <a:pt x="14" y="9"/>
                      </a:cubicBezTo>
                      <a:cubicBezTo>
                        <a:pt x="19" y="4"/>
                        <a:pt x="19" y="4"/>
                        <a:pt x="19" y="4"/>
                      </a:cubicBezTo>
                      <a:cubicBezTo>
                        <a:pt x="17" y="3"/>
                        <a:pt x="16" y="2"/>
                        <a:pt x="14" y="2"/>
                      </a:cubicBezTo>
                      <a:cubicBezTo>
                        <a:pt x="13" y="2"/>
                        <a:pt x="12" y="3"/>
                        <a:pt x="10" y="3"/>
                      </a:cubicBezTo>
                      <a:cubicBezTo>
                        <a:pt x="9" y="4"/>
                        <a:pt x="8" y="5"/>
                        <a:pt x="8" y="6"/>
                      </a:cubicBezTo>
                      <a:cubicBezTo>
                        <a:pt x="10" y="7"/>
                        <a:pt x="10" y="7"/>
                        <a:pt x="10" y="7"/>
                      </a:cubicBezTo>
                      <a:cubicBezTo>
                        <a:pt x="8" y="8"/>
                        <a:pt x="8" y="8"/>
                        <a:pt x="8" y="8"/>
                      </a:cubicBezTo>
                      <a:cubicBezTo>
                        <a:pt x="7" y="9"/>
                        <a:pt x="6" y="9"/>
                        <a:pt x="6" y="9"/>
                      </a:cubicBezTo>
                      <a:cubicBezTo>
                        <a:pt x="6" y="10"/>
                        <a:pt x="6" y="10"/>
                        <a:pt x="7" y="11"/>
                      </a:cubicBezTo>
                      <a:cubicBezTo>
                        <a:pt x="7" y="11"/>
                        <a:pt x="7" y="11"/>
                        <a:pt x="7" y="11"/>
                      </a:cubicBezTo>
                      <a:cubicBezTo>
                        <a:pt x="9" y="9"/>
                        <a:pt x="9" y="9"/>
                        <a:pt x="9" y="9"/>
                      </a:cubicBezTo>
                      <a:cubicBezTo>
                        <a:pt x="7" y="15"/>
                        <a:pt x="7" y="15"/>
                        <a:pt x="7" y="15"/>
                      </a:cubicBezTo>
                      <a:cubicBezTo>
                        <a:pt x="6" y="16"/>
                        <a:pt x="6" y="17"/>
                        <a:pt x="5" y="19"/>
                      </a:cubicBezTo>
                      <a:cubicBezTo>
                        <a:pt x="5" y="20"/>
                        <a:pt x="4" y="20"/>
                        <a:pt x="3" y="20"/>
                      </a:cubicBezTo>
                      <a:cubicBezTo>
                        <a:pt x="3" y="20"/>
                        <a:pt x="3" y="20"/>
                        <a:pt x="3" y="2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3" name="Freeform 499"/>
                <p:cNvSpPr>
                  <a:spLocks noChangeArrowheads="1"/>
                </p:cNvSpPr>
                <p:nvPr/>
              </p:nvSpPr>
              <p:spPr bwMode="auto">
                <a:xfrm>
                  <a:off x="403" y="176"/>
                  <a:ext cx="16" cy="20"/>
                </a:xfrm>
                <a:custGeom>
                  <a:avLst/>
                  <a:gdLst>
                    <a:gd name="T0" fmla="*/ 3 w 9"/>
                    <a:gd name="T1" fmla="*/ 2 h 12"/>
                    <a:gd name="T2" fmla="*/ 9 w 9"/>
                    <a:gd name="T3" fmla="*/ 6 h 12"/>
                    <a:gd name="T4" fmla="*/ 1 w 9"/>
                    <a:gd name="T5" fmla="*/ 9 h 12"/>
                    <a:gd name="T6" fmla="*/ 1 w 9"/>
                    <a:gd name="T7" fmla="*/ 10 h 12"/>
                    <a:gd name="T8" fmla="*/ 3 w 9"/>
                    <a:gd name="T9" fmla="*/ 2 h 12"/>
                    <a:gd name="T10" fmla="*/ 0 60000 65536"/>
                    <a:gd name="T11" fmla="*/ 0 60000 65536"/>
                    <a:gd name="T12" fmla="*/ 0 60000 65536"/>
                    <a:gd name="T13" fmla="*/ 0 60000 65536"/>
                    <a:gd name="T14" fmla="*/ 0 60000 65536"/>
                    <a:gd name="T15" fmla="*/ 0 w 9"/>
                    <a:gd name="T16" fmla="*/ 0 h 12"/>
                    <a:gd name="T17" fmla="*/ 9 w 9"/>
                    <a:gd name="T18" fmla="*/ 12 h 12"/>
                  </a:gdLst>
                  <a:ahLst/>
                  <a:cxnLst>
                    <a:cxn ang="T10">
                      <a:pos x="T0" y="T1"/>
                    </a:cxn>
                    <a:cxn ang="T11">
                      <a:pos x="T2" y="T3"/>
                    </a:cxn>
                    <a:cxn ang="T12">
                      <a:pos x="T4" y="T5"/>
                    </a:cxn>
                    <a:cxn ang="T13">
                      <a:pos x="T6" y="T7"/>
                    </a:cxn>
                    <a:cxn ang="T14">
                      <a:pos x="T8" y="T9"/>
                    </a:cxn>
                  </a:cxnLst>
                  <a:rect l="T15" t="T16" r="T17" b="T18"/>
                  <a:pathLst>
                    <a:path w="9" h="12">
                      <a:moveTo>
                        <a:pt x="3" y="2"/>
                      </a:moveTo>
                      <a:cubicBezTo>
                        <a:pt x="6" y="0"/>
                        <a:pt x="8" y="4"/>
                        <a:pt x="9" y="6"/>
                      </a:cubicBezTo>
                      <a:cubicBezTo>
                        <a:pt x="7" y="8"/>
                        <a:pt x="4" y="12"/>
                        <a:pt x="1" y="9"/>
                      </a:cubicBezTo>
                      <a:cubicBezTo>
                        <a:pt x="1" y="9"/>
                        <a:pt x="1" y="10"/>
                        <a:pt x="1" y="10"/>
                      </a:cubicBezTo>
                      <a:cubicBezTo>
                        <a:pt x="0" y="8"/>
                        <a:pt x="1" y="5"/>
                        <a:pt x="3" y="2"/>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4" name="Freeform 500"/>
                <p:cNvSpPr>
                  <a:spLocks noEditPoints="1" noChangeArrowheads="1"/>
                </p:cNvSpPr>
                <p:nvPr/>
              </p:nvSpPr>
              <p:spPr bwMode="auto">
                <a:xfrm>
                  <a:off x="402" y="177"/>
                  <a:ext cx="20" cy="25"/>
                </a:xfrm>
                <a:custGeom>
                  <a:avLst/>
                  <a:gdLst>
                    <a:gd name="T0" fmla="*/ 3 w 12"/>
                    <a:gd name="T1" fmla="*/ 14 h 14"/>
                    <a:gd name="T2" fmla="*/ 1 w 12"/>
                    <a:gd name="T3" fmla="*/ 10 h 14"/>
                    <a:gd name="T4" fmla="*/ 3 w 12"/>
                    <a:gd name="T5" fmla="*/ 1 h 14"/>
                    <a:gd name="T6" fmla="*/ 3 w 12"/>
                    <a:gd name="T7" fmla="*/ 1 h 14"/>
                    <a:gd name="T8" fmla="*/ 5 w 12"/>
                    <a:gd name="T9" fmla="*/ 0 h 14"/>
                    <a:gd name="T10" fmla="*/ 10 w 12"/>
                    <a:gd name="T11" fmla="*/ 3 h 14"/>
                    <a:gd name="T12" fmla="*/ 11 w 12"/>
                    <a:gd name="T13" fmla="*/ 5 h 14"/>
                    <a:gd name="T14" fmla="*/ 12 w 12"/>
                    <a:gd name="T15" fmla="*/ 5 h 14"/>
                    <a:gd name="T16" fmla="*/ 11 w 12"/>
                    <a:gd name="T17" fmla="*/ 6 h 14"/>
                    <a:gd name="T18" fmla="*/ 10 w 12"/>
                    <a:gd name="T19" fmla="*/ 7 h 14"/>
                    <a:gd name="T20" fmla="*/ 5 w 12"/>
                    <a:gd name="T21" fmla="*/ 10 h 14"/>
                    <a:gd name="T22" fmla="*/ 3 w 12"/>
                    <a:gd name="T23" fmla="*/ 10 h 14"/>
                    <a:gd name="T24" fmla="*/ 3 w 12"/>
                    <a:gd name="T25" fmla="*/ 14 h 14"/>
                    <a:gd name="T26" fmla="*/ 3 w 12"/>
                    <a:gd name="T27" fmla="*/ 7 h 14"/>
                    <a:gd name="T28" fmla="*/ 3 w 12"/>
                    <a:gd name="T29" fmla="*/ 7 h 14"/>
                    <a:gd name="T30" fmla="*/ 5 w 12"/>
                    <a:gd name="T31" fmla="*/ 8 h 14"/>
                    <a:gd name="T32" fmla="*/ 8 w 12"/>
                    <a:gd name="T33" fmla="*/ 6 h 14"/>
                    <a:gd name="T34" fmla="*/ 9 w 12"/>
                    <a:gd name="T35" fmla="*/ 5 h 14"/>
                    <a:gd name="T36" fmla="*/ 8 w 12"/>
                    <a:gd name="T37" fmla="*/ 4 h 14"/>
                    <a:gd name="T38" fmla="*/ 4 w 12"/>
                    <a:gd name="T39" fmla="*/ 2 h 14"/>
                    <a:gd name="T40" fmla="*/ 3 w 12"/>
                    <a:gd name="T41" fmla="*/ 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4"/>
                    <a:gd name="T65" fmla="*/ 12 w 12"/>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4">
                      <a:moveTo>
                        <a:pt x="3" y="14"/>
                      </a:moveTo>
                      <a:cubicBezTo>
                        <a:pt x="1" y="10"/>
                        <a:pt x="1" y="10"/>
                        <a:pt x="1" y="10"/>
                      </a:cubicBezTo>
                      <a:cubicBezTo>
                        <a:pt x="0" y="7"/>
                        <a:pt x="1" y="4"/>
                        <a:pt x="3" y="1"/>
                      </a:cubicBezTo>
                      <a:cubicBezTo>
                        <a:pt x="3" y="1"/>
                        <a:pt x="3" y="1"/>
                        <a:pt x="3" y="1"/>
                      </a:cubicBezTo>
                      <a:cubicBezTo>
                        <a:pt x="4" y="0"/>
                        <a:pt x="5" y="0"/>
                        <a:pt x="5" y="0"/>
                      </a:cubicBezTo>
                      <a:cubicBezTo>
                        <a:pt x="7" y="0"/>
                        <a:pt x="9" y="2"/>
                        <a:pt x="10" y="3"/>
                      </a:cubicBezTo>
                      <a:cubicBezTo>
                        <a:pt x="10" y="4"/>
                        <a:pt x="11" y="4"/>
                        <a:pt x="11" y="5"/>
                      </a:cubicBezTo>
                      <a:cubicBezTo>
                        <a:pt x="12" y="5"/>
                        <a:pt x="12" y="5"/>
                        <a:pt x="12" y="5"/>
                      </a:cubicBezTo>
                      <a:cubicBezTo>
                        <a:pt x="11" y="6"/>
                        <a:pt x="11" y="6"/>
                        <a:pt x="11" y="6"/>
                      </a:cubicBezTo>
                      <a:cubicBezTo>
                        <a:pt x="11" y="6"/>
                        <a:pt x="10" y="7"/>
                        <a:pt x="10" y="7"/>
                      </a:cubicBezTo>
                      <a:cubicBezTo>
                        <a:pt x="8" y="9"/>
                        <a:pt x="7" y="10"/>
                        <a:pt x="5" y="10"/>
                      </a:cubicBezTo>
                      <a:cubicBezTo>
                        <a:pt x="4" y="10"/>
                        <a:pt x="4" y="10"/>
                        <a:pt x="3" y="10"/>
                      </a:cubicBezTo>
                      <a:lnTo>
                        <a:pt x="3" y="14"/>
                      </a:lnTo>
                      <a:close/>
                      <a:moveTo>
                        <a:pt x="3" y="7"/>
                      </a:moveTo>
                      <a:cubicBezTo>
                        <a:pt x="3" y="7"/>
                        <a:pt x="3" y="7"/>
                        <a:pt x="3" y="7"/>
                      </a:cubicBezTo>
                      <a:cubicBezTo>
                        <a:pt x="4" y="8"/>
                        <a:pt x="4" y="8"/>
                        <a:pt x="5" y="8"/>
                      </a:cubicBezTo>
                      <a:cubicBezTo>
                        <a:pt x="6" y="8"/>
                        <a:pt x="7" y="7"/>
                        <a:pt x="8" y="6"/>
                      </a:cubicBezTo>
                      <a:cubicBezTo>
                        <a:pt x="8" y="6"/>
                        <a:pt x="9" y="5"/>
                        <a:pt x="9" y="5"/>
                      </a:cubicBezTo>
                      <a:cubicBezTo>
                        <a:pt x="9" y="5"/>
                        <a:pt x="9" y="5"/>
                        <a:pt x="8" y="4"/>
                      </a:cubicBezTo>
                      <a:cubicBezTo>
                        <a:pt x="7" y="3"/>
                        <a:pt x="6" y="1"/>
                        <a:pt x="4" y="2"/>
                      </a:cubicBezTo>
                      <a:cubicBezTo>
                        <a:pt x="3" y="4"/>
                        <a:pt x="3" y="5"/>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5" name="Freeform 501"/>
                <p:cNvSpPr>
                  <a:spLocks noChangeArrowheads="1"/>
                </p:cNvSpPr>
                <p:nvPr/>
              </p:nvSpPr>
              <p:spPr bwMode="auto">
                <a:xfrm>
                  <a:off x="968" y="196"/>
                  <a:ext cx="28" cy="16"/>
                </a:xfrm>
                <a:custGeom>
                  <a:avLst/>
                  <a:gdLst>
                    <a:gd name="T0" fmla="*/ 6 w 16"/>
                    <a:gd name="T1" fmla="*/ 1 h 9"/>
                    <a:gd name="T2" fmla="*/ 13 w 16"/>
                    <a:gd name="T3" fmla="*/ 4 h 9"/>
                    <a:gd name="T4" fmla="*/ 8 w 16"/>
                    <a:gd name="T5" fmla="*/ 8 h 9"/>
                    <a:gd name="T6" fmla="*/ 1 w 16"/>
                    <a:gd name="T7" fmla="*/ 7 h 9"/>
                    <a:gd name="T8" fmla="*/ 6 w 16"/>
                    <a:gd name="T9" fmla="*/ 1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6" y="1"/>
                      </a:moveTo>
                      <a:cubicBezTo>
                        <a:pt x="9" y="0"/>
                        <a:pt x="11" y="2"/>
                        <a:pt x="13" y="4"/>
                      </a:cubicBezTo>
                      <a:cubicBezTo>
                        <a:pt x="16" y="6"/>
                        <a:pt x="9" y="8"/>
                        <a:pt x="8" y="8"/>
                      </a:cubicBezTo>
                      <a:cubicBezTo>
                        <a:pt x="6" y="7"/>
                        <a:pt x="2" y="9"/>
                        <a:pt x="1" y="7"/>
                      </a:cubicBezTo>
                      <a:cubicBezTo>
                        <a:pt x="0" y="6"/>
                        <a:pt x="4" y="2"/>
                        <a:pt x="6" y="1"/>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6" name="Freeform 502"/>
                <p:cNvSpPr>
                  <a:spLocks noEditPoints="1" noChangeArrowheads="1"/>
                </p:cNvSpPr>
                <p:nvPr/>
              </p:nvSpPr>
              <p:spPr bwMode="auto">
                <a:xfrm>
                  <a:off x="968" y="196"/>
                  <a:ext cx="26" cy="16"/>
                </a:xfrm>
                <a:custGeom>
                  <a:avLst/>
                  <a:gdLst>
                    <a:gd name="T0" fmla="*/ 3 w 15"/>
                    <a:gd name="T1" fmla="*/ 9 h 9"/>
                    <a:gd name="T2" fmla="*/ 0 w 15"/>
                    <a:gd name="T3" fmla="*/ 8 h 9"/>
                    <a:gd name="T4" fmla="*/ 0 w 15"/>
                    <a:gd name="T5" fmla="*/ 6 h 9"/>
                    <a:gd name="T6" fmla="*/ 6 w 15"/>
                    <a:gd name="T7" fmla="*/ 1 h 9"/>
                    <a:gd name="T8" fmla="*/ 8 w 15"/>
                    <a:gd name="T9" fmla="*/ 0 h 9"/>
                    <a:gd name="T10" fmla="*/ 13 w 15"/>
                    <a:gd name="T11" fmla="*/ 3 h 9"/>
                    <a:gd name="T12" fmla="*/ 14 w 15"/>
                    <a:gd name="T13" fmla="*/ 4 h 9"/>
                    <a:gd name="T14" fmla="*/ 15 w 15"/>
                    <a:gd name="T15" fmla="*/ 5 h 9"/>
                    <a:gd name="T16" fmla="*/ 8 w 15"/>
                    <a:gd name="T17" fmla="*/ 9 h 9"/>
                    <a:gd name="T18" fmla="*/ 8 w 15"/>
                    <a:gd name="T19" fmla="*/ 9 h 9"/>
                    <a:gd name="T20" fmla="*/ 5 w 15"/>
                    <a:gd name="T21" fmla="*/ 9 h 9"/>
                    <a:gd name="T22" fmla="*/ 3 w 15"/>
                    <a:gd name="T23" fmla="*/ 9 h 9"/>
                    <a:gd name="T24" fmla="*/ 8 w 15"/>
                    <a:gd name="T25" fmla="*/ 2 h 9"/>
                    <a:gd name="T26" fmla="*/ 6 w 15"/>
                    <a:gd name="T27" fmla="*/ 2 h 9"/>
                    <a:gd name="T28" fmla="*/ 2 w 15"/>
                    <a:gd name="T29" fmla="*/ 7 h 9"/>
                    <a:gd name="T30" fmla="*/ 3 w 15"/>
                    <a:gd name="T31" fmla="*/ 7 h 9"/>
                    <a:gd name="T32" fmla="*/ 5 w 15"/>
                    <a:gd name="T33" fmla="*/ 7 h 9"/>
                    <a:gd name="T34" fmla="*/ 8 w 15"/>
                    <a:gd name="T35" fmla="*/ 7 h 9"/>
                    <a:gd name="T36" fmla="*/ 13 w 15"/>
                    <a:gd name="T37" fmla="*/ 5 h 9"/>
                    <a:gd name="T38" fmla="*/ 12 w 15"/>
                    <a:gd name="T39" fmla="*/ 4 h 9"/>
                    <a:gd name="T40" fmla="*/ 8 w 15"/>
                    <a:gd name="T41" fmla="*/ 2 h 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
                    <a:gd name="T64" fmla="*/ 0 h 9"/>
                    <a:gd name="T65" fmla="*/ 15 w 15"/>
                    <a:gd name="T66" fmla="*/ 9 h 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 h="9">
                      <a:moveTo>
                        <a:pt x="3" y="9"/>
                      </a:moveTo>
                      <a:cubicBezTo>
                        <a:pt x="2" y="9"/>
                        <a:pt x="1" y="9"/>
                        <a:pt x="0" y="8"/>
                      </a:cubicBezTo>
                      <a:cubicBezTo>
                        <a:pt x="0" y="7"/>
                        <a:pt x="0" y="7"/>
                        <a:pt x="0" y="6"/>
                      </a:cubicBezTo>
                      <a:cubicBezTo>
                        <a:pt x="1" y="4"/>
                        <a:pt x="4" y="1"/>
                        <a:pt x="6" y="1"/>
                      </a:cubicBezTo>
                      <a:cubicBezTo>
                        <a:pt x="6" y="0"/>
                        <a:pt x="7" y="0"/>
                        <a:pt x="8" y="0"/>
                      </a:cubicBezTo>
                      <a:cubicBezTo>
                        <a:pt x="10" y="0"/>
                        <a:pt x="11" y="1"/>
                        <a:pt x="13" y="3"/>
                      </a:cubicBezTo>
                      <a:cubicBezTo>
                        <a:pt x="13" y="3"/>
                        <a:pt x="13" y="3"/>
                        <a:pt x="14" y="4"/>
                      </a:cubicBezTo>
                      <a:cubicBezTo>
                        <a:pt x="15" y="4"/>
                        <a:pt x="15" y="5"/>
                        <a:pt x="15" y="5"/>
                      </a:cubicBezTo>
                      <a:cubicBezTo>
                        <a:pt x="14" y="7"/>
                        <a:pt x="10" y="9"/>
                        <a:pt x="8" y="9"/>
                      </a:cubicBezTo>
                      <a:cubicBezTo>
                        <a:pt x="8" y="9"/>
                        <a:pt x="8" y="9"/>
                        <a:pt x="8" y="9"/>
                      </a:cubicBezTo>
                      <a:cubicBezTo>
                        <a:pt x="7" y="9"/>
                        <a:pt x="6" y="9"/>
                        <a:pt x="5" y="9"/>
                      </a:cubicBezTo>
                      <a:cubicBezTo>
                        <a:pt x="4" y="9"/>
                        <a:pt x="4" y="9"/>
                        <a:pt x="3" y="9"/>
                      </a:cubicBezTo>
                      <a:close/>
                      <a:moveTo>
                        <a:pt x="8" y="2"/>
                      </a:moveTo>
                      <a:cubicBezTo>
                        <a:pt x="7" y="2"/>
                        <a:pt x="7" y="2"/>
                        <a:pt x="6" y="2"/>
                      </a:cubicBezTo>
                      <a:cubicBezTo>
                        <a:pt x="5" y="3"/>
                        <a:pt x="1" y="6"/>
                        <a:pt x="2" y="7"/>
                      </a:cubicBezTo>
                      <a:cubicBezTo>
                        <a:pt x="2" y="7"/>
                        <a:pt x="2" y="7"/>
                        <a:pt x="3" y="7"/>
                      </a:cubicBezTo>
                      <a:cubicBezTo>
                        <a:pt x="3" y="7"/>
                        <a:pt x="4" y="7"/>
                        <a:pt x="5" y="7"/>
                      </a:cubicBezTo>
                      <a:cubicBezTo>
                        <a:pt x="6" y="7"/>
                        <a:pt x="7" y="7"/>
                        <a:pt x="8" y="7"/>
                      </a:cubicBezTo>
                      <a:cubicBezTo>
                        <a:pt x="10" y="7"/>
                        <a:pt x="13" y="6"/>
                        <a:pt x="13" y="5"/>
                      </a:cubicBezTo>
                      <a:cubicBezTo>
                        <a:pt x="12" y="5"/>
                        <a:pt x="12" y="4"/>
                        <a:pt x="12" y="4"/>
                      </a:cubicBezTo>
                      <a:cubicBezTo>
                        <a:pt x="10" y="3"/>
                        <a:pt x="9" y="2"/>
                        <a:pt x="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7" name="Freeform 503"/>
                <p:cNvSpPr>
                  <a:spLocks noChangeArrowheads="1"/>
                </p:cNvSpPr>
                <p:nvPr/>
              </p:nvSpPr>
              <p:spPr bwMode="auto">
                <a:xfrm>
                  <a:off x="1213" y="169"/>
                  <a:ext cx="16" cy="10"/>
                </a:xfrm>
                <a:custGeom>
                  <a:avLst/>
                  <a:gdLst>
                    <a:gd name="T0" fmla="*/ 2 w 9"/>
                    <a:gd name="T1" fmla="*/ 0 h 6"/>
                    <a:gd name="T2" fmla="*/ 6 w 9"/>
                    <a:gd name="T3" fmla="*/ 5 h 6"/>
                    <a:gd name="T4" fmla="*/ 2 w 9"/>
                    <a:gd name="T5" fmla="*/ 0 h 6"/>
                    <a:gd name="T6" fmla="*/ 0 60000 65536"/>
                    <a:gd name="T7" fmla="*/ 0 60000 65536"/>
                    <a:gd name="T8" fmla="*/ 0 60000 65536"/>
                    <a:gd name="T9" fmla="*/ 0 w 9"/>
                    <a:gd name="T10" fmla="*/ 0 h 6"/>
                    <a:gd name="T11" fmla="*/ 9 w 9"/>
                    <a:gd name="T12" fmla="*/ 6 h 6"/>
                  </a:gdLst>
                  <a:ahLst/>
                  <a:cxnLst>
                    <a:cxn ang="T6">
                      <a:pos x="T0" y="T1"/>
                    </a:cxn>
                    <a:cxn ang="T7">
                      <a:pos x="T2" y="T3"/>
                    </a:cxn>
                    <a:cxn ang="T8">
                      <a:pos x="T4" y="T5"/>
                    </a:cxn>
                  </a:cxnLst>
                  <a:rect l="T9" t="T10" r="T11" b="T12"/>
                  <a:pathLst>
                    <a:path w="9" h="6">
                      <a:moveTo>
                        <a:pt x="2" y="0"/>
                      </a:moveTo>
                      <a:cubicBezTo>
                        <a:pt x="3" y="0"/>
                        <a:pt x="9" y="3"/>
                        <a:pt x="6" y="5"/>
                      </a:cubicBezTo>
                      <a:cubicBezTo>
                        <a:pt x="4" y="6"/>
                        <a:pt x="0" y="2"/>
                        <a:pt x="2"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8" name="Freeform 504"/>
                <p:cNvSpPr>
                  <a:spLocks noEditPoints="1" noChangeArrowheads="1"/>
                </p:cNvSpPr>
                <p:nvPr/>
              </p:nvSpPr>
              <p:spPr bwMode="auto">
                <a:xfrm>
                  <a:off x="1213" y="167"/>
                  <a:ext cx="14" cy="12"/>
                </a:xfrm>
                <a:custGeom>
                  <a:avLst/>
                  <a:gdLst>
                    <a:gd name="T0" fmla="*/ 5 w 8"/>
                    <a:gd name="T1" fmla="*/ 7 h 7"/>
                    <a:gd name="T2" fmla="*/ 0 w 8"/>
                    <a:gd name="T3" fmla="*/ 3 h 7"/>
                    <a:gd name="T4" fmla="*/ 1 w 8"/>
                    <a:gd name="T5" fmla="*/ 0 h 7"/>
                    <a:gd name="T6" fmla="*/ 2 w 8"/>
                    <a:gd name="T7" fmla="*/ 0 h 7"/>
                    <a:gd name="T8" fmla="*/ 2 w 8"/>
                    <a:gd name="T9" fmla="*/ 0 h 7"/>
                    <a:gd name="T10" fmla="*/ 3 w 8"/>
                    <a:gd name="T11" fmla="*/ 0 h 7"/>
                    <a:gd name="T12" fmla="*/ 8 w 8"/>
                    <a:gd name="T13" fmla="*/ 4 h 7"/>
                    <a:gd name="T14" fmla="*/ 7 w 8"/>
                    <a:gd name="T15" fmla="*/ 7 h 7"/>
                    <a:gd name="T16" fmla="*/ 5 w 8"/>
                    <a:gd name="T17" fmla="*/ 7 h 7"/>
                    <a:gd name="T18" fmla="*/ 2 w 8"/>
                    <a:gd name="T19" fmla="*/ 2 h 7"/>
                    <a:gd name="T20" fmla="*/ 2 w 8"/>
                    <a:gd name="T21" fmla="*/ 3 h 7"/>
                    <a:gd name="T22" fmla="*/ 5 w 8"/>
                    <a:gd name="T23" fmla="*/ 5 h 7"/>
                    <a:gd name="T24" fmla="*/ 6 w 8"/>
                    <a:gd name="T25" fmla="*/ 5 h 7"/>
                    <a:gd name="T26" fmla="*/ 6 w 8"/>
                    <a:gd name="T27" fmla="*/ 5 h 7"/>
                    <a:gd name="T28" fmla="*/ 2 w 8"/>
                    <a:gd name="T29" fmla="*/ 2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7"/>
                    <a:gd name="T47" fmla="*/ 8 w 8"/>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7">
                      <a:moveTo>
                        <a:pt x="5" y="7"/>
                      </a:moveTo>
                      <a:cubicBezTo>
                        <a:pt x="3" y="7"/>
                        <a:pt x="1" y="5"/>
                        <a:pt x="0" y="3"/>
                      </a:cubicBezTo>
                      <a:cubicBezTo>
                        <a:pt x="0" y="2"/>
                        <a:pt x="0" y="1"/>
                        <a:pt x="1" y="0"/>
                      </a:cubicBezTo>
                      <a:cubicBezTo>
                        <a:pt x="2" y="0"/>
                        <a:pt x="2" y="0"/>
                        <a:pt x="2" y="0"/>
                      </a:cubicBezTo>
                      <a:cubicBezTo>
                        <a:pt x="2" y="0"/>
                        <a:pt x="2" y="0"/>
                        <a:pt x="2" y="0"/>
                      </a:cubicBezTo>
                      <a:cubicBezTo>
                        <a:pt x="2" y="0"/>
                        <a:pt x="2" y="0"/>
                        <a:pt x="3" y="0"/>
                      </a:cubicBezTo>
                      <a:cubicBezTo>
                        <a:pt x="5" y="1"/>
                        <a:pt x="8" y="3"/>
                        <a:pt x="8" y="4"/>
                      </a:cubicBezTo>
                      <a:cubicBezTo>
                        <a:pt x="8" y="5"/>
                        <a:pt x="8" y="6"/>
                        <a:pt x="7" y="7"/>
                      </a:cubicBezTo>
                      <a:cubicBezTo>
                        <a:pt x="6" y="7"/>
                        <a:pt x="6" y="7"/>
                        <a:pt x="5" y="7"/>
                      </a:cubicBezTo>
                      <a:close/>
                      <a:moveTo>
                        <a:pt x="2" y="2"/>
                      </a:moveTo>
                      <a:cubicBezTo>
                        <a:pt x="2" y="2"/>
                        <a:pt x="2" y="2"/>
                        <a:pt x="2" y="3"/>
                      </a:cubicBezTo>
                      <a:cubicBezTo>
                        <a:pt x="3" y="4"/>
                        <a:pt x="4" y="5"/>
                        <a:pt x="5" y="5"/>
                      </a:cubicBezTo>
                      <a:cubicBezTo>
                        <a:pt x="6" y="5"/>
                        <a:pt x="6" y="5"/>
                        <a:pt x="6" y="5"/>
                      </a:cubicBezTo>
                      <a:cubicBezTo>
                        <a:pt x="6" y="5"/>
                        <a:pt x="6" y="5"/>
                        <a:pt x="6" y="5"/>
                      </a:cubicBezTo>
                      <a:cubicBezTo>
                        <a:pt x="6" y="4"/>
                        <a:pt x="5" y="4"/>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9" name="Freeform 505"/>
                <p:cNvSpPr>
                  <a:spLocks noChangeArrowheads="1"/>
                </p:cNvSpPr>
                <p:nvPr/>
              </p:nvSpPr>
              <p:spPr bwMode="auto">
                <a:xfrm>
                  <a:off x="1018" y="115"/>
                  <a:ext cx="11" cy="7"/>
                </a:xfrm>
                <a:custGeom>
                  <a:avLst/>
                  <a:gdLst>
                    <a:gd name="T0" fmla="*/ 3 w 6"/>
                    <a:gd name="T1" fmla="*/ 0 h 4"/>
                    <a:gd name="T2" fmla="*/ 6 w 6"/>
                    <a:gd name="T3" fmla="*/ 0 h 4"/>
                    <a:gd name="T4" fmla="*/ 0 w 6"/>
                    <a:gd name="T5" fmla="*/ 3 h 4"/>
                    <a:gd name="T6" fmla="*/ 3 w 6"/>
                    <a:gd name="T7" fmla="*/ 0 h 4"/>
                    <a:gd name="T8" fmla="*/ 0 60000 65536"/>
                    <a:gd name="T9" fmla="*/ 0 60000 65536"/>
                    <a:gd name="T10" fmla="*/ 0 60000 65536"/>
                    <a:gd name="T11" fmla="*/ 0 60000 65536"/>
                    <a:gd name="T12" fmla="*/ 0 w 6"/>
                    <a:gd name="T13" fmla="*/ 0 h 4"/>
                    <a:gd name="T14" fmla="*/ 6 w 6"/>
                    <a:gd name="T15" fmla="*/ 4 h 4"/>
                  </a:gdLst>
                  <a:ahLst/>
                  <a:cxnLst>
                    <a:cxn ang="T8">
                      <a:pos x="T0" y="T1"/>
                    </a:cxn>
                    <a:cxn ang="T9">
                      <a:pos x="T2" y="T3"/>
                    </a:cxn>
                    <a:cxn ang="T10">
                      <a:pos x="T4" y="T5"/>
                    </a:cxn>
                    <a:cxn ang="T11">
                      <a:pos x="T6" y="T7"/>
                    </a:cxn>
                  </a:cxnLst>
                  <a:rect l="T12" t="T13" r="T14" b="T15"/>
                  <a:pathLst>
                    <a:path w="6" h="4">
                      <a:moveTo>
                        <a:pt x="3" y="0"/>
                      </a:moveTo>
                      <a:cubicBezTo>
                        <a:pt x="4" y="0"/>
                        <a:pt x="5" y="0"/>
                        <a:pt x="6" y="0"/>
                      </a:cubicBezTo>
                      <a:cubicBezTo>
                        <a:pt x="6" y="4"/>
                        <a:pt x="3" y="3"/>
                        <a:pt x="0" y="3"/>
                      </a:cubicBezTo>
                      <a:cubicBezTo>
                        <a:pt x="0" y="1"/>
                        <a:pt x="1" y="0"/>
                        <a:pt x="3"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0" name="Freeform 506"/>
                <p:cNvSpPr>
                  <a:spLocks noEditPoints="1" noChangeArrowheads="1"/>
                </p:cNvSpPr>
                <p:nvPr/>
              </p:nvSpPr>
              <p:spPr bwMode="auto">
                <a:xfrm>
                  <a:off x="1017" y="114"/>
                  <a:ext cx="13" cy="8"/>
                </a:xfrm>
                <a:custGeom>
                  <a:avLst/>
                  <a:gdLst>
                    <a:gd name="T0" fmla="*/ 4 w 8"/>
                    <a:gd name="T1" fmla="*/ 5 h 5"/>
                    <a:gd name="T2" fmla="*/ 3 w 8"/>
                    <a:gd name="T3" fmla="*/ 5 h 5"/>
                    <a:gd name="T4" fmla="*/ 1 w 8"/>
                    <a:gd name="T5" fmla="*/ 5 h 5"/>
                    <a:gd name="T6" fmla="*/ 0 w 8"/>
                    <a:gd name="T7" fmla="*/ 5 h 5"/>
                    <a:gd name="T8" fmla="*/ 0 w 8"/>
                    <a:gd name="T9" fmla="*/ 4 h 5"/>
                    <a:gd name="T10" fmla="*/ 3 w 8"/>
                    <a:gd name="T11" fmla="*/ 0 h 5"/>
                    <a:gd name="T12" fmla="*/ 4 w 8"/>
                    <a:gd name="T13" fmla="*/ 0 h 5"/>
                    <a:gd name="T14" fmla="*/ 7 w 8"/>
                    <a:gd name="T15" fmla="*/ 0 h 5"/>
                    <a:gd name="T16" fmla="*/ 8 w 8"/>
                    <a:gd name="T17" fmla="*/ 0 h 5"/>
                    <a:gd name="T18" fmla="*/ 8 w 8"/>
                    <a:gd name="T19" fmla="*/ 1 h 5"/>
                    <a:gd name="T20" fmla="*/ 4 w 8"/>
                    <a:gd name="T21" fmla="*/ 5 h 5"/>
                    <a:gd name="T22" fmla="*/ 2 w 8"/>
                    <a:gd name="T23" fmla="*/ 3 h 5"/>
                    <a:gd name="T24" fmla="*/ 3 w 8"/>
                    <a:gd name="T25" fmla="*/ 3 h 5"/>
                    <a:gd name="T26" fmla="*/ 6 w 8"/>
                    <a:gd name="T27" fmla="*/ 2 h 5"/>
                    <a:gd name="T28" fmla="*/ 5 w 8"/>
                    <a:gd name="T29" fmla="*/ 2 h 5"/>
                    <a:gd name="T30" fmla="*/ 4 w 8"/>
                    <a:gd name="T31" fmla="*/ 2 h 5"/>
                    <a:gd name="T32" fmla="*/ 4 w 8"/>
                    <a:gd name="T33" fmla="*/ 2 h 5"/>
                    <a:gd name="T34" fmla="*/ 3 w 8"/>
                    <a:gd name="T35" fmla="*/ 2 h 5"/>
                    <a:gd name="T36" fmla="*/ 2 w 8"/>
                    <a:gd name="T37" fmla="*/ 3 h 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5"/>
                    <a:gd name="T59" fmla="*/ 8 w 8"/>
                    <a:gd name="T60" fmla="*/ 5 h 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5">
                      <a:moveTo>
                        <a:pt x="4" y="5"/>
                      </a:moveTo>
                      <a:cubicBezTo>
                        <a:pt x="4" y="5"/>
                        <a:pt x="3" y="5"/>
                        <a:pt x="3" y="5"/>
                      </a:cubicBezTo>
                      <a:cubicBezTo>
                        <a:pt x="2" y="5"/>
                        <a:pt x="2" y="5"/>
                        <a:pt x="1" y="5"/>
                      </a:cubicBezTo>
                      <a:cubicBezTo>
                        <a:pt x="0" y="5"/>
                        <a:pt x="0" y="5"/>
                        <a:pt x="0" y="5"/>
                      </a:cubicBezTo>
                      <a:cubicBezTo>
                        <a:pt x="0" y="4"/>
                        <a:pt x="0" y="4"/>
                        <a:pt x="0" y="4"/>
                      </a:cubicBezTo>
                      <a:cubicBezTo>
                        <a:pt x="1" y="1"/>
                        <a:pt x="2" y="0"/>
                        <a:pt x="3" y="0"/>
                      </a:cubicBezTo>
                      <a:cubicBezTo>
                        <a:pt x="4" y="0"/>
                        <a:pt x="4" y="0"/>
                        <a:pt x="4" y="0"/>
                      </a:cubicBezTo>
                      <a:cubicBezTo>
                        <a:pt x="5" y="0"/>
                        <a:pt x="6" y="0"/>
                        <a:pt x="7" y="0"/>
                      </a:cubicBezTo>
                      <a:cubicBezTo>
                        <a:pt x="8" y="0"/>
                        <a:pt x="8" y="0"/>
                        <a:pt x="8" y="0"/>
                      </a:cubicBezTo>
                      <a:cubicBezTo>
                        <a:pt x="8" y="1"/>
                        <a:pt x="8" y="1"/>
                        <a:pt x="8" y="1"/>
                      </a:cubicBezTo>
                      <a:cubicBezTo>
                        <a:pt x="8" y="5"/>
                        <a:pt x="6" y="5"/>
                        <a:pt x="4" y="5"/>
                      </a:cubicBezTo>
                      <a:close/>
                      <a:moveTo>
                        <a:pt x="2" y="3"/>
                      </a:moveTo>
                      <a:cubicBezTo>
                        <a:pt x="3" y="3"/>
                        <a:pt x="3" y="3"/>
                        <a:pt x="3" y="3"/>
                      </a:cubicBezTo>
                      <a:cubicBezTo>
                        <a:pt x="4" y="3"/>
                        <a:pt x="6" y="3"/>
                        <a:pt x="6" y="2"/>
                      </a:cubicBezTo>
                      <a:cubicBezTo>
                        <a:pt x="6" y="2"/>
                        <a:pt x="5" y="2"/>
                        <a:pt x="5" y="2"/>
                      </a:cubicBezTo>
                      <a:cubicBezTo>
                        <a:pt x="4" y="2"/>
                        <a:pt x="4" y="2"/>
                        <a:pt x="4" y="2"/>
                      </a:cubicBezTo>
                      <a:cubicBezTo>
                        <a:pt x="4" y="2"/>
                        <a:pt x="4" y="2"/>
                        <a:pt x="4" y="2"/>
                      </a:cubicBezTo>
                      <a:cubicBezTo>
                        <a:pt x="4" y="2"/>
                        <a:pt x="4" y="2"/>
                        <a:pt x="3" y="2"/>
                      </a:cubicBezTo>
                      <a:cubicBezTo>
                        <a:pt x="3" y="2"/>
                        <a:pt x="3" y="2"/>
                        <a:pt x="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1" name="Freeform 507"/>
                <p:cNvSpPr>
                  <a:spLocks noChangeArrowheads="1"/>
                </p:cNvSpPr>
                <p:nvPr/>
              </p:nvSpPr>
              <p:spPr bwMode="auto">
                <a:xfrm>
                  <a:off x="1011" y="134"/>
                  <a:ext cx="9" cy="7"/>
                </a:xfrm>
                <a:custGeom>
                  <a:avLst/>
                  <a:gdLst>
                    <a:gd name="T0" fmla="*/ 1 w 5"/>
                    <a:gd name="T1" fmla="*/ 2 h 4"/>
                    <a:gd name="T2" fmla="*/ 3 w 5"/>
                    <a:gd name="T3" fmla="*/ 0 h 4"/>
                    <a:gd name="T4" fmla="*/ 0 w 5"/>
                    <a:gd name="T5" fmla="*/ 4 h 4"/>
                    <a:gd name="T6" fmla="*/ 1 w 5"/>
                    <a:gd name="T7" fmla="*/ 2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1" y="2"/>
                      </a:moveTo>
                      <a:cubicBezTo>
                        <a:pt x="1" y="1"/>
                        <a:pt x="2" y="1"/>
                        <a:pt x="3" y="0"/>
                      </a:cubicBezTo>
                      <a:cubicBezTo>
                        <a:pt x="5" y="2"/>
                        <a:pt x="2" y="4"/>
                        <a:pt x="0" y="4"/>
                      </a:cubicBezTo>
                      <a:cubicBezTo>
                        <a:pt x="0" y="3"/>
                        <a:pt x="0" y="2"/>
                        <a:pt x="1" y="2"/>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2" name="Freeform 508"/>
                <p:cNvSpPr>
                  <a:spLocks noEditPoints="1" noChangeArrowheads="1"/>
                </p:cNvSpPr>
                <p:nvPr/>
              </p:nvSpPr>
              <p:spPr bwMode="auto">
                <a:xfrm>
                  <a:off x="1010" y="133"/>
                  <a:ext cx="10" cy="10"/>
                </a:xfrm>
                <a:custGeom>
                  <a:avLst/>
                  <a:gdLst>
                    <a:gd name="T0" fmla="*/ 1 w 6"/>
                    <a:gd name="T1" fmla="*/ 6 h 6"/>
                    <a:gd name="T2" fmla="*/ 1 w 6"/>
                    <a:gd name="T3" fmla="*/ 6 h 6"/>
                    <a:gd name="T4" fmla="*/ 0 w 6"/>
                    <a:gd name="T5" fmla="*/ 6 h 6"/>
                    <a:gd name="T6" fmla="*/ 0 w 6"/>
                    <a:gd name="T7" fmla="*/ 4 h 6"/>
                    <a:gd name="T8" fmla="*/ 0 w 6"/>
                    <a:gd name="T9" fmla="*/ 4 h 6"/>
                    <a:gd name="T10" fmla="*/ 1 w 6"/>
                    <a:gd name="T11" fmla="*/ 2 h 6"/>
                    <a:gd name="T12" fmla="*/ 3 w 6"/>
                    <a:gd name="T13" fmla="*/ 1 h 6"/>
                    <a:gd name="T14" fmla="*/ 3 w 6"/>
                    <a:gd name="T15" fmla="*/ 0 h 6"/>
                    <a:gd name="T16" fmla="*/ 4 w 6"/>
                    <a:gd name="T17" fmla="*/ 0 h 6"/>
                    <a:gd name="T18" fmla="*/ 5 w 6"/>
                    <a:gd name="T19" fmla="*/ 0 h 6"/>
                    <a:gd name="T20" fmla="*/ 6 w 6"/>
                    <a:gd name="T21" fmla="*/ 4 h 6"/>
                    <a:gd name="T22" fmla="*/ 1 w 6"/>
                    <a:gd name="T23" fmla="*/ 6 h 6"/>
                    <a:gd name="T24" fmla="*/ 4 w 6"/>
                    <a:gd name="T25" fmla="*/ 2 h 6"/>
                    <a:gd name="T26" fmla="*/ 3 w 6"/>
                    <a:gd name="T27" fmla="*/ 3 h 6"/>
                    <a:gd name="T28" fmla="*/ 2 w 6"/>
                    <a:gd name="T29" fmla="*/ 4 h 6"/>
                    <a:gd name="T30" fmla="*/ 4 w 6"/>
                    <a:gd name="T31" fmla="*/ 3 h 6"/>
                    <a:gd name="T32" fmla="*/ 4 w 6"/>
                    <a:gd name="T33" fmla="*/ 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6"/>
                    <a:gd name="T53" fmla="*/ 6 w 6"/>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6">
                      <a:moveTo>
                        <a:pt x="1" y="6"/>
                      </a:moveTo>
                      <a:cubicBezTo>
                        <a:pt x="1" y="6"/>
                        <a:pt x="1" y="6"/>
                        <a:pt x="1" y="6"/>
                      </a:cubicBezTo>
                      <a:cubicBezTo>
                        <a:pt x="0" y="6"/>
                        <a:pt x="0" y="6"/>
                        <a:pt x="0" y="6"/>
                      </a:cubicBezTo>
                      <a:cubicBezTo>
                        <a:pt x="0" y="4"/>
                        <a:pt x="0" y="4"/>
                        <a:pt x="0" y="4"/>
                      </a:cubicBezTo>
                      <a:cubicBezTo>
                        <a:pt x="0" y="4"/>
                        <a:pt x="0" y="4"/>
                        <a:pt x="0" y="4"/>
                      </a:cubicBezTo>
                      <a:cubicBezTo>
                        <a:pt x="0" y="3"/>
                        <a:pt x="1" y="3"/>
                        <a:pt x="1" y="2"/>
                      </a:cubicBezTo>
                      <a:cubicBezTo>
                        <a:pt x="1" y="1"/>
                        <a:pt x="2" y="1"/>
                        <a:pt x="3" y="1"/>
                      </a:cubicBezTo>
                      <a:cubicBezTo>
                        <a:pt x="3" y="1"/>
                        <a:pt x="3" y="0"/>
                        <a:pt x="3" y="0"/>
                      </a:cubicBezTo>
                      <a:cubicBezTo>
                        <a:pt x="4" y="0"/>
                        <a:pt x="4" y="0"/>
                        <a:pt x="4" y="0"/>
                      </a:cubicBezTo>
                      <a:cubicBezTo>
                        <a:pt x="5" y="0"/>
                        <a:pt x="5" y="0"/>
                        <a:pt x="5" y="0"/>
                      </a:cubicBezTo>
                      <a:cubicBezTo>
                        <a:pt x="6" y="2"/>
                        <a:pt x="6" y="3"/>
                        <a:pt x="6" y="4"/>
                      </a:cubicBezTo>
                      <a:cubicBezTo>
                        <a:pt x="5" y="5"/>
                        <a:pt x="3" y="6"/>
                        <a:pt x="1" y="6"/>
                      </a:cubicBezTo>
                      <a:close/>
                      <a:moveTo>
                        <a:pt x="4" y="2"/>
                      </a:moveTo>
                      <a:cubicBezTo>
                        <a:pt x="3" y="3"/>
                        <a:pt x="3" y="3"/>
                        <a:pt x="3" y="3"/>
                      </a:cubicBezTo>
                      <a:cubicBezTo>
                        <a:pt x="3" y="3"/>
                        <a:pt x="2" y="4"/>
                        <a:pt x="2" y="4"/>
                      </a:cubicBezTo>
                      <a:cubicBezTo>
                        <a:pt x="3" y="4"/>
                        <a:pt x="4" y="3"/>
                        <a:pt x="4" y="3"/>
                      </a:cubicBezTo>
                      <a:cubicBezTo>
                        <a:pt x="4" y="3"/>
                        <a:pt x="4" y="3"/>
                        <a:pt x="4"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3" name="Freeform 509"/>
                <p:cNvSpPr>
                  <a:spLocks noChangeArrowheads="1"/>
                </p:cNvSpPr>
                <p:nvPr/>
              </p:nvSpPr>
              <p:spPr bwMode="auto">
                <a:xfrm>
                  <a:off x="1003" y="134"/>
                  <a:ext cx="8" cy="6"/>
                </a:xfrm>
                <a:custGeom>
                  <a:avLst/>
                  <a:gdLst>
                    <a:gd name="T0" fmla="*/ 1 w 5"/>
                    <a:gd name="T1" fmla="*/ 0 h 3"/>
                    <a:gd name="T2" fmla="*/ 5 w 5"/>
                    <a:gd name="T3" fmla="*/ 1 h 3"/>
                    <a:gd name="T4" fmla="*/ 0 w 5"/>
                    <a:gd name="T5" fmla="*/ 1 h 3"/>
                    <a:gd name="T6" fmla="*/ 1 w 5"/>
                    <a:gd name="T7" fmla="*/ 0 h 3"/>
                    <a:gd name="T8" fmla="*/ 0 60000 65536"/>
                    <a:gd name="T9" fmla="*/ 0 60000 65536"/>
                    <a:gd name="T10" fmla="*/ 0 60000 65536"/>
                    <a:gd name="T11" fmla="*/ 0 60000 65536"/>
                    <a:gd name="T12" fmla="*/ 0 w 5"/>
                    <a:gd name="T13" fmla="*/ 0 h 3"/>
                    <a:gd name="T14" fmla="*/ 5 w 5"/>
                    <a:gd name="T15" fmla="*/ 3 h 3"/>
                  </a:gdLst>
                  <a:ahLst/>
                  <a:cxnLst>
                    <a:cxn ang="T8">
                      <a:pos x="T0" y="T1"/>
                    </a:cxn>
                    <a:cxn ang="T9">
                      <a:pos x="T2" y="T3"/>
                    </a:cxn>
                    <a:cxn ang="T10">
                      <a:pos x="T4" y="T5"/>
                    </a:cxn>
                    <a:cxn ang="T11">
                      <a:pos x="T6" y="T7"/>
                    </a:cxn>
                  </a:cxnLst>
                  <a:rect l="T12" t="T13" r="T14" b="T15"/>
                  <a:pathLst>
                    <a:path w="5" h="3">
                      <a:moveTo>
                        <a:pt x="1" y="0"/>
                      </a:moveTo>
                      <a:cubicBezTo>
                        <a:pt x="3" y="1"/>
                        <a:pt x="4" y="1"/>
                        <a:pt x="5" y="1"/>
                      </a:cubicBezTo>
                      <a:cubicBezTo>
                        <a:pt x="4" y="3"/>
                        <a:pt x="2" y="3"/>
                        <a:pt x="0" y="1"/>
                      </a:cubicBezTo>
                      <a:cubicBezTo>
                        <a:pt x="1" y="1"/>
                        <a:pt x="1" y="1"/>
                        <a:pt x="1"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4" name="Freeform 510"/>
                <p:cNvSpPr>
                  <a:spLocks noChangeArrowheads="1"/>
                </p:cNvSpPr>
                <p:nvPr/>
              </p:nvSpPr>
              <p:spPr bwMode="auto">
                <a:xfrm>
                  <a:off x="1001" y="133"/>
                  <a:ext cx="14" cy="7"/>
                </a:xfrm>
                <a:custGeom>
                  <a:avLst/>
                  <a:gdLst>
                    <a:gd name="T0" fmla="*/ 4 w 8"/>
                    <a:gd name="T1" fmla="*/ 4 h 4"/>
                    <a:gd name="T2" fmla="*/ 1 w 8"/>
                    <a:gd name="T3" fmla="*/ 3 h 4"/>
                    <a:gd name="T4" fmla="*/ 0 w 8"/>
                    <a:gd name="T5" fmla="*/ 2 h 4"/>
                    <a:gd name="T6" fmla="*/ 1 w 8"/>
                    <a:gd name="T7" fmla="*/ 1 h 4"/>
                    <a:gd name="T8" fmla="*/ 2 w 8"/>
                    <a:gd name="T9" fmla="*/ 1 h 4"/>
                    <a:gd name="T10" fmla="*/ 2 w 8"/>
                    <a:gd name="T11" fmla="*/ 0 h 4"/>
                    <a:gd name="T12" fmla="*/ 4 w 8"/>
                    <a:gd name="T13" fmla="*/ 1 h 4"/>
                    <a:gd name="T14" fmla="*/ 6 w 8"/>
                    <a:gd name="T15" fmla="*/ 1 h 4"/>
                    <a:gd name="T16" fmla="*/ 8 w 8"/>
                    <a:gd name="T17" fmla="*/ 2 h 4"/>
                    <a:gd name="T18" fmla="*/ 7 w 8"/>
                    <a:gd name="T19" fmla="*/ 3 h 4"/>
                    <a:gd name="T20" fmla="*/ 4 w 8"/>
                    <a:gd name="T21" fmla="*/ 4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4"/>
                    <a:gd name="T35" fmla="*/ 8 w 8"/>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4">
                      <a:moveTo>
                        <a:pt x="4" y="4"/>
                      </a:moveTo>
                      <a:cubicBezTo>
                        <a:pt x="3" y="4"/>
                        <a:pt x="2" y="4"/>
                        <a:pt x="1" y="3"/>
                      </a:cubicBezTo>
                      <a:cubicBezTo>
                        <a:pt x="0" y="2"/>
                        <a:pt x="0" y="2"/>
                        <a:pt x="0" y="2"/>
                      </a:cubicBezTo>
                      <a:cubicBezTo>
                        <a:pt x="1" y="1"/>
                        <a:pt x="1" y="1"/>
                        <a:pt x="1" y="1"/>
                      </a:cubicBezTo>
                      <a:cubicBezTo>
                        <a:pt x="1" y="1"/>
                        <a:pt x="1" y="1"/>
                        <a:pt x="2" y="1"/>
                      </a:cubicBezTo>
                      <a:cubicBezTo>
                        <a:pt x="2" y="0"/>
                        <a:pt x="2" y="0"/>
                        <a:pt x="2" y="0"/>
                      </a:cubicBezTo>
                      <a:cubicBezTo>
                        <a:pt x="4" y="1"/>
                        <a:pt x="4" y="1"/>
                        <a:pt x="4" y="1"/>
                      </a:cubicBezTo>
                      <a:cubicBezTo>
                        <a:pt x="5" y="1"/>
                        <a:pt x="6" y="1"/>
                        <a:pt x="6" y="1"/>
                      </a:cubicBezTo>
                      <a:cubicBezTo>
                        <a:pt x="8" y="2"/>
                        <a:pt x="8" y="2"/>
                        <a:pt x="8" y="2"/>
                      </a:cubicBezTo>
                      <a:cubicBezTo>
                        <a:pt x="7" y="3"/>
                        <a:pt x="7" y="3"/>
                        <a:pt x="7" y="3"/>
                      </a:cubicBezTo>
                      <a:cubicBezTo>
                        <a:pt x="6" y="4"/>
                        <a:pt x="5" y="4"/>
                        <a:pt x="4"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5" name="Freeform 511"/>
                <p:cNvSpPr>
                  <a:spLocks noChangeArrowheads="1"/>
                </p:cNvSpPr>
                <p:nvPr/>
              </p:nvSpPr>
              <p:spPr bwMode="auto">
                <a:xfrm>
                  <a:off x="1023" y="83"/>
                  <a:ext cx="26" cy="17"/>
                </a:xfrm>
                <a:custGeom>
                  <a:avLst/>
                  <a:gdLst>
                    <a:gd name="T0" fmla="*/ 7 w 15"/>
                    <a:gd name="T1" fmla="*/ 1 h 10"/>
                    <a:gd name="T2" fmla="*/ 15 w 15"/>
                    <a:gd name="T3" fmla="*/ 10 h 10"/>
                    <a:gd name="T4" fmla="*/ 0 w 15"/>
                    <a:gd name="T5" fmla="*/ 7 h 10"/>
                    <a:gd name="T6" fmla="*/ 7 w 15"/>
                    <a:gd name="T7" fmla="*/ 1 h 10"/>
                    <a:gd name="T8" fmla="*/ 0 60000 65536"/>
                    <a:gd name="T9" fmla="*/ 0 60000 65536"/>
                    <a:gd name="T10" fmla="*/ 0 60000 65536"/>
                    <a:gd name="T11" fmla="*/ 0 60000 65536"/>
                    <a:gd name="T12" fmla="*/ 0 w 15"/>
                    <a:gd name="T13" fmla="*/ 0 h 10"/>
                    <a:gd name="T14" fmla="*/ 15 w 15"/>
                    <a:gd name="T15" fmla="*/ 10 h 10"/>
                  </a:gdLst>
                  <a:ahLst/>
                  <a:cxnLst>
                    <a:cxn ang="T8">
                      <a:pos x="T0" y="T1"/>
                    </a:cxn>
                    <a:cxn ang="T9">
                      <a:pos x="T2" y="T3"/>
                    </a:cxn>
                    <a:cxn ang="T10">
                      <a:pos x="T4" y="T5"/>
                    </a:cxn>
                    <a:cxn ang="T11">
                      <a:pos x="T6" y="T7"/>
                    </a:cxn>
                  </a:cxnLst>
                  <a:rect l="T12" t="T13" r="T14" b="T15"/>
                  <a:pathLst>
                    <a:path w="15" h="10">
                      <a:moveTo>
                        <a:pt x="7" y="1"/>
                      </a:moveTo>
                      <a:cubicBezTo>
                        <a:pt x="13" y="1"/>
                        <a:pt x="15" y="4"/>
                        <a:pt x="15" y="10"/>
                      </a:cubicBezTo>
                      <a:cubicBezTo>
                        <a:pt x="11" y="9"/>
                        <a:pt x="2" y="10"/>
                        <a:pt x="0" y="7"/>
                      </a:cubicBezTo>
                      <a:cubicBezTo>
                        <a:pt x="5" y="7"/>
                        <a:pt x="2" y="0"/>
                        <a:pt x="7" y="1"/>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6" name="Freeform 512"/>
                <p:cNvSpPr>
                  <a:spLocks noEditPoints="1" noChangeArrowheads="1"/>
                </p:cNvSpPr>
                <p:nvPr/>
              </p:nvSpPr>
              <p:spPr bwMode="auto">
                <a:xfrm>
                  <a:off x="1020" y="81"/>
                  <a:ext cx="31" cy="21"/>
                </a:xfrm>
                <a:custGeom>
                  <a:avLst/>
                  <a:gdLst>
                    <a:gd name="T0" fmla="*/ 18 w 18"/>
                    <a:gd name="T1" fmla="*/ 12 h 12"/>
                    <a:gd name="T2" fmla="*/ 17 w 18"/>
                    <a:gd name="T3" fmla="*/ 12 h 12"/>
                    <a:gd name="T4" fmla="*/ 14 w 18"/>
                    <a:gd name="T5" fmla="*/ 11 h 12"/>
                    <a:gd name="T6" fmla="*/ 1 w 18"/>
                    <a:gd name="T7" fmla="*/ 8 h 12"/>
                    <a:gd name="T8" fmla="*/ 0 w 18"/>
                    <a:gd name="T9" fmla="*/ 7 h 12"/>
                    <a:gd name="T10" fmla="*/ 2 w 18"/>
                    <a:gd name="T11" fmla="*/ 7 h 12"/>
                    <a:gd name="T12" fmla="*/ 2 w 18"/>
                    <a:gd name="T13" fmla="*/ 7 h 12"/>
                    <a:gd name="T14" fmla="*/ 5 w 18"/>
                    <a:gd name="T15" fmla="*/ 4 h 12"/>
                    <a:gd name="T16" fmla="*/ 9 w 18"/>
                    <a:gd name="T17" fmla="*/ 1 h 12"/>
                    <a:gd name="T18" fmla="*/ 18 w 18"/>
                    <a:gd name="T19" fmla="*/ 11 h 12"/>
                    <a:gd name="T20" fmla="*/ 18 w 18"/>
                    <a:gd name="T21" fmla="*/ 12 h 12"/>
                    <a:gd name="T22" fmla="*/ 4 w 18"/>
                    <a:gd name="T23" fmla="*/ 8 h 12"/>
                    <a:gd name="T24" fmla="*/ 14 w 18"/>
                    <a:gd name="T25" fmla="*/ 9 h 12"/>
                    <a:gd name="T26" fmla="*/ 16 w 18"/>
                    <a:gd name="T27" fmla="*/ 10 h 12"/>
                    <a:gd name="T28" fmla="*/ 9 w 18"/>
                    <a:gd name="T29" fmla="*/ 3 h 12"/>
                    <a:gd name="T30" fmla="*/ 8 w 18"/>
                    <a:gd name="T31" fmla="*/ 2 h 12"/>
                    <a:gd name="T32" fmla="*/ 7 w 18"/>
                    <a:gd name="T33" fmla="*/ 5 h 12"/>
                    <a:gd name="T34" fmla="*/ 4 w 18"/>
                    <a:gd name="T35" fmla="*/ 8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2"/>
                    <a:gd name="T56" fmla="*/ 18 w 18"/>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2">
                      <a:moveTo>
                        <a:pt x="18" y="12"/>
                      </a:moveTo>
                      <a:cubicBezTo>
                        <a:pt x="17" y="12"/>
                        <a:pt x="17" y="12"/>
                        <a:pt x="17" y="12"/>
                      </a:cubicBezTo>
                      <a:cubicBezTo>
                        <a:pt x="16" y="12"/>
                        <a:pt x="15" y="12"/>
                        <a:pt x="14" y="11"/>
                      </a:cubicBezTo>
                      <a:cubicBezTo>
                        <a:pt x="9" y="11"/>
                        <a:pt x="3" y="11"/>
                        <a:pt x="1" y="8"/>
                      </a:cubicBezTo>
                      <a:cubicBezTo>
                        <a:pt x="0" y="7"/>
                        <a:pt x="0" y="7"/>
                        <a:pt x="0" y="7"/>
                      </a:cubicBezTo>
                      <a:cubicBezTo>
                        <a:pt x="2" y="7"/>
                        <a:pt x="2" y="7"/>
                        <a:pt x="2" y="7"/>
                      </a:cubicBezTo>
                      <a:cubicBezTo>
                        <a:pt x="2" y="7"/>
                        <a:pt x="2" y="7"/>
                        <a:pt x="2" y="7"/>
                      </a:cubicBezTo>
                      <a:cubicBezTo>
                        <a:pt x="4" y="7"/>
                        <a:pt x="4" y="6"/>
                        <a:pt x="5" y="4"/>
                      </a:cubicBezTo>
                      <a:cubicBezTo>
                        <a:pt x="5" y="2"/>
                        <a:pt x="6" y="0"/>
                        <a:pt x="9" y="1"/>
                      </a:cubicBezTo>
                      <a:cubicBezTo>
                        <a:pt x="15" y="1"/>
                        <a:pt x="18" y="4"/>
                        <a:pt x="18" y="11"/>
                      </a:cubicBezTo>
                      <a:lnTo>
                        <a:pt x="18" y="12"/>
                      </a:lnTo>
                      <a:close/>
                      <a:moveTo>
                        <a:pt x="4" y="8"/>
                      </a:moveTo>
                      <a:cubicBezTo>
                        <a:pt x="7" y="9"/>
                        <a:pt x="11" y="9"/>
                        <a:pt x="14" y="9"/>
                      </a:cubicBezTo>
                      <a:cubicBezTo>
                        <a:pt x="14" y="10"/>
                        <a:pt x="15" y="10"/>
                        <a:pt x="16" y="10"/>
                      </a:cubicBezTo>
                      <a:cubicBezTo>
                        <a:pt x="15" y="5"/>
                        <a:pt x="13" y="3"/>
                        <a:pt x="9" y="3"/>
                      </a:cubicBezTo>
                      <a:cubicBezTo>
                        <a:pt x="8" y="3"/>
                        <a:pt x="8" y="2"/>
                        <a:pt x="8" y="2"/>
                      </a:cubicBezTo>
                      <a:cubicBezTo>
                        <a:pt x="7" y="2"/>
                        <a:pt x="7" y="3"/>
                        <a:pt x="7" y="5"/>
                      </a:cubicBezTo>
                      <a:cubicBezTo>
                        <a:pt x="6" y="6"/>
                        <a:pt x="6" y="7"/>
                        <a:pt x="4"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7" name="Freeform 513"/>
                <p:cNvSpPr>
                  <a:spLocks noChangeArrowheads="1"/>
                </p:cNvSpPr>
                <p:nvPr/>
              </p:nvSpPr>
              <p:spPr bwMode="auto">
                <a:xfrm>
                  <a:off x="1025" y="74"/>
                  <a:ext cx="7" cy="10"/>
                </a:xfrm>
                <a:custGeom>
                  <a:avLst/>
                  <a:gdLst>
                    <a:gd name="T0" fmla="*/ 4 w 4"/>
                    <a:gd name="T1" fmla="*/ 2 h 6"/>
                    <a:gd name="T2" fmla="*/ 2 w 4"/>
                    <a:gd name="T3" fmla="*/ 0 h 6"/>
                    <a:gd name="T4" fmla="*/ 2 w 4"/>
                    <a:gd name="T5" fmla="*/ 6 h 6"/>
                    <a:gd name="T6" fmla="*/ 4 w 4"/>
                    <a:gd name="T7" fmla="*/ 2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4" y="2"/>
                      </a:moveTo>
                      <a:cubicBezTo>
                        <a:pt x="4" y="1"/>
                        <a:pt x="3" y="0"/>
                        <a:pt x="2" y="0"/>
                      </a:cubicBezTo>
                      <a:cubicBezTo>
                        <a:pt x="0" y="1"/>
                        <a:pt x="0" y="4"/>
                        <a:pt x="2" y="6"/>
                      </a:cubicBezTo>
                      <a:cubicBezTo>
                        <a:pt x="3" y="4"/>
                        <a:pt x="4" y="3"/>
                        <a:pt x="4" y="2"/>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8" name="Freeform 514"/>
                <p:cNvSpPr>
                  <a:spLocks noEditPoints="1" noChangeArrowheads="1"/>
                </p:cNvSpPr>
                <p:nvPr/>
              </p:nvSpPr>
              <p:spPr bwMode="auto">
                <a:xfrm>
                  <a:off x="1025" y="71"/>
                  <a:ext cx="9" cy="15"/>
                </a:xfrm>
                <a:custGeom>
                  <a:avLst/>
                  <a:gdLst>
                    <a:gd name="T0" fmla="*/ 3 w 5"/>
                    <a:gd name="T1" fmla="*/ 9 h 9"/>
                    <a:gd name="T2" fmla="*/ 2 w 5"/>
                    <a:gd name="T3" fmla="*/ 8 h 9"/>
                    <a:gd name="T4" fmla="*/ 0 w 5"/>
                    <a:gd name="T5" fmla="*/ 5 h 9"/>
                    <a:gd name="T6" fmla="*/ 2 w 5"/>
                    <a:gd name="T7" fmla="*/ 1 h 9"/>
                    <a:gd name="T8" fmla="*/ 3 w 5"/>
                    <a:gd name="T9" fmla="*/ 0 h 9"/>
                    <a:gd name="T10" fmla="*/ 3 w 5"/>
                    <a:gd name="T11" fmla="*/ 1 h 9"/>
                    <a:gd name="T12" fmla="*/ 4 w 5"/>
                    <a:gd name="T13" fmla="*/ 2 h 9"/>
                    <a:gd name="T14" fmla="*/ 5 w 5"/>
                    <a:gd name="T15" fmla="*/ 3 h 9"/>
                    <a:gd name="T16" fmla="*/ 5 w 5"/>
                    <a:gd name="T17" fmla="*/ 4 h 9"/>
                    <a:gd name="T18" fmla="*/ 3 w 5"/>
                    <a:gd name="T19" fmla="*/ 9 h 9"/>
                    <a:gd name="T20" fmla="*/ 2 w 5"/>
                    <a:gd name="T21" fmla="*/ 3 h 9"/>
                    <a:gd name="T22" fmla="*/ 2 w 5"/>
                    <a:gd name="T23" fmla="*/ 5 h 9"/>
                    <a:gd name="T24" fmla="*/ 2 w 5"/>
                    <a:gd name="T25" fmla="*/ 6 h 9"/>
                    <a:gd name="T26" fmla="*/ 3 w 5"/>
                    <a:gd name="T27" fmla="*/ 4 h 9"/>
                    <a:gd name="T28" fmla="*/ 2 w 5"/>
                    <a:gd name="T29" fmla="*/ 3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9"/>
                    <a:gd name="T47" fmla="*/ 5 w 5"/>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9">
                      <a:moveTo>
                        <a:pt x="3" y="9"/>
                      </a:moveTo>
                      <a:cubicBezTo>
                        <a:pt x="2" y="8"/>
                        <a:pt x="2" y="8"/>
                        <a:pt x="2" y="8"/>
                      </a:cubicBezTo>
                      <a:cubicBezTo>
                        <a:pt x="0" y="8"/>
                        <a:pt x="0" y="6"/>
                        <a:pt x="0" y="5"/>
                      </a:cubicBezTo>
                      <a:cubicBezTo>
                        <a:pt x="0" y="3"/>
                        <a:pt x="0" y="2"/>
                        <a:pt x="2" y="1"/>
                      </a:cubicBezTo>
                      <a:cubicBezTo>
                        <a:pt x="3" y="0"/>
                        <a:pt x="3" y="0"/>
                        <a:pt x="3" y="0"/>
                      </a:cubicBezTo>
                      <a:cubicBezTo>
                        <a:pt x="3" y="1"/>
                        <a:pt x="3" y="1"/>
                        <a:pt x="3" y="1"/>
                      </a:cubicBezTo>
                      <a:cubicBezTo>
                        <a:pt x="3" y="1"/>
                        <a:pt x="4" y="1"/>
                        <a:pt x="4" y="2"/>
                      </a:cubicBezTo>
                      <a:cubicBezTo>
                        <a:pt x="4" y="2"/>
                        <a:pt x="5" y="3"/>
                        <a:pt x="5" y="3"/>
                      </a:cubicBezTo>
                      <a:cubicBezTo>
                        <a:pt x="5" y="4"/>
                        <a:pt x="5" y="4"/>
                        <a:pt x="5" y="4"/>
                      </a:cubicBezTo>
                      <a:lnTo>
                        <a:pt x="3" y="9"/>
                      </a:lnTo>
                      <a:close/>
                      <a:moveTo>
                        <a:pt x="2" y="3"/>
                      </a:moveTo>
                      <a:cubicBezTo>
                        <a:pt x="2" y="4"/>
                        <a:pt x="2" y="4"/>
                        <a:pt x="2" y="5"/>
                      </a:cubicBezTo>
                      <a:cubicBezTo>
                        <a:pt x="2" y="5"/>
                        <a:pt x="2" y="6"/>
                        <a:pt x="2" y="6"/>
                      </a:cubicBezTo>
                      <a:cubicBezTo>
                        <a:pt x="3" y="4"/>
                        <a:pt x="3" y="4"/>
                        <a:pt x="3" y="4"/>
                      </a:cubicBezTo>
                      <a:cubicBezTo>
                        <a:pt x="3" y="4"/>
                        <a:pt x="3" y="3"/>
                        <a:pt x="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9" name="Freeform 515"/>
                <p:cNvSpPr>
                  <a:spLocks noChangeArrowheads="1"/>
                </p:cNvSpPr>
                <p:nvPr/>
              </p:nvSpPr>
              <p:spPr bwMode="auto">
                <a:xfrm>
                  <a:off x="1068" y="40"/>
                  <a:ext cx="33" cy="25"/>
                </a:xfrm>
                <a:custGeom>
                  <a:avLst/>
                  <a:gdLst>
                    <a:gd name="T0" fmla="*/ 0 w 19"/>
                    <a:gd name="T1" fmla="*/ 0 h 15"/>
                    <a:gd name="T2" fmla="*/ 9 w 19"/>
                    <a:gd name="T3" fmla="*/ 3 h 15"/>
                    <a:gd name="T4" fmla="*/ 8 w 19"/>
                    <a:gd name="T5" fmla="*/ 5 h 15"/>
                    <a:gd name="T6" fmla="*/ 19 w 19"/>
                    <a:gd name="T7" fmla="*/ 8 h 15"/>
                    <a:gd name="T8" fmla="*/ 9 w 19"/>
                    <a:gd name="T9" fmla="*/ 12 h 15"/>
                    <a:gd name="T10" fmla="*/ 0 w 19"/>
                    <a:gd name="T11" fmla="*/ 0 h 15"/>
                    <a:gd name="T12" fmla="*/ 0 60000 65536"/>
                    <a:gd name="T13" fmla="*/ 0 60000 65536"/>
                    <a:gd name="T14" fmla="*/ 0 60000 65536"/>
                    <a:gd name="T15" fmla="*/ 0 60000 65536"/>
                    <a:gd name="T16" fmla="*/ 0 60000 65536"/>
                    <a:gd name="T17" fmla="*/ 0 60000 65536"/>
                    <a:gd name="T18" fmla="*/ 0 w 19"/>
                    <a:gd name="T19" fmla="*/ 0 h 15"/>
                    <a:gd name="T20" fmla="*/ 19 w 19"/>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9" h="15">
                      <a:moveTo>
                        <a:pt x="0" y="0"/>
                      </a:moveTo>
                      <a:cubicBezTo>
                        <a:pt x="3" y="1"/>
                        <a:pt x="6" y="2"/>
                        <a:pt x="9" y="3"/>
                      </a:cubicBezTo>
                      <a:cubicBezTo>
                        <a:pt x="8" y="4"/>
                        <a:pt x="8" y="5"/>
                        <a:pt x="8" y="5"/>
                      </a:cubicBezTo>
                      <a:cubicBezTo>
                        <a:pt x="11" y="6"/>
                        <a:pt x="15" y="7"/>
                        <a:pt x="19" y="8"/>
                      </a:cubicBezTo>
                      <a:cubicBezTo>
                        <a:pt x="17" y="12"/>
                        <a:pt x="14" y="15"/>
                        <a:pt x="9" y="12"/>
                      </a:cubicBezTo>
                      <a:cubicBezTo>
                        <a:pt x="3" y="8"/>
                        <a:pt x="3" y="7"/>
                        <a:pt x="0"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0" name="Freeform 516"/>
                <p:cNvSpPr>
                  <a:spLocks noEditPoints="1" noChangeArrowheads="1"/>
                </p:cNvSpPr>
                <p:nvPr/>
              </p:nvSpPr>
              <p:spPr bwMode="auto">
                <a:xfrm>
                  <a:off x="1065" y="38"/>
                  <a:ext cx="38" cy="26"/>
                </a:xfrm>
                <a:custGeom>
                  <a:avLst/>
                  <a:gdLst>
                    <a:gd name="T0" fmla="*/ 15 w 22"/>
                    <a:gd name="T1" fmla="*/ 15 h 15"/>
                    <a:gd name="T2" fmla="*/ 11 w 22"/>
                    <a:gd name="T3" fmla="*/ 14 h 15"/>
                    <a:gd name="T4" fmla="*/ 1 w 22"/>
                    <a:gd name="T5" fmla="*/ 2 h 15"/>
                    <a:gd name="T6" fmla="*/ 0 w 22"/>
                    <a:gd name="T7" fmla="*/ 0 h 15"/>
                    <a:gd name="T8" fmla="*/ 2 w 22"/>
                    <a:gd name="T9" fmla="*/ 1 h 15"/>
                    <a:gd name="T10" fmla="*/ 11 w 22"/>
                    <a:gd name="T11" fmla="*/ 3 h 15"/>
                    <a:gd name="T12" fmla="*/ 13 w 22"/>
                    <a:gd name="T13" fmla="*/ 4 h 15"/>
                    <a:gd name="T14" fmla="*/ 12 w 22"/>
                    <a:gd name="T15" fmla="*/ 5 h 15"/>
                    <a:gd name="T16" fmla="*/ 11 w 22"/>
                    <a:gd name="T17" fmla="*/ 6 h 15"/>
                    <a:gd name="T18" fmla="*/ 22 w 22"/>
                    <a:gd name="T19" fmla="*/ 8 h 15"/>
                    <a:gd name="T20" fmla="*/ 22 w 22"/>
                    <a:gd name="T21" fmla="*/ 9 h 15"/>
                    <a:gd name="T22" fmla="*/ 15 w 22"/>
                    <a:gd name="T23" fmla="*/ 15 h 15"/>
                    <a:gd name="T24" fmla="*/ 4 w 22"/>
                    <a:gd name="T25" fmla="*/ 3 h 15"/>
                    <a:gd name="T26" fmla="*/ 12 w 22"/>
                    <a:gd name="T27" fmla="*/ 12 h 15"/>
                    <a:gd name="T28" fmla="*/ 15 w 22"/>
                    <a:gd name="T29" fmla="*/ 13 h 15"/>
                    <a:gd name="T30" fmla="*/ 20 w 22"/>
                    <a:gd name="T31" fmla="*/ 9 h 15"/>
                    <a:gd name="T32" fmla="*/ 8 w 22"/>
                    <a:gd name="T33" fmla="*/ 7 h 15"/>
                    <a:gd name="T34" fmla="*/ 9 w 22"/>
                    <a:gd name="T35" fmla="*/ 6 h 15"/>
                    <a:gd name="T36" fmla="*/ 9 w 22"/>
                    <a:gd name="T37" fmla="*/ 5 h 15"/>
                    <a:gd name="T38" fmla="*/ 4 w 22"/>
                    <a:gd name="T39" fmla="*/ 3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
                    <a:gd name="T61" fmla="*/ 0 h 15"/>
                    <a:gd name="T62" fmla="*/ 22 w 22"/>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 h="15">
                      <a:moveTo>
                        <a:pt x="15" y="15"/>
                      </a:moveTo>
                      <a:cubicBezTo>
                        <a:pt x="13" y="15"/>
                        <a:pt x="12" y="15"/>
                        <a:pt x="11" y="14"/>
                      </a:cubicBezTo>
                      <a:cubicBezTo>
                        <a:pt x="5" y="10"/>
                        <a:pt x="4" y="9"/>
                        <a:pt x="1" y="2"/>
                      </a:cubicBezTo>
                      <a:cubicBezTo>
                        <a:pt x="0" y="0"/>
                        <a:pt x="0" y="0"/>
                        <a:pt x="0" y="0"/>
                      </a:cubicBezTo>
                      <a:cubicBezTo>
                        <a:pt x="2" y="1"/>
                        <a:pt x="2" y="1"/>
                        <a:pt x="2" y="1"/>
                      </a:cubicBezTo>
                      <a:cubicBezTo>
                        <a:pt x="5" y="1"/>
                        <a:pt x="8" y="2"/>
                        <a:pt x="11" y="3"/>
                      </a:cubicBezTo>
                      <a:cubicBezTo>
                        <a:pt x="13" y="4"/>
                        <a:pt x="13" y="4"/>
                        <a:pt x="13" y="4"/>
                      </a:cubicBezTo>
                      <a:cubicBezTo>
                        <a:pt x="12" y="5"/>
                        <a:pt x="12" y="5"/>
                        <a:pt x="12" y="5"/>
                      </a:cubicBezTo>
                      <a:cubicBezTo>
                        <a:pt x="12" y="5"/>
                        <a:pt x="11" y="5"/>
                        <a:pt x="11" y="6"/>
                      </a:cubicBezTo>
                      <a:cubicBezTo>
                        <a:pt x="22" y="8"/>
                        <a:pt x="22" y="8"/>
                        <a:pt x="22" y="8"/>
                      </a:cubicBezTo>
                      <a:cubicBezTo>
                        <a:pt x="22" y="9"/>
                        <a:pt x="22" y="9"/>
                        <a:pt x="22" y="9"/>
                      </a:cubicBezTo>
                      <a:cubicBezTo>
                        <a:pt x="20" y="13"/>
                        <a:pt x="18" y="15"/>
                        <a:pt x="15" y="15"/>
                      </a:cubicBezTo>
                      <a:close/>
                      <a:moveTo>
                        <a:pt x="4" y="3"/>
                      </a:moveTo>
                      <a:cubicBezTo>
                        <a:pt x="6" y="8"/>
                        <a:pt x="7" y="9"/>
                        <a:pt x="12" y="12"/>
                      </a:cubicBezTo>
                      <a:cubicBezTo>
                        <a:pt x="13" y="13"/>
                        <a:pt x="14" y="13"/>
                        <a:pt x="15" y="13"/>
                      </a:cubicBezTo>
                      <a:cubicBezTo>
                        <a:pt x="17" y="13"/>
                        <a:pt x="19" y="11"/>
                        <a:pt x="20" y="9"/>
                      </a:cubicBezTo>
                      <a:cubicBezTo>
                        <a:pt x="8" y="7"/>
                        <a:pt x="8" y="7"/>
                        <a:pt x="8" y="7"/>
                      </a:cubicBezTo>
                      <a:cubicBezTo>
                        <a:pt x="9" y="6"/>
                        <a:pt x="9" y="6"/>
                        <a:pt x="9" y="6"/>
                      </a:cubicBezTo>
                      <a:cubicBezTo>
                        <a:pt x="9" y="5"/>
                        <a:pt x="9" y="5"/>
                        <a:pt x="9" y="5"/>
                      </a:cubicBezTo>
                      <a:cubicBezTo>
                        <a:pt x="8" y="4"/>
                        <a:pt x="6" y="4"/>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1" name="Freeform 517"/>
                <p:cNvSpPr>
                  <a:spLocks noChangeArrowheads="1"/>
                </p:cNvSpPr>
                <p:nvPr/>
              </p:nvSpPr>
              <p:spPr bwMode="auto">
                <a:xfrm>
                  <a:off x="1036" y="24"/>
                  <a:ext cx="27" cy="31"/>
                </a:xfrm>
                <a:custGeom>
                  <a:avLst/>
                  <a:gdLst>
                    <a:gd name="T0" fmla="*/ 0 w 16"/>
                    <a:gd name="T1" fmla="*/ 0 h 18"/>
                    <a:gd name="T2" fmla="*/ 16 w 16"/>
                    <a:gd name="T3" fmla="*/ 11 h 18"/>
                    <a:gd name="T4" fmla="*/ 12 w 16"/>
                    <a:gd name="T5" fmla="*/ 15 h 18"/>
                    <a:gd name="T6" fmla="*/ 5 w 16"/>
                    <a:gd name="T7" fmla="*/ 16 h 18"/>
                    <a:gd name="T8" fmla="*/ 5 w 16"/>
                    <a:gd name="T9" fmla="*/ 7 h 18"/>
                    <a:gd name="T10" fmla="*/ 0 w 16"/>
                    <a:gd name="T11" fmla="*/ 0 h 18"/>
                    <a:gd name="T12" fmla="*/ 0 60000 65536"/>
                    <a:gd name="T13" fmla="*/ 0 60000 65536"/>
                    <a:gd name="T14" fmla="*/ 0 60000 65536"/>
                    <a:gd name="T15" fmla="*/ 0 60000 65536"/>
                    <a:gd name="T16" fmla="*/ 0 60000 65536"/>
                    <a:gd name="T17" fmla="*/ 0 60000 65536"/>
                    <a:gd name="T18" fmla="*/ 0 w 16"/>
                    <a:gd name="T19" fmla="*/ 0 h 18"/>
                    <a:gd name="T20" fmla="*/ 16 w 1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16" h="18">
                      <a:moveTo>
                        <a:pt x="0" y="0"/>
                      </a:moveTo>
                      <a:cubicBezTo>
                        <a:pt x="5" y="4"/>
                        <a:pt x="10" y="7"/>
                        <a:pt x="16" y="11"/>
                      </a:cubicBezTo>
                      <a:cubicBezTo>
                        <a:pt x="11" y="10"/>
                        <a:pt x="14" y="13"/>
                        <a:pt x="12" y="15"/>
                      </a:cubicBezTo>
                      <a:cubicBezTo>
                        <a:pt x="11" y="18"/>
                        <a:pt x="7" y="18"/>
                        <a:pt x="5" y="16"/>
                      </a:cubicBezTo>
                      <a:cubicBezTo>
                        <a:pt x="3" y="12"/>
                        <a:pt x="4" y="11"/>
                        <a:pt x="5" y="7"/>
                      </a:cubicBezTo>
                      <a:cubicBezTo>
                        <a:pt x="5" y="5"/>
                        <a:pt x="1" y="1"/>
                        <a:pt x="0"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2" name="Freeform 518"/>
                <p:cNvSpPr>
                  <a:spLocks noEditPoints="1" noChangeArrowheads="1"/>
                </p:cNvSpPr>
                <p:nvPr/>
              </p:nvSpPr>
              <p:spPr bwMode="auto">
                <a:xfrm>
                  <a:off x="1025" y="15"/>
                  <a:ext cx="43" cy="40"/>
                </a:xfrm>
                <a:custGeom>
                  <a:avLst/>
                  <a:gdLst>
                    <a:gd name="T0" fmla="*/ 15 w 25"/>
                    <a:gd name="T1" fmla="*/ 23 h 23"/>
                    <a:gd name="T2" fmla="*/ 11 w 25"/>
                    <a:gd name="T3" fmla="*/ 21 h 23"/>
                    <a:gd name="T4" fmla="*/ 10 w 25"/>
                    <a:gd name="T5" fmla="*/ 12 h 23"/>
                    <a:gd name="T6" fmla="*/ 10 w 25"/>
                    <a:gd name="T7" fmla="*/ 11 h 23"/>
                    <a:gd name="T8" fmla="*/ 6 w 25"/>
                    <a:gd name="T9" fmla="*/ 7 h 23"/>
                    <a:gd name="T10" fmla="*/ 5 w 25"/>
                    <a:gd name="T11" fmla="*/ 6 h 23"/>
                    <a:gd name="T12" fmla="*/ 0 w 25"/>
                    <a:gd name="T13" fmla="*/ 0 h 23"/>
                    <a:gd name="T14" fmla="*/ 25 w 25"/>
                    <a:gd name="T15" fmla="*/ 17 h 23"/>
                    <a:gd name="T16" fmla="*/ 21 w 25"/>
                    <a:gd name="T17" fmla="*/ 17 h 23"/>
                    <a:gd name="T18" fmla="*/ 20 w 25"/>
                    <a:gd name="T19" fmla="*/ 18 h 23"/>
                    <a:gd name="T20" fmla="*/ 19 w 25"/>
                    <a:gd name="T21" fmla="*/ 21 h 23"/>
                    <a:gd name="T22" fmla="*/ 15 w 25"/>
                    <a:gd name="T23" fmla="*/ 23 h 23"/>
                    <a:gd name="T24" fmla="*/ 12 w 25"/>
                    <a:gd name="T25" fmla="*/ 10 h 23"/>
                    <a:gd name="T26" fmla="*/ 12 w 25"/>
                    <a:gd name="T27" fmla="*/ 12 h 23"/>
                    <a:gd name="T28" fmla="*/ 12 w 25"/>
                    <a:gd name="T29" fmla="*/ 13 h 23"/>
                    <a:gd name="T30" fmla="*/ 12 w 25"/>
                    <a:gd name="T31" fmla="*/ 20 h 23"/>
                    <a:gd name="T32" fmla="*/ 15 w 25"/>
                    <a:gd name="T33" fmla="*/ 21 h 23"/>
                    <a:gd name="T34" fmla="*/ 17 w 25"/>
                    <a:gd name="T35" fmla="*/ 20 h 23"/>
                    <a:gd name="T36" fmla="*/ 18 w 25"/>
                    <a:gd name="T37" fmla="*/ 18 h 23"/>
                    <a:gd name="T38" fmla="*/ 19 w 25"/>
                    <a:gd name="T39" fmla="*/ 15 h 23"/>
                    <a:gd name="T40" fmla="*/ 12 w 25"/>
                    <a:gd name="T41" fmla="*/ 1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23"/>
                    <a:gd name="T65" fmla="*/ 25 w 25"/>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23">
                      <a:moveTo>
                        <a:pt x="15" y="23"/>
                      </a:moveTo>
                      <a:cubicBezTo>
                        <a:pt x="13" y="23"/>
                        <a:pt x="11" y="22"/>
                        <a:pt x="11" y="21"/>
                      </a:cubicBezTo>
                      <a:cubicBezTo>
                        <a:pt x="8" y="17"/>
                        <a:pt x="9" y="16"/>
                        <a:pt x="10" y="12"/>
                      </a:cubicBezTo>
                      <a:cubicBezTo>
                        <a:pt x="10" y="11"/>
                        <a:pt x="10" y="11"/>
                        <a:pt x="10" y="11"/>
                      </a:cubicBezTo>
                      <a:cubicBezTo>
                        <a:pt x="10" y="11"/>
                        <a:pt x="7" y="8"/>
                        <a:pt x="6" y="7"/>
                      </a:cubicBezTo>
                      <a:cubicBezTo>
                        <a:pt x="6" y="7"/>
                        <a:pt x="5" y="6"/>
                        <a:pt x="5" y="6"/>
                      </a:cubicBezTo>
                      <a:cubicBezTo>
                        <a:pt x="0" y="0"/>
                        <a:pt x="0" y="0"/>
                        <a:pt x="0" y="0"/>
                      </a:cubicBezTo>
                      <a:cubicBezTo>
                        <a:pt x="25" y="17"/>
                        <a:pt x="25" y="17"/>
                        <a:pt x="25" y="17"/>
                      </a:cubicBezTo>
                      <a:cubicBezTo>
                        <a:pt x="21" y="17"/>
                        <a:pt x="21" y="17"/>
                        <a:pt x="21" y="17"/>
                      </a:cubicBezTo>
                      <a:cubicBezTo>
                        <a:pt x="20" y="17"/>
                        <a:pt x="20" y="17"/>
                        <a:pt x="20" y="18"/>
                      </a:cubicBezTo>
                      <a:cubicBezTo>
                        <a:pt x="20" y="19"/>
                        <a:pt x="20" y="20"/>
                        <a:pt x="19" y="21"/>
                      </a:cubicBezTo>
                      <a:cubicBezTo>
                        <a:pt x="18" y="22"/>
                        <a:pt x="16" y="23"/>
                        <a:pt x="15" y="23"/>
                      </a:cubicBezTo>
                      <a:close/>
                      <a:moveTo>
                        <a:pt x="12" y="10"/>
                      </a:moveTo>
                      <a:cubicBezTo>
                        <a:pt x="12" y="11"/>
                        <a:pt x="12" y="11"/>
                        <a:pt x="12" y="12"/>
                      </a:cubicBezTo>
                      <a:cubicBezTo>
                        <a:pt x="12" y="13"/>
                        <a:pt x="12" y="13"/>
                        <a:pt x="12" y="13"/>
                      </a:cubicBezTo>
                      <a:cubicBezTo>
                        <a:pt x="11" y="16"/>
                        <a:pt x="10" y="17"/>
                        <a:pt x="12" y="20"/>
                      </a:cubicBezTo>
                      <a:cubicBezTo>
                        <a:pt x="13" y="21"/>
                        <a:pt x="14" y="21"/>
                        <a:pt x="15" y="21"/>
                      </a:cubicBezTo>
                      <a:cubicBezTo>
                        <a:pt x="16" y="21"/>
                        <a:pt x="17" y="21"/>
                        <a:pt x="17" y="20"/>
                      </a:cubicBezTo>
                      <a:cubicBezTo>
                        <a:pt x="18" y="19"/>
                        <a:pt x="18" y="19"/>
                        <a:pt x="18" y="18"/>
                      </a:cubicBezTo>
                      <a:cubicBezTo>
                        <a:pt x="18" y="17"/>
                        <a:pt x="18" y="16"/>
                        <a:pt x="19" y="15"/>
                      </a:cubicBezTo>
                      <a:lnTo>
                        <a:pt x="12"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3" name="Freeform 519"/>
                <p:cNvSpPr>
                  <a:spLocks noChangeArrowheads="1"/>
                </p:cNvSpPr>
                <p:nvPr/>
              </p:nvSpPr>
              <p:spPr bwMode="auto">
                <a:xfrm>
                  <a:off x="1003" y="22"/>
                  <a:ext cx="45" cy="42"/>
                </a:xfrm>
                <a:custGeom>
                  <a:avLst/>
                  <a:gdLst>
                    <a:gd name="T0" fmla="*/ 13 w 26"/>
                    <a:gd name="T1" fmla="*/ 6 h 24"/>
                    <a:gd name="T2" fmla="*/ 14 w 26"/>
                    <a:gd name="T3" fmla="*/ 10 h 24"/>
                    <a:gd name="T4" fmla="*/ 16 w 26"/>
                    <a:gd name="T5" fmla="*/ 3 h 24"/>
                    <a:gd name="T6" fmla="*/ 22 w 26"/>
                    <a:gd name="T7" fmla="*/ 11 h 24"/>
                    <a:gd name="T8" fmla="*/ 26 w 26"/>
                    <a:gd name="T9" fmla="*/ 20 h 24"/>
                    <a:gd name="T10" fmla="*/ 20 w 26"/>
                    <a:gd name="T11" fmla="*/ 18 h 24"/>
                    <a:gd name="T12" fmla="*/ 12 w 26"/>
                    <a:gd name="T13" fmla="*/ 22 h 24"/>
                    <a:gd name="T14" fmla="*/ 12 w 26"/>
                    <a:gd name="T15" fmla="*/ 18 h 24"/>
                    <a:gd name="T16" fmla="*/ 11 w 26"/>
                    <a:gd name="T17" fmla="*/ 20 h 24"/>
                    <a:gd name="T18" fmla="*/ 11 w 26"/>
                    <a:gd name="T19" fmla="*/ 20 h 24"/>
                    <a:gd name="T20" fmla="*/ 10 w 26"/>
                    <a:gd name="T21" fmla="*/ 24 h 24"/>
                    <a:gd name="T22" fmla="*/ 0 w 26"/>
                    <a:gd name="T23" fmla="*/ 14 h 24"/>
                    <a:gd name="T24" fmla="*/ 3 w 26"/>
                    <a:gd name="T25" fmla="*/ 14 h 24"/>
                    <a:gd name="T26" fmla="*/ 1 w 26"/>
                    <a:gd name="T27" fmla="*/ 10 h 24"/>
                    <a:gd name="T28" fmla="*/ 3 w 26"/>
                    <a:gd name="T29" fmla="*/ 6 h 24"/>
                    <a:gd name="T30" fmla="*/ 9 w 26"/>
                    <a:gd name="T31" fmla="*/ 0 h 24"/>
                    <a:gd name="T32" fmla="*/ 13 w 26"/>
                    <a:gd name="T33" fmla="*/ 6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4"/>
                    <a:gd name="T53" fmla="*/ 26 w 26"/>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4">
                      <a:moveTo>
                        <a:pt x="13" y="6"/>
                      </a:moveTo>
                      <a:cubicBezTo>
                        <a:pt x="15" y="6"/>
                        <a:pt x="15" y="8"/>
                        <a:pt x="14" y="10"/>
                      </a:cubicBezTo>
                      <a:cubicBezTo>
                        <a:pt x="18" y="11"/>
                        <a:pt x="17" y="5"/>
                        <a:pt x="16" y="3"/>
                      </a:cubicBezTo>
                      <a:cubicBezTo>
                        <a:pt x="21" y="2"/>
                        <a:pt x="23" y="8"/>
                        <a:pt x="22" y="11"/>
                      </a:cubicBezTo>
                      <a:cubicBezTo>
                        <a:pt x="21" y="16"/>
                        <a:pt x="23" y="17"/>
                        <a:pt x="26" y="20"/>
                      </a:cubicBezTo>
                      <a:cubicBezTo>
                        <a:pt x="22" y="22"/>
                        <a:pt x="22" y="22"/>
                        <a:pt x="20" y="18"/>
                      </a:cubicBezTo>
                      <a:cubicBezTo>
                        <a:pt x="18" y="19"/>
                        <a:pt x="14" y="23"/>
                        <a:pt x="12" y="22"/>
                      </a:cubicBezTo>
                      <a:cubicBezTo>
                        <a:pt x="13" y="21"/>
                        <a:pt x="13" y="20"/>
                        <a:pt x="12" y="18"/>
                      </a:cubicBezTo>
                      <a:cubicBezTo>
                        <a:pt x="11" y="19"/>
                        <a:pt x="11" y="19"/>
                        <a:pt x="11" y="20"/>
                      </a:cubicBezTo>
                      <a:cubicBezTo>
                        <a:pt x="11" y="20"/>
                        <a:pt x="11" y="20"/>
                        <a:pt x="11" y="20"/>
                      </a:cubicBezTo>
                      <a:cubicBezTo>
                        <a:pt x="11" y="21"/>
                        <a:pt x="11" y="23"/>
                        <a:pt x="10" y="24"/>
                      </a:cubicBezTo>
                      <a:cubicBezTo>
                        <a:pt x="5" y="22"/>
                        <a:pt x="4" y="19"/>
                        <a:pt x="0" y="14"/>
                      </a:cubicBezTo>
                      <a:cubicBezTo>
                        <a:pt x="1" y="14"/>
                        <a:pt x="2" y="14"/>
                        <a:pt x="3" y="14"/>
                      </a:cubicBezTo>
                      <a:cubicBezTo>
                        <a:pt x="2" y="13"/>
                        <a:pt x="1" y="11"/>
                        <a:pt x="1" y="10"/>
                      </a:cubicBezTo>
                      <a:cubicBezTo>
                        <a:pt x="1" y="9"/>
                        <a:pt x="4" y="8"/>
                        <a:pt x="3" y="6"/>
                      </a:cubicBezTo>
                      <a:cubicBezTo>
                        <a:pt x="2" y="3"/>
                        <a:pt x="6" y="2"/>
                        <a:pt x="9" y="0"/>
                      </a:cubicBezTo>
                      <a:cubicBezTo>
                        <a:pt x="10" y="2"/>
                        <a:pt x="12" y="4"/>
                        <a:pt x="13" y="6"/>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4" name="Freeform 520"/>
                <p:cNvSpPr>
                  <a:spLocks noEditPoints="1" noChangeArrowheads="1"/>
                </p:cNvSpPr>
                <p:nvPr/>
              </p:nvSpPr>
              <p:spPr bwMode="auto">
                <a:xfrm>
                  <a:off x="999" y="21"/>
                  <a:ext cx="52" cy="44"/>
                </a:xfrm>
                <a:custGeom>
                  <a:avLst/>
                  <a:gdLst>
                    <a:gd name="T0" fmla="*/ 12 w 30"/>
                    <a:gd name="T1" fmla="*/ 26 h 26"/>
                    <a:gd name="T2" fmla="*/ 0 w 30"/>
                    <a:gd name="T3" fmla="*/ 14 h 26"/>
                    <a:gd name="T4" fmla="*/ 3 w 30"/>
                    <a:gd name="T5" fmla="*/ 14 h 26"/>
                    <a:gd name="T6" fmla="*/ 3 w 30"/>
                    <a:gd name="T7" fmla="*/ 9 h 26"/>
                    <a:gd name="T8" fmla="*/ 8 w 30"/>
                    <a:gd name="T9" fmla="*/ 1 h 26"/>
                    <a:gd name="T10" fmla="*/ 11 w 30"/>
                    <a:gd name="T11" fmla="*/ 0 h 26"/>
                    <a:gd name="T12" fmla="*/ 16 w 30"/>
                    <a:gd name="T13" fmla="*/ 6 h 26"/>
                    <a:gd name="T14" fmla="*/ 18 w 30"/>
                    <a:gd name="T15" fmla="*/ 10 h 26"/>
                    <a:gd name="T16" fmla="*/ 17 w 30"/>
                    <a:gd name="T17" fmla="*/ 4 h 26"/>
                    <a:gd name="T18" fmla="*/ 24 w 30"/>
                    <a:gd name="T19" fmla="*/ 5 h 26"/>
                    <a:gd name="T20" fmla="*/ 28 w 30"/>
                    <a:gd name="T21" fmla="*/ 20 h 26"/>
                    <a:gd name="T22" fmla="*/ 28 w 30"/>
                    <a:gd name="T23" fmla="*/ 22 h 26"/>
                    <a:gd name="T24" fmla="*/ 21 w 30"/>
                    <a:gd name="T25" fmla="*/ 21 h 26"/>
                    <a:gd name="T26" fmla="*/ 13 w 30"/>
                    <a:gd name="T27" fmla="*/ 25 h 26"/>
                    <a:gd name="T28" fmla="*/ 4 w 30"/>
                    <a:gd name="T29" fmla="*/ 16 h 26"/>
                    <a:gd name="T30" fmla="*/ 12 w 30"/>
                    <a:gd name="T31" fmla="*/ 23 h 26"/>
                    <a:gd name="T32" fmla="*/ 11 w 30"/>
                    <a:gd name="T33" fmla="*/ 23 h 26"/>
                    <a:gd name="T34" fmla="*/ 13 w 30"/>
                    <a:gd name="T35" fmla="*/ 18 h 26"/>
                    <a:gd name="T36" fmla="*/ 15 w 30"/>
                    <a:gd name="T37" fmla="*/ 19 h 26"/>
                    <a:gd name="T38" fmla="*/ 20 w 30"/>
                    <a:gd name="T39" fmla="*/ 19 h 26"/>
                    <a:gd name="T40" fmla="*/ 23 w 30"/>
                    <a:gd name="T41" fmla="*/ 18 h 26"/>
                    <a:gd name="T42" fmla="*/ 25 w 30"/>
                    <a:gd name="T43" fmla="*/ 21 h 26"/>
                    <a:gd name="T44" fmla="*/ 23 w 30"/>
                    <a:gd name="T45" fmla="*/ 12 h 26"/>
                    <a:gd name="T46" fmla="*/ 20 w 30"/>
                    <a:gd name="T47" fmla="*/ 5 h 26"/>
                    <a:gd name="T48" fmla="*/ 17 w 30"/>
                    <a:gd name="T49" fmla="*/ 12 h 26"/>
                    <a:gd name="T50" fmla="*/ 16 w 30"/>
                    <a:gd name="T51" fmla="*/ 12 h 26"/>
                    <a:gd name="T52" fmla="*/ 15 w 30"/>
                    <a:gd name="T53" fmla="*/ 10 h 26"/>
                    <a:gd name="T54" fmla="*/ 15 w 30"/>
                    <a:gd name="T55" fmla="*/ 8 h 26"/>
                    <a:gd name="T56" fmla="*/ 14 w 30"/>
                    <a:gd name="T57" fmla="*/ 8 h 26"/>
                    <a:gd name="T58" fmla="*/ 11 w 30"/>
                    <a:gd name="T59" fmla="*/ 2 h 26"/>
                    <a:gd name="T60" fmla="*/ 6 w 30"/>
                    <a:gd name="T61" fmla="*/ 7 h 26"/>
                    <a:gd name="T62" fmla="*/ 4 w 30"/>
                    <a:gd name="T63" fmla="*/ 11 h 26"/>
                    <a:gd name="T64" fmla="*/ 6 w 30"/>
                    <a:gd name="T65" fmla="*/ 14 h 26"/>
                    <a:gd name="T66" fmla="*/ 5 w 30"/>
                    <a:gd name="T67" fmla="*/ 16 h 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26"/>
                    <a:gd name="T104" fmla="*/ 30 w 30"/>
                    <a:gd name="T105" fmla="*/ 26 h 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26">
                      <a:moveTo>
                        <a:pt x="13" y="26"/>
                      </a:moveTo>
                      <a:cubicBezTo>
                        <a:pt x="12" y="26"/>
                        <a:pt x="12" y="26"/>
                        <a:pt x="12" y="26"/>
                      </a:cubicBezTo>
                      <a:cubicBezTo>
                        <a:pt x="6" y="24"/>
                        <a:pt x="5" y="21"/>
                        <a:pt x="2" y="17"/>
                      </a:cubicBezTo>
                      <a:cubicBezTo>
                        <a:pt x="0" y="14"/>
                        <a:pt x="0" y="14"/>
                        <a:pt x="0" y="14"/>
                      </a:cubicBezTo>
                      <a:cubicBezTo>
                        <a:pt x="2" y="14"/>
                        <a:pt x="2" y="14"/>
                        <a:pt x="2" y="14"/>
                      </a:cubicBezTo>
                      <a:cubicBezTo>
                        <a:pt x="3" y="14"/>
                        <a:pt x="3" y="14"/>
                        <a:pt x="3" y="14"/>
                      </a:cubicBezTo>
                      <a:cubicBezTo>
                        <a:pt x="2" y="13"/>
                        <a:pt x="2" y="12"/>
                        <a:pt x="2" y="11"/>
                      </a:cubicBezTo>
                      <a:cubicBezTo>
                        <a:pt x="2" y="10"/>
                        <a:pt x="3" y="9"/>
                        <a:pt x="3" y="9"/>
                      </a:cubicBezTo>
                      <a:cubicBezTo>
                        <a:pt x="4" y="8"/>
                        <a:pt x="4" y="8"/>
                        <a:pt x="4" y="8"/>
                      </a:cubicBezTo>
                      <a:cubicBezTo>
                        <a:pt x="3" y="4"/>
                        <a:pt x="6" y="2"/>
                        <a:pt x="8" y="1"/>
                      </a:cubicBezTo>
                      <a:cubicBezTo>
                        <a:pt x="9" y="1"/>
                        <a:pt x="10" y="1"/>
                        <a:pt x="10" y="0"/>
                      </a:cubicBezTo>
                      <a:cubicBezTo>
                        <a:pt x="11" y="0"/>
                        <a:pt x="11" y="0"/>
                        <a:pt x="11" y="0"/>
                      </a:cubicBezTo>
                      <a:cubicBezTo>
                        <a:pt x="13" y="2"/>
                        <a:pt x="13" y="2"/>
                        <a:pt x="13" y="2"/>
                      </a:cubicBezTo>
                      <a:cubicBezTo>
                        <a:pt x="14" y="4"/>
                        <a:pt x="15" y="5"/>
                        <a:pt x="16" y="6"/>
                      </a:cubicBezTo>
                      <a:cubicBezTo>
                        <a:pt x="16" y="6"/>
                        <a:pt x="17" y="7"/>
                        <a:pt x="17" y="7"/>
                      </a:cubicBezTo>
                      <a:cubicBezTo>
                        <a:pt x="18" y="8"/>
                        <a:pt x="18" y="9"/>
                        <a:pt x="18" y="10"/>
                      </a:cubicBezTo>
                      <a:cubicBezTo>
                        <a:pt x="18" y="9"/>
                        <a:pt x="18" y="6"/>
                        <a:pt x="18" y="5"/>
                      </a:cubicBezTo>
                      <a:cubicBezTo>
                        <a:pt x="17" y="4"/>
                        <a:pt x="17" y="4"/>
                        <a:pt x="17" y="4"/>
                      </a:cubicBezTo>
                      <a:cubicBezTo>
                        <a:pt x="18" y="3"/>
                        <a:pt x="18" y="3"/>
                        <a:pt x="18" y="3"/>
                      </a:cubicBezTo>
                      <a:cubicBezTo>
                        <a:pt x="20" y="3"/>
                        <a:pt x="22" y="3"/>
                        <a:pt x="24" y="5"/>
                      </a:cubicBezTo>
                      <a:cubicBezTo>
                        <a:pt x="25" y="7"/>
                        <a:pt x="26" y="10"/>
                        <a:pt x="25" y="12"/>
                      </a:cubicBezTo>
                      <a:cubicBezTo>
                        <a:pt x="24" y="16"/>
                        <a:pt x="26" y="17"/>
                        <a:pt x="28" y="20"/>
                      </a:cubicBezTo>
                      <a:cubicBezTo>
                        <a:pt x="30" y="21"/>
                        <a:pt x="30" y="21"/>
                        <a:pt x="30" y="21"/>
                      </a:cubicBezTo>
                      <a:cubicBezTo>
                        <a:pt x="28" y="22"/>
                        <a:pt x="28" y="22"/>
                        <a:pt x="28" y="22"/>
                      </a:cubicBezTo>
                      <a:cubicBezTo>
                        <a:pt x="24" y="24"/>
                        <a:pt x="23" y="23"/>
                        <a:pt x="22" y="20"/>
                      </a:cubicBezTo>
                      <a:cubicBezTo>
                        <a:pt x="22" y="21"/>
                        <a:pt x="21" y="21"/>
                        <a:pt x="21" y="21"/>
                      </a:cubicBezTo>
                      <a:cubicBezTo>
                        <a:pt x="19" y="23"/>
                        <a:pt x="16" y="24"/>
                        <a:pt x="14" y="24"/>
                      </a:cubicBezTo>
                      <a:cubicBezTo>
                        <a:pt x="14" y="24"/>
                        <a:pt x="13" y="25"/>
                        <a:pt x="13" y="25"/>
                      </a:cubicBezTo>
                      <a:lnTo>
                        <a:pt x="13" y="26"/>
                      </a:lnTo>
                      <a:close/>
                      <a:moveTo>
                        <a:pt x="4" y="16"/>
                      </a:moveTo>
                      <a:cubicBezTo>
                        <a:pt x="4" y="16"/>
                        <a:pt x="4" y="16"/>
                        <a:pt x="4" y="16"/>
                      </a:cubicBezTo>
                      <a:cubicBezTo>
                        <a:pt x="6" y="20"/>
                        <a:pt x="8" y="22"/>
                        <a:pt x="12" y="23"/>
                      </a:cubicBezTo>
                      <a:cubicBezTo>
                        <a:pt x="12" y="23"/>
                        <a:pt x="12" y="23"/>
                        <a:pt x="12" y="23"/>
                      </a:cubicBezTo>
                      <a:cubicBezTo>
                        <a:pt x="11" y="23"/>
                        <a:pt x="11" y="23"/>
                        <a:pt x="11" y="23"/>
                      </a:cubicBezTo>
                      <a:cubicBezTo>
                        <a:pt x="12" y="21"/>
                        <a:pt x="12" y="21"/>
                        <a:pt x="12" y="21"/>
                      </a:cubicBezTo>
                      <a:cubicBezTo>
                        <a:pt x="12" y="20"/>
                        <a:pt x="12" y="19"/>
                        <a:pt x="13" y="18"/>
                      </a:cubicBezTo>
                      <a:cubicBezTo>
                        <a:pt x="14" y="18"/>
                        <a:pt x="14" y="18"/>
                        <a:pt x="14" y="18"/>
                      </a:cubicBezTo>
                      <a:cubicBezTo>
                        <a:pt x="15" y="19"/>
                        <a:pt x="15" y="19"/>
                        <a:pt x="15" y="19"/>
                      </a:cubicBezTo>
                      <a:cubicBezTo>
                        <a:pt x="16" y="20"/>
                        <a:pt x="16" y="21"/>
                        <a:pt x="16" y="22"/>
                      </a:cubicBezTo>
                      <a:cubicBezTo>
                        <a:pt x="17" y="21"/>
                        <a:pt x="19" y="20"/>
                        <a:pt x="20" y="19"/>
                      </a:cubicBezTo>
                      <a:cubicBezTo>
                        <a:pt x="21" y="19"/>
                        <a:pt x="21" y="18"/>
                        <a:pt x="22" y="18"/>
                      </a:cubicBezTo>
                      <a:cubicBezTo>
                        <a:pt x="23" y="18"/>
                        <a:pt x="23" y="18"/>
                        <a:pt x="23" y="18"/>
                      </a:cubicBezTo>
                      <a:cubicBezTo>
                        <a:pt x="23" y="19"/>
                        <a:pt x="23" y="19"/>
                        <a:pt x="23" y="19"/>
                      </a:cubicBezTo>
                      <a:cubicBezTo>
                        <a:pt x="24" y="20"/>
                        <a:pt x="25" y="21"/>
                        <a:pt x="25" y="21"/>
                      </a:cubicBezTo>
                      <a:cubicBezTo>
                        <a:pt x="25" y="21"/>
                        <a:pt x="26" y="21"/>
                        <a:pt x="26" y="21"/>
                      </a:cubicBezTo>
                      <a:cubicBezTo>
                        <a:pt x="24" y="18"/>
                        <a:pt x="22" y="16"/>
                        <a:pt x="23" y="12"/>
                      </a:cubicBezTo>
                      <a:cubicBezTo>
                        <a:pt x="24" y="10"/>
                        <a:pt x="23" y="8"/>
                        <a:pt x="22" y="6"/>
                      </a:cubicBezTo>
                      <a:cubicBezTo>
                        <a:pt x="21" y="5"/>
                        <a:pt x="21" y="5"/>
                        <a:pt x="20" y="5"/>
                      </a:cubicBezTo>
                      <a:cubicBezTo>
                        <a:pt x="20" y="8"/>
                        <a:pt x="20" y="10"/>
                        <a:pt x="19" y="11"/>
                      </a:cubicBezTo>
                      <a:cubicBezTo>
                        <a:pt x="19" y="12"/>
                        <a:pt x="18" y="12"/>
                        <a:pt x="17" y="12"/>
                      </a:cubicBezTo>
                      <a:cubicBezTo>
                        <a:pt x="17" y="12"/>
                        <a:pt x="17" y="12"/>
                        <a:pt x="17" y="12"/>
                      </a:cubicBezTo>
                      <a:cubicBezTo>
                        <a:pt x="17" y="12"/>
                        <a:pt x="17" y="12"/>
                        <a:pt x="16" y="12"/>
                      </a:cubicBezTo>
                      <a:cubicBezTo>
                        <a:pt x="15" y="11"/>
                        <a:pt x="15" y="11"/>
                        <a:pt x="15" y="11"/>
                      </a:cubicBezTo>
                      <a:cubicBezTo>
                        <a:pt x="15" y="10"/>
                        <a:pt x="15" y="10"/>
                        <a:pt x="15" y="10"/>
                      </a:cubicBezTo>
                      <a:cubicBezTo>
                        <a:pt x="16" y="9"/>
                        <a:pt x="16" y="8"/>
                        <a:pt x="16" y="8"/>
                      </a:cubicBezTo>
                      <a:cubicBezTo>
                        <a:pt x="16" y="8"/>
                        <a:pt x="15" y="8"/>
                        <a:pt x="15" y="8"/>
                      </a:cubicBezTo>
                      <a:cubicBezTo>
                        <a:pt x="14" y="8"/>
                        <a:pt x="14" y="8"/>
                        <a:pt x="14" y="8"/>
                      </a:cubicBezTo>
                      <a:cubicBezTo>
                        <a:pt x="14" y="8"/>
                        <a:pt x="14" y="8"/>
                        <a:pt x="14" y="8"/>
                      </a:cubicBezTo>
                      <a:cubicBezTo>
                        <a:pt x="13" y="6"/>
                        <a:pt x="12" y="5"/>
                        <a:pt x="11" y="4"/>
                      </a:cubicBezTo>
                      <a:cubicBezTo>
                        <a:pt x="11" y="2"/>
                        <a:pt x="11" y="2"/>
                        <a:pt x="11" y="2"/>
                      </a:cubicBezTo>
                      <a:cubicBezTo>
                        <a:pt x="10" y="3"/>
                        <a:pt x="10" y="3"/>
                        <a:pt x="9" y="3"/>
                      </a:cubicBezTo>
                      <a:cubicBezTo>
                        <a:pt x="6" y="5"/>
                        <a:pt x="5" y="5"/>
                        <a:pt x="6" y="7"/>
                      </a:cubicBezTo>
                      <a:cubicBezTo>
                        <a:pt x="7" y="8"/>
                        <a:pt x="5" y="10"/>
                        <a:pt x="5" y="10"/>
                      </a:cubicBezTo>
                      <a:cubicBezTo>
                        <a:pt x="4" y="11"/>
                        <a:pt x="4" y="11"/>
                        <a:pt x="4" y="11"/>
                      </a:cubicBezTo>
                      <a:cubicBezTo>
                        <a:pt x="4" y="12"/>
                        <a:pt x="5" y="13"/>
                        <a:pt x="5" y="13"/>
                      </a:cubicBezTo>
                      <a:cubicBezTo>
                        <a:pt x="5" y="14"/>
                        <a:pt x="6" y="14"/>
                        <a:pt x="6" y="14"/>
                      </a:cubicBezTo>
                      <a:cubicBezTo>
                        <a:pt x="7" y="16"/>
                        <a:pt x="7" y="16"/>
                        <a:pt x="7" y="16"/>
                      </a:cubicBezTo>
                      <a:cubicBezTo>
                        <a:pt x="5" y="16"/>
                        <a:pt x="5" y="16"/>
                        <a:pt x="5" y="16"/>
                      </a:cubicBezTo>
                      <a:cubicBezTo>
                        <a:pt x="4" y="16"/>
                        <a:pt x="4" y="16"/>
                        <a:pt x="4"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5" name="Freeform 521"/>
                <p:cNvSpPr>
                  <a:spLocks noChangeArrowheads="1"/>
                </p:cNvSpPr>
                <p:nvPr/>
              </p:nvSpPr>
              <p:spPr bwMode="auto">
                <a:xfrm>
                  <a:off x="992" y="33"/>
                  <a:ext cx="7" cy="13"/>
                </a:xfrm>
                <a:custGeom>
                  <a:avLst/>
                  <a:gdLst>
                    <a:gd name="T0" fmla="*/ 3 w 4"/>
                    <a:gd name="T1" fmla="*/ 4 h 8"/>
                    <a:gd name="T2" fmla="*/ 2 w 4"/>
                    <a:gd name="T3" fmla="*/ 8 h 8"/>
                    <a:gd name="T4" fmla="*/ 2 w 4"/>
                    <a:gd name="T5" fmla="*/ 0 h 8"/>
                    <a:gd name="T6" fmla="*/ 3 w 4"/>
                    <a:gd name="T7" fmla="*/ 4 h 8"/>
                    <a:gd name="T8" fmla="*/ 0 60000 65536"/>
                    <a:gd name="T9" fmla="*/ 0 60000 65536"/>
                    <a:gd name="T10" fmla="*/ 0 60000 65536"/>
                    <a:gd name="T11" fmla="*/ 0 60000 65536"/>
                    <a:gd name="T12" fmla="*/ 0 w 4"/>
                    <a:gd name="T13" fmla="*/ 0 h 8"/>
                    <a:gd name="T14" fmla="*/ 4 w 4"/>
                    <a:gd name="T15" fmla="*/ 8 h 8"/>
                  </a:gdLst>
                  <a:ahLst/>
                  <a:cxnLst>
                    <a:cxn ang="T8">
                      <a:pos x="T0" y="T1"/>
                    </a:cxn>
                    <a:cxn ang="T9">
                      <a:pos x="T2" y="T3"/>
                    </a:cxn>
                    <a:cxn ang="T10">
                      <a:pos x="T4" y="T5"/>
                    </a:cxn>
                    <a:cxn ang="T11">
                      <a:pos x="T6" y="T7"/>
                    </a:cxn>
                  </a:cxnLst>
                  <a:rect l="T12" t="T13" r="T14" b="T15"/>
                  <a:pathLst>
                    <a:path w="4" h="8">
                      <a:moveTo>
                        <a:pt x="3" y="4"/>
                      </a:moveTo>
                      <a:cubicBezTo>
                        <a:pt x="3" y="6"/>
                        <a:pt x="3" y="7"/>
                        <a:pt x="2" y="8"/>
                      </a:cubicBezTo>
                      <a:cubicBezTo>
                        <a:pt x="0" y="6"/>
                        <a:pt x="2" y="2"/>
                        <a:pt x="2" y="0"/>
                      </a:cubicBezTo>
                      <a:cubicBezTo>
                        <a:pt x="3" y="2"/>
                        <a:pt x="4" y="3"/>
                        <a:pt x="3" y="4"/>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6" name="Freeform 522"/>
                <p:cNvSpPr>
                  <a:spLocks noChangeArrowheads="1"/>
                </p:cNvSpPr>
                <p:nvPr/>
              </p:nvSpPr>
              <p:spPr bwMode="auto">
                <a:xfrm>
                  <a:off x="992" y="26"/>
                  <a:ext cx="7" cy="24"/>
                </a:xfrm>
                <a:custGeom>
                  <a:avLst/>
                  <a:gdLst>
                    <a:gd name="T0" fmla="*/ 3 w 4"/>
                    <a:gd name="T1" fmla="*/ 14 h 14"/>
                    <a:gd name="T2" fmla="*/ 2 w 4"/>
                    <a:gd name="T3" fmla="*/ 13 h 14"/>
                    <a:gd name="T4" fmla="*/ 1 w 4"/>
                    <a:gd name="T5" fmla="*/ 6 h 14"/>
                    <a:gd name="T6" fmla="*/ 1 w 4"/>
                    <a:gd name="T7" fmla="*/ 4 h 14"/>
                    <a:gd name="T8" fmla="*/ 1 w 4"/>
                    <a:gd name="T9" fmla="*/ 0 h 14"/>
                    <a:gd name="T10" fmla="*/ 3 w 4"/>
                    <a:gd name="T11" fmla="*/ 4 h 14"/>
                    <a:gd name="T12" fmla="*/ 3 w 4"/>
                    <a:gd name="T13" fmla="*/ 4 h 14"/>
                    <a:gd name="T14" fmla="*/ 4 w 4"/>
                    <a:gd name="T15" fmla="*/ 9 h 14"/>
                    <a:gd name="T16" fmla="*/ 4 w 4"/>
                    <a:gd name="T17" fmla="*/ 11 h 14"/>
                    <a:gd name="T18" fmla="*/ 3 w 4"/>
                    <a:gd name="T19" fmla="*/ 12 h 14"/>
                    <a:gd name="T20" fmla="*/ 3 w 4"/>
                    <a:gd name="T21" fmla="*/ 14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4"/>
                    <a:gd name="T35" fmla="*/ 4 w 4"/>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4">
                      <a:moveTo>
                        <a:pt x="3" y="14"/>
                      </a:moveTo>
                      <a:cubicBezTo>
                        <a:pt x="2" y="13"/>
                        <a:pt x="2" y="13"/>
                        <a:pt x="2" y="13"/>
                      </a:cubicBezTo>
                      <a:cubicBezTo>
                        <a:pt x="0" y="11"/>
                        <a:pt x="0" y="8"/>
                        <a:pt x="1" y="6"/>
                      </a:cubicBezTo>
                      <a:cubicBezTo>
                        <a:pt x="1" y="5"/>
                        <a:pt x="1" y="4"/>
                        <a:pt x="1" y="4"/>
                      </a:cubicBezTo>
                      <a:cubicBezTo>
                        <a:pt x="1" y="0"/>
                        <a:pt x="1" y="0"/>
                        <a:pt x="1" y="0"/>
                      </a:cubicBezTo>
                      <a:cubicBezTo>
                        <a:pt x="3" y="4"/>
                        <a:pt x="3" y="4"/>
                        <a:pt x="3" y="4"/>
                      </a:cubicBezTo>
                      <a:cubicBezTo>
                        <a:pt x="3" y="4"/>
                        <a:pt x="3" y="4"/>
                        <a:pt x="3" y="4"/>
                      </a:cubicBezTo>
                      <a:cubicBezTo>
                        <a:pt x="4" y="6"/>
                        <a:pt x="4" y="7"/>
                        <a:pt x="4" y="9"/>
                      </a:cubicBezTo>
                      <a:cubicBezTo>
                        <a:pt x="4" y="9"/>
                        <a:pt x="4" y="10"/>
                        <a:pt x="4" y="11"/>
                      </a:cubicBezTo>
                      <a:cubicBezTo>
                        <a:pt x="4" y="11"/>
                        <a:pt x="4" y="12"/>
                        <a:pt x="3" y="12"/>
                      </a:cubicBezTo>
                      <a:lnTo>
                        <a:pt x="3" y="1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7" name="Freeform 523"/>
                <p:cNvSpPr>
                  <a:spLocks noChangeArrowheads="1"/>
                </p:cNvSpPr>
                <p:nvPr/>
              </p:nvSpPr>
              <p:spPr bwMode="auto">
                <a:xfrm>
                  <a:off x="994" y="74"/>
                  <a:ext cx="7" cy="10"/>
                </a:xfrm>
                <a:custGeom>
                  <a:avLst/>
                  <a:gdLst>
                    <a:gd name="T0" fmla="*/ 3 w 4"/>
                    <a:gd name="T1" fmla="*/ 3 h 6"/>
                    <a:gd name="T2" fmla="*/ 3 w 4"/>
                    <a:gd name="T3" fmla="*/ 6 h 6"/>
                    <a:gd name="T4" fmla="*/ 0 w 4"/>
                    <a:gd name="T5" fmla="*/ 0 h 6"/>
                    <a:gd name="T6" fmla="*/ 3 w 4"/>
                    <a:gd name="T7" fmla="*/ 3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3" y="3"/>
                      </a:moveTo>
                      <a:cubicBezTo>
                        <a:pt x="3" y="4"/>
                        <a:pt x="4" y="4"/>
                        <a:pt x="3" y="6"/>
                      </a:cubicBezTo>
                      <a:cubicBezTo>
                        <a:pt x="2" y="4"/>
                        <a:pt x="1" y="2"/>
                        <a:pt x="0" y="0"/>
                      </a:cubicBezTo>
                      <a:cubicBezTo>
                        <a:pt x="1" y="1"/>
                        <a:pt x="2" y="2"/>
                        <a:pt x="3" y="3"/>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8" name="Freeform 524"/>
                <p:cNvSpPr>
                  <a:spLocks noChangeArrowheads="1"/>
                </p:cNvSpPr>
                <p:nvPr/>
              </p:nvSpPr>
              <p:spPr bwMode="auto">
                <a:xfrm>
                  <a:off x="987" y="65"/>
                  <a:ext cx="16" cy="21"/>
                </a:xfrm>
                <a:custGeom>
                  <a:avLst/>
                  <a:gdLst>
                    <a:gd name="T0" fmla="*/ 7 w 9"/>
                    <a:gd name="T1" fmla="*/ 12 h 12"/>
                    <a:gd name="T2" fmla="*/ 6 w 9"/>
                    <a:gd name="T3" fmla="*/ 11 h 12"/>
                    <a:gd name="T4" fmla="*/ 7 w 9"/>
                    <a:gd name="T5" fmla="*/ 11 h 12"/>
                    <a:gd name="T6" fmla="*/ 6 w 9"/>
                    <a:gd name="T7" fmla="*/ 11 h 12"/>
                    <a:gd name="T8" fmla="*/ 0 w 9"/>
                    <a:gd name="T9" fmla="*/ 0 h 12"/>
                    <a:gd name="T10" fmla="*/ 6 w 9"/>
                    <a:gd name="T11" fmla="*/ 6 h 12"/>
                    <a:gd name="T12" fmla="*/ 8 w 9"/>
                    <a:gd name="T13" fmla="*/ 7 h 12"/>
                    <a:gd name="T14" fmla="*/ 8 w 9"/>
                    <a:gd name="T15" fmla="*/ 8 h 12"/>
                    <a:gd name="T16" fmla="*/ 8 w 9"/>
                    <a:gd name="T17" fmla="*/ 8 h 12"/>
                    <a:gd name="T18" fmla="*/ 8 w 9"/>
                    <a:gd name="T19" fmla="*/ 11 h 12"/>
                    <a:gd name="T20" fmla="*/ 7 w 9"/>
                    <a:gd name="T21" fmla="*/ 12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2"/>
                    <a:gd name="T35" fmla="*/ 9 w 9"/>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2">
                      <a:moveTo>
                        <a:pt x="7" y="12"/>
                      </a:moveTo>
                      <a:cubicBezTo>
                        <a:pt x="6" y="11"/>
                        <a:pt x="6" y="11"/>
                        <a:pt x="6" y="11"/>
                      </a:cubicBezTo>
                      <a:cubicBezTo>
                        <a:pt x="7" y="11"/>
                        <a:pt x="7" y="11"/>
                        <a:pt x="7" y="11"/>
                      </a:cubicBezTo>
                      <a:cubicBezTo>
                        <a:pt x="6" y="11"/>
                        <a:pt x="6" y="11"/>
                        <a:pt x="6" y="11"/>
                      </a:cubicBezTo>
                      <a:cubicBezTo>
                        <a:pt x="0" y="0"/>
                        <a:pt x="0" y="0"/>
                        <a:pt x="0" y="0"/>
                      </a:cubicBezTo>
                      <a:cubicBezTo>
                        <a:pt x="6" y="6"/>
                        <a:pt x="6" y="6"/>
                        <a:pt x="6" y="6"/>
                      </a:cubicBezTo>
                      <a:cubicBezTo>
                        <a:pt x="7" y="6"/>
                        <a:pt x="7" y="7"/>
                        <a:pt x="8" y="7"/>
                      </a:cubicBezTo>
                      <a:cubicBezTo>
                        <a:pt x="8" y="8"/>
                        <a:pt x="8" y="8"/>
                        <a:pt x="8" y="8"/>
                      </a:cubicBezTo>
                      <a:cubicBezTo>
                        <a:pt x="8" y="8"/>
                        <a:pt x="8" y="8"/>
                        <a:pt x="8" y="8"/>
                      </a:cubicBezTo>
                      <a:cubicBezTo>
                        <a:pt x="9" y="9"/>
                        <a:pt x="9" y="10"/>
                        <a:pt x="8" y="11"/>
                      </a:cubicBezTo>
                      <a:lnTo>
                        <a:pt x="7" y="12"/>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9" name="Freeform 525"/>
                <p:cNvSpPr>
                  <a:spLocks noChangeArrowheads="1"/>
                </p:cNvSpPr>
                <p:nvPr/>
              </p:nvSpPr>
              <p:spPr bwMode="auto">
                <a:xfrm>
                  <a:off x="1184" y="341"/>
                  <a:ext cx="10" cy="10"/>
                </a:xfrm>
                <a:custGeom>
                  <a:avLst/>
                  <a:gdLst>
                    <a:gd name="T0" fmla="*/ 4 w 6"/>
                    <a:gd name="T1" fmla="*/ 0 h 6"/>
                    <a:gd name="T2" fmla="*/ 0 w 6"/>
                    <a:gd name="T3" fmla="*/ 6 h 6"/>
                    <a:gd name="T4" fmla="*/ 4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4" y="0"/>
                      </a:moveTo>
                      <a:cubicBezTo>
                        <a:pt x="1" y="1"/>
                        <a:pt x="1" y="3"/>
                        <a:pt x="0" y="6"/>
                      </a:cubicBezTo>
                      <a:cubicBezTo>
                        <a:pt x="2" y="4"/>
                        <a:pt x="6" y="3"/>
                        <a:pt x="4"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0" name="Freeform 526"/>
                <p:cNvSpPr>
                  <a:spLocks noEditPoints="1" noChangeArrowheads="1"/>
                </p:cNvSpPr>
                <p:nvPr/>
              </p:nvSpPr>
              <p:spPr bwMode="auto">
                <a:xfrm>
                  <a:off x="1179" y="339"/>
                  <a:ext cx="15" cy="18"/>
                </a:xfrm>
                <a:custGeom>
                  <a:avLst/>
                  <a:gdLst>
                    <a:gd name="T0" fmla="*/ 0 w 9"/>
                    <a:gd name="T1" fmla="*/ 10 h 10"/>
                    <a:gd name="T2" fmla="*/ 2 w 9"/>
                    <a:gd name="T3" fmla="*/ 6 h 10"/>
                    <a:gd name="T4" fmla="*/ 3 w 9"/>
                    <a:gd name="T5" fmla="*/ 5 h 10"/>
                    <a:gd name="T6" fmla="*/ 7 w 9"/>
                    <a:gd name="T7" fmla="*/ 0 h 10"/>
                    <a:gd name="T8" fmla="*/ 7 w 9"/>
                    <a:gd name="T9" fmla="*/ 0 h 10"/>
                    <a:gd name="T10" fmla="*/ 8 w 9"/>
                    <a:gd name="T11" fmla="*/ 1 h 10"/>
                    <a:gd name="T12" fmla="*/ 9 w 9"/>
                    <a:gd name="T13" fmla="*/ 3 h 10"/>
                    <a:gd name="T14" fmla="*/ 5 w 9"/>
                    <a:gd name="T15" fmla="*/ 7 h 10"/>
                    <a:gd name="T16" fmla="*/ 4 w 9"/>
                    <a:gd name="T17" fmla="*/ 8 h 10"/>
                    <a:gd name="T18" fmla="*/ 0 w 9"/>
                    <a:gd name="T19" fmla="*/ 10 h 10"/>
                    <a:gd name="T20" fmla="*/ 7 w 9"/>
                    <a:gd name="T21" fmla="*/ 3 h 10"/>
                    <a:gd name="T22" fmla="*/ 5 w 9"/>
                    <a:gd name="T23" fmla="*/ 4 h 10"/>
                    <a:gd name="T24" fmla="*/ 7 w 9"/>
                    <a:gd name="T25" fmla="*/ 3 h 10"/>
                    <a:gd name="T26" fmla="*/ 7 w 9"/>
                    <a:gd name="T27" fmla="*/ 3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0"/>
                    <a:gd name="T44" fmla="*/ 9 w 9"/>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0">
                      <a:moveTo>
                        <a:pt x="0" y="10"/>
                      </a:moveTo>
                      <a:cubicBezTo>
                        <a:pt x="2" y="6"/>
                        <a:pt x="2" y="6"/>
                        <a:pt x="2" y="6"/>
                      </a:cubicBezTo>
                      <a:cubicBezTo>
                        <a:pt x="2" y="6"/>
                        <a:pt x="3" y="5"/>
                        <a:pt x="3" y="5"/>
                      </a:cubicBezTo>
                      <a:cubicBezTo>
                        <a:pt x="3" y="3"/>
                        <a:pt x="4" y="1"/>
                        <a:pt x="7" y="0"/>
                      </a:cubicBezTo>
                      <a:cubicBezTo>
                        <a:pt x="7" y="0"/>
                        <a:pt x="7" y="0"/>
                        <a:pt x="7" y="0"/>
                      </a:cubicBezTo>
                      <a:cubicBezTo>
                        <a:pt x="8" y="1"/>
                        <a:pt x="8" y="1"/>
                        <a:pt x="8" y="1"/>
                      </a:cubicBezTo>
                      <a:cubicBezTo>
                        <a:pt x="8" y="2"/>
                        <a:pt x="9" y="2"/>
                        <a:pt x="9" y="3"/>
                      </a:cubicBezTo>
                      <a:cubicBezTo>
                        <a:pt x="8" y="5"/>
                        <a:pt x="7" y="6"/>
                        <a:pt x="5" y="7"/>
                      </a:cubicBezTo>
                      <a:cubicBezTo>
                        <a:pt x="5" y="7"/>
                        <a:pt x="4" y="7"/>
                        <a:pt x="4" y="8"/>
                      </a:cubicBezTo>
                      <a:lnTo>
                        <a:pt x="0" y="10"/>
                      </a:lnTo>
                      <a:close/>
                      <a:moveTo>
                        <a:pt x="7" y="3"/>
                      </a:moveTo>
                      <a:cubicBezTo>
                        <a:pt x="6" y="3"/>
                        <a:pt x="5" y="4"/>
                        <a:pt x="5" y="4"/>
                      </a:cubicBezTo>
                      <a:cubicBezTo>
                        <a:pt x="6" y="4"/>
                        <a:pt x="6" y="3"/>
                        <a:pt x="7" y="3"/>
                      </a:cubicBezTo>
                      <a:cubicBezTo>
                        <a:pt x="7" y="3"/>
                        <a:pt x="7" y="3"/>
                        <a:pt x="7"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1" name="Freeform 527"/>
                <p:cNvSpPr>
                  <a:spLocks noChangeArrowheads="1"/>
                </p:cNvSpPr>
                <p:nvPr/>
              </p:nvSpPr>
              <p:spPr bwMode="auto">
                <a:xfrm>
                  <a:off x="1008" y="391"/>
                  <a:ext cx="5" cy="7"/>
                </a:xfrm>
                <a:custGeom>
                  <a:avLst/>
                  <a:gdLst>
                    <a:gd name="T0" fmla="*/ 0 w 3"/>
                    <a:gd name="T1" fmla="*/ 3 h 4"/>
                    <a:gd name="T2" fmla="*/ 3 w 3"/>
                    <a:gd name="T3" fmla="*/ 1 h 4"/>
                    <a:gd name="T4" fmla="*/ 1 w 3"/>
                    <a:gd name="T5" fmla="*/ 0 h 4"/>
                    <a:gd name="T6" fmla="*/ 0 w 3"/>
                    <a:gd name="T7" fmla="*/ 3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3"/>
                      </a:moveTo>
                      <a:cubicBezTo>
                        <a:pt x="2" y="4"/>
                        <a:pt x="3" y="3"/>
                        <a:pt x="3" y="1"/>
                      </a:cubicBezTo>
                      <a:cubicBezTo>
                        <a:pt x="3" y="1"/>
                        <a:pt x="2" y="0"/>
                        <a:pt x="1" y="0"/>
                      </a:cubicBezTo>
                      <a:cubicBezTo>
                        <a:pt x="1" y="1"/>
                        <a:pt x="0" y="2"/>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2" name="Freeform 528"/>
                <p:cNvSpPr>
                  <a:spLocks noChangeArrowheads="1"/>
                </p:cNvSpPr>
                <p:nvPr/>
              </p:nvSpPr>
              <p:spPr bwMode="auto">
                <a:xfrm>
                  <a:off x="1006" y="389"/>
                  <a:ext cx="9" cy="11"/>
                </a:xfrm>
                <a:custGeom>
                  <a:avLst/>
                  <a:gdLst>
                    <a:gd name="T0" fmla="*/ 2 w 5"/>
                    <a:gd name="T1" fmla="*/ 6 h 6"/>
                    <a:gd name="T2" fmla="*/ 2 w 5"/>
                    <a:gd name="T3" fmla="*/ 6 h 6"/>
                    <a:gd name="T4" fmla="*/ 0 w 5"/>
                    <a:gd name="T5" fmla="*/ 5 h 6"/>
                    <a:gd name="T6" fmla="*/ 0 w 5"/>
                    <a:gd name="T7" fmla="*/ 5 h 6"/>
                    <a:gd name="T8" fmla="*/ 0 w 5"/>
                    <a:gd name="T9" fmla="*/ 4 h 6"/>
                    <a:gd name="T10" fmla="*/ 1 w 5"/>
                    <a:gd name="T11" fmla="*/ 1 h 6"/>
                    <a:gd name="T12" fmla="*/ 2 w 5"/>
                    <a:gd name="T13" fmla="*/ 0 h 6"/>
                    <a:gd name="T14" fmla="*/ 2 w 5"/>
                    <a:gd name="T15" fmla="*/ 0 h 6"/>
                    <a:gd name="T16" fmla="*/ 5 w 5"/>
                    <a:gd name="T17" fmla="*/ 1 h 6"/>
                    <a:gd name="T18" fmla="*/ 5 w 5"/>
                    <a:gd name="T19" fmla="*/ 2 h 6"/>
                    <a:gd name="T20" fmla="*/ 5 w 5"/>
                    <a:gd name="T21" fmla="*/ 3 h 6"/>
                    <a:gd name="T22" fmla="*/ 2 w 5"/>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6"/>
                    <a:gd name="T38" fmla="*/ 5 w 5"/>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6">
                      <a:moveTo>
                        <a:pt x="2" y="6"/>
                      </a:moveTo>
                      <a:cubicBezTo>
                        <a:pt x="2" y="6"/>
                        <a:pt x="2" y="6"/>
                        <a:pt x="2" y="6"/>
                      </a:cubicBezTo>
                      <a:cubicBezTo>
                        <a:pt x="1" y="6"/>
                        <a:pt x="1" y="6"/>
                        <a:pt x="0" y="5"/>
                      </a:cubicBezTo>
                      <a:cubicBezTo>
                        <a:pt x="0" y="5"/>
                        <a:pt x="0" y="5"/>
                        <a:pt x="0" y="5"/>
                      </a:cubicBezTo>
                      <a:cubicBezTo>
                        <a:pt x="0" y="4"/>
                        <a:pt x="0" y="4"/>
                        <a:pt x="0" y="4"/>
                      </a:cubicBezTo>
                      <a:cubicBezTo>
                        <a:pt x="0" y="3"/>
                        <a:pt x="1" y="2"/>
                        <a:pt x="1" y="1"/>
                      </a:cubicBezTo>
                      <a:cubicBezTo>
                        <a:pt x="2" y="0"/>
                        <a:pt x="2" y="0"/>
                        <a:pt x="2" y="0"/>
                      </a:cubicBezTo>
                      <a:cubicBezTo>
                        <a:pt x="2" y="0"/>
                        <a:pt x="2" y="0"/>
                        <a:pt x="2" y="0"/>
                      </a:cubicBezTo>
                      <a:cubicBezTo>
                        <a:pt x="3" y="0"/>
                        <a:pt x="4" y="1"/>
                        <a:pt x="5" y="1"/>
                      </a:cubicBezTo>
                      <a:cubicBezTo>
                        <a:pt x="5" y="2"/>
                        <a:pt x="5" y="2"/>
                        <a:pt x="5" y="2"/>
                      </a:cubicBezTo>
                      <a:cubicBezTo>
                        <a:pt x="5" y="3"/>
                        <a:pt x="5" y="3"/>
                        <a:pt x="5" y="3"/>
                      </a:cubicBezTo>
                      <a:cubicBezTo>
                        <a:pt x="4" y="5"/>
                        <a:pt x="3" y="6"/>
                        <a:pt x="2"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3" name="Freeform 529"/>
                <p:cNvSpPr>
                  <a:spLocks noChangeArrowheads="1"/>
                </p:cNvSpPr>
                <p:nvPr/>
              </p:nvSpPr>
              <p:spPr bwMode="auto">
                <a:xfrm>
                  <a:off x="1036" y="401"/>
                  <a:ext cx="22" cy="88"/>
                </a:xfrm>
                <a:custGeom>
                  <a:avLst/>
                  <a:gdLst>
                    <a:gd name="T0" fmla="*/ 5 w 13"/>
                    <a:gd name="T1" fmla="*/ 0 h 51"/>
                    <a:gd name="T2" fmla="*/ 7 w 13"/>
                    <a:gd name="T3" fmla="*/ 18 h 51"/>
                    <a:gd name="T4" fmla="*/ 13 w 13"/>
                    <a:gd name="T5" fmla="*/ 35 h 51"/>
                    <a:gd name="T6" fmla="*/ 5 w 13"/>
                    <a:gd name="T7" fmla="*/ 39 h 51"/>
                    <a:gd name="T8" fmla="*/ 8 w 13"/>
                    <a:gd name="T9" fmla="*/ 51 h 51"/>
                    <a:gd name="T10" fmla="*/ 6 w 13"/>
                    <a:gd name="T11" fmla="*/ 47 h 51"/>
                    <a:gd name="T12" fmla="*/ 3 w 13"/>
                    <a:gd name="T13" fmla="*/ 51 h 51"/>
                    <a:gd name="T14" fmla="*/ 3 w 13"/>
                    <a:gd name="T15" fmla="*/ 41 h 51"/>
                    <a:gd name="T16" fmla="*/ 2 w 13"/>
                    <a:gd name="T17" fmla="*/ 35 h 51"/>
                    <a:gd name="T18" fmla="*/ 3 w 13"/>
                    <a:gd name="T19" fmla="*/ 28 h 51"/>
                    <a:gd name="T20" fmla="*/ 2 w 13"/>
                    <a:gd name="T21" fmla="*/ 18 h 51"/>
                    <a:gd name="T22" fmla="*/ 2 w 13"/>
                    <a:gd name="T23" fmla="*/ 6 h 51"/>
                    <a:gd name="T24" fmla="*/ 4 w 13"/>
                    <a:gd name="T25" fmla="*/ 0 h 51"/>
                    <a:gd name="T26" fmla="*/ 5 w 13"/>
                    <a:gd name="T27" fmla="*/ 0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
                    <a:gd name="T43" fmla="*/ 0 h 51"/>
                    <a:gd name="T44" fmla="*/ 13 w 13"/>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 h="51">
                      <a:moveTo>
                        <a:pt x="5" y="0"/>
                      </a:moveTo>
                      <a:cubicBezTo>
                        <a:pt x="9" y="4"/>
                        <a:pt x="7" y="12"/>
                        <a:pt x="7" y="18"/>
                      </a:cubicBezTo>
                      <a:cubicBezTo>
                        <a:pt x="8" y="23"/>
                        <a:pt x="11" y="30"/>
                        <a:pt x="13" y="35"/>
                      </a:cubicBezTo>
                      <a:cubicBezTo>
                        <a:pt x="8" y="30"/>
                        <a:pt x="7" y="33"/>
                        <a:pt x="5" y="39"/>
                      </a:cubicBezTo>
                      <a:cubicBezTo>
                        <a:pt x="4" y="44"/>
                        <a:pt x="10" y="46"/>
                        <a:pt x="8" y="51"/>
                      </a:cubicBezTo>
                      <a:cubicBezTo>
                        <a:pt x="9" y="48"/>
                        <a:pt x="8" y="48"/>
                        <a:pt x="6" y="47"/>
                      </a:cubicBezTo>
                      <a:cubicBezTo>
                        <a:pt x="4" y="47"/>
                        <a:pt x="4" y="50"/>
                        <a:pt x="3" y="51"/>
                      </a:cubicBezTo>
                      <a:cubicBezTo>
                        <a:pt x="1" y="50"/>
                        <a:pt x="3" y="43"/>
                        <a:pt x="3" y="41"/>
                      </a:cubicBezTo>
                      <a:cubicBezTo>
                        <a:pt x="3" y="39"/>
                        <a:pt x="2" y="37"/>
                        <a:pt x="2" y="35"/>
                      </a:cubicBezTo>
                      <a:cubicBezTo>
                        <a:pt x="2" y="33"/>
                        <a:pt x="3" y="30"/>
                        <a:pt x="3" y="28"/>
                      </a:cubicBezTo>
                      <a:cubicBezTo>
                        <a:pt x="4" y="25"/>
                        <a:pt x="3" y="20"/>
                        <a:pt x="2" y="18"/>
                      </a:cubicBezTo>
                      <a:cubicBezTo>
                        <a:pt x="0" y="15"/>
                        <a:pt x="2" y="9"/>
                        <a:pt x="2" y="6"/>
                      </a:cubicBezTo>
                      <a:cubicBezTo>
                        <a:pt x="6" y="8"/>
                        <a:pt x="5" y="2"/>
                        <a:pt x="4" y="0"/>
                      </a:cubicBezTo>
                      <a:cubicBezTo>
                        <a:pt x="4" y="0"/>
                        <a:pt x="5" y="0"/>
                        <a:pt x="5"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4" name="Freeform 530"/>
                <p:cNvSpPr>
                  <a:spLocks noEditPoints="1" noChangeArrowheads="1"/>
                </p:cNvSpPr>
                <p:nvPr/>
              </p:nvSpPr>
              <p:spPr bwMode="auto">
                <a:xfrm>
                  <a:off x="1034" y="400"/>
                  <a:ext cx="29" cy="105"/>
                </a:xfrm>
                <a:custGeom>
                  <a:avLst/>
                  <a:gdLst>
                    <a:gd name="T0" fmla="*/ 7 w 17"/>
                    <a:gd name="T1" fmla="*/ 61 h 61"/>
                    <a:gd name="T2" fmla="*/ 8 w 17"/>
                    <a:gd name="T3" fmla="*/ 52 h 61"/>
                    <a:gd name="T4" fmla="*/ 6 w 17"/>
                    <a:gd name="T5" fmla="*/ 49 h 61"/>
                    <a:gd name="T6" fmla="*/ 5 w 17"/>
                    <a:gd name="T7" fmla="*/ 51 h 61"/>
                    <a:gd name="T8" fmla="*/ 5 w 17"/>
                    <a:gd name="T9" fmla="*/ 53 h 61"/>
                    <a:gd name="T10" fmla="*/ 5 w 17"/>
                    <a:gd name="T11" fmla="*/ 54 h 61"/>
                    <a:gd name="T12" fmla="*/ 4 w 17"/>
                    <a:gd name="T13" fmla="*/ 53 h 61"/>
                    <a:gd name="T14" fmla="*/ 3 w 17"/>
                    <a:gd name="T15" fmla="*/ 43 h 61"/>
                    <a:gd name="T16" fmla="*/ 3 w 17"/>
                    <a:gd name="T17" fmla="*/ 41 h 61"/>
                    <a:gd name="T18" fmla="*/ 3 w 17"/>
                    <a:gd name="T19" fmla="*/ 39 h 61"/>
                    <a:gd name="T20" fmla="*/ 2 w 17"/>
                    <a:gd name="T21" fmla="*/ 36 h 61"/>
                    <a:gd name="T22" fmla="*/ 3 w 17"/>
                    <a:gd name="T23" fmla="*/ 31 h 61"/>
                    <a:gd name="T24" fmla="*/ 3 w 17"/>
                    <a:gd name="T25" fmla="*/ 29 h 61"/>
                    <a:gd name="T26" fmla="*/ 2 w 17"/>
                    <a:gd name="T27" fmla="*/ 19 h 61"/>
                    <a:gd name="T28" fmla="*/ 2 w 17"/>
                    <a:gd name="T29" fmla="*/ 9 h 61"/>
                    <a:gd name="T30" fmla="*/ 2 w 17"/>
                    <a:gd name="T31" fmla="*/ 6 h 61"/>
                    <a:gd name="T32" fmla="*/ 2 w 17"/>
                    <a:gd name="T33" fmla="*/ 5 h 61"/>
                    <a:gd name="T34" fmla="*/ 3 w 17"/>
                    <a:gd name="T35" fmla="*/ 6 h 61"/>
                    <a:gd name="T36" fmla="*/ 5 w 17"/>
                    <a:gd name="T37" fmla="*/ 6 h 61"/>
                    <a:gd name="T38" fmla="*/ 4 w 17"/>
                    <a:gd name="T39" fmla="*/ 2 h 61"/>
                    <a:gd name="T40" fmla="*/ 3 w 17"/>
                    <a:gd name="T41" fmla="*/ 1 h 61"/>
                    <a:gd name="T42" fmla="*/ 4 w 17"/>
                    <a:gd name="T43" fmla="*/ 0 h 61"/>
                    <a:gd name="T44" fmla="*/ 5 w 17"/>
                    <a:gd name="T45" fmla="*/ 0 h 61"/>
                    <a:gd name="T46" fmla="*/ 6 w 17"/>
                    <a:gd name="T47" fmla="*/ 0 h 61"/>
                    <a:gd name="T48" fmla="*/ 7 w 17"/>
                    <a:gd name="T49" fmla="*/ 0 h 61"/>
                    <a:gd name="T50" fmla="*/ 9 w 17"/>
                    <a:gd name="T51" fmla="*/ 14 h 61"/>
                    <a:gd name="T52" fmla="*/ 9 w 17"/>
                    <a:gd name="T53" fmla="*/ 19 h 61"/>
                    <a:gd name="T54" fmla="*/ 15 w 17"/>
                    <a:gd name="T55" fmla="*/ 36 h 61"/>
                    <a:gd name="T56" fmla="*/ 17 w 17"/>
                    <a:gd name="T57" fmla="*/ 41 h 61"/>
                    <a:gd name="T58" fmla="*/ 13 w 17"/>
                    <a:gd name="T59" fmla="*/ 37 h 61"/>
                    <a:gd name="T60" fmla="*/ 10 w 17"/>
                    <a:gd name="T61" fmla="*/ 34 h 61"/>
                    <a:gd name="T62" fmla="*/ 7 w 17"/>
                    <a:gd name="T63" fmla="*/ 41 h 61"/>
                    <a:gd name="T64" fmla="*/ 9 w 17"/>
                    <a:gd name="T65" fmla="*/ 46 h 61"/>
                    <a:gd name="T66" fmla="*/ 10 w 17"/>
                    <a:gd name="T67" fmla="*/ 52 h 61"/>
                    <a:gd name="T68" fmla="*/ 7 w 17"/>
                    <a:gd name="T69" fmla="*/ 61 h 61"/>
                    <a:gd name="T70" fmla="*/ 4 w 17"/>
                    <a:gd name="T71" fmla="*/ 8 h 61"/>
                    <a:gd name="T72" fmla="*/ 4 w 17"/>
                    <a:gd name="T73" fmla="*/ 9 h 61"/>
                    <a:gd name="T74" fmla="*/ 3 w 17"/>
                    <a:gd name="T75" fmla="*/ 18 h 61"/>
                    <a:gd name="T76" fmla="*/ 5 w 17"/>
                    <a:gd name="T77" fmla="*/ 29 h 61"/>
                    <a:gd name="T78" fmla="*/ 5 w 17"/>
                    <a:gd name="T79" fmla="*/ 32 h 61"/>
                    <a:gd name="T80" fmla="*/ 4 w 17"/>
                    <a:gd name="T81" fmla="*/ 36 h 61"/>
                    <a:gd name="T82" fmla="*/ 5 w 17"/>
                    <a:gd name="T83" fmla="*/ 38 h 61"/>
                    <a:gd name="T84" fmla="*/ 5 w 17"/>
                    <a:gd name="T85" fmla="*/ 42 h 61"/>
                    <a:gd name="T86" fmla="*/ 5 w 17"/>
                    <a:gd name="T87" fmla="*/ 43 h 61"/>
                    <a:gd name="T88" fmla="*/ 4 w 17"/>
                    <a:gd name="T89" fmla="*/ 50 h 61"/>
                    <a:gd name="T90" fmla="*/ 7 w 17"/>
                    <a:gd name="T91" fmla="*/ 47 h 61"/>
                    <a:gd name="T92" fmla="*/ 8 w 17"/>
                    <a:gd name="T93" fmla="*/ 48 h 61"/>
                    <a:gd name="T94" fmla="*/ 7 w 17"/>
                    <a:gd name="T95" fmla="*/ 47 h 61"/>
                    <a:gd name="T96" fmla="*/ 5 w 17"/>
                    <a:gd name="T97" fmla="*/ 40 h 61"/>
                    <a:gd name="T98" fmla="*/ 10 w 17"/>
                    <a:gd name="T99" fmla="*/ 32 h 61"/>
                    <a:gd name="T100" fmla="*/ 12 w 17"/>
                    <a:gd name="T101" fmla="*/ 33 h 61"/>
                    <a:gd name="T102" fmla="*/ 7 w 17"/>
                    <a:gd name="T103" fmla="*/ 19 h 61"/>
                    <a:gd name="T104" fmla="*/ 7 w 17"/>
                    <a:gd name="T105" fmla="*/ 13 h 61"/>
                    <a:gd name="T106" fmla="*/ 7 w 17"/>
                    <a:gd name="T107" fmla="*/ 4 h 61"/>
                    <a:gd name="T108" fmla="*/ 6 w 17"/>
                    <a:gd name="T109" fmla="*/ 7 h 61"/>
                    <a:gd name="T110" fmla="*/ 5 w 17"/>
                    <a:gd name="T111" fmla="*/ 8 h 61"/>
                    <a:gd name="T112" fmla="*/ 5 w 17"/>
                    <a:gd name="T113" fmla="*/ 8 h 61"/>
                    <a:gd name="T114" fmla="*/ 4 w 17"/>
                    <a:gd name="T115" fmla="*/ 8 h 6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
                    <a:gd name="T175" fmla="*/ 0 h 61"/>
                    <a:gd name="T176" fmla="*/ 17 w 17"/>
                    <a:gd name="T177" fmla="*/ 61 h 6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 h="61">
                      <a:moveTo>
                        <a:pt x="7" y="61"/>
                      </a:moveTo>
                      <a:cubicBezTo>
                        <a:pt x="8" y="52"/>
                        <a:pt x="8" y="52"/>
                        <a:pt x="8" y="52"/>
                      </a:cubicBezTo>
                      <a:cubicBezTo>
                        <a:pt x="9" y="50"/>
                        <a:pt x="8" y="50"/>
                        <a:pt x="6" y="49"/>
                      </a:cubicBezTo>
                      <a:cubicBezTo>
                        <a:pt x="6" y="49"/>
                        <a:pt x="6" y="51"/>
                        <a:pt x="5" y="51"/>
                      </a:cubicBezTo>
                      <a:cubicBezTo>
                        <a:pt x="5" y="52"/>
                        <a:pt x="5" y="52"/>
                        <a:pt x="5" y="53"/>
                      </a:cubicBezTo>
                      <a:cubicBezTo>
                        <a:pt x="5" y="54"/>
                        <a:pt x="5" y="54"/>
                        <a:pt x="5" y="54"/>
                      </a:cubicBezTo>
                      <a:cubicBezTo>
                        <a:pt x="4" y="53"/>
                        <a:pt x="4" y="53"/>
                        <a:pt x="4" y="53"/>
                      </a:cubicBezTo>
                      <a:cubicBezTo>
                        <a:pt x="1" y="51"/>
                        <a:pt x="2" y="47"/>
                        <a:pt x="3" y="43"/>
                      </a:cubicBezTo>
                      <a:cubicBezTo>
                        <a:pt x="3" y="42"/>
                        <a:pt x="3" y="42"/>
                        <a:pt x="3" y="41"/>
                      </a:cubicBezTo>
                      <a:cubicBezTo>
                        <a:pt x="3" y="41"/>
                        <a:pt x="3" y="40"/>
                        <a:pt x="3" y="39"/>
                      </a:cubicBezTo>
                      <a:cubicBezTo>
                        <a:pt x="3" y="38"/>
                        <a:pt x="2" y="37"/>
                        <a:pt x="2" y="36"/>
                      </a:cubicBezTo>
                      <a:cubicBezTo>
                        <a:pt x="2" y="35"/>
                        <a:pt x="2" y="33"/>
                        <a:pt x="3" y="31"/>
                      </a:cubicBezTo>
                      <a:cubicBezTo>
                        <a:pt x="3" y="31"/>
                        <a:pt x="3" y="30"/>
                        <a:pt x="3" y="29"/>
                      </a:cubicBezTo>
                      <a:cubicBezTo>
                        <a:pt x="4" y="26"/>
                        <a:pt x="3" y="21"/>
                        <a:pt x="2" y="19"/>
                      </a:cubicBezTo>
                      <a:cubicBezTo>
                        <a:pt x="0" y="17"/>
                        <a:pt x="1" y="12"/>
                        <a:pt x="2" y="9"/>
                      </a:cubicBezTo>
                      <a:cubicBezTo>
                        <a:pt x="2" y="8"/>
                        <a:pt x="2" y="7"/>
                        <a:pt x="2" y="6"/>
                      </a:cubicBezTo>
                      <a:cubicBezTo>
                        <a:pt x="2" y="5"/>
                        <a:pt x="2" y="5"/>
                        <a:pt x="2" y="5"/>
                      </a:cubicBezTo>
                      <a:cubicBezTo>
                        <a:pt x="3" y="6"/>
                        <a:pt x="3" y="6"/>
                        <a:pt x="3" y="6"/>
                      </a:cubicBezTo>
                      <a:cubicBezTo>
                        <a:pt x="4" y="6"/>
                        <a:pt x="5" y="6"/>
                        <a:pt x="5" y="6"/>
                      </a:cubicBezTo>
                      <a:cubicBezTo>
                        <a:pt x="5" y="6"/>
                        <a:pt x="5" y="4"/>
                        <a:pt x="4" y="2"/>
                      </a:cubicBezTo>
                      <a:cubicBezTo>
                        <a:pt x="3" y="1"/>
                        <a:pt x="3" y="1"/>
                        <a:pt x="3" y="1"/>
                      </a:cubicBezTo>
                      <a:cubicBezTo>
                        <a:pt x="4" y="0"/>
                        <a:pt x="4" y="0"/>
                        <a:pt x="4" y="0"/>
                      </a:cubicBezTo>
                      <a:cubicBezTo>
                        <a:pt x="5" y="0"/>
                        <a:pt x="5" y="0"/>
                        <a:pt x="5" y="0"/>
                      </a:cubicBezTo>
                      <a:cubicBezTo>
                        <a:pt x="6" y="0"/>
                        <a:pt x="6" y="0"/>
                        <a:pt x="6" y="0"/>
                      </a:cubicBezTo>
                      <a:cubicBezTo>
                        <a:pt x="7" y="0"/>
                        <a:pt x="7" y="0"/>
                        <a:pt x="7" y="0"/>
                      </a:cubicBezTo>
                      <a:cubicBezTo>
                        <a:pt x="10" y="3"/>
                        <a:pt x="10" y="9"/>
                        <a:pt x="9" y="14"/>
                      </a:cubicBezTo>
                      <a:cubicBezTo>
                        <a:pt x="9" y="15"/>
                        <a:pt x="9" y="17"/>
                        <a:pt x="9" y="19"/>
                      </a:cubicBezTo>
                      <a:cubicBezTo>
                        <a:pt x="10" y="24"/>
                        <a:pt x="13" y="31"/>
                        <a:pt x="15" y="36"/>
                      </a:cubicBezTo>
                      <a:cubicBezTo>
                        <a:pt x="17" y="41"/>
                        <a:pt x="17" y="41"/>
                        <a:pt x="17" y="41"/>
                      </a:cubicBezTo>
                      <a:cubicBezTo>
                        <a:pt x="13" y="37"/>
                        <a:pt x="13" y="37"/>
                        <a:pt x="13" y="37"/>
                      </a:cubicBezTo>
                      <a:cubicBezTo>
                        <a:pt x="11" y="35"/>
                        <a:pt x="10" y="34"/>
                        <a:pt x="10" y="34"/>
                      </a:cubicBezTo>
                      <a:cubicBezTo>
                        <a:pt x="9" y="34"/>
                        <a:pt x="8" y="38"/>
                        <a:pt x="7" y="41"/>
                      </a:cubicBezTo>
                      <a:cubicBezTo>
                        <a:pt x="7" y="43"/>
                        <a:pt x="8" y="44"/>
                        <a:pt x="9" y="46"/>
                      </a:cubicBezTo>
                      <a:cubicBezTo>
                        <a:pt x="10" y="47"/>
                        <a:pt x="11" y="49"/>
                        <a:pt x="10" y="52"/>
                      </a:cubicBezTo>
                      <a:lnTo>
                        <a:pt x="7" y="61"/>
                      </a:lnTo>
                      <a:close/>
                      <a:moveTo>
                        <a:pt x="4" y="8"/>
                      </a:moveTo>
                      <a:cubicBezTo>
                        <a:pt x="4" y="8"/>
                        <a:pt x="4" y="9"/>
                        <a:pt x="4" y="9"/>
                      </a:cubicBezTo>
                      <a:cubicBezTo>
                        <a:pt x="3" y="12"/>
                        <a:pt x="2" y="16"/>
                        <a:pt x="3" y="18"/>
                      </a:cubicBezTo>
                      <a:cubicBezTo>
                        <a:pt x="5" y="21"/>
                        <a:pt x="6" y="26"/>
                        <a:pt x="5" y="29"/>
                      </a:cubicBezTo>
                      <a:cubicBezTo>
                        <a:pt x="5" y="30"/>
                        <a:pt x="5" y="31"/>
                        <a:pt x="5" y="32"/>
                      </a:cubicBezTo>
                      <a:cubicBezTo>
                        <a:pt x="4" y="33"/>
                        <a:pt x="4" y="35"/>
                        <a:pt x="4" y="36"/>
                      </a:cubicBezTo>
                      <a:cubicBezTo>
                        <a:pt x="4" y="37"/>
                        <a:pt x="4" y="38"/>
                        <a:pt x="5" y="38"/>
                      </a:cubicBezTo>
                      <a:cubicBezTo>
                        <a:pt x="5" y="39"/>
                        <a:pt x="5" y="40"/>
                        <a:pt x="5" y="42"/>
                      </a:cubicBezTo>
                      <a:cubicBezTo>
                        <a:pt x="5" y="42"/>
                        <a:pt x="5" y="43"/>
                        <a:pt x="5" y="43"/>
                      </a:cubicBezTo>
                      <a:cubicBezTo>
                        <a:pt x="4" y="45"/>
                        <a:pt x="4" y="48"/>
                        <a:pt x="4" y="50"/>
                      </a:cubicBezTo>
                      <a:cubicBezTo>
                        <a:pt x="5" y="48"/>
                        <a:pt x="6" y="47"/>
                        <a:pt x="7" y="47"/>
                      </a:cubicBezTo>
                      <a:cubicBezTo>
                        <a:pt x="7" y="47"/>
                        <a:pt x="8" y="48"/>
                        <a:pt x="8" y="48"/>
                      </a:cubicBezTo>
                      <a:cubicBezTo>
                        <a:pt x="8" y="47"/>
                        <a:pt x="7" y="47"/>
                        <a:pt x="7" y="47"/>
                      </a:cubicBezTo>
                      <a:cubicBezTo>
                        <a:pt x="6" y="45"/>
                        <a:pt x="5" y="43"/>
                        <a:pt x="5" y="40"/>
                      </a:cubicBezTo>
                      <a:cubicBezTo>
                        <a:pt x="6" y="36"/>
                        <a:pt x="7" y="32"/>
                        <a:pt x="10" y="32"/>
                      </a:cubicBezTo>
                      <a:cubicBezTo>
                        <a:pt x="10" y="32"/>
                        <a:pt x="11" y="33"/>
                        <a:pt x="12" y="33"/>
                      </a:cubicBezTo>
                      <a:cubicBezTo>
                        <a:pt x="9" y="28"/>
                        <a:pt x="8" y="23"/>
                        <a:pt x="7" y="19"/>
                      </a:cubicBezTo>
                      <a:cubicBezTo>
                        <a:pt x="7" y="17"/>
                        <a:pt x="7" y="15"/>
                        <a:pt x="7" y="13"/>
                      </a:cubicBezTo>
                      <a:cubicBezTo>
                        <a:pt x="8" y="10"/>
                        <a:pt x="8" y="6"/>
                        <a:pt x="7" y="4"/>
                      </a:cubicBezTo>
                      <a:cubicBezTo>
                        <a:pt x="7" y="6"/>
                        <a:pt x="7" y="7"/>
                        <a:pt x="6" y="7"/>
                      </a:cubicBezTo>
                      <a:cubicBezTo>
                        <a:pt x="6" y="8"/>
                        <a:pt x="5" y="8"/>
                        <a:pt x="5" y="8"/>
                      </a:cubicBezTo>
                      <a:cubicBezTo>
                        <a:pt x="5" y="8"/>
                        <a:pt x="5" y="8"/>
                        <a:pt x="5" y="8"/>
                      </a:cubicBezTo>
                      <a:cubicBezTo>
                        <a:pt x="4" y="8"/>
                        <a:pt x="4" y="8"/>
                        <a:pt x="4"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5" name="Freeform 531"/>
                <p:cNvSpPr>
                  <a:spLocks noChangeArrowheads="1"/>
                </p:cNvSpPr>
                <p:nvPr/>
              </p:nvSpPr>
              <p:spPr bwMode="auto">
                <a:xfrm>
                  <a:off x="1003" y="1096"/>
                  <a:ext cx="10" cy="5"/>
                </a:xfrm>
                <a:custGeom>
                  <a:avLst/>
                  <a:gdLst>
                    <a:gd name="T0" fmla="*/ 0 w 6"/>
                    <a:gd name="T1" fmla="*/ 1 h 3"/>
                    <a:gd name="T2" fmla="*/ 6 w 6"/>
                    <a:gd name="T3" fmla="*/ 1 h 3"/>
                    <a:gd name="T4" fmla="*/ 0 w 6"/>
                    <a:gd name="T5" fmla="*/ 1 h 3"/>
                    <a:gd name="T6" fmla="*/ 0 60000 65536"/>
                    <a:gd name="T7" fmla="*/ 0 60000 65536"/>
                    <a:gd name="T8" fmla="*/ 0 60000 65536"/>
                    <a:gd name="T9" fmla="*/ 0 w 6"/>
                    <a:gd name="T10" fmla="*/ 0 h 3"/>
                    <a:gd name="T11" fmla="*/ 6 w 6"/>
                    <a:gd name="T12" fmla="*/ 3 h 3"/>
                  </a:gdLst>
                  <a:ahLst/>
                  <a:cxnLst>
                    <a:cxn ang="T6">
                      <a:pos x="T0" y="T1"/>
                    </a:cxn>
                    <a:cxn ang="T7">
                      <a:pos x="T2" y="T3"/>
                    </a:cxn>
                    <a:cxn ang="T8">
                      <a:pos x="T4" y="T5"/>
                    </a:cxn>
                  </a:cxnLst>
                  <a:rect l="T9" t="T10" r="T11" b="T12"/>
                  <a:pathLst>
                    <a:path w="6" h="3">
                      <a:moveTo>
                        <a:pt x="0" y="1"/>
                      </a:moveTo>
                      <a:cubicBezTo>
                        <a:pt x="2" y="0"/>
                        <a:pt x="5" y="0"/>
                        <a:pt x="6" y="1"/>
                      </a:cubicBezTo>
                      <a:cubicBezTo>
                        <a:pt x="4" y="2"/>
                        <a:pt x="1" y="3"/>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6" name="Freeform 532"/>
                <p:cNvSpPr>
                  <a:spLocks noChangeArrowheads="1"/>
                </p:cNvSpPr>
                <p:nvPr/>
              </p:nvSpPr>
              <p:spPr bwMode="auto">
                <a:xfrm>
                  <a:off x="1001" y="1094"/>
                  <a:ext cx="17" cy="7"/>
                </a:xfrm>
                <a:custGeom>
                  <a:avLst/>
                  <a:gdLst>
                    <a:gd name="T0" fmla="*/ 3 w 10"/>
                    <a:gd name="T1" fmla="*/ 4 h 4"/>
                    <a:gd name="T2" fmla="*/ 1 w 10"/>
                    <a:gd name="T3" fmla="*/ 2 h 4"/>
                    <a:gd name="T4" fmla="*/ 0 w 10"/>
                    <a:gd name="T5" fmla="*/ 1 h 4"/>
                    <a:gd name="T6" fmla="*/ 1 w 10"/>
                    <a:gd name="T7" fmla="*/ 1 h 4"/>
                    <a:gd name="T8" fmla="*/ 8 w 10"/>
                    <a:gd name="T9" fmla="*/ 2 h 4"/>
                    <a:gd name="T10" fmla="*/ 10 w 10"/>
                    <a:gd name="T11" fmla="*/ 3 h 4"/>
                    <a:gd name="T12" fmla="*/ 8 w 10"/>
                    <a:gd name="T13" fmla="*/ 3 h 4"/>
                    <a:gd name="T14" fmla="*/ 6 w 10"/>
                    <a:gd name="T15" fmla="*/ 4 h 4"/>
                    <a:gd name="T16" fmla="*/ 3 w 10"/>
                    <a:gd name="T17" fmla="*/ 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4"/>
                    <a:gd name="T29" fmla="*/ 10 w 10"/>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4">
                      <a:moveTo>
                        <a:pt x="3" y="4"/>
                      </a:moveTo>
                      <a:cubicBezTo>
                        <a:pt x="2" y="4"/>
                        <a:pt x="1" y="3"/>
                        <a:pt x="1" y="2"/>
                      </a:cubicBezTo>
                      <a:cubicBezTo>
                        <a:pt x="0" y="1"/>
                        <a:pt x="0" y="1"/>
                        <a:pt x="0" y="1"/>
                      </a:cubicBezTo>
                      <a:cubicBezTo>
                        <a:pt x="1" y="1"/>
                        <a:pt x="1" y="1"/>
                        <a:pt x="1" y="1"/>
                      </a:cubicBezTo>
                      <a:cubicBezTo>
                        <a:pt x="3" y="0"/>
                        <a:pt x="6" y="0"/>
                        <a:pt x="8" y="2"/>
                      </a:cubicBezTo>
                      <a:cubicBezTo>
                        <a:pt x="10" y="3"/>
                        <a:pt x="10" y="3"/>
                        <a:pt x="10" y="3"/>
                      </a:cubicBezTo>
                      <a:cubicBezTo>
                        <a:pt x="8" y="3"/>
                        <a:pt x="8" y="3"/>
                        <a:pt x="8" y="3"/>
                      </a:cubicBezTo>
                      <a:cubicBezTo>
                        <a:pt x="7" y="3"/>
                        <a:pt x="7" y="4"/>
                        <a:pt x="6" y="4"/>
                      </a:cubicBezTo>
                      <a:cubicBezTo>
                        <a:pt x="5" y="4"/>
                        <a:pt x="4"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7" name="Freeform 533"/>
                <p:cNvSpPr>
                  <a:spLocks noChangeArrowheads="1"/>
                </p:cNvSpPr>
                <p:nvPr/>
              </p:nvSpPr>
              <p:spPr bwMode="auto">
                <a:xfrm>
                  <a:off x="846" y="912"/>
                  <a:ext cx="274" cy="213"/>
                </a:xfrm>
                <a:custGeom>
                  <a:avLst/>
                  <a:gdLst>
                    <a:gd name="T0" fmla="*/ 3 w 159"/>
                    <a:gd name="T1" fmla="*/ 48 h 124"/>
                    <a:gd name="T2" fmla="*/ 13 w 159"/>
                    <a:gd name="T3" fmla="*/ 40 h 124"/>
                    <a:gd name="T4" fmla="*/ 23 w 159"/>
                    <a:gd name="T5" fmla="*/ 38 h 124"/>
                    <a:gd name="T6" fmla="*/ 35 w 159"/>
                    <a:gd name="T7" fmla="*/ 30 h 124"/>
                    <a:gd name="T8" fmla="*/ 37 w 159"/>
                    <a:gd name="T9" fmla="*/ 23 h 124"/>
                    <a:gd name="T10" fmla="*/ 41 w 159"/>
                    <a:gd name="T11" fmla="*/ 26 h 124"/>
                    <a:gd name="T12" fmla="*/ 46 w 159"/>
                    <a:gd name="T13" fmla="*/ 19 h 124"/>
                    <a:gd name="T14" fmla="*/ 47 w 159"/>
                    <a:gd name="T15" fmla="*/ 18 h 124"/>
                    <a:gd name="T16" fmla="*/ 49 w 159"/>
                    <a:gd name="T17" fmla="*/ 16 h 124"/>
                    <a:gd name="T18" fmla="*/ 55 w 159"/>
                    <a:gd name="T19" fmla="*/ 13 h 124"/>
                    <a:gd name="T20" fmla="*/ 64 w 159"/>
                    <a:gd name="T21" fmla="*/ 18 h 124"/>
                    <a:gd name="T22" fmla="*/ 66 w 159"/>
                    <a:gd name="T23" fmla="*/ 10 h 124"/>
                    <a:gd name="T24" fmla="*/ 74 w 159"/>
                    <a:gd name="T25" fmla="*/ 6 h 124"/>
                    <a:gd name="T26" fmla="*/ 76 w 159"/>
                    <a:gd name="T27" fmla="*/ 3 h 124"/>
                    <a:gd name="T28" fmla="*/ 88 w 159"/>
                    <a:gd name="T29" fmla="*/ 6 h 124"/>
                    <a:gd name="T30" fmla="*/ 91 w 159"/>
                    <a:gd name="T31" fmla="*/ 5 h 124"/>
                    <a:gd name="T32" fmla="*/ 90 w 159"/>
                    <a:gd name="T33" fmla="*/ 10 h 124"/>
                    <a:gd name="T34" fmla="*/ 89 w 159"/>
                    <a:gd name="T35" fmla="*/ 10 h 124"/>
                    <a:gd name="T36" fmla="*/ 89 w 159"/>
                    <a:gd name="T37" fmla="*/ 12 h 124"/>
                    <a:gd name="T38" fmla="*/ 91 w 159"/>
                    <a:gd name="T39" fmla="*/ 21 h 124"/>
                    <a:gd name="T40" fmla="*/ 97 w 159"/>
                    <a:gd name="T41" fmla="*/ 24 h 124"/>
                    <a:gd name="T42" fmla="*/ 107 w 159"/>
                    <a:gd name="T43" fmla="*/ 28 h 124"/>
                    <a:gd name="T44" fmla="*/ 117 w 159"/>
                    <a:gd name="T45" fmla="*/ 6 h 124"/>
                    <a:gd name="T46" fmla="*/ 122 w 159"/>
                    <a:gd name="T47" fmla="*/ 15 h 124"/>
                    <a:gd name="T48" fmla="*/ 126 w 159"/>
                    <a:gd name="T49" fmla="*/ 21 h 124"/>
                    <a:gd name="T50" fmla="*/ 130 w 159"/>
                    <a:gd name="T51" fmla="*/ 32 h 124"/>
                    <a:gd name="T52" fmla="*/ 135 w 159"/>
                    <a:gd name="T53" fmla="*/ 36 h 124"/>
                    <a:gd name="T54" fmla="*/ 139 w 159"/>
                    <a:gd name="T55" fmla="*/ 40 h 124"/>
                    <a:gd name="T56" fmla="*/ 145 w 159"/>
                    <a:gd name="T57" fmla="*/ 46 h 124"/>
                    <a:gd name="T58" fmla="*/ 147 w 159"/>
                    <a:gd name="T59" fmla="*/ 48 h 124"/>
                    <a:gd name="T60" fmla="*/ 155 w 159"/>
                    <a:gd name="T61" fmla="*/ 60 h 124"/>
                    <a:gd name="T62" fmla="*/ 158 w 159"/>
                    <a:gd name="T63" fmla="*/ 76 h 124"/>
                    <a:gd name="T64" fmla="*/ 149 w 159"/>
                    <a:gd name="T65" fmla="*/ 97 h 124"/>
                    <a:gd name="T66" fmla="*/ 147 w 159"/>
                    <a:gd name="T67" fmla="*/ 105 h 124"/>
                    <a:gd name="T68" fmla="*/ 135 w 159"/>
                    <a:gd name="T69" fmla="*/ 120 h 124"/>
                    <a:gd name="T70" fmla="*/ 131 w 159"/>
                    <a:gd name="T71" fmla="*/ 123 h 124"/>
                    <a:gd name="T72" fmla="*/ 124 w 159"/>
                    <a:gd name="T73" fmla="*/ 120 h 124"/>
                    <a:gd name="T74" fmla="*/ 122 w 159"/>
                    <a:gd name="T75" fmla="*/ 119 h 124"/>
                    <a:gd name="T76" fmla="*/ 117 w 159"/>
                    <a:gd name="T77" fmla="*/ 122 h 124"/>
                    <a:gd name="T78" fmla="*/ 104 w 159"/>
                    <a:gd name="T79" fmla="*/ 114 h 124"/>
                    <a:gd name="T80" fmla="*/ 98 w 159"/>
                    <a:gd name="T81" fmla="*/ 107 h 124"/>
                    <a:gd name="T82" fmla="*/ 93 w 159"/>
                    <a:gd name="T83" fmla="*/ 105 h 124"/>
                    <a:gd name="T84" fmla="*/ 95 w 159"/>
                    <a:gd name="T85" fmla="*/ 99 h 124"/>
                    <a:gd name="T86" fmla="*/ 89 w 159"/>
                    <a:gd name="T87" fmla="*/ 104 h 124"/>
                    <a:gd name="T88" fmla="*/ 87 w 159"/>
                    <a:gd name="T89" fmla="*/ 102 h 124"/>
                    <a:gd name="T90" fmla="*/ 82 w 159"/>
                    <a:gd name="T91" fmla="*/ 93 h 124"/>
                    <a:gd name="T92" fmla="*/ 79 w 159"/>
                    <a:gd name="T93" fmla="*/ 91 h 124"/>
                    <a:gd name="T94" fmla="*/ 67 w 159"/>
                    <a:gd name="T95" fmla="*/ 88 h 124"/>
                    <a:gd name="T96" fmla="*/ 43 w 159"/>
                    <a:gd name="T97" fmla="*/ 94 h 124"/>
                    <a:gd name="T98" fmla="*/ 29 w 159"/>
                    <a:gd name="T99" fmla="*/ 99 h 124"/>
                    <a:gd name="T100" fmla="*/ 11 w 159"/>
                    <a:gd name="T101" fmla="*/ 103 h 124"/>
                    <a:gd name="T102" fmla="*/ 10 w 159"/>
                    <a:gd name="T103" fmla="*/ 94 h 124"/>
                    <a:gd name="T104" fmla="*/ 0 w 159"/>
                    <a:gd name="T105" fmla="*/ 64 h 124"/>
                    <a:gd name="T106" fmla="*/ 2 w 159"/>
                    <a:gd name="T107" fmla="*/ 65 h 124"/>
                    <a:gd name="T108" fmla="*/ 2 w 159"/>
                    <a:gd name="T109" fmla="*/ 50 h 1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9"/>
                    <a:gd name="T166" fmla="*/ 0 h 124"/>
                    <a:gd name="T167" fmla="*/ 159 w 159"/>
                    <a:gd name="T168" fmla="*/ 124 h 12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9" h="124">
                      <a:moveTo>
                        <a:pt x="3" y="45"/>
                      </a:moveTo>
                      <a:cubicBezTo>
                        <a:pt x="3" y="45"/>
                        <a:pt x="3" y="47"/>
                        <a:pt x="3" y="48"/>
                      </a:cubicBezTo>
                      <a:cubicBezTo>
                        <a:pt x="4" y="46"/>
                        <a:pt x="5" y="45"/>
                        <a:pt x="8" y="44"/>
                      </a:cubicBezTo>
                      <a:cubicBezTo>
                        <a:pt x="9" y="44"/>
                        <a:pt x="11" y="41"/>
                        <a:pt x="13" y="40"/>
                      </a:cubicBezTo>
                      <a:cubicBezTo>
                        <a:pt x="14" y="39"/>
                        <a:pt x="16" y="41"/>
                        <a:pt x="17" y="40"/>
                      </a:cubicBezTo>
                      <a:cubicBezTo>
                        <a:pt x="19" y="40"/>
                        <a:pt x="22" y="37"/>
                        <a:pt x="23" y="38"/>
                      </a:cubicBezTo>
                      <a:cubicBezTo>
                        <a:pt x="28" y="38"/>
                        <a:pt x="32" y="35"/>
                        <a:pt x="33" y="32"/>
                      </a:cubicBezTo>
                      <a:cubicBezTo>
                        <a:pt x="34" y="31"/>
                        <a:pt x="35" y="30"/>
                        <a:pt x="35" y="30"/>
                      </a:cubicBezTo>
                      <a:cubicBezTo>
                        <a:pt x="35" y="29"/>
                        <a:pt x="34" y="28"/>
                        <a:pt x="34" y="27"/>
                      </a:cubicBezTo>
                      <a:cubicBezTo>
                        <a:pt x="35" y="26"/>
                        <a:pt x="37" y="25"/>
                        <a:pt x="37" y="23"/>
                      </a:cubicBezTo>
                      <a:cubicBezTo>
                        <a:pt x="38" y="24"/>
                        <a:pt x="39" y="26"/>
                        <a:pt x="40" y="28"/>
                      </a:cubicBezTo>
                      <a:cubicBezTo>
                        <a:pt x="40" y="27"/>
                        <a:pt x="41" y="26"/>
                        <a:pt x="41" y="26"/>
                      </a:cubicBezTo>
                      <a:cubicBezTo>
                        <a:pt x="38" y="22"/>
                        <a:pt x="41" y="22"/>
                        <a:pt x="44" y="24"/>
                      </a:cubicBezTo>
                      <a:cubicBezTo>
                        <a:pt x="43" y="22"/>
                        <a:pt x="44" y="19"/>
                        <a:pt x="46" y="19"/>
                      </a:cubicBezTo>
                      <a:cubicBezTo>
                        <a:pt x="46" y="18"/>
                        <a:pt x="46" y="18"/>
                        <a:pt x="46" y="17"/>
                      </a:cubicBezTo>
                      <a:cubicBezTo>
                        <a:pt x="46" y="18"/>
                        <a:pt x="47" y="18"/>
                        <a:pt x="47" y="18"/>
                      </a:cubicBezTo>
                      <a:cubicBezTo>
                        <a:pt x="47" y="17"/>
                        <a:pt x="47" y="16"/>
                        <a:pt x="46" y="16"/>
                      </a:cubicBezTo>
                      <a:cubicBezTo>
                        <a:pt x="48" y="16"/>
                        <a:pt x="48" y="15"/>
                        <a:pt x="49" y="16"/>
                      </a:cubicBezTo>
                      <a:cubicBezTo>
                        <a:pt x="49" y="15"/>
                        <a:pt x="50" y="15"/>
                        <a:pt x="50" y="13"/>
                      </a:cubicBezTo>
                      <a:cubicBezTo>
                        <a:pt x="51" y="14"/>
                        <a:pt x="53" y="13"/>
                        <a:pt x="55" y="13"/>
                      </a:cubicBezTo>
                      <a:cubicBezTo>
                        <a:pt x="59" y="15"/>
                        <a:pt x="58" y="17"/>
                        <a:pt x="57" y="20"/>
                      </a:cubicBezTo>
                      <a:cubicBezTo>
                        <a:pt x="58" y="17"/>
                        <a:pt x="62" y="15"/>
                        <a:pt x="64" y="18"/>
                      </a:cubicBezTo>
                      <a:cubicBezTo>
                        <a:pt x="65" y="15"/>
                        <a:pt x="63" y="15"/>
                        <a:pt x="65" y="11"/>
                      </a:cubicBezTo>
                      <a:cubicBezTo>
                        <a:pt x="65" y="12"/>
                        <a:pt x="67" y="9"/>
                        <a:pt x="66" y="10"/>
                      </a:cubicBezTo>
                      <a:cubicBezTo>
                        <a:pt x="67" y="9"/>
                        <a:pt x="67" y="6"/>
                        <a:pt x="69" y="8"/>
                      </a:cubicBezTo>
                      <a:cubicBezTo>
                        <a:pt x="68" y="5"/>
                        <a:pt x="72" y="7"/>
                        <a:pt x="74" y="6"/>
                      </a:cubicBezTo>
                      <a:cubicBezTo>
                        <a:pt x="77" y="5"/>
                        <a:pt x="75" y="3"/>
                        <a:pt x="72" y="2"/>
                      </a:cubicBezTo>
                      <a:cubicBezTo>
                        <a:pt x="74" y="1"/>
                        <a:pt x="75" y="4"/>
                        <a:pt x="76" y="3"/>
                      </a:cubicBezTo>
                      <a:cubicBezTo>
                        <a:pt x="78" y="6"/>
                        <a:pt x="86" y="7"/>
                        <a:pt x="89" y="5"/>
                      </a:cubicBezTo>
                      <a:cubicBezTo>
                        <a:pt x="89" y="5"/>
                        <a:pt x="88" y="6"/>
                        <a:pt x="88" y="6"/>
                      </a:cubicBezTo>
                      <a:cubicBezTo>
                        <a:pt x="88" y="6"/>
                        <a:pt x="89" y="6"/>
                        <a:pt x="89" y="8"/>
                      </a:cubicBezTo>
                      <a:cubicBezTo>
                        <a:pt x="90" y="7"/>
                        <a:pt x="90" y="6"/>
                        <a:pt x="91" y="5"/>
                      </a:cubicBezTo>
                      <a:cubicBezTo>
                        <a:pt x="91" y="6"/>
                        <a:pt x="92" y="6"/>
                        <a:pt x="92" y="7"/>
                      </a:cubicBezTo>
                      <a:cubicBezTo>
                        <a:pt x="91" y="8"/>
                        <a:pt x="92" y="10"/>
                        <a:pt x="90" y="10"/>
                      </a:cubicBezTo>
                      <a:cubicBezTo>
                        <a:pt x="90" y="10"/>
                        <a:pt x="90" y="11"/>
                        <a:pt x="90" y="11"/>
                      </a:cubicBezTo>
                      <a:cubicBezTo>
                        <a:pt x="90" y="11"/>
                        <a:pt x="89" y="11"/>
                        <a:pt x="89" y="10"/>
                      </a:cubicBezTo>
                      <a:cubicBezTo>
                        <a:pt x="89" y="11"/>
                        <a:pt x="89" y="12"/>
                        <a:pt x="88" y="12"/>
                      </a:cubicBezTo>
                      <a:cubicBezTo>
                        <a:pt x="89" y="12"/>
                        <a:pt x="89" y="12"/>
                        <a:pt x="89" y="12"/>
                      </a:cubicBezTo>
                      <a:cubicBezTo>
                        <a:pt x="88" y="14"/>
                        <a:pt x="86" y="17"/>
                        <a:pt x="89" y="18"/>
                      </a:cubicBezTo>
                      <a:cubicBezTo>
                        <a:pt x="91" y="19"/>
                        <a:pt x="90" y="19"/>
                        <a:pt x="91" y="21"/>
                      </a:cubicBezTo>
                      <a:cubicBezTo>
                        <a:pt x="91" y="22"/>
                        <a:pt x="93" y="20"/>
                        <a:pt x="94" y="21"/>
                      </a:cubicBezTo>
                      <a:cubicBezTo>
                        <a:pt x="95" y="21"/>
                        <a:pt x="96" y="23"/>
                        <a:pt x="97" y="24"/>
                      </a:cubicBezTo>
                      <a:cubicBezTo>
                        <a:pt x="98" y="25"/>
                        <a:pt x="100" y="24"/>
                        <a:pt x="101" y="25"/>
                      </a:cubicBezTo>
                      <a:cubicBezTo>
                        <a:pt x="103" y="26"/>
                        <a:pt x="103" y="29"/>
                        <a:pt x="107" y="28"/>
                      </a:cubicBezTo>
                      <a:cubicBezTo>
                        <a:pt x="116" y="25"/>
                        <a:pt x="107" y="5"/>
                        <a:pt x="115" y="0"/>
                      </a:cubicBezTo>
                      <a:cubicBezTo>
                        <a:pt x="116" y="2"/>
                        <a:pt x="116" y="4"/>
                        <a:pt x="117" y="6"/>
                      </a:cubicBezTo>
                      <a:cubicBezTo>
                        <a:pt x="117" y="8"/>
                        <a:pt x="119" y="14"/>
                        <a:pt x="120" y="14"/>
                      </a:cubicBezTo>
                      <a:cubicBezTo>
                        <a:pt x="121" y="15"/>
                        <a:pt x="121" y="15"/>
                        <a:pt x="122" y="15"/>
                      </a:cubicBezTo>
                      <a:cubicBezTo>
                        <a:pt x="124" y="14"/>
                        <a:pt x="125" y="16"/>
                        <a:pt x="126" y="17"/>
                      </a:cubicBezTo>
                      <a:cubicBezTo>
                        <a:pt x="126" y="18"/>
                        <a:pt x="126" y="20"/>
                        <a:pt x="126" y="21"/>
                      </a:cubicBezTo>
                      <a:cubicBezTo>
                        <a:pt x="127" y="23"/>
                        <a:pt x="128" y="23"/>
                        <a:pt x="128" y="25"/>
                      </a:cubicBezTo>
                      <a:cubicBezTo>
                        <a:pt x="129" y="27"/>
                        <a:pt x="129" y="30"/>
                        <a:pt x="130" y="32"/>
                      </a:cubicBezTo>
                      <a:cubicBezTo>
                        <a:pt x="131" y="34"/>
                        <a:pt x="130" y="33"/>
                        <a:pt x="132" y="35"/>
                      </a:cubicBezTo>
                      <a:cubicBezTo>
                        <a:pt x="134" y="36"/>
                        <a:pt x="134" y="34"/>
                        <a:pt x="135" y="36"/>
                      </a:cubicBezTo>
                      <a:cubicBezTo>
                        <a:pt x="135" y="37"/>
                        <a:pt x="137" y="37"/>
                        <a:pt x="137" y="38"/>
                      </a:cubicBezTo>
                      <a:cubicBezTo>
                        <a:pt x="140" y="39"/>
                        <a:pt x="138" y="39"/>
                        <a:pt x="139" y="40"/>
                      </a:cubicBezTo>
                      <a:cubicBezTo>
                        <a:pt x="141" y="43"/>
                        <a:pt x="142" y="44"/>
                        <a:pt x="143" y="48"/>
                      </a:cubicBezTo>
                      <a:cubicBezTo>
                        <a:pt x="144" y="48"/>
                        <a:pt x="144" y="48"/>
                        <a:pt x="145" y="46"/>
                      </a:cubicBezTo>
                      <a:cubicBezTo>
                        <a:pt x="145" y="47"/>
                        <a:pt x="146" y="48"/>
                        <a:pt x="147" y="48"/>
                      </a:cubicBezTo>
                      <a:cubicBezTo>
                        <a:pt x="147" y="48"/>
                        <a:pt x="147" y="48"/>
                        <a:pt x="147" y="48"/>
                      </a:cubicBezTo>
                      <a:cubicBezTo>
                        <a:pt x="147" y="51"/>
                        <a:pt x="147" y="52"/>
                        <a:pt x="150" y="54"/>
                      </a:cubicBezTo>
                      <a:cubicBezTo>
                        <a:pt x="152" y="56"/>
                        <a:pt x="154" y="57"/>
                        <a:pt x="155" y="60"/>
                      </a:cubicBezTo>
                      <a:cubicBezTo>
                        <a:pt x="157" y="63"/>
                        <a:pt x="157" y="65"/>
                        <a:pt x="157" y="68"/>
                      </a:cubicBezTo>
                      <a:cubicBezTo>
                        <a:pt x="157" y="70"/>
                        <a:pt x="159" y="73"/>
                        <a:pt x="158" y="76"/>
                      </a:cubicBezTo>
                      <a:cubicBezTo>
                        <a:pt x="157" y="81"/>
                        <a:pt x="157" y="87"/>
                        <a:pt x="154" y="92"/>
                      </a:cubicBezTo>
                      <a:cubicBezTo>
                        <a:pt x="153" y="94"/>
                        <a:pt x="150" y="95"/>
                        <a:pt x="149" y="97"/>
                      </a:cubicBezTo>
                      <a:cubicBezTo>
                        <a:pt x="148" y="99"/>
                        <a:pt x="148" y="103"/>
                        <a:pt x="147" y="105"/>
                      </a:cubicBezTo>
                      <a:cubicBezTo>
                        <a:pt x="147" y="105"/>
                        <a:pt x="147" y="105"/>
                        <a:pt x="147" y="105"/>
                      </a:cubicBezTo>
                      <a:cubicBezTo>
                        <a:pt x="144" y="109"/>
                        <a:pt x="146" y="115"/>
                        <a:pt x="142" y="118"/>
                      </a:cubicBezTo>
                      <a:cubicBezTo>
                        <a:pt x="139" y="119"/>
                        <a:pt x="137" y="118"/>
                        <a:pt x="135" y="120"/>
                      </a:cubicBezTo>
                      <a:cubicBezTo>
                        <a:pt x="133" y="121"/>
                        <a:pt x="130" y="122"/>
                        <a:pt x="130" y="123"/>
                      </a:cubicBezTo>
                      <a:cubicBezTo>
                        <a:pt x="130" y="123"/>
                        <a:pt x="131" y="123"/>
                        <a:pt x="131" y="123"/>
                      </a:cubicBezTo>
                      <a:cubicBezTo>
                        <a:pt x="131" y="123"/>
                        <a:pt x="130" y="124"/>
                        <a:pt x="130" y="124"/>
                      </a:cubicBezTo>
                      <a:cubicBezTo>
                        <a:pt x="128" y="123"/>
                        <a:pt x="126" y="119"/>
                        <a:pt x="124" y="120"/>
                      </a:cubicBezTo>
                      <a:cubicBezTo>
                        <a:pt x="125" y="119"/>
                        <a:pt x="124" y="119"/>
                        <a:pt x="124" y="118"/>
                      </a:cubicBezTo>
                      <a:cubicBezTo>
                        <a:pt x="124" y="118"/>
                        <a:pt x="123" y="118"/>
                        <a:pt x="122" y="119"/>
                      </a:cubicBezTo>
                      <a:cubicBezTo>
                        <a:pt x="123" y="119"/>
                        <a:pt x="123" y="119"/>
                        <a:pt x="123" y="120"/>
                      </a:cubicBezTo>
                      <a:cubicBezTo>
                        <a:pt x="121" y="121"/>
                        <a:pt x="119" y="123"/>
                        <a:pt x="117" y="122"/>
                      </a:cubicBezTo>
                      <a:cubicBezTo>
                        <a:pt x="114" y="120"/>
                        <a:pt x="112" y="121"/>
                        <a:pt x="109" y="120"/>
                      </a:cubicBezTo>
                      <a:cubicBezTo>
                        <a:pt x="107" y="118"/>
                        <a:pt x="105" y="117"/>
                        <a:pt x="104" y="114"/>
                      </a:cubicBezTo>
                      <a:cubicBezTo>
                        <a:pt x="104" y="112"/>
                        <a:pt x="102" y="107"/>
                        <a:pt x="102" y="106"/>
                      </a:cubicBezTo>
                      <a:cubicBezTo>
                        <a:pt x="101" y="106"/>
                        <a:pt x="99" y="107"/>
                        <a:pt x="98" y="107"/>
                      </a:cubicBezTo>
                      <a:cubicBezTo>
                        <a:pt x="100" y="105"/>
                        <a:pt x="99" y="102"/>
                        <a:pt x="97" y="100"/>
                      </a:cubicBezTo>
                      <a:cubicBezTo>
                        <a:pt x="97" y="103"/>
                        <a:pt x="96" y="106"/>
                        <a:pt x="93" y="105"/>
                      </a:cubicBezTo>
                      <a:cubicBezTo>
                        <a:pt x="93" y="104"/>
                        <a:pt x="95" y="103"/>
                        <a:pt x="95" y="103"/>
                      </a:cubicBezTo>
                      <a:cubicBezTo>
                        <a:pt x="95" y="102"/>
                        <a:pt x="95" y="101"/>
                        <a:pt x="95" y="99"/>
                      </a:cubicBezTo>
                      <a:cubicBezTo>
                        <a:pt x="97" y="97"/>
                        <a:pt x="98" y="95"/>
                        <a:pt x="96" y="92"/>
                      </a:cubicBezTo>
                      <a:cubicBezTo>
                        <a:pt x="96" y="98"/>
                        <a:pt x="88" y="99"/>
                        <a:pt x="89" y="104"/>
                      </a:cubicBezTo>
                      <a:cubicBezTo>
                        <a:pt x="88" y="103"/>
                        <a:pt x="86" y="103"/>
                        <a:pt x="86" y="101"/>
                      </a:cubicBezTo>
                      <a:cubicBezTo>
                        <a:pt x="86" y="102"/>
                        <a:pt x="87" y="102"/>
                        <a:pt x="87" y="102"/>
                      </a:cubicBezTo>
                      <a:cubicBezTo>
                        <a:pt x="87" y="100"/>
                        <a:pt x="85" y="97"/>
                        <a:pt x="84" y="95"/>
                      </a:cubicBezTo>
                      <a:cubicBezTo>
                        <a:pt x="84" y="94"/>
                        <a:pt x="82" y="95"/>
                        <a:pt x="82" y="93"/>
                      </a:cubicBezTo>
                      <a:cubicBezTo>
                        <a:pt x="82" y="92"/>
                        <a:pt x="80" y="91"/>
                        <a:pt x="79" y="90"/>
                      </a:cubicBezTo>
                      <a:cubicBezTo>
                        <a:pt x="79" y="91"/>
                        <a:pt x="79" y="91"/>
                        <a:pt x="79" y="91"/>
                      </a:cubicBezTo>
                      <a:cubicBezTo>
                        <a:pt x="77" y="89"/>
                        <a:pt x="75" y="91"/>
                        <a:pt x="74" y="89"/>
                      </a:cubicBezTo>
                      <a:cubicBezTo>
                        <a:pt x="72" y="88"/>
                        <a:pt x="69" y="88"/>
                        <a:pt x="67" y="88"/>
                      </a:cubicBezTo>
                      <a:cubicBezTo>
                        <a:pt x="61" y="88"/>
                        <a:pt x="56" y="90"/>
                        <a:pt x="51" y="91"/>
                      </a:cubicBezTo>
                      <a:cubicBezTo>
                        <a:pt x="48" y="91"/>
                        <a:pt x="46" y="93"/>
                        <a:pt x="43" y="94"/>
                      </a:cubicBezTo>
                      <a:cubicBezTo>
                        <a:pt x="42" y="95"/>
                        <a:pt x="42" y="98"/>
                        <a:pt x="40" y="98"/>
                      </a:cubicBezTo>
                      <a:cubicBezTo>
                        <a:pt x="36" y="98"/>
                        <a:pt x="33" y="98"/>
                        <a:pt x="29" y="99"/>
                      </a:cubicBezTo>
                      <a:cubicBezTo>
                        <a:pt x="26" y="99"/>
                        <a:pt x="26" y="101"/>
                        <a:pt x="23" y="101"/>
                      </a:cubicBezTo>
                      <a:cubicBezTo>
                        <a:pt x="18" y="102"/>
                        <a:pt x="18" y="106"/>
                        <a:pt x="11" y="103"/>
                      </a:cubicBezTo>
                      <a:cubicBezTo>
                        <a:pt x="9" y="102"/>
                        <a:pt x="7" y="100"/>
                        <a:pt x="7" y="98"/>
                      </a:cubicBezTo>
                      <a:cubicBezTo>
                        <a:pt x="7" y="97"/>
                        <a:pt x="10" y="96"/>
                        <a:pt x="10" y="94"/>
                      </a:cubicBezTo>
                      <a:cubicBezTo>
                        <a:pt x="10" y="88"/>
                        <a:pt x="7" y="84"/>
                        <a:pt x="6" y="78"/>
                      </a:cubicBezTo>
                      <a:cubicBezTo>
                        <a:pt x="6" y="74"/>
                        <a:pt x="2" y="67"/>
                        <a:pt x="0" y="64"/>
                      </a:cubicBezTo>
                      <a:cubicBezTo>
                        <a:pt x="1" y="66"/>
                        <a:pt x="3" y="67"/>
                        <a:pt x="2" y="63"/>
                      </a:cubicBezTo>
                      <a:cubicBezTo>
                        <a:pt x="2" y="64"/>
                        <a:pt x="2" y="64"/>
                        <a:pt x="2" y="65"/>
                      </a:cubicBezTo>
                      <a:cubicBezTo>
                        <a:pt x="5" y="62"/>
                        <a:pt x="0" y="58"/>
                        <a:pt x="0" y="55"/>
                      </a:cubicBezTo>
                      <a:cubicBezTo>
                        <a:pt x="0" y="53"/>
                        <a:pt x="2" y="52"/>
                        <a:pt x="2" y="50"/>
                      </a:cubicBezTo>
                      <a:cubicBezTo>
                        <a:pt x="1" y="48"/>
                        <a:pt x="1" y="47"/>
                        <a:pt x="3" y="4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8" name="Freeform 534"/>
                <p:cNvSpPr>
                  <a:spLocks noEditPoints="1" noChangeArrowheads="1"/>
                </p:cNvSpPr>
                <p:nvPr/>
              </p:nvSpPr>
              <p:spPr bwMode="auto">
                <a:xfrm>
                  <a:off x="844" y="908"/>
                  <a:ext cx="276" cy="221"/>
                </a:xfrm>
                <a:custGeom>
                  <a:avLst/>
                  <a:gdLst>
                    <a:gd name="T0" fmla="*/ 126 w 160"/>
                    <a:gd name="T1" fmla="*/ 123 h 128"/>
                    <a:gd name="T2" fmla="*/ 110 w 160"/>
                    <a:gd name="T3" fmla="*/ 122 h 128"/>
                    <a:gd name="T4" fmla="*/ 94 w 160"/>
                    <a:gd name="T5" fmla="*/ 108 h 128"/>
                    <a:gd name="T6" fmla="*/ 94 w 160"/>
                    <a:gd name="T7" fmla="*/ 101 h 128"/>
                    <a:gd name="T8" fmla="*/ 87 w 160"/>
                    <a:gd name="T9" fmla="*/ 102 h 128"/>
                    <a:gd name="T10" fmla="*/ 82 w 160"/>
                    <a:gd name="T11" fmla="*/ 96 h 128"/>
                    <a:gd name="T12" fmla="*/ 47 w 160"/>
                    <a:gd name="T13" fmla="*/ 96 h 128"/>
                    <a:gd name="T14" fmla="*/ 24 w 160"/>
                    <a:gd name="T15" fmla="*/ 104 h 128"/>
                    <a:gd name="T16" fmla="*/ 8 w 160"/>
                    <a:gd name="T17" fmla="*/ 87 h 128"/>
                    <a:gd name="T18" fmla="*/ 0 w 160"/>
                    <a:gd name="T19" fmla="*/ 57 h 128"/>
                    <a:gd name="T20" fmla="*/ 8 w 160"/>
                    <a:gd name="T21" fmla="*/ 46 h 128"/>
                    <a:gd name="T22" fmla="*/ 24 w 160"/>
                    <a:gd name="T23" fmla="*/ 39 h 128"/>
                    <a:gd name="T24" fmla="*/ 36 w 160"/>
                    <a:gd name="T25" fmla="*/ 27 h 128"/>
                    <a:gd name="T26" fmla="*/ 46 w 160"/>
                    <a:gd name="T27" fmla="*/ 20 h 128"/>
                    <a:gd name="T28" fmla="*/ 50 w 160"/>
                    <a:gd name="T29" fmla="*/ 15 h 128"/>
                    <a:gd name="T30" fmla="*/ 64 w 160"/>
                    <a:gd name="T31" fmla="*/ 18 h 128"/>
                    <a:gd name="T32" fmla="*/ 66 w 160"/>
                    <a:gd name="T33" fmla="*/ 11 h 128"/>
                    <a:gd name="T34" fmla="*/ 75 w 160"/>
                    <a:gd name="T35" fmla="*/ 7 h 128"/>
                    <a:gd name="T36" fmla="*/ 78 w 160"/>
                    <a:gd name="T37" fmla="*/ 4 h 128"/>
                    <a:gd name="T38" fmla="*/ 94 w 160"/>
                    <a:gd name="T39" fmla="*/ 8 h 128"/>
                    <a:gd name="T40" fmla="*/ 91 w 160"/>
                    <a:gd name="T41" fmla="*/ 14 h 128"/>
                    <a:gd name="T42" fmla="*/ 98 w 160"/>
                    <a:gd name="T43" fmla="*/ 24 h 128"/>
                    <a:gd name="T44" fmla="*/ 116 w 160"/>
                    <a:gd name="T45" fmla="*/ 1 h 128"/>
                    <a:gd name="T46" fmla="*/ 122 w 160"/>
                    <a:gd name="T47" fmla="*/ 16 h 128"/>
                    <a:gd name="T48" fmla="*/ 129 w 160"/>
                    <a:gd name="T49" fmla="*/ 25 h 128"/>
                    <a:gd name="T50" fmla="*/ 134 w 160"/>
                    <a:gd name="T51" fmla="*/ 36 h 128"/>
                    <a:gd name="T52" fmla="*/ 142 w 160"/>
                    <a:gd name="T53" fmla="*/ 43 h 128"/>
                    <a:gd name="T54" fmla="*/ 148 w 160"/>
                    <a:gd name="T55" fmla="*/ 46 h 128"/>
                    <a:gd name="T56" fmla="*/ 160 w 160"/>
                    <a:gd name="T57" fmla="*/ 78 h 128"/>
                    <a:gd name="T58" fmla="*/ 148 w 160"/>
                    <a:gd name="T59" fmla="*/ 109 h 128"/>
                    <a:gd name="T60" fmla="*/ 133 w 160"/>
                    <a:gd name="T61" fmla="*/ 125 h 128"/>
                    <a:gd name="T62" fmla="*/ 135 w 160"/>
                    <a:gd name="T63" fmla="*/ 121 h 128"/>
                    <a:gd name="T64" fmla="*/ 148 w 160"/>
                    <a:gd name="T65" fmla="*/ 103 h 128"/>
                    <a:gd name="T66" fmla="*/ 157 w 160"/>
                    <a:gd name="T67" fmla="*/ 70 h 128"/>
                    <a:gd name="T68" fmla="*/ 145 w 160"/>
                    <a:gd name="T69" fmla="*/ 50 h 128"/>
                    <a:gd name="T70" fmla="*/ 138 w 160"/>
                    <a:gd name="T71" fmla="*/ 40 h 128"/>
                    <a:gd name="T72" fmla="*/ 130 w 160"/>
                    <a:gd name="T73" fmla="*/ 34 h 128"/>
                    <a:gd name="T74" fmla="*/ 125 w 160"/>
                    <a:gd name="T75" fmla="*/ 19 h 128"/>
                    <a:gd name="T76" fmla="*/ 116 w 160"/>
                    <a:gd name="T77" fmla="*/ 3 h 128"/>
                    <a:gd name="T78" fmla="*/ 97 w 160"/>
                    <a:gd name="T79" fmla="*/ 26 h 128"/>
                    <a:gd name="T80" fmla="*/ 90 w 160"/>
                    <a:gd name="T81" fmla="*/ 21 h 128"/>
                    <a:gd name="T82" fmla="*/ 89 w 160"/>
                    <a:gd name="T83" fmla="*/ 9 h 128"/>
                    <a:gd name="T84" fmla="*/ 71 w 160"/>
                    <a:gd name="T85" fmla="*/ 9 h 128"/>
                    <a:gd name="T86" fmla="*/ 68 w 160"/>
                    <a:gd name="T87" fmla="*/ 13 h 128"/>
                    <a:gd name="T88" fmla="*/ 64 w 160"/>
                    <a:gd name="T89" fmla="*/ 21 h 128"/>
                    <a:gd name="T90" fmla="*/ 51 w 160"/>
                    <a:gd name="T91" fmla="*/ 18 h 128"/>
                    <a:gd name="T92" fmla="*/ 47 w 160"/>
                    <a:gd name="T93" fmla="*/ 22 h 128"/>
                    <a:gd name="T94" fmla="*/ 43 w 160"/>
                    <a:gd name="T95" fmla="*/ 27 h 128"/>
                    <a:gd name="T96" fmla="*/ 37 w 160"/>
                    <a:gd name="T97" fmla="*/ 30 h 128"/>
                    <a:gd name="T98" fmla="*/ 21 w 160"/>
                    <a:gd name="T99" fmla="*/ 42 h 128"/>
                    <a:gd name="T100" fmla="*/ 5 w 160"/>
                    <a:gd name="T101" fmla="*/ 50 h 128"/>
                    <a:gd name="T102" fmla="*/ 4 w 160"/>
                    <a:gd name="T103" fmla="*/ 68 h 128"/>
                    <a:gd name="T104" fmla="*/ 9 w 160"/>
                    <a:gd name="T105" fmla="*/ 100 h 128"/>
                    <a:gd name="T106" fmla="*/ 38 w 160"/>
                    <a:gd name="T107" fmla="*/ 99 h 128"/>
                    <a:gd name="T108" fmla="*/ 68 w 160"/>
                    <a:gd name="T109" fmla="*/ 89 h 128"/>
                    <a:gd name="T110" fmla="*/ 84 w 160"/>
                    <a:gd name="T111" fmla="*/ 96 h 128"/>
                    <a:gd name="T112" fmla="*/ 89 w 160"/>
                    <a:gd name="T113" fmla="*/ 105 h 128"/>
                    <a:gd name="T114" fmla="*/ 101 w 160"/>
                    <a:gd name="T115" fmla="*/ 107 h 128"/>
                    <a:gd name="T116" fmla="*/ 118 w 160"/>
                    <a:gd name="T117" fmla="*/ 123 h 128"/>
                    <a:gd name="T118" fmla="*/ 126 w 160"/>
                    <a:gd name="T119" fmla="*/ 117 h 128"/>
                    <a:gd name="T120" fmla="*/ 97 w 160"/>
                    <a:gd name="T121" fmla="*/ 104 h 128"/>
                    <a:gd name="T122" fmla="*/ 91 w 160"/>
                    <a:gd name="T123" fmla="*/ 11 h 1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0"/>
                    <a:gd name="T187" fmla="*/ 0 h 128"/>
                    <a:gd name="T188" fmla="*/ 160 w 160"/>
                    <a:gd name="T189" fmla="*/ 128 h 12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0" h="128">
                      <a:moveTo>
                        <a:pt x="132" y="128"/>
                      </a:moveTo>
                      <a:cubicBezTo>
                        <a:pt x="131" y="127"/>
                        <a:pt x="131" y="127"/>
                        <a:pt x="131" y="127"/>
                      </a:cubicBezTo>
                      <a:cubicBezTo>
                        <a:pt x="130" y="127"/>
                        <a:pt x="130" y="127"/>
                        <a:pt x="130" y="126"/>
                      </a:cubicBezTo>
                      <a:cubicBezTo>
                        <a:pt x="129" y="126"/>
                        <a:pt x="129" y="126"/>
                        <a:pt x="129" y="126"/>
                      </a:cubicBezTo>
                      <a:cubicBezTo>
                        <a:pt x="129" y="126"/>
                        <a:pt x="129" y="126"/>
                        <a:pt x="129" y="126"/>
                      </a:cubicBezTo>
                      <a:cubicBezTo>
                        <a:pt x="129" y="126"/>
                        <a:pt x="129" y="125"/>
                        <a:pt x="129" y="125"/>
                      </a:cubicBezTo>
                      <a:cubicBezTo>
                        <a:pt x="128" y="124"/>
                        <a:pt x="127" y="123"/>
                        <a:pt x="126" y="123"/>
                      </a:cubicBezTo>
                      <a:cubicBezTo>
                        <a:pt x="123" y="125"/>
                        <a:pt x="123" y="125"/>
                        <a:pt x="123" y="125"/>
                      </a:cubicBezTo>
                      <a:cubicBezTo>
                        <a:pt x="124" y="123"/>
                        <a:pt x="124" y="123"/>
                        <a:pt x="124" y="123"/>
                      </a:cubicBezTo>
                      <a:cubicBezTo>
                        <a:pt x="124" y="123"/>
                        <a:pt x="123" y="123"/>
                        <a:pt x="123" y="123"/>
                      </a:cubicBezTo>
                      <a:cubicBezTo>
                        <a:pt x="122" y="124"/>
                        <a:pt x="121" y="125"/>
                        <a:pt x="119" y="125"/>
                      </a:cubicBezTo>
                      <a:cubicBezTo>
                        <a:pt x="119" y="125"/>
                        <a:pt x="118" y="125"/>
                        <a:pt x="117" y="124"/>
                      </a:cubicBezTo>
                      <a:cubicBezTo>
                        <a:pt x="116" y="124"/>
                        <a:pt x="115" y="124"/>
                        <a:pt x="113" y="123"/>
                      </a:cubicBezTo>
                      <a:cubicBezTo>
                        <a:pt x="112" y="123"/>
                        <a:pt x="111" y="123"/>
                        <a:pt x="110" y="122"/>
                      </a:cubicBezTo>
                      <a:cubicBezTo>
                        <a:pt x="108" y="121"/>
                        <a:pt x="105" y="119"/>
                        <a:pt x="104" y="116"/>
                      </a:cubicBezTo>
                      <a:cubicBezTo>
                        <a:pt x="104" y="115"/>
                        <a:pt x="104" y="115"/>
                        <a:pt x="104" y="115"/>
                      </a:cubicBezTo>
                      <a:cubicBezTo>
                        <a:pt x="103" y="112"/>
                        <a:pt x="103" y="110"/>
                        <a:pt x="102" y="109"/>
                      </a:cubicBezTo>
                      <a:cubicBezTo>
                        <a:pt x="96" y="111"/>
                        <a:pt x="96" y="111"/>
                        <a:pt x="96" y="111"/>
                      </a:cubicBezTo>
                      <a:cubicBezTo>
                        <a:pt x="98" y="108"/>
                        <a:pt x="98" y="108"/>
                        <a:pt x="98" y="108"/>
                      </a:cubicBezTo>
                      <a:cubicBezTo>
                        <a:pt x="99" y="107"/>
                        <a:pt x="99" y="106"/>
                        <a:pt x="99" y="105"/>
                      </a:cubicBezTo>
                      <a:cubicBezTo>
                        <a:pt x="98" y="107"/>
                        <a:pt x="97" y="109"/>
                        <a:pt x="94" y="108"/>
                      </a:cubicBezTo>
                      <a:cubicBezTo>
                        <a:pt x="93" y="108"/>
                        <a:pt x="93" y="108"/>
                        <a:pt x="93" y="108"/>
                      </a:cubicBezTo>
                      <a:cubicBezTo>
                        <a:pt x="93" y="107"/>
                        <a:pt x="93" y="107"/>
                        <a:pt x="93" y="107"/>
                      </a:cubicBezTo>
                      <a:cubicBezTo>
                        <a:pt x="93" y="106"/>
                        <a:pt x="94" y="105"/>
                        <a:pt x="95" y="105"/>
                      </a:cubicBezTo>
                      <a:cubicBezTo>
                        <a:pt x="95" y="104"/>
                        <a:pt x="95" y="104"/>
                        <a:pt x="95" y="104"/>
                      </a:cubicBezTo>
                      <a:cubicBezTo>
                        <a:pt x="95" y="103"/>
                        <a:pt x="95" y="102"/>
                        <a:pt x="95" y="101"/>
                      </a:cubicBezTo>
                      <a:cubicBezTo>
                        <a:pt x="96" y="100"/>
                        <a:pt x="96" y="99"/>
                        <a:pt x="97" y="99"/>
                      </a:cubicBezTo>
                      <a:cubicBezTo>
                        <a:pt x="96" y="100"/>
                        <a:pt x="95" y="100"/>
                        <a:pt x="94" y="101"/>
                      </a:cubicBezTo>
                      <a:cubicBezTo>
                        <a:pt x="92" y="103"/>
                        <a:pt x="91" y="104"/>
                        <a:pt x="91" y="106"/>
                      </a:cubicBezTo>
                      <a:cubicBezTo>
                        <a:pt x="91" y="108"/>
                        <a:pt x="91" y="108"/>
                        <a:pt x="91" y="108"/>
                      </a:cubicBezTo>
                      <a:cubicBezTo>
                        <a:pt x="90" y="107"/>
                        <a:pt x="90" y="107"/>
                        <a:pt x="90" y="107"/>
                      </a:cubicBezTo>
                      <a:cubicBezTo>
                        <a:pt x="89" y="107"/>
                        <a:pt x="89" y="107"/>
                        <a:pt x="89" y="107"/>
                      </a:cubicBezTo>
                      <a:cubicBezTo>
                        <a:pt x="88" y="106"/>
                        <a:pt x="86" y="105"/>
                        <a:pt x="86" y="104"/>
                      </a:cubicBezTo>
                      <a:cubicBezTo>
                        <a:pt x="85" y="101"/>
                        <a:pt x="85" y="101"/>
                        <a:pt x="85" y="101"/>
                      </a:cubicBezTo>
                      <a:cubicBezTo>
                        <a:pt x="87" y="102"/>
                        <a:pt x="87" y="102"/>
                        <a:pt x="87" y="102"/>
                      </a:cubicBezTo>
                      <a:cubicBezTo>
                        <a:pt x="86" y="101"/>
                        <a:pt x="85" y="99"/>
                        <a:pt x="85" y="98"/>
                      </a:cubicBezTo>
                      <a:cubicBezTo>
                        <a:pt x="84" y="98"/>
                        <a:pt x="84" y="98"/>
                        <a:pt x="84" y="98"/>
                      </a:cubicBezTo>
                      <a:cubicBezTo>
                        <a:pt x="84" y="98"/>
                        <a:pt x="84" y="98"/>
                        <a:pt x="84" y="98"/>
                      </a:cubicBezTo>
                      <a:cubicBezTo>
                        <a:pt x="83" y="98"/>
                        <a:pt x="83" y="97"/>
                        <a:pt x="82" y="97"/>
                      </a:cubicBezTo>
                      <a:cubicBezTo>
                        <a:pt x="82" y="96"/>
                        <a:pt x="82" y="96"/>
                        <a:pt x="82" y="95"/>
                      </a:cubicBezTo>
                      <a:cubicBezTo>
                        <a:pt x="82" y="95"/>
                        <a:pt x="82" y="95"/>
                        <a:pt x="82" y="94"/>
                      </a:cubicBezTo>
                      <a:cubicBezTo>
                        <a:pt x="82" y="96"/>
                        <a:pt x="82" y="96"/>
                        <a:pt x="82" y="96"/>
                      </a:cubicBezTo>
                      <a:cubicBezTo>
                        <a:pt x="79" y="94"/>
                        <a:pt x="79" y="94"/>
                        <a:pt x="79" y="94"/>
                      </a:cubicBezTo>
                      <a:cubicBezTo>
                        <a:pt x="79" y="93"/>
                        <a:pt x="78" y="93"/>
                        <a:pt x="77" y="93"/>
                      </a:cubicBezTo>
                      <a:cubicBezTo>
                        <a:pt x="76" y="93"/>
                        <a:pt x="75" y="93"/>
                        <a:pt x="74" y="92"/>
                      </a:cubicBezTo>
                      <a:cubicBezTo>
                        <a:pt x="72" y="91"/>
                        <a:pt x="70" y="91"/>
                        <a:pt x="68" y="91"/>
                      </a:cubicBezTo>
                      <a:cubicBezTo>
                        <a:pt x="65" y="91"/>
                        <a:pt x="62" y="92"/>
                        <a:pt x="60" y="92"/>
                      </a:cubicBezTo>
                      <a:cubicBezTo>
                        <a:pt x="57" y="93"/>
                        <a:pt x="55" y="94"/>
                        <a:pt x="52" y="94"/>
                      </a:cubicBezTo>
                      <a:cubicBezTo>
                        <a:pt x="50" y="94"/>
                        <a:pt x="49" y="95"/>
                        <a:pt x="47" y="96"/>
                      </a:cubicBezTo>
                      <a:cubicBezTo>
                        <a:pt x="46" y="96"/>
                        <a:pt x="46" y="97"/>
                        <a:pt x="45" y="97"/>
                      </a:cubicBezTo>
                      <a:cubicBezTo>
                        <a:pt x="44" y="97"/>
                        <a:pt x="44" y="98"/>
                        <a:pt x="44" y="99"/>
                      </a:cubicBezTo>
                      <a:cubicBezTo>
                        <a:pt x="43" y="100"/>
                        <a:pt x="43" y="101"/>
                        <a:pt x="41" y="101"/>
                      </a:cubicBezTo>
                      <a:cubicBezTo>
                        <a:pt x="38" y="101"/>
                        <a:pt x="38" y="101"/>
                        <a:pt x="38" y="101"/>
                      </a:cubicBezTo>
                      <a:cubicBezTo>
                        <a:pt x="36" y="101"/>
                        <a:pt x="33" y="101"/>
                        <a:pt x="30" y="102"/>
                      </a:cubicBezTo>
                      <a:cubicBezTo>
                        <a:pt x="29" y="102"/>
                        <a:pt x="28" y="102"/>
                        <a:pt x="27" y="103"/>
                      </a:cubicBezTo>
                      <a:cubicBezTo>
                        <a:pt x="27" y="103"/>
                        <a:pt x="26" y="104"/>
                        <a:pt x="24" y="104"/>
                      </a:cubicBezTo>
                      <a:cubicBezTo>
                        <a:pt x="23" y="104"/>
                        <a:pt x="21" y="105"/>
                        <a:pt x="20" y="106"/>
                      </a:cubicBezTo>
                      <a:cubicBezTo>
                        <a:pt x="19" y="107"/>
                        <a:pt x="18" y="107"/>
                        <a:pt x="16" y="107"/>
                      </a:cubicBezTo>
                      <a:cubicBezTo>
                        <a:pt x="15" y="107"/>
                        <a:pt x="13" y="107"/>
                        <a:pt x="12" y="106"/>
                      </a:cubicBezTo>
                      <a:cubicBezTo>
                        <a:pt x="10" y="105"/>
                        <a:pt x="7" y="102"/>
                        <a:pt x="7" y="100"/>
                      </a:cubicBezTo>
                      <a:cubicBezTo>
                        <a:pt x="7" y="99"/>
                        <a:pt x="8" y="99"/>
                        <a:pt x="8" y="98"/>
                      </a:cubicBezTo>
                      <a:cubicBezTo>
                        <a:pt x="9" y="98"/>
                        <a:pt x="10" y="97"/>
                        <a:pt x="10" y="96"/>
                      </a:cubicBezTo>
                      <a:cubicBezTo>
                        <a:pt x="10" y="93"/>
                        <a:pt x="9" y="90"/>
                        <a:pt x="8" y="87"/>
                      </a:cubicBezTo>
                      <a:cubicBezTo>
                        <a:pt x="7" y="85"/>
                        <a:pt x="7" y="83"/>
                        <a:pt x="6" y="80"/>
                      </a:cubicBezTo>
                      <a:cubicBezTo>
                        <a:pt x="6" y="76"/>
                        <a:pt x="2" y="70"/>
                        <a:pt x="0" y="67"/>
                      </a:cubicBezTo>
                      <a:cubicBezTo>
                        <a:pt x="1" y="65"/>
                        <a:pt x="1" y="65"/>
                        <a:pt x="1" y="65"/>
                      </a:cubicBezTo>
                      <a:cubicBezTo>
                        <a:pt x="2" y="65"/>
                        <a:pt x="2" y="66"/>
                        <a:pt x="2" y="66"/>
                      </a:cubicBezTo>
                      <a:cubicBezTo>
                        <a:pt x="3" y="65"/>
                        <a:pt x="3" y="65"/>
                        <a:pt x="3" y="65"/>
                      </a:cubicBezTo>
                      <a:cubicBezTo>
                        <a:pt x="3" y="64"/>
                        <a:pt x="3" y="63"/>
                        <a:pt x="2" y="62"/>
                      </a:cubicBezTo>
                      <a:cubicBezTo>
                        <a:pt x="1" y="60"/>
                        <a:pt x="0" y="59"/>
                        <a:pt x="0" y="57"/>
                      </a:cubicBezTo>
                      <a:cubicBezTo>
                        <a:pt x="0" y="56"/>
                        <a:pt x="1" y="55"/>
                        <a:pt x="1" y="55"/>
                      </a:cubicBezTo>
                      <a:cubicBezTo>
                        <a:pt x="1" y="54"/>
                        <a:pt x="2" y="53"/>
                        <a:pt x="2" y="52"/>
                      </a:cubicBezTo>
                      <a:cubicBezTo>
                        <a:pt x="2" y="52"/>
                        <a:pt x="2" y="52"/>
                        <a:pt x="2" y="52"/>
                      </a:cubicBezTo>
                      <a:cubicBezTo>
                        <a:pt x="1" y="50"/>
                        <a:pt x="1" y="48"/>
                        <a:pt x="3" y="47"/>
                      </a:cubicBezTo>
                      <a:cubicBezTo>
                        <a:pt x="3" y="46"/>
                        <a:pt x="4" y="46"/>
                        <a:pt x="4" y="46"/>
                      </a:cubicBezTo>
                      <a:cubicBezTo>
                        <a:pt x="4" y="46"/>
                        <a:pt x="5" y="46"/>
                        <a:pt x="5" y="47"/>
                      </a:cubicBezTo>
                      <a:cubicBezTo>
                        <a:pt x="6" y="46"/>
                        <a:pt x="7" y="46"/>
                        <a:pt x="8" y="46"/>
                      </a:cubicBezTo>
                      <a:cubicBezTo>
                        <a:pt x="8" y="46"/>
                        <a:pt x="8" y="46"/>
                        <a:pt x="8" y="46"/>
                      </a:cubicBezTo>
                      <a:cubicBezTo>
                        <a:pt x="9" y="45"/>
                        <a:pt x="10" y="44"/>
                        <a:pt x="11" y="43"/>
                      </a:cubicBezTo>
                      <a:cubicBezTo>
                        <a:pt x="12" y="43"/>
                        <a:pt x="12" y="42"/>
                        <a:pt x="13" y="41"/>
                      </a:cubicBezTo>
                      <a:cubicBezTo>
                        <a:pt x="14" y="41"/>
                        <a:pt x="15" y="41"/>
                        <a:pt x="16" y="41"/>
                      </a:cubicBezTo>
                      <a:cubicBezTo>
                        <a:pt x="17" y="41"/>
                        <a:pt x="17" y="42"/>
                        <a:pt x="18" y="41"/>
                      </a:cubicBezTo>
                      <a:cubicBezTo>
                        <a:pt x="18" y="41"/>
                        <a:pt x="19" y="41"/>
                        <a:pt x="20" y="40"/>
                      </a:cubicBezTo>
                      <a:cubicBezTo>
                        <a:pt x="21" y="40"/>
                        <a:pt x="23" y="39"/>
                        <a:pt x="24" y="39"/>
                      </a:cubicBezTo>
                      <a:cubicBezTo>
                        <a:pt x="25" y="39"/>
                        <a:pt x="25" y="39"/>
                        <a:pt x="25" y="39"/>
                      </a:cubicBezTo>
                      <a:cubicBezTo>
                        <a:pt x="29" y="39"/>
                        <a:pt x="32" y="36"/>
                        <a:pt x="33" y="33"/>
                      </a:cubicBezTo>
                      <a:cubicBezTo>
                        <a:pt x="34" y="33"/>
                        <a:pt x="34" y="32"/>
                        <a:pt x="35" y="32"/>
                      </a:cubicBezTo>
                      <a:cubicBezTo>
                        <a:pt x="35" y="32"/>
                        <a:pt x="35" y="31"/>
                        <a:pt x="35" y="31"/>
                      </a:cubicBezTo>
                      <a:cubicBezTo>
                        <a:pt x="35" y="31"/>
                        <a:pt x="35" y="31"/>
                        <a:pt x="35" y="31"/>
                      </a:cubicBezTo>
                      <a:cubicBezTo>
                        <a:pt x="35" y="30"/>
                        <a:pt x="34" y="30"/>
                        <a:pt x="35" y="29"/>
                      </a:cubicBezTo>
                      <a:cubicBezTo>
                        <a:pt x="35" y="28"/>
                        <a:pt x="36" y="27"/>
                        <a:pt x="36" y="27"/>
                      </a:cubicBezTo>
                      <a:cubicBezTo>
                        <a:pt x="37" y="26"/>
                        <a:pt x="37" y="25"/>
                        <a:pt x="38" y="25"/>
                      </a:cubicBezTo>
                      <a:cubicBezTo>
                        <a:pt x="38" y="23"/>
                        <a:pt x="38" y="23"/>
                        <a:pt x="38" y="23"/>
                      </a:cubicBezTo>
                      <a:cubicBezTo>
                        <a:pt x="40" y="26"/>
                        <a:pt x="40" y="26"/>
                        <a:pt x="40" y="26"/>
                      </a:cubicBezTo>
                      <a:cubicBezTo>
                        <a:pt x="40" y="25"/>
                        <a:pt x="40" y="25"/>
                        <a:pt x="40" y="25"/>
                      </a:cubicBezTo>
                      <a:cubicBezTo>
                        <a:pt x="41" y="24"/>
                        <a:pt x="42" y="23"/>
                        <a:pt x="44" y="24"/>
                      </a:cubicBezTo>
                      <a:cubicBezTo>
                        <a:pt x="44" y="23"/>
                        <a:pt x="44" y="22"/>
                        <a:pt x="45" y="21"/>
                      </a:cubicBezTo>
                      <a:cubicBezTo>
                        <a:pt x="45" y="21"/>
                        <a:pt x="45" y="20"/>
                        <a:pt x="46" y="20"/>
                      </a:cubicBezTo>
                      <a:cubicBezTo>
                        <a:pt x="45" y="18"/>
                        <a:pt x="45" y="18"/>
                        <a:pt x="45" y="18"/>
                      </a:cubicBezTo>
                      <a:cubicBezTo>
                        <a:pt x="47" y="18"/>
                        <a:pt x="47" y="18"/>
                        <a:pt x="47" y="18"/>
                      </a:cubicBezTo>
                      <a:cubicBezTo>
                        <a:pt x="46" y="17"/>
                        <a:pt x="46" y="17"/>
                        <a:pt x="46" y="17"/>
                      </a:cubicBezTo>
                      <a:cubicBezTo>
                        <a:pt x="47" y="17"/>
                        <a:pt x="47" y="17"/>
                        <a:pt x="47" y="17"/>
                      </a:cubicBezTo>
                      <a:cubicBezTo>
                        <a:pt x="48" y="17"/>
                        <a:pt x="48" y="17"/>
                        <a:pt x="48" y="17"/>
                      </a:cubicBezTo>
                      <a:cubicBezTo>
                        <a:pt x="49" y="17"/>
                        <a:pt x="49" y="17"/>
                        <a:pt x="49" y="17"/>
                      </a:cubicBezTo>
                      <a:cubicBezTo>
                        <a:pt x="50" y="16"/>
                        <a:pt x="50" y="16"/>
                        <a:pt x="50" y="15"/>
                      </a:cubicBezTo>
                      <a:cubicBezTo>
                        <a:pt x="49" y="10"/>
                        <a:pt x="49" y="10"/>
                        <a:pt x="49" y="10"/>
                      </a:cubicBezTo>
                      <a:cubicBezTo>
                        <a:pt x="51" y="14"/>
                        <a:pt x="51" y="14"/>
                        <a:pt x="51" y="14"/>
                      </a:cubicBezTo>
                      <a:cubicBezTo>
                        <a:pt x="52" y="15"/>
                        <a:pt x="52" y="15"/>
                        <a:pt x="52" y="15"/>
                      </a:cubicBezTo>
                      <a:cubicBezTo>
                        <a:pt x="52" y="15"/>
                        <a:pt x="53" y="15"/>
                        <a:pt x="53" y="14"/>
                      </a:cubicBezTo>
                      <a:cubicBezTo>
                        <a:pt x="54" y="14"/>
                        <a:pt x="56" y="14"/>
                        <a:pt x="57" y="15"/>
                      </a:cubicBezTo>
                      <a:cubicBezTo>
                        <a:pt x="59" y="16"/>
                        <a:pt x="60" y="17"/>
                        <a:pt x="60" y="18"/>
                      </a:cubicBezTo>
                      <a:cubicBezTo>
                        <a:pt x="61" y="17"/>
                        <a:pt x="63" y="17"/>
                        <a:pt x="64" y="18"/>
                      </a:cubicBezTo>
                      <a:cubicBezTo>
                        <a:pt x="64" y="18"/>
                        <a:pt x="64" y="18"/>
                        <a:pt x="64" y="18"/>
                      </a:cubicBezTo>
                      <a:cubicBezTo>
                        <a:pt x="64" y="16"/>
                        <a:pt x="64" y="15"/>
                        <a:pt x="65" y="13"/>
                      </a:cubicBezTo>
                      <a:cubicBezTo>
                        <a:pt x="65" y="13"/>
                        <a:pt x="65" y="13"/>
                        <a:pt x="65" y="13"/>
                      </a:cubicBezTo>
                      <a:cubicBezTo>
                        <a:pt x="66" y="13"/>
                        <a:pt x="66" y="13"/>
                        <a:pt x="66" y="13"/>
                      </a:cubicBezTo>
                      <a:cubicBezTo>
                        <a:pt x="65" y="13"/>
                        <a:pt x="65" y="13"/>
                        <a:pt x="65" y="13"/>
                      </a:cubicBezTo>
                      <a:cubicBezTo>
                        <a:pt x="65" y="13"/>
                        <a:pt x="66" y="12"/>
                        <a:pt x="66" y="11"/>
                      </a:cubicBezTo>
                      <a:cubicBezTo>
                        <a:pt x="66" y="11"/>
                        <a:pt x="66" y="11"/>
                        <a:pt x="66" y="11"/>
                      </a:cubicBezTo>
                      <a:cubicBezTo>
                        <a:pt x="66" y="11"/>
                        <a:pt x="66" y="11"/>
                        <a:pt x="66" y="11"/>
                      </a:cubicBezTo>
                      <a:cubicBezTo>
                        <a:pt x="67" y="11"/>
                        <a:pt x="67" y="11"/>
                        <a:pt x="67" y="10"/>
                      </a:cubicBezTo>
                      <a:cubicBezTo>
                        <a:pt x="67" y="10"/>
                        <a:pt x="68" y="8"/>
                        <a:pt x="69" y="9"/>
                      </a:cubicBezTo>
                      <a:cubicBezTo>
                        <a:pt x="69" y="9"/>
                        <a:pt x="69" y="8"/>
                        <a:pt x="69" y="8"/>
                      </a:cubicBezTo>
                      <a:cubicBezTo>
                        <a:pt x="70" y="7"/>
                        <a:pt x="71" y="7"/>
                        <a:pt x="71" y="7"/>
                      </a:cubicBezTo>
                      <a:cubicBezTo>
                        <a:pt x="72" y="7"/>
                        <a:pt x="72" y="7"/>
                        <a:pt x="73" y="8"/>
                      </a:cubicBezTo>
                      <a:cubicBezTo>
                        <a:pt x="73" y="8"/>
                        <a:pt x="74" y="8"/>
                        <a:pt x="75" y="7"/>
                      </a:cubicBezTo>
                      <a:cubicBezTo>
                        <a:pt x="75" y="7"/>
                        <a:pt x="76" y="7"/>
                        <a:pt x="75" y="7"/>
                      </a:cubicBezTo>
                      <a:cubicBezTo>
                        <a:pt x="75" y="6"/>
                        <a:pt x="75" y="6"/>
                        <a:pt x="73" y="5"/>
                      </a:cubicBezTo>
                      <a:cubicBezTo>
                        <a:pt x="70" y="5"/>
                        <a:pt x="70" y="5"/>
                        <a:pt x="70" y="5"/>
                      </a:cubicBezTo>
                      <a:cubicBezTo>
                        <a:pt x="73" y="4"/>
                        <a:pt x="73" y="4"/>
                        <a:pt x="73" y="4"/>
                      </a:cubicBezTo>
                      <a:cubicBezTo>
                        <a:pt x="74" y="3"/>
                        <a:pt x="75" y="3"/>
                        <a:pt x="76" y="4"/>
                      </a:cubicBezTo>
                      <a:cubicBezTo>
                        <a:pt x="76" y="4"/>
                        <a:pt x="77" y="4"/>
                        <a:pt x="77" y="4"/>
                      </a:cubicBezTo>
                      <a:cubicBezTo>
                        <a:pt x="78" y="4"/>
                        <a:pt x="78" y="4"/>
                        <a:pt x="78" y="4"/>
                      </a:cubicBezTo>
                      <a:cubicBezTo>
                        <a:pt x="78" y="4"/>
                        <a:pt x="78" y="4"/>
                        <a:pt x="78" y="4"/>
                      </a:cubicBezTo>
                      <a:cubicBezTo>
                        <a:pt x="79" y="6"/>
                        <a:pt x="83" y="7"/>
                        <a:pt x="86" y="7"/>
                      </a:cubicBezTo>
                      <a:cubicBezTo>
                        <a:pt x="88" y="7"/>
                        <a:pt x="89" y="7"/>
                        <a:pt x="89" y="6"/>
                      </a:cubicBezTo>
                      <a:cubicBezTo>
                        <a:pt x="95" y="1"/>
                        <a:pt x="95" y="1"/>
                        <a:pt x="95" y="1"/>
                      </a:cubicBezTo>
                      <a:cubicBezTo>
                        <a:pt x="92" y="6"/>
                        <a:pt x="92" y="6"/>
                        <a:pt x="92" y="6"/>
                      </a:cubicBezTo>
                      <a:cubicBezTo>
                        <a:pt x="93" y="6"/>
                        <a:pt x="93" y="6"/>
                        <a:pt x="93" y="6"/>
                      </a:cubicBezTo>
                      <a:cubicBezTo>
                        <a:pt x="93" y="7"/>
                        <a:pt x="94" y="8"/>
                        <a:pt x="94" y="8"/>
                      </a:cubicBezTo>
                      <a:cubicBezTo>
                        <a:pt x="95" y="9"/>
                        <a:pt x="95" y="9"/>
                        <a:pt x="95" y="9"/>
                      </a:cubicBezTo>
                      <a:cubicBezTo>
                        <a:pt x="94" y="9"/>
                        <a:pt x="94" y="9"/>
                        <a:pt x="94" y="9"/>
                      </a:cubicBezTo>
                      <a:cubicBezTo>
                        <a:pt x="94" y="10"/>
                        <a:pt x="94" y="10"/>
                        <a:pt x="93" y="11"/>
                      </a:cubicBezTo>
                      <a:cubicBezTo>
                        <a:pt x="93" y="11"/>
                        <a:pt x="93" y="12"/>
                        <a:pt x="92" y="13"/>
                      </a:cubicBezTo>
                      <a:cubicBezTo>
                        <a:pt x="92" y="13"/>
                        <a:pt x="92" y="13"/>
                        <a:pt x="92" y="13"/>
                      </a:cubicBezTo>
                      <a:cubicBezTo>
                        <a:pt x="92" y="15"/>
                        <a:pt x="92" y="15"/>
                        <a:pt x="92" y="15"/>
                      </a:cubicBezTo>
                      <a:cubicBezTo>
                        <a:pt x="91" y="14"/>
                        <a:pt x="91" y="14"/>
                        <a:pt x="91" y="14"/>
                      </a:cubicBezTo>
                      <a:cubicBezTo>
                        <a:pt x="91" y="15"/>
                        <a:pt x="91" y="15"/>
                        <a:pt x="90" y="16"/>
                      </a:cubicBezTo>
                      <a:cubicBezTo>
                        <a:pt x="89" y="18"/>
                        <a:pt x="90" y="19"/>
                        <a:pt x="90" y="19"/>
                      </a:cubicBezTo>
                      <a:cubicBezTo>
                        <a:pt x="92" y="20"/>
                        <a:pt x="92" y="20"/>
                        <a:pt x="93" y="22"/>
                      </a:cubicBezTo>
                      <a:cubicBezTo>
                        <a:pt x="93" y="22"/>
                        <a:pt x="93" y="22"/>
                        <a:pt x="93" y="22"/>
                      </a:cubicBezTo>
                      <a:cubicBezTo>
                        <a:pt x="93" y="22"/>
                        <a:pt x="93" y="22"/>
                        <a:pt x="93" y="22"/>
                      </a:cubicBezTo>
                      <a:cubicBezTo>
                        <a:pt x="94" y="22"/>
                        <a:pt x="95" y="22"/>
                        <a:pt x="95" y="22"/>
                      </a:cubicBezTo>
                      <a:cubicBezTo>
                        <a:pt x="96" y="22"/>
                        <a:pt x="97" y="23"/>
                        <a:pt x="98" y="24"/>
                      </a:cubicBezTo>
                      <a:cubicBezTo>
                        <a:pt x="98" y="24"/>
                        <a:pt x="98" y="25"/>
                        <a:pt x="99" y="25"/>
                      </a:cubicBezTo>
                      <a:cubicBezTo>
                        <a:pt x="99" y="25"/>
                        <a:pt x="100" y="25"/>
                        <a:pt x="100" y="25"/>
                      </a:cubicBezTo>
                      <a:cubicBezTo>
                        <a:pt x="101" y="25"/>
                        <a:pt x="102" y="25"/>
                        <a:pt x="102" y="26"/>
                      </a:cubicBezTo>
                      <a:cubicBezTo>
                        <a:pt x="103" y="26"/>
                        <a:pt x="104" y="27"/>
                        <a:pt x="104" y="28"/>
                      </a:cubicBezTo>
                      <a:cubicBezTo>
                        <a:pt x="105" y="29"/>
                        <a:pt x="106" y="30"/>
                        <a:pt x="107" y="29"/>
                      </a:cubicBezTo>
                      <a:cubicBezTo>
                        <a:pt x="111" y="28"/>
                        <a:pt x="111" y="22"/>
                        <a:pt x="111" y="16"/>
                      </a:cubicBezTo>
                      <a:cubicBezTo>
                        <a:pt x="111" y="10"/>
                        <a:pt x="111" y="4"/>
                        <a:pt x="116" y="1"/>
                      </a:cubicBezTo>
                      <a:cubicBezTo>
                        <a:pt x="117" y="0"/>
                        <a:pt x="117" y="0"/>
                        <a:pt x="117" y="0"/>
                      </a:cubicBezTo>
                      <a:cubicBezTo>
                        <a:pt x="117" y="2"/>
                        <a:pt x="117" y="2"/>
                        <a:pt x="117" y="2"/>
                      </a:cubicBezTo>
                      <a:cubicBezTo>
                        <a:pt x="118" y="3"/>
                        <a:pt x="118" y="4"/>
                        <a:pt x="118" y="5"/>
                      </a:cubicBezTo>
                      <a:cubicBezTo>
                        <a:pt x="118" y="6"/>
                        <a:pt x="119" y="7"/>
                        <a:pt x="119" y="8"/>
                      </a:cubicBezTo>
                      <a:cubicBezTo>
                        <a:pt x="119" y="8"/>
                        <a:pt x="119" y="9"/>
                        <a:pt x="119" y="10"/>
                      </a:cubicBezTo>
                      <a:cubicBezTo>
                        <a:pt x="120" y="12"/>
                        <a:pt x="121" y="15"/>
                        <a:pt x="121" y="16"/>
                      </a:cubicBezTo>
                      <a:cubicBezTo>
                        <a:pt x="122" y="16"/>
                        <a:pt x="122" y="16"/>
                        <a:pt x="122" y="16"/>
                      </a:cubicBezTo>
                      <a:cubicBezTo>
                        <a:pt x="122" y="16"/>
                        <a:pt x="122" y="16"/>
                        <a:pt x="123" y="16"/>
                      </a:cubicBezTo>
                      <a:cubicBezTo>
                        <a:pt x="123" y="16"/>
                        <a:pt x="123" y="16"/>
                        <a:pt x="123" y="16"/>
                      </a:cubicBezTo>
                      <a:cubicBezTo>
                        <a:pt x="125" y="15"/>
                        <a:pt x="126" y="17"/>
                        <a:pt x="127" y="18"/>
                      </a:cubicBezTo>
                      <a:cubicBezTo>
                        <a:pt x="127" y="18"/>
                        <a:pt x="127" y="18"/>
                        <a:pt x="127" y="18"/>
                      </a:cubicBezTo>
                      <a:cubicBezTo>
                        <a:pt x="128" y="19"/>
                        <a:pt x="128" y="21"/>
                        <a:pt x="128" y="22"/>
                      </a:cubicBezTo>
                      <a:cubicBezTo>
                        <a:pt x="128" y="23"/>
                        <a:pt x="128" y="23"/>
                        <a:pt x="128" y="23"/>
                      </a:cubicBezTo>
                      <a:cubicBezTo>
                        <a:pt x="128" y="24"/>
                        <a:pt x="129" y="24"/>
                        <a:pt x="129" y="25"/>
                      </a:cubicBezTo>
                      <a:cubicBezTo>
                        <a:pt x="129" y="25"/>
                        <a:pt x="130" y="26"/>
                        <a:pt x="130" y="27"/>
                      </a:cubicBezTo>
                      <a:cubicBezTo>
                        <a:pt x="130" y="28"/>
                        <a:pt x="130" y="29"/>
                        <a:pt x="131" y="30"/>
                      </a:cubicBezTo>
                      <a:cubicBezTo>
                        <a:pt x="131" y="31"/>
                        <a:pt x="131" y="32"/>
                        <a:pt x="132" y="33"/>
                      </a:cubicBezTo>
                      <a:cubicBezTo>
                        <a:pt x="132" y="34"/>
                        <a:pt x="132" y="34"/>
                        <a:pt x="132" y="34"/>
                      </a:cubicBezTo>
                      <a:cubicBezTo>
                        <a:pt x="133" y="35"/>
                        <a:pt x="133" y="35"/>
                        <a:pt x="133" y="36"/>
                      </a:cubicBezTo>
                      <a:cubicBezTo>
                        <a:pt x="134" y="36"/>
                        <a:pt x="134" y="36"/>
                        <a:pt x="134" y="36"/>
                      </a:cubicBezTo>
                      <a:cubicBezTo>
                        <a:pt x="134" y="36"/>
                        <a:pt x="134" y="36"/>
                        <a:pt x="134" y="36"/>
                      </a:cubicBezTo>
                      <a:cubicBezTo>
                        <a:pt x="134" y="36"/>
                        <a:pt x="135" y="36"/>
                        <a:pt x="135" y="36"/>
                      </a:cubicBezTo>
                      <a:cubicBezTo>
                        <a:pt x="136" y="36"/>
                        <a:pt x="136" y="37"/>
                        <a:pt x="137" y="38"/>
                      </a:cubicBezTo>
                      <a:cubicBezTo>
                        <a:pt x="137" y="38"/>
                        <a:pt x="137" y="38"/>
                        <a:pt x="137" y="38"/>
                      </a:cubicBezTo>
                      <a:cubicBezTo>
                        <a:pt x="138" y="38"/>
                        <a:pt x="138" y="38"/>
                        <a:pt x="139" y="39"/>
                      </a:cubicBezTo>
                      <a:cubicBezTo>
                        <a:pt x="141" y="40"/>
                        <a:pt x="141" y="40"/>
                        <a:pt x="141" y="42"/>
                      </a:cubicBezTo>
                      <a:cubicBezTo>
                        <a:pt x="141" y="42"/>
                        <a:pt x="141" y="42"/>
                        <a:pt x="141" y="42"/>
                      </a:cubicBezTo>
                      <a:cubicBezTo>
                        <a:pt x="142" y="43"/>
                        <a:pt x="142" y="43"/>
                        <a:pt x="142" y="43"/>
                      </a:cubicBezTo>
                      <a:cubicBezTo>
                        <a:pt x="143" y="45"/>
                        <a:pt x="144" y="46"/>
                        <a:pt x="145" y="48"/>
                      </a:cubicBezTo>
                      <a:cubicBezTo>
                        <a:pt x="145" y="48"/>
                        <a:pt x="145" y="48"/>
                        <a:pt x="145" y="48"/>
                      </a:cubicBezTo>
                      <a:cubicBezTo>
                        <a:pt x="145" y="47"/>
                        <a:pt x="145" y="47"/>
                        <a:pt x="145" y="47"/>
                      </a:cubicBezTo>
                      <a:cubicBezTo>
                        <a:pt x="146" y="48"/>
                        <a:pt x="146" y="48"/>
                        <a:pt x="146" y="48"/>
                      </a:cubicBezTo>
                      <a:cubicBezTo>
                        <a:pt x="147" y="48"/>
                        <a:pt x="147" y="48"/>
                        <a:pt x="147" y="48"/>
                      </a:cubicBezTo>
                      <a:cubicBezTo>
                        <a:pt x="147" y="49"/>
                        <a:pt x="147" y="49"/>
                        <a:pt x="147" y="49"/>
                      </a:cubicBezTo>
                      <a:cubicBezTo>
                        <a:pt x="148" y="46"/>
                        <a:pt x="148" y="46"/>
                        <a:pt x="148" y="46"/>
                      </a:cubicBezTo>
                      <a:cubicBezTo>
                        <a:pt x="149" y="51"/>
                        <a:pt x="149" y="51"/>
                        <a:pt x="149" y="51"/>
                      </a:cubicBezTo>
                      <a:cubicBezTo>
                        <a:pt x="149" y="53"/>
                        <a:pt x="150" y="54"/>
                        <a:pt x="151" y="55"/>
                      </a:cubicBezTo>
                      <a:cubicBezTo>
                        <a:pt x="154" y="57"/>
                        <a:pt x="155" y="59"/>
                        <a:pt x="157" y="61"/>
                      </a:cubicBezTo>
                      <a:cubicBezTo>
                        <a:pt x="159" y="64"/>
                        <a:pt x="159" y="66"/>
                        <a:pt x="159" y="69"/>
                      </a:cubicBezTo>
                      <a:cubicBezTo>
                        <a:pt x="159" y="70"/>
                        <a:pt x="159" y="70"/>
                        <a:pt x="159" y="70"/>
                      </a:cubicBezTo>
                      <a:cubicBezTo>
                        <a:pt x="159" y="71"/>
                        <a:pt x="159" y="72"/>
                        <a:pt x="159" y="73"/>
                      </a:cubicBezTo>
                      <a:cubicBezTo>
                        <a:pt x="160" y="75"/>
                        <a:pt x="160" y="76"/>
                        <a:pt x="160" y="78"/>
                      </a:cubicBezTo>
                      <a:cubicBezTo>
                        <a:pt x="160" y="79"/>
                        <a:pt x="160" y="80"/>
                        <a:pt x="159" y="81"/>
                      </a:cubicBezTo>
                      <a:cubicBezTo>
                        <a:pt x="159" y="86"/>
                        <a:pt x="158" y="91"/>
                        <a:pt x="156" y="94"/>
                      </a:cubicBezTo>
                      <a:cubicBezTo>
                        <a:pt x="155" y="95"/>
                        <a:pt x="154" y="96"/>
                        <a:pt x="153" y="97"/>
                      </a:cubicBezTo>
                      <a:cubicBezTo>
                        <a:pt x="152" y="98"/>
                        <a:pt x="152" y="99"/>
                        <a:pt x="151" y="100"/>
                      </a:cubicBezTo>
                      <a:cubicBezTo>
                        <a:pt x="151" y="101"/>
                        <a:pt x="150" y="102"/>
                        <a:pt x="150" y="104"/>
                      </a:cubicBezTo>
                      <a:cubicBezTo>
                        <a:pt x="150" y="105"/>
                        <a:pt x="150" y="106"/>
                        <a:pt x="149" y="108"/>
                      </a:cubicBezTo>
                      <a:cubicBezTo>
                        <a:pt x="148" y="109"/>
                        <a:pt x="148" y="109"/>
                        <a:pt x="148" y="109"/>
                      </a:cubicBezTo>
                      <a:cubicBezTo>
                        <a:pt x="148" y="109"/>
                        <a:pt x="148" y="109"/>
                        <a:pt x="148" y="109"/>
                      </a:cubicBezTo>
                      <a:cubicBezTo>
                        <a:pt x="148" y="110"/>
                        <a:pt x="147" y="111"/>
                        <a:pt x="147" y="112"/>
                      </a:cubicBezTo>
                      <a:cubicBezTo>
                        <a:pt x="147" y="116"/>
                        <a:pt x="146" y="119"/>
                        <a:pt x="143" y="120"/>
                      </a:cubicBezTo>
                      <a:cubicBezTo>
                        <a:pt x="142" y="121"/>
                        <a:pt x="141" y="121"/>
                        <a:pt x="140" y="121"/>
                      </a:cubicBezTo>
                      <a:cubicBezTo>
                        <a:pt x="139" y="121"/>
                        <a:pt x="138" y="122"/>
                        <a:pt x="137" y="122"/>
                      </a:cubicBezTo>
                      <a:cubicBezTo>
                        <a:pt x="136" y="123"/>
                        <a:pt x="135" y="124"/>
                        <a:pt x="134" y="124"/>
                      </a:cubicBezTo>
                      <a:cubicBezTo>
                        <a:pt x="134" y="124"/>
                        <a:pt x="133" y="124"/>
                        <a:pt x="133" y="125"/>
                      </a:cubicBezTo>
                      <a:cubicBezTo>
                        <a:pt x="133" y="125"/>
                        <a:pt x="133" y="125"/>
                        <a:pt x="133" y="125"/>
                      </a:cubicBezTo>
                      <a:cubicBezTo>
                        <a:pt x="133" y="126"/>
                        <a:pt x="132" y="126"/>
                        <a:pt x="132" y="127"/>
                      </a:cubicBezTo>
                      <a:lnTo>
                        <a:pt x="132" y="128"/>
                      </a:lnTo>
                      <a:close/>
                      <a:moveTo>
                        <a:pt x="126" y="121"/>
                      </a:moveTo>
                      <a:cubicBezTo>
                        <a:pt x="128" y="121"/>
                        <a:pt x="129" y="123"/>
                        <a:pt x="130" y="124"/>
                      </a:cubicBezTo>
                      <a:cubicBezTo>
                        <a:pt x="131" y="123"/>
                        <a:pt x="132" y="123"/>
                        <a:pt x="133" y="122"/>
                      </a:cubicBezTo>
                      <a:cubicBezTo>
                        <a:pt x="134" y="122"/>
                        <a:pt x="135" y="121"/>
                        <a:pt x="135" y="121"/>
                      </a:cubicBezTo>
                      <a:cubicBezTo>
                        <a:pt x="137" y="120"/>
                        <a:pt x="138" y="120"/>
                        <a:pt x="140" y="119"/>
                      </a:cubicBezTo>
                      <a:cubicBezTo>
                        <a:pt x="141" y="119"/>
                        <a:pt x="141" y="119"/>
                        <a:pt x="142" y="119"/>
                      </a:cubicBezTo>
                      <a:cubicBezTo>
                        <a:pt x="145" y="118"/>
                        <a:pt x="145" y="115"/>
                        <a:pt x="145" y="112"/>
                      </a:cubicBezTo>
                      <a:cubicBezTo>
                        <a:pt x="146" y="110"/>
                        <a:pt x="146" y="108"/>
                        <a:pt x="147" y="106"/>
                      </a:cubicBezTo>
                      <a:cubicBezTo>
                        <a:pt x="148" y="105"/>
                        <a:pt x="148" y="105"/>
                        <a:pt x="148" y="105"/>
                      </a:cubicBezTo>
                      <a:cubicBezTo>
                        <a:pt x="148" y="105"/>
                        <a:pt x="148" y="105"/>
                        <a:pt x="148" y="105"/>
                      </a:cubicBezTo>
                      <a:cubicBezTo>
                        <a:pt x="148" y="104"/>
                        <a:pt x="148" y="104"/>
                        <a:pt x="148" y="103"/>
                      </a:cubicBezTo>
                      <a:cubicBezTo>
                        <a:pt x="149" y="102"/>
                        <a:pt x="149" y="100"/>
                        <a:pt x="149" y="99"/>
                      </a:cubicBezTo>
                      <a:cubicBezTo>
                        <a:pt x="150" y="98"/>
                        <a:pt x="151" y="97"/>
                        <a:pt x="152" y="96"/>
                      </a:cubicBezTo>
                      <a:cubicBezTo>
                        <a:pt x="153" y="95"/>
                        <a:pt x="154" y="94"/>
                        <a:pt x="154" y="93"/>
                      </a:cubicBezTo>
                      <a:cubicBezTo>
                        <a:pt x="156" y="90"/>
                        <a:pt x="157" y="85"/>
                        <a:pt x="158" y="81"/>
                      </a:cubicBezTo>
                      <a:cubicBezTo>
                        <a:pt x="158" y="80"/>
                        <a:pt x="158" y="79"/>
                        <a:pt x="158" y="77"/>
                      </a:cubicBezTo>
                      <a:cubicBezTo>
                        <a:pt x="158" y="76"/>
                        <a:pt x="158" y="75"/>
                        <a:pt x="157" y="74"/>
                      </a:cubicBezTo>
                      <a:cubicBezTo>
                        <a:pt x="157" y="72"/>
                        <a:pt x="157" y="71"/>
                        <a:pt x="157" y="70"/>
                      </a:cubicBezTo>
                      <a:cubicBezTo>
                        <a:pt x="157" y="69"/>
                        <a:pt x="157" y="69"/>
                        <a:pt x="157" y="69"/>
                      </a:cubicBezTo>
                      <a:cubicBezTo>
                        <a:pt x="157" y="66"/>
                        <a:pt x="157" y="65"/>
                        <a:pt x="155" y="62"/>
                      </a:cubicBezTo>
                      <a:cubicBezTo>
                        <a:pt x="154" y="60"/>
                        <a:pt x="152" y="59"/>
                        <a:pt x="150" y="57"/>
                      </a:cubicBezTo>
                      <a:cubicBezTo>
                        <a:pt x="148" y="55"/>
                        <a:pt x="148" y="54"/>
                        <a:pt x="147" y="52"/>
                      </a:cubicBezTo>
                      <a:cubicBezTo>
                        <a:pt x="147" y="51"/>
                        <a:pt x="147" y="51"/>
                        <a:pt x="147" y="51"/>
                      </a:cubicBezTo>
                      <a:cubicBezTo>
                        <a:pt x="147" y="51"/>
                        <a:pt x="146" y="50"/>
                        <a:pt x="146" y="50"/>
                      </a:cubicBezTo>
                      <a:cubicBezTo>
                        <a:pt x="146" y="50"/>
                        <a:pt x="145" y="50"/>
                        <a:pt x="145" y="50"/>
                      </a:cubicBezTo>
                      <a:cubicBezTo>
                        <a:pt x="145" y="51"/>
                        <a:pt x="145" y="51"/>
                        <a:pt x="145" y="51"/>
                      </a:cubicBezTo>
                      <a:cubicBezTo>
                        <a:pt x="143" y="53"/>
                        <a:pt x="143" y="53"/>
                        <a:pt x="143" y="53"/>
                      </a:cubicBezTo>
                      <a:cubicBezTo>
                        <a:pt x="143" y="50"/>
                        <a:pt x="143" y="50"/>
                        <a:pt x="143" y="50"/>
                      </a:cubicBezTo>
                      <a:cubicBezTo>
                        <a:pt x="142" y="47"/>
                        <a:pt x="142" y="46"/>
                        <a:pt x="140" y="44"/>
                      </a:cubicBezTo>
                      <a:cubicBezTo>
                        <a:pt x="139" y="43"/>
                        <a:pt x="139" y="43"/>
                        <a:pt x="139" y="43"/>
                      </a:cubicBezTo>
                      <a:cubicBezTo>
                        <a:pt x="139" y="42"/>
                        <a:pt x="139" y="42"/>
                        <a:pt x="139" y="41"/>
                      </a:cubicBezTo>
                      <a:cubicBezTo>
                        <a:pt x="139" y="41"/>
                        <a:pt x="139" y="41"/>
                        <a:pt x="138" y="40"/>
                      </a:cubicBezTo>
                      <a:cubicBezTo>
                        <a:pt x="138" y="40"/>
                        <a:pt x="137" y="40"/>
                        <a:pt x="137" y="40"/>
                      </a:cubicBezTo>
                      <a:cubicBezTo>
                        <a:pt x="136" y="40"/>
                        <a:pt x="135" y="40"/>
                        <a:pt x="135" y="39"/>
                      </a:cubicBezTo>
                      <a:cubicBezTo>
                        <a:pt x="135" y="38"/>
                        <a:pt x="135" y="38"/>
                        <a:pt x="135" y="38"/>
                      </a:cubicBezTo>
                      <a:cubicBezTo>
                        <a:pt x="134" y="38"/>
                        <a:pt x="133" y="38"/>
                        <a:pt x="132" y="37"/>
                      </a:cubicBezTo>
                      <a:cubicBezTo>
                        <a:pt x="132" y="37"/>
                        <a:pt x="132" y="37"/>
                        <a:pt x="132" y="37"/>
                      </a:cubicBezTo>
                      <a:cubicBezTo>
                        <a:pt x="131" y="36"/>
                        <a:pt x="131" y="36"/>
                        <a:pt x="130" y="35"/>
                      </a:cubicBezTo>
                      <a:cubicBezTo>
                        <a:pt x="130" y="35"/>
                        <a:pt x="130" y="35"/>
                        <a:pt x="130" y="34"/>
                      </a:cubicBezTo>
                      <a:cubicBezTo>
                        <a:pt x="129" y="33"/>
                        <a:pt x="129" y="31"/>
                        <a:pt x="129" y="30"/>
                      </a:cubicBezTo>
                      <a:cubicBezTo>
                        <a:pt x="129" y="29"/>
                        <a:pt x="128" y="28"/>
                        <a:pt x="128" y="27"/>
                      </a:cubicBezTo>
                      <a:cubicBezTo>
                        <a:pt x="128" y="27"/>
                        <a:pt x="128" y="26"/>
                        <a:pt x="128" y="26"/>
                      </a:cubicBezTo>
                      <a:cubicBezTo>
                        <a:pt x="127" y="26"/>
                        <a:pt x="127" y="25"/>
                        <a:pt x="126" y="23"/>
                      </a:cubicBezTo>
                      <a:cubicBezTo>
                        <a:pt x="126" y="23"/>
                        <a:pt x="126" y="23"/>
                        <a:pt x="126" y="22"/>
                      </a:cubicBezTo>
                      <a:cubicBezTo>
                        <a:pt x="126" y="22"/>
                        <a:pt x="126" y="20"/>
                        <a:pt x="126" y="20"/>
                      </a:cubicBezTo>
                      <a:cubicBezTo>
                        <a:pt x="126" y="20"/>
                        <a:pt x="125" y="19"/>
                        <a:pt x="125" y="19"/>
                      </a:cubicBezTo>
                      <a:cubicBezTo>
                        <a:pt x="125" y="19"/>
                        <a:pt x="124" y="17"/>
                        <a:pt x="124" y="17"/>
                      </a:cubicBezTo>
                      <a:cubicBezTo>
                        <a:pt x="123" y="18"/>
                        <a:pt x="123" y="18"/>
                        <a:pt x="123" y="18"/>
                      </a:cubicBezTo>
                      <a:cubicBezTo>
                        <a:pt x="122" y="18"/>
                        <a:pt x="121" y="18"/>
                        <a:pt x="120" y="17"/>
                      </a:cubicBezTo>
                      <a:cubicBezTo>
                        <a:pt x="119" y="17"/>
                        <a:pt x="119" y="15"/>
                        <a:pt x="118" y="11"/>
                      </a:cubicBezTo>
                      <a:cubicBezTo>
                        <a:pt x="117" y="10"/>
                        <a:pt x="117" y="9"/>
                        <a:pt x="117" y="9"/>
                      </a:cubicBezTo>
                      <a:cubicBezTo>
                        <a:pt x="117" y="8"/>
                        <a:pt x="116" y="7"/>
                        <a:pt x="116" y="5"/>
                      </a:cubicBezTo>
                      <a:cubicBezTo>
                        <a:pt x="116" y="5"/>
                        <a:pt x="116" y="4"/>
                        <a:pt x="116" y="3"/>
                      </a:cubicBezTo>
                      <a:cubicBezTo>
                        <a:pt x="113" y="6"/>
                        <a:pt x="113" y="11"/>
                        <a:pt x="113" y="16"/>
                      </a:cubicBezTo>
                      <a:cubicBezTo>
                        <a:pt x="113" y="23"/>
                        <a:pt x="113" y="29"/>
                        <a:pt x="108" y="31"/>
                      </a:cubicBezTo>
                      <a:cubicBezTo>
                        <a:pt x="107" y="31"/>
                        <a:pt x="107" y="31"/>
                        <a:pt x="106" y="31"/>
                      </a:cubicBezTo>
                      <a:cubicBezTo>
                        <a:pt x="105" y="31"/>
                        <a:pt x="104" y="30"/>
                        <a:pt x="103" y="29"/>
                      </a:cubicBezTo>
                      <a:cubicBezTo>
                        <a:pt x="102" y="28"/>
                        <a:pt x="102" y="28"/>
                        <a:pt x="101" y="28"/>
                      </a:cubicBezTo>
                      <a:cubicBezTo>
                        <a:pt x="101" y="27"/>
                        <a:pt x="100" y="27"/>
                        <a:pt x="100" y="27"/>
                      </a:cubicBezTo>
                      <a:cubicBezTo>
                        <a:pt x="99" y="27"/>
                        <a:pt x="98" y="27"/>
                        <a:pt x="97" y="26"/>
                      </a:cubicBezTo>
                      <a:cubicBezTo>
                        <a:pt x="97" y="26"/>
                        <a:pt x="97" y="26"/>
                        <a:pt x="96" y="25"/>
                      </a:cubicBezTo>
                      <a:cubicBezTo>
                        <a:pt x="96" y="25"/>
                        <a:pt x="95" y="24"/>
                        <a:pt x="95" y="24"/>
                      </a:cubicBezTo>
                      <a:cubicBezTo>
                        <a:pt x="94" y="24"/>
                        <a:pt x="94" y="24"/>
                        <a:pt x="94" y="24"/>
                      </a:cubicBezTo>
                      <a:cubicBezTo>
                        <a:pt x="93" y="24"/>
                        <a:pt x="93" y="24"/>
                        <a:pt x="92" y="24"/>
                      </a:cubicBezTo>
                      <a:cubicBezTo>
                        <a:pt x="92" y="24"/>
                        <a:pt x="91" y="24"/>
                        <a:pt x="91" y="23"/>
                      </a:cubicBezTo>
                      <a:cubicBezTo>
                        <a:pt x="91" y="22"/>
                        <a:pt x="91" y="22"/>
                        <a:pt x="91" y="22"/>
                      </a:cubicBezTo>
                      <a:cubicBezTo>
                        <a:pt x="91" y="21"/>
                        <a:pt x="91" y="21"/>
                        <a:pt x="90" y="21"/>
                      </a:cubicBezTo>
                      <a:cubicBezTo>
                        <a:pt x="87" y="20"/>
                        <a:pt x="88" y="18"/>
                        <a:pt x="88" y="16"/>
                      </a:cubicBezTo>
                      <a:cubicBezTo>
                        <a:pt x="88" y="16"/>
                        <a:pt x="88" y="16"/>
                        <a:pt x="88" y="16"/>
                      </a:cubicBezTo>
                      <a:cubicBezTo>
                        <a:pt x="89" y="14"/>
                        <a:pt x="89" y="14"/>
                        <a:pt x="89" y="14"/>
                      </a:cubicBezTo>
                      <a:cubicBezTo>
                        <a:pt x="89" y="14"/>
                        <a:pt x="89" y="13"/>
                        <a:pt x="89" y="13"/>
                      </a:cubicBezTo>
                      <a:cubicBezTo>
                        <a:pt x="89" y="12"/>
                        <a:pt x="89" y="12"/>
                        <a:pt x="89" y="12"/>
                      </a:cubicBezTo>
                      <a:cubicBezTo>
                        <a:pt x="89" y="10"/>
                        <a:pt x="89" y="10"/>
                        <a:pt x="89" y="10"/>
                      </a:cubicBezTo>
                      <a:cubicBezTo>
                        <a:pt x="89" y="9"/>
                        <a:pt x="89" y="9"/>
                        <a:pt x="89" y="9"/>
                      </a:cubicBezTo>
                      <a:cubicBezTo>
                        <a:pt x="89" y="9"/>
                        <a:pt x="89" y="9"/>
                        <a:pt x="89" y="9"/>
                      </a:cubicBezTo>
                      <a:cubicBezTo>
                        <a:pt x="88" y="9"/>
                        <a:pt x="87" y="9"/>
                        <a:pt x="86" y="9"/>
                      </a:cubicBezTo>
                      <a:cubicBezTo>
                        <a:pt x="83" y="9"/>
                        <a:pt x="79" y="8"/>
                        <a:pt x="77" y="6"/>
                      </a:cubicBezTo>
                      <a:cubicBezTo>
                        <a:pt x="77" y="6"/>
                        <a:pt x="77" y="6"/>
                        <a:pt x="77" y="6"/>
                      </a:cubicBezTo>
                      <a:cubicBezTo>
                        <a:pt x="78" y="7"/>
                        <a:pt x="77" y="8"/>
                        <a:pt x="75" y="9"/>
                      </a:cubicBezTo>
                      <a:cubicBezTo>
                        <a:pt x="75" y="10"/>
                        <a:pt x="74" y="10"/>
                        <a:pt x="72" y="10"/>
                      </a:cubicBezTo>
                      <a:cubicBezTo>
                        <a:pt x="72" y="9"/>
                        <a:pt x="71" y="9"/>
                        <a:pt x="71" y="9"/>
                      </a:cubicBezTo>
                      <a:cubicBezTo>
                        <a:pt x="71" y="10"/>
                        <a:pt x="71" y="10"/>
                        <a:pt x="71" y="10"/>
                      </a:cubicBezTo>
                      <a:cubicBezTo>
                        <a:pt x="72" y="13"/>
                        <a:pt x="72" y="13"/>
                        <a:pt x="72" y="13"/>
                      </a:cubicBezTo>
                      <a:cubicBezTo>
                        <a:pt x="69" y="11"/>
                        <a:pt x="69" y="11"/>
                        <a:pt x="69" y="11"/>
                      </a:cubicBezTo>
                      <a:cubicBezTo>
                        <a:pt x="69" y="11"/>
                        <a:pt x="69" y="11"/>
                        <a:pt x="69" y="11"/>
                      </a:cubicBezTo>
                      <a:cubicBezTo>
                        <a:pt x="69" y="11"/>
                        <a:pt x="69" y="11"/>
                        <a:pt x="69" y="11"/>
                      </a:cubicBezTo>
                      <a:cubicBezTo>
                        <a:pt x="69" y="12"/>
                        <a:pt x="68" y="12"/>
                        <a:pt x="68" y="13"/>
                      </a:cubicBezTo>
                      <a:cubicBezTo>
                        <a:pt x="68" y="13"/>
                        <a:pt x="68" y="13"/>
                        <a:pt x="68" y="13"/>
                      </a:cubicBezTo>
                      <a:cubicBezTo>
                        <a:pt x="68" y="13"/>
                        <a:pt x="68" y="13"/>
                        <a:pt x="68" y="13"/>
                      </a:cubicBezTo>
                      <a:cubicBezTo>
                        <a:pt x="68" y="13"/>
                        <a:pt x="68" y="13"/>
                        <a:pt x="68" y="13"/>
                      </a:cubicBezTo>
                      <a:cubicBezTo>
                        <a:pt x="68" y="13"/>
                        <a:pt x="67" y="14"/>
                        <a:pt x="67" y="14"/>
                      </a:cubicBezTo>
                      <a:cubicBezTo>
                        <a:pt x="66" y="16"/>
                        <a:pt x="66" y="16"/>
                        <a:pt x="66" y="17"/>
                      </a:cubicBezTo>
                      <a:cubicBezTo>
                        <a:pt x="66" y="18"/>
                        <a:pt x="66" y="19"/>
                        <a:pt x="66" y="20"/>
                      </a:cubicBezTo>
                      <a:cubicBezTo>
                        <a:pt x="66" y="22"/>
                        <a:pt x="66" y="22"/>
                        <a:pt x="66" y="22"/>
                      </a:cubicBezTo>
                      <a:cubicBezTo>
                        <a:pt x="64" y="21"/>
                        <a:pt x="64" y="21"/>
                        <a:pt x="64" y="21"/>
                      </a:cubicBezTo>
                      <a:cubicBezTo>
                        <a:pt x="63" y="19"/>
                        <a:pt x="60" y="20"/>
                        <a:pt x="59" y="22"/>
                      </a:cubicBezTo>
                      <a:cubicBezTo>
                        <a:pt x="57" y="22"/>
                        <a:pt x="57" y="22"/>
                        <a:pt x="57" y="22"/>
                      </a:cubicBezTo>
                      <a:cubicBezTo>
                        <a:pt x="57" y="21"/>
                        <a:pt x="57" y="21"/>
                        <a:pt x="57" y="21"/>
                      </a:cubicBezTo>
                      <a:cubicBezTo>
                        <a:pt x="58" y="18"/>
                        <a:pt x="58" y="17"/>
                        <a:pt x="56" y="16"/>
                      </a:cubicBezTo>
                      <a:cubicBezTo>
                        <a:pt x="55" y="16"/>
                        <a:pt x="54" y="16"/>
                        <a:pt x="53" y="16"/>
                      </a:cubicBezTo>
                      <a:cubicBezTo>
                        <a:pt x="53" y="17"/>
                        <a:pt x="52" y="17"/>
                        <a:pt x="52" y="17"/>
                      </a:cubicBezTo>
                      <a:cubicBezTo>
                        <a:pt x="52" y="17"/>
                        <a:pt x="51" y="18"/>
                        <a:pt x="51" y="18"/>
                      </a:cubicBezTo>
                      <a:cubicBezTo>
                        <a:pt x="51" y="18"/>
                        <a:pt x="51" y="18"/>
                        <a:pt x="50" y="19"/>
                      </a:cubicBezTo>
                      <a:cubicBezTo>
                        <a:pt x="50" y="19"/>
                        <a:pt x="50" y="19"/>
                        <a:pt x="50" y="19"/>
                      </a:cubicBezTo>
                      <a:cubicBezTo>
                        <a:pt x="49" y="19"/>
                        <a:pt x="49" y="19"/>
                        <a:pt x="49" y="19"/>
                      </a:cubicBezTo>
                      <a:cubicBezTo>
                        <a:pt x="50" y="21"/>
                        <a:pt x="50" y="21"/>
                        <a:pt x="50" y="21"/>
                      </a:cubicBezTo>
                      <a:cubicBezTo>
                        <a:pt x="48" y="21"/>
                        <a:pt x="48" y="21"/>
                        <a:pt x="48" y="21"/>
                      </a:cubicBezTo>
                      <a:cubicBezTo>
                        <a:pt x="48" y="22"/>
                        <a:pt x="48" y="22"/>
                        <a:pt x="48" y="22"/>
                      </a:cubicBezTo>
                      <a:cubicBezTo>
                        <a:pt x="47" y="22"/>
                        <a:pt x="47" y="22"/>
                        <a:pt x="47" y="22"/>
                      </a:cubicBezTo>
                      <a:cubicBezTo>
                        <a:pt x="47" y="22"/>
                        <a:pt x="47" y="22"/>
                        <a:pt x="47" y="22"/>
                      </a:cubicBezTo>
                      <a:cubicBezTo>
                        <a:pt x="47" y="22"/>
                        <a:pt x="46" y="22"/>
                        <a:pt x="46" y="22"/>
                      </a:cubicBezTo>
                      <a:cubicBezTo>
                        <a:pt x="46" y="23"/>
                        <a:pt x="45" y="24"/>
                        <a:pt x="46" y="25"/>
                      </a:cubicBezTo>
                      <a:cubicBezTo>
                        <a:pt x="46" y="28"/>
                        <a:pt x="46" y="28"/>
                        <a:pt x="46" y="28"/>
                      </a:cubicBezTo>
                      <a:cubicBezTo>
                        <a:pt x="44" y="26"/>
                        <a:pt x="44" y="26"/>
                        <a:pt x="44" y="26"/>
                      </a:cubicBezTo>
                      <a:cubicBezTo>
                        <a:pt x="43" y="25"/>
                        <a:pt x="42" y="25"/>
                        <a:pt x="42" y="26"/>
                      </a:cubicBezTo>
                      <a:cubicBezTo>
                        <a:pt x="42" y="26"/>
                        <a:pt x="42" y="26"/>
                        <a:pt x="43" y="27"/>
                      </a:cubicBezTo>
                      <a:cubicBezTo>
                        <a:pt x="43" y="28"/>
                        <a:pt x="43" y="28"/>
                        <a:pt x="43" y="28"/>
                      </a:cubicBezTo>
                      <a:cubicBezTo>
                        <a:pt x="43" y="28"/>
                        <a:pt x="43" y="28"/>
                        <a:pt x="43" y="28"/>
                      </a:cubicBezTo>
                      <a:cubicBezTo>
                        <a:pt x="43" y="29"/>
                        <a:pt x="42" y="30"/>
                        <a:pt x="42" y="30"/>
                      </a:cubicBezTo>
                      <a:cubicBezTo>
                        <a:pt x="41" y="31"/>
                        <a:pt x="41" y="31"/>
                        <a:pt x="41" y="31"/>
                      </a:cubicBezTo>
                      <a:cubicBezTo>
                        <a:pt x="38" y="27"/>
                        <a:pt x="38" y="27"/>
                        <a:pt x="38" y="27"/>
                      </a:cubicBezTo>
                      <a:cubicBezTo>
                        <a:pt x="38" y="27"/>
                        <a:pt x="38" y="28"/>
                        <a:pt x="38" y="28"/>
                      </a:cubicBezTo>
                      <a:cubicBezTo>
                        <a:pt x="37" y="28"/>
                        <a:pt x="37" y="29"/>
                        <a:pt x="37" y="30"/>
                      </a:cubicBezTo>
                      <a:cubicBezTo>
                        <a:pt x="37" y="30"/>
                        <a:pt x="37" y="30"/>
                        <a:pt x="37" y="30"/>
                      </a:cubicBezTo>
                      <a:cubicBezTo>
                        <a:pt x="37" y="31"/>
                        <a:pt x="37" y="31"/>
                        <a:pt x="37" y="32"/>
                      </a:cubicBezTo>
                      <a:cubicBezTo>
                        <a:pt x="37" y="33"/>
                        <a:pt x="36" y="33"/>
                        <a:pt x="36" y="33"/>
                      </a:cubicBezTo>
                      <a:cubicBezTo>
                        <a:pt x="36" y="34"/>
                        <a:pt x="35" y="34"/>
                        <a:pt x="35" y="34"/>
                      </a:cubicBezTo>
                      <a:cubicBezTo>
                        <a:pt x="33" y="37"/>
                        <a:pt x="29" y="41"/>
                        <a:pt x="24" y="41"/>
                      </a:cubicBezTo>
                      <a:cubicBezTo>
                        <a:pt x="24" y="41"/>
                        <a:pt x="24" y="41"/>
                        <a:pt x="24" y="41"/>
                      </a:cubicBezTo>
                      <a:cubicBezTo>
                        <a:pt x="24" y="41"/>
                        <a:pt x="22" y="42"/>
                        <a:pt x="21" y="42"/>
                      </a:cubicBezTo>
                      <a:cubicBezTo>
                        <a:pt x="20" y="43"/>
                        <a:pt x="19" y="43"/>
                        <a:pt x="19" y="43"/>
                      </a:cubicBezTo>
                      <a:cubicBezTo>
                        <a:pt x="18" y="44"/>
                        <a:pt x="17" y="43"/>
                        <a:pt x="16" y="43"/>
                      </a:cubicBezTo>
                      <a:cubicBezTo>
                        <a:pt x="15" y="43"/>
                        <a:pt x="15" y="43"/>
                        <a:pt x="14" y="43"/>
                      </a:cubicBezTo>
                      <a:cubicBezTo>
                        <a:pt x="14" y="43"/>
                        <a:pt x="13" y="44"/>
                        <a:pt x="12" y="45"/>
                      </a:cubicBezTo>
                      <a:cubicBezTo>
                        <a:pt x="11" y="46"/>
                        <a:pt x="10" y="47"/>
                        <a:pt x="9" y="47"/>
                      </a:cubicBezTo>
                      <a:cubicBezTo>
                        <a:pt x="9" y="48"/>
                        <a:pt x="9" y="48"/>
                        <a:pt x="9" y="48"/>
                      </a:cubicBezTo>
                      <a:cubicBezTo>
                        <a:pt x="7" y="48"/>
                        <a:pt x="6" y="48"/>
                        <a:pt x="5" y="50"/>
                      </a:cubicBezTo>
                      <a:cubicBezTo>
                        <a:pt x="4" y="59"/>
                        <a:pt x="4" y="59"/>
                        <a:pt x="4" y="59"/>
                      </a:cubicBezTo>
                      <a:cubicBezTo>
                        <a:pt x="3" y="54"/>
                        <a:pt x="3" y="54"/>
                        <a:pt x="3" y="54"/>
                      </a:cubicBezTo>
                      <a:cubicBezTo>
                        <a:pt x="3" y="54"/>
                        <a:pt x="3" y="55"/>
                        <a:pt x="3" y="55"/>
                      </a:cubicBezTo>
                      <a:cubicBezTo>
                        <a:pt x="2" y="56"/>
                        <a:pt x="2" y="57"/>
                        <a:pt x="2" y="57"/>
                      </a:cubicBezTo>
                      <a:cubicBezTo>
                        <a:pt x="2" y="58"/>
                        <a:pt x="3" y="60"/>
                        <a:pt x="4" y="61"/>
                      </a:cubicBezTo>
                      <a:cubicBezTo>
                        <a:pt x="5" y="63"/>
                        <a:pt x="6" y="65"/>
                        <a:pt x="4" y="67"/>
                      </a:cubicBezTo>
                      <a:cubicBezTo>
                        <a:pt x="4" y="68"/>
                        <a:pt x="4" y="68"/>
                        <a:pt x="4" y="68"/>
                      </a:cubicBezTo>
                      <a:cubicBezTo>
                        <a:pt x="4" y="68"/>
                        <a:pt x="4" y="68"/>
                        <a:pt x="4" y="68"/>
                      </a:cubicBezTo>
                      <a:cubicBezTo>
                        <a:pt x="4" y="68"/>
                        <a:pt x="4" y="68"/>
                        <a:pt x="3" y="68"/>
                      </a:cubicBezTo>
                      <a:cubicBezTo>
                        <a:pt x="6" y="72"/>
                        <a:pt x="8" y="77"/>
                        <a:pt x="8" y="80"/>
                      </a:cubicBezTo>
                      <a:cubicBezTo>
                        <a:pt x="9" y="82"/>
                        <a:pt x="9" y="85"/>
                        <a:pt x="10" y="87"/>
                      </a:cubicBezTo>
                      <a:cubicBezTo>
                        <a:pt x="11" y="90"/>
                        <a:pt x="12" y="92"/>
                        <a:pt x="12" y="96"/>
                      </a:cubicBezTo>
                      <a:cubicBezTo>
                        <a:pt x="12" y="98"/>
                        <a:pt x="10" y="99"/>
                        <a:pt x="10" y="100"/>
                      </a:cubicBezTo>
                      <a:cubicBezTo>
                        <a:pt x="9" y="100"/>
                        <a:pt x="9" y="100"/>
                        <a:pt x="9" y="100"/>
                      </a:cubicBezTo>
                      <a:cubicBezTo>
                        <a:pt x="9" y="101"/>
                        <a:pt x="11" y="104"/>
                        <a:pt x="13" y="104"/>
                      </a:cubicBezTo>
                      <a:cubicBezTo>
                        <a:pt x="14" y="105"/>
                        <a:pt x="15" y="105"/>
                        <a:pt x="16" y="105"/>
                      </a:cubicBezTo>
                      <a:cubicBezTo>
                        <a:pt x="17" y="105"/>
                        <a:pt x="18" y="105"/>
                        <a:pt x="19" y="104"/>
                      </a:cubicBezTo>
                      <a:cubicBezTo>
                        <a:pt x="21" y="103"/>
                        <a:pt x="22" y="103"/>
                        <a:pt x="24" y="102"/>
                      </a:cubicBezTo>
                      <a:cubicBezTo>
                        <a:pt x="25" y="102"/>
                        <a:pt x="26" y="102"/>
                        <a:pt x="26" y="101"/>
                      </a:cubicBezTo>
                      <a:cubicBezTo>
                        <a:pt x="27" y="101"/>
                        <a:pt x="28" y="100"/>
                        <a:pt x="30" y="100"/>
                      </a:cubicBezTo>
                      <a:cubicBezTo>
                        <a:pt x="33" y="99"/>
                        <a:pt x="36" y="99"/>
                        <a:pt x="38" y="99"/>
                      </a:cubicBezTo>
                      <a:cubicBezTo>
                        <a:pt x="41" y="99"/>
                        <a:pt x="41" y="99"/>
                        <a:pt x="41" y="99"/>
                      </a:cubicBezTo>
                      <a:cubicBezTo>
                        <a:pt x="41" y="99"/>
                        <a:pt x="41" y="99"/>
                        <a:pt x="42" y="98"/>
                      </a:cubicBezTo>
                      <a:cubicBezTo>
                        <a:pt x="42" y="97"/>
                        <a:pt x="43" y="96"/>
                        <a:pt x="44" y="95"/>
                      </a:cubicBezTo>
                      <a:cubicBezTo>
                        <a:pt x="45" y="95"/>
                        <a:pt x="45" y="95"/>
                        <a:pt x="46" y="94"/>
                      </a:cubicBezTo>
                      <a:cubicBezTo>
                        <a:pt x="48" y="93"/>
                        <a:pt x="50" y="92"/>
                        <a:pt x="52" y="92"/>
                      </a:cubicBezTo>
                      <a:cubicBezTo>
                        <a:pt x="54" y="92"/>
                        <a:pt x="57" y="91"/>
                        <a:pt x="59" y="90"/>
                      </a:cubicBezTo>
                      <a:cubicBezTo>
                        <a:pt x="62" y="90"/>
                        <a:pt x="65" y="89"/>
                        <a:pt x="68" y="89"/>
                      </a:cubicBezTo>
                      <a:cubicBezTo>
                        <a:pt x="70" y="89"/>
                        <a:pt x="73" y="89"/>
                        <a:pt x="75" y="90"/>
                      </a:cubicBezTo>
                      <a:cubicBezTo>
                        <a:pt x="76" y="91"/>
                        <a:pt x="76" y="91"/>
                        <a:pt x="77" y="91"/>
                      </a:cubicBezTo>
                      <a:cubicBezTo>
                        <a:pt x="78" y="91"/>
                        <a:pt x="78" y="91"/>
                        <a:pt x="78" y="91"/>
                      </a:cubicBezTo>
                      <a:cubicBezTo>
                        <a:pt x="78" y="90"/>
                        <a:pt x="78" y="90"/>
                        <a:pt x="78" y="90"/>
                      </a:cubicBezTo>
                      <a:cubicBezTo>
                        <a:pt x="80" y="92"/>
                        <a:pt x="80" y="92"/>
                        <a:pt x="80" y="92"/>
                      </a:cubicBezTo>
                      <a:cubicBezTo>
                        <a:pt x="81" y="92"/>
                        <a:pt x="81" y="92"/>
                        <a:pt x="81" y="92"/>
                      </a:cubicBezTo>
                      <a:cubicBezTo>
                        <a:pt x="83" y="93"/>
                        <a:pt x="85" y="94"/>
                        <a:pt x="84" y="96"/>
                      </a:cubicBezTo>
                      <a:cubicBezTo>
                        <a:pt x="84" y="96"/>
                        <a:pt x="84" y="96"/>
                        <a:pt x="84" y="96"/>
                      </a:cubicBezTo>
                      <a:cubicBezTo>
                        <a:pt x="84" y="96"/>
                        <a:pt x="84" y="96"/>
                        <a:pt x="84" y="96"/>
                      </a:cubicBezTo>
                      <a:cubicBezTo>
                        <a:pt x="85" y="96"/>
                        <a:pt x="86" y="96"/>
                        <a:pt x="86" y="97"/>
                      </a:cubicBezTo>
                      <a:cubicBezTo>
                        <a:pt x="86" y="97"/>
                        <a:pt x="86" y="97"/>
                        <a:pt x="86" y="97"/>
                      </a:cubicBezTo>
                      <a:cubicBezTo>
                        <a:pt x="87" y="99"/>
                        <a:pt x="89" y="102"/>
                        <a:pt x="89" y="104"/>
                      </a:cubicBezTo>
                      <a:cubicBezTo>
                        <a:pt x="89" y="105"/>
                        <a:pt x="89" y="105"/>
                        <a:pt x="89" y="105"/>
                      </a:cubicBezTo>
                      <a:cubicBezTo>
                        <a:pt x="89" y="105"/>
                        <a:pt x="89" y="105"/>
                        <a:pt x="89" y="105"/>
                      </a:cubicBezTo>
                      <a:cubicBezTo>
                        <a:pt x="90" y="102"/>
                        <a:pt x="91" y="101"/>
                        <a:pt x="93" y="100"/>
                      </a:cubicBezTo>
                      <a:cubicBezTo>
                        <a:pt x="95" y="98"/>
                        <a:pt x="96" y="97"/>
                        <a:pt x="96" y="94"/>
                      </a:cubicBezTo>
                      <a:cubicBezTo>
                        <a:pt x="96" y="90"/>
                        <a:pt x="96" y="90"/>
                        <a:pt x="96" y="90"/>
                      </a:cubicBezTo>
                      <a:cubicBezTo>
                        <a:pt x="98" y="94"/>
                        <a:pt x="98" y="94"/>
                        <a:pt x="98" y="94"/>
                      </a:cubicBezTo>
                      <a:cubicBezTo>
                        <a:pt x="99" y="96"/>
                        <a:pt x="99" y="98"/>
                        <a:pt x="98" y="100"/>
                      </a:cubicBezTo>
                      <a:cubicBezTo>
                        <a:pt x="99" y="102"/>
                        <a:pt x="99" y="102"/>
                        <a:pt x="99" y="102"/>
                      </a:cubicBezTo>
                      <a:cubicBezTo>
                        <a:pt x="101" y="104"/>
                        <a:pt x="101" y="106"/>
                        <a:pt x="101" y="107"/>
                      </a:cubicBezTo>
                      <a:cubicBezTo>
                        <a:pt x="105" y="106"/>
                        <a:pt x="105" y="106"/>
                        <a:pt x="105" y="106"/>
                      </a:cubicBezTo>
                      <a:cubicBezTo>
                        <a:pt x="104" y="108"/>
                        <a:pt x="104" y="108"/>
                        <a:pt x="104" y="108"/>
                      </a:cubicBezTo>
                      <a:cubicBezTo>
                        <a:pt x="104" y="109"/>
                        <a:pt x="105" y="113"/>
                        <a:pt x="106" y="114"/>
                      </a:cubicBezTo>
                      <a:cubicBezTo>
                        <a:pt x="106" y="115"/>
                        <a:pt x="106" y="115"/>
                        <a:pt x="106" y="115"/>
                      </a:cubicBezTo>
                      <a:cubicBezTo>
                        <a:pt x="107" y="118"/>
                        <a:pt x="109" y="119"/>
                        <a:pt x="111" y="121"/>
                      </a:cubicBezTo>
                      <a:cubicBezTo>
                        <a:pt x="112" y="121"/>
                        <a:pt x="113" y="121"/>
                        <a:pt x="114" y="121"/>
                      </a:cubicBezTo>
                      <a:cubicBezTo>
                        <a:pt x="115" y="122"/>
                        <a:pt x="116" y="122"/>
                        <a:pt x="118" y="123"/>
                      </a:cubicBezTo>
                      <a:cubicBezTo>
                        <a:pt x="120" y="124"/>
                        <a:pt x="121" y="123"/>
                        <a:pt x="122" y="122"/>
                      </a:cubicBezTo>
                      <a:cubicBezTo>
                        <a:pt x="122" y="122"/>
                        <a:pt x="122" y="122"/>
                        <a:pt x="122" y="122"/>
                      </a:cubicBezTo>
                      <a:cubicBezTo>
                        <a:pt x="122" y="121"/>
                        <a:pt x="122" y="121"/>
                        <a:pt x="122" y="121"/>
                      </a:cubicBezTo>
                      <a:cubicBezTo>
                        <a:pt x="123" y="120"/>
                        <a:pt x="123" y="120"/>
                        <a:pt x="123" y="120"/>
                      </a:cubicBezTo>
                      <a:cubicBezTo>
                        <a:pt x="123" y="120"/>
                        <a:pt x="123" y="120"/>
                        <a:pt x="124" y="119"/>
                      </a:cubicBezTo>
                      <a:cubicBezTo>
                        <a:pt x="124" y="119"/>
                        <a:pt x="124" y="119"/>
                        <a:pt x="124" y="119"/>
                      </a:cubicBezTo>
                      <a:cubicBezTo>
                        <a:pt x="126" y="117"/>
                        <a:pt x="126" y="117"/>
                        <a:pt x="126" y="117"/>
                      </a:cubicBezTo>
                      <a:cubicBezTo>
                        <a:pt x="126" y="120"/>
                        <a:pt x="126" y="120"/>
                        <a:pt x="126" y="120"/>
                      </a:cubicBezTo>
                      <a:cubicBezTo>
                        <a:pt x="126" y="120"/>
                        <a:pt x="126" y="120"/>
                        <a:pt x="126" y="120"/>
                      </a:cubicBezTo>
                      <a:cubicBezTo>
                        <a:pt x="126" y="121"/>
                        <a:pt x="126" y="121"/>
                        <a:pt x="126" y="121"/>
                      </a:cubicBezTo>
                      <a:close/>
                      <a:moveTo>
                        <a:pt x="98" y="101"/>
                      </a:moveTo>
                      <a:cubicBezTo>
                        <a:pt x="98" y="101"/>
                        <a:pt x="97" y="102"/>
                        <a:pt x="97" y="102"/>
                      </a:cubicBezTo>
                      <a:cubicBezTo>
                        <a:pt x="97" y="102"/>
                        <a:pt x="97" y="103"/>
                        <a:pt x="97" y="104"/>
                      </a:cubicBezTo>
                      <a:cubicBezTo>
                        <a:pt x="97" y="104"/>
                        <a:pt x="97" y="104"/>
                        <a:pt x="97" y="104"/>
                      </a:cubicBezTo>
                      <a:cubicBezTo>
                        <a:pt x="97" y="104"/>
                        <a:pt x="97" y="103"/>
                        <a:pt x="97" y="103"/>
                      </a:cubicBezTo>
                      <a:cubicBezTo>
                        <a:pt x="97" y="103"/>
                        <a:pt x="97" y="102"/>
                        <a:pt x="97" y="102"/>
                      </a:cubicBezTo>
                      <a:lnTo>
                        <a:pt x="98" y="101"/>
                      </a:lnTo>
                      <a:close/>
                      <a:moveTo>
                        <a:pt x="92" y="9"/>
                      </a:moveTo>
                      <a:cubicBezTo>
                        <a:pt x="92" y="9"/>
                        <a:pt x="92" y="9"/>
                        <a:pt x="92" y="9"/>
                      </a:cubicBezTo>
                      <a:cubicBezTo>
                        <a:pt x="91" y="9"/>
                        <a:pt x="91" y="10"/>
                        <a:pt x="91" y="10"/>
                      </a:cubicBezTo>
                      <a:cubicBezTo>
                        <a:pt x="91" y="11"/>
                        <a:pt x="91" y="11"/>
                        <a:pt x="91" y="11"/>
                      </a:cubicBezTo>
                      <a:cubicBezTo>
                        <a:pt x="91" y="11"/>
                        <a:pt x="91" y="11"/>
                        <a:pt x="91" y="11"/>
                      </a:cubicBezTo>
                      <a:cubicBezTo>
                        <a:pt x="91" y="11"/>
                        <a:pt x="91" y="11"/>
                        <a:pt x="91" y="11"/>
                      </a:cubicBezTo>
                      <a:cubicBezTo>
                        <a:pt x="91" y="11"/>
                        <a:pt x="91" y="10"/>
                        <a:pt x="92" y="10"/>
                      </a:cubicBezTo>
                      <a:cubicBezTo>
                        <a:pt x="92" y="10"/>
                        <a:pt x="92" y="9"/>
                        <a:pt x="92" y="9"/>
                      </a:cubicBezTo>
                      <a:cubicBezTo>
                        <a:pt x="92" y="9"/>
                        <a:pt x="92" y="9"/>
                        <a:pt x="92"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9" name="Freeform 535"/>
                <p:cNvSpPr>
                  <a:spLocks noChangeArrowheads="1"/>
                </p:cNvSpPr>
                <p:nvPr/>
              </p:nvSpPr>
              <p:spPr bwMode="auto">
                <a:xfrm>
                  <a:off x="1082" y="1136"/>
                  <a:ext cx="2" cy="1"/>
                </a:xfrm>
                <a:custGeom>
                  <a:avLst/>
                  <a:gdLst>
                    <a:gd name="T0" fmla="*/ 0 w 1"/>
                    <a:gd name="T1" fmla="*/ 1 h 1"/>
                    <a:gd name="T2" fmla="*/ 1 w 1"/>
                    <a:gd name="T3" fmla="*/ 0 h 1"/>
                    <a:gd name="T4" fmla="*/ 1 w 1"/>
                    <a:gd name="T5" fmla="*/ 1 h 1"/>
                    <a:gd name="T6" fmla="*/ 0 w 1"/>
                    <a:gd name="T7" fmla="*/ 1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1" y="0"/>
                        <a:pt x="1" y="0"/>
                      </a:cubicBezTo>
                      <a:cubicBezTo>
                        <a:pt x="1" y="1"/>
                        <a:pt x="1" y="1"/>
                        <a:pt x="1" y="1"/>
                      </a:cubicBezTo>
                      <a:cubicBezTo>
                        <a:pt x="1" y="1"/>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0" name="Freeform 536"/>
                <p:cNvSpPr>
                  <a:spLocks noChangeArrowheads="1"/>
                </p:cNvSpPr>
                <p:nvPr/>
              </p:nvSpPr>
              <p:spPr bwMode="auto">
                <a:xfrm>
                  <a:off x="1079" y="1134"/>
                  <a:ext cx="8" cy="5"/>
                </a:xfrm>
                <a:custGeom>
                  <a:avLst/>
                  <a:gdLst>
                    <a:gd name="T0" fmla="*/ 5 w 5"/>
                    <a:gd name="T1" fmla="*/ 3 h 3"/>
                    <a:gd name="T2" fmla="*/ 0 w 5"/>
                    <a:gd name="T3" fmla="*/ 2 h 3"/>
                    <a:gd name="T4" fmla="*/ 1 w 5"/>
                    <a:gd name="T5" fmla="*/ 1 h 3"/>
                    <a:gd name="T6" fmla="*/ 2 w 5"/>
                    <a:gd name="T7" fmla="*/ 0 h 3"/>
                    <a:gd name="T8" fmla="*/ 3 w 5"/>
                    <a:gd name="T9" fmla="*/ 0 h 3"/>
                    <a:gd name="T10" fmla="*/ 5 w 5"/>
                    <a:gd name="T11" fmla="*/ 3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5" y="3"/>
                      </a:moveTo>
                      <a:cubicBezTo>
                        <a:pt x="0" y="2"/>
                        <a:pt x="0" y="2"/>
                        <a:pt x="0" y="2"/>
                      </a:cubicBezTo>
                      <a:cubicBezTo>
                        <a:pt x="1" y="1"/>
                        <a:pt x="1" y="1"/>
                        <a:pt x="1" y="1"/>
                      </a:cubicBezTo>
                      <a:cubicBezTo>
                        <a:pt x="2" y="1"/>
                        <a:pt x="2" y="1"/>
                        <a:pt x="2" y="0"/>
                      </a:cubicBezTo>
                      <a:cubicBezTo>
                        <a:pt x="3" y="0"/>
                        <a:pt x="3" y="0"/>
                        <a:pt x="3" y="0"/>
                      </a:cubicBezTo>
                      <a:lnTo>
                        <a:pt x="5"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1" name="Freeform 537"/>
                <p:cNvSpPr>
                  <a:spLocks noChangeArrowheads="1"/>
                </p:cNvSpPr>
                <p:nvPr/>
              </p:nvSpPr>
              <p:spPr bwMode="auto">
                <a:xfrm>
                  <a:off x="1117" y="1011"/>
                  <a:ext cx="1" cy="6"/>
                </a:xfrm>
                <a:custGeom>
                  <a:avLst/>
                  <a:gdLst>
                    <a:gd name="T0" fmla="*/ 0 w 1"/>
                    <a:gd name="T1" fmla="*/ 0 h 3"/>
                    <a:gd name="T2" fmla="*/ 0 w 1"/>
                    <a:gd name="T3" fmla="*/ 3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cubicBezTo>
                        <a:pt x="1" y="1"/>
                        <a:pt x="1" y="2"/>
                        <a:pt x="0" y="3"/>
                      </a:cubicBezTo>
                      <a:cubicBezTo>
                        <a:pt x="0" y="2"/>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2" name="Freeform 538"/>
                <p:cNvSpPr>
                  <a:spLocks noChangeArrowheads="1"/>
                </p:cNvSpPr>
                <p:nvPr/>
              </p:nvSpPr>
              <p:spPr bwMode="auto">
                <a:xfrm>
                  <a:off x="1113" y="1006"/>
                  <a:ext cx="7" cy="16"/>
                </a:xfrm>
                <a:custGeom>
                  <a:avLst/>
                  <a:gdLst>
                    <a:gd name="T0" fmla="*/ 0 w 4"/>
                    <a:gd name="T1" fmla="*/ 9 h 9"/>
                    <a:gd name="T2" fmla="*/ 1 w 4"/>
                    <a:gd name="T3" fmla="*/ 0 h 9"/>
                    <a:gd name="T4" fmla="*/ 3 w 4"/>
                    <a:gd name="T5" fmla="*/ 2 h 9"/>
                    <a:gd name="T6" fmla="*/ 2 w 4"/>
                    <a:gd name="T7" fmla="*/ 7 h 9"/>
                    <a:gd name="T8" fmla="*/ 0 w 4"/>
                    <a:gd name="T9" fmla="*/ 9 h 9"/>
                    <a:gd name="T10" fmla="*/ 0 60000 65536"/>
                    <a:gd name="T11" fmla="*/ 0 60000 65536"/>
                    <a:gd name="T12" fmla="*/ 0 60000 65536"/>
                    <a:gd name="T13" fmla="*/ 0 60000 65536"/>
                    <a:gd name="T14" fmla="*/ 0 60000 65536"/>
                    <a:gd name="T15" fmla="*/ 0 w 4"/>
                    <a:gd name="T16" fmla="*/ 0 h 9"/>
                    <a:gd name="T17" fmla="*/ 4 w 4"/>
                    <a:gd name="T18" fmla="*/ 9 h 9"/>
                  </a:gdLst>
                  <a:ahLst/>
                  <a:cxnLst>
                    <a:cxn ang="T10">
                      <a:pos x="T0" y="T1"/>
                    </a:cxn>
                    <a:cxn ang="T11">
                      <a:pos x="T2" y="T3"/>
                    </a:cxn>
                    <a:cxn ang="T12">
                      <a:pos x="T4" y="T5"/>
                    </a:cxn>
                    <a:cxn ang="T13">
                      <a:pos x="T6" y="T7"/>
                    </a:cxn>
                    <a:cxn ang="T14">
                      <a:pos x="T8" y="T9"/>
                    </a:cxn>
                  </a:cxnLst>
                  <a:rect l="T15" t="T16" r="T17" b="T18"/>
                  <a:pathLst>
                    <a:path w="4" h="9">
                      <a:moveTo>
                        <a:pt x="0" y="9"/>
                      </a:moveTo>
                      <a:cubicBezTo>
                        <a:pt x="1" y="0"/>
                        <a:pt x="1" y="0"/>
                        <a:pt x="1" y="0"/>
                      </a:cubicBezTo>
                      <a:cubicBezTo>
                        <a:pt x="3" y="2"/>
                        <a:pt x="3" y="2"/>
                        <a:pt x="3" y="2"/>
                      </a:cubicBezTo>
                      <a:cubicBezTo>
                        <a:pt x="4" y="4"/>
                        <a:pt x="4" y="5"/>
                        <a:pt x="2" y="7"/>
                      </a:cubicBezTo>
                      <a:lnTo>
                        <a:pt x="0"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3" name="Freeform 539"/>
                <p:cNvSpPr>
                  <a:spLocks noChangeArrowheads="1"/>
                </p:cNvSpPr>
                <p:nvPr/>
              </p:nvSpPr>
              <p:spPr bwMode="auto">
                <a:xfrm>
                  <a:off x="1080" y="1130"/>
                  <a:ext cx="4" cy="6"/>
                </a:xfrm>
                <a:custGeom>
                  <a:avLst/>
                  <a:gdLst>
                    <a:gd name="T0" fmla="*/ 0 w 2"/>
                    <a:gd name="T1" fmla="*/ 0 h 3"/>
                    <a:gd name="T2" fmla="*/ 1 w 2"/>
                    <a:gd name="T3" fmla="*/ 3 h 3"/>
                    <a:gd name="T4" fmla="*/ 0 w 2"/>
                    <a:gd name="T5" fmla="*/ 0 h 3"/>
                    <a:gd name="T6" fmla="*/ 0 60000 65536"/>
                    <a:gd name="T7" fmla="*/ 0 60000 65536"/>
                    <a:gd name="T8" fmla="*/ 0 60000 65536"/>
                    <a:gd name="T9" fmla="*/ 0 w 2"/>
                    <a:gd name="T10" fmla="*/ 0 h 3"/>
                    <a:gd name="T11" fmla="*/ 2 w 2"/>
                    <a:gd name="T12" fmla="*/ 3 h 3"/>
                  </a:gdLst>
                  <a:ahLst/>
                  <a:cxnLst>
                    <a:cxn ang="T6">
                      <a:pos x="T0" y="T1"/>
                    </a:cxn>
                    <a:cxn ang="T7">
                      <a:pos x="T2" y="T3"/>
                    </a:cxn>
                    <a:cxn ang="T8">
                      <a:pos x="T4" y="T5"/>
                    </a:cxn>
                  </a:cxnLst>
                  <a:rect l="T9" t="T10" r="T11" b="T12"/>
                  <a:pathLst>
                    <a:path w="2" h="3">
                      <a:moveTo>
                        <a:pt x="0" y="0"/>
                      </a:moveTo>
                      <a:cubicBezTo>
                        <a:pt x="2" y="1"/>
                        <a:pt x="2" y="2"/>
                        <a:pt x="1" y="3"/>
                      </a:cubicBezTo>
                      <a:cubicBezTo>
                        <a:pt x="1" y="2"/>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4" name="Freeform 540"/>
                <p:cNvSpPr>
                  <a:spLocks noChangeArrowheads="1"/>
                </p:cNvSpPr>
                <p:nvPr/>
              </p:nvSpPr>
              <p:spPr bwMode="auto">
                <a:xfrm>
                  <a:off x="1079" y="1129"/>
                  <a:ext cx="7" cy="10"/>
                </a:xfrm>
                <a:custGeom>
                  <a:avLst/>
                  <a:gdLst>
                    <a:gd name="T0" fmla="*/ 2 w 4"/>
                    <a:gd name="T1" fmla="*/ 6 h 6"/>
                    <a:gd name="T2" fmla="*/ 1 w 4"/>
                    <a:gd name="T3" fmla="*/ 4 h 6"/>
                    <a:gd name="T4" fmla="*/ 1 w 4"/>
                    <a:gd name="T5" fmla="*/ 4 h 6"/>
                    <a:gd name="T6" fmla="*/ 0 w 4"/>
                    <a:gd name="T7" fmla="*/ 2 h 6"/>
                    <a:gd name="T8" fmla="*/ 0 w 4"/>
                    <a:gd name="T9" fmla="*/ 0 h 6"/>
                    <a:gd name="T10" fmla="*/ 1 w 4"/>
                    <a:gd name="T11" fmla="*/ 1 h 6"/>
                    <a:gd name="T12" fmla="*/ 4 w 4"/>
                    <a:gd name="T13" fmla="*/ 3 h 6"/>
                    <a:gd name="T14" fmla="*/ 3 w 4"/>
                    <a:gd name="T15" fmla="*/ 5 h 6"/>
                    <a:gd name="T16" fmla="*/ 2 w 4"/>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2" y="6"/>
                      </a:moveTo>
                      <a:cubicBezTo>
                        <a:pt x="1" y="4"/>
                        <a:pt x="1" y="4"/>
                        <a:pt x="1" y="4"/>
                      </a:cubicBezTo>
                      <a:cubicBezTo>
                        <a:pt x="1" y="4"/>
                        <a:pt x="1" y="4"/>
                        <a:pt x="1" y="4"/>
                      </a:cubicBezTo>
                      <a:cubicBezTo>
                        <a:pt x="1" y="3"/>
                        <a:pt x="0" y="2"/>
                        <a:pt x="0" y="2"/>
                      </a:cubicBezTo>
                      <a:cubicBezTo>
                        <a:pt x="0" y="0"/>
                        <a:pt x="0" y="0"/>
                        <a:pt x="0" y="0"/>
                      </a:cubicBezTo>
                      <a:cubicBezTo>
                        <a:pt x="1" y="1"/>
                        <a:pt x="1" y="1"/>
                        <a:pt x="1" y="1"/>
                      </a:cubicBezTo>
                      <a:cubicBezTo>
                        <a:pt x="3" y="1"/>
                        <a:pt x="4" y="2"/>
                        <a:pt x="4" y="3"/>
                      </a:cubicBezTo>
                      <a:cubicBezTo>
                        <a:pt x="4" y="3"/>
                        <a:pt x="4" y="4"/>
                        <a:pt x="3" y="5"/>
                      </a:cubicBezTo>
                      <a:lnTo>
                        <a:pt x="2"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5" name="Freeform 541"/>
                <p:cNvSpPr>
                  <a:spLocks noChangeArrowheads="1"/>
                </p:cNvSpPr>
                <p:nvPr/>
              </p:nvSpPr>
              <p:spPr bwMode="auto">
                <a:xfrm>
                  <a:off x="1058" y="1139"/>
                  <a:ext cx="26" cy="28"/>
                </a:xfrm>
                <a:custGeom>
                  <a:avLst/>
                  <a:gdLst>
                    <a:gd name="T0" fmla="*/ 1 w 15"/>
                    <a:gd name="T1" fmla="*/ 0 h 16"/>
                    <a:gd name="T2" fmla="*/ 3 w 15"/>
                    <a:gd name="T3" fmla="*/ 9 h 16"/>
                    <a:gd name="T4" fmla="*/ 3 w 15"/>
                    <a:gd name="T5" fmla="*/ 8 h 16"/>
                    <a:gd name="T6" fmla="*/ 7 w 15"/>
                    <a:gd name="T7" fmla="*/ 14 h 16"/>
                    <a:gd name="T8" fmla="*/ 6 w 15"/>
                    <a:gd name="T9" fmla="*/ 15 h 16"/>
                    <a:gd name="T10" fmla="*/ 15 w 15"/>
                    <a:gd name="T11" fmla="*/ 6 h 16"/>
                    <a:gd name="T12" fmla="*/ 9 w 15"/>
                    <a:gd name="T13" fmla="*/ 2 h 16"/>
                    <a:gd name="T14" fmla="*/ 1 w 15"/>
                    <a:gd name="T15" fmla="*/ 0 h 16"/>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6"/>
                    <a:gd name="T26" fmla="*/ 15 w 15"/>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6">
                      <a:moveTo>
                        <a:pt x="1" y="0"/>
                      </a:moveTo>
                      <a:cubicBezTo>
                        <a:pt x="0" y="3"/>
                        <a:pt x="5" y="7"/>
                        <a:pt x="3" y="9"/>
                      </a:cubicBezTo>
                      <a:cubicBezTo>
                        <a:pt x="3" y="9"/>
                        <a:pt x="3" y="8"/>
                        <a:pt x="3" y="8"/>
                      </a:cubicBezTo>
                      <a:cubicBezTo>
                        <a:pt x="3" y="10"/>
                        <a:pt x="4" y="13"/>
                        <a:pt x="7" y="14"/>
                      </a:cubicBezTo>
                      <a:cubicBezTo>
                        <a:pt x="6" y="14"/>
                        <a:pt x="6" y="15"/>
                        <a:pt x="6" y="15"/>
                      </a:cubicBezTo>
                      <a:cubicBezTo>
                        <a:pt x="10" y="16"/>
                        <a:pt x="14" y="10"/>
                        <a:pt x="15" y="6"/>
                      </a:cubicBezTo>
                      <a:cubicBezTo>
                        <a:pt x="15" y="1"/>
                        <a:pt x="14" y="1"/>
                        <a:pt x="9" y="2"/>
                      </a:cubicBezTo>
                      <a:cubicBezTo>
                        <a:pt x="7" y="3"/>
                        <a:pt x="4"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6" name="Freeform 542"/>
                <p:cNvSpPr>
                  <a:spLocks noEditPoints="1" noChangeArrowheads="1"/>
                </p:cNvSpPr>
                <p:nvPr/>
              </p:nvSpPr>
              <p:spPr bwMode="auto">
                <a:xfrm>
                  <a:off x="1058" y="1137"/>
                  <a:ext cx="28" cy="30"/>
                </a:xfrm>
                <a:custGeom>
                  <a:avLst/>
                  <a:gdLst>
                    <a:gd name="T0" fmla="*/ 7 w 16"/>
                    <a:gd name="T1" fmla="*/ 17 h 17"/>
                    <a:gd name="T2" fmla="*/ 6 w 16"/>
                    <a:gd name="T3" fmla="*/ 17 h 17"/>
                    <a:gd name="T4" fmla="*/ 4 w 16"/>
                    <a:gd name="T5" fmla="*/ 16 h 17"/>
                    <a:gd name="T6" fmla="*/ 5 w 16"/>
                    <a:gd name="T7" fmla="*/ 15 h 17"/>
                    <a:gd name="T8" fmla="*/ 2 w 16"/>
                    <a:gd name="T9" fmla="*/ 9 h 17"/>
                    <a:gd name="T10" fmla="*/ 2 w 16"/>
                    <a:gd name="T11" fmla="*/ 7 h 17"/>
                    <a:gd name="T12" fmla="*/ 1 w 16"/>
                    <a:gd name="T13" fmla="*/ 6 h 17"/>
                    <a:gd name="T14" fmla="*/ 0 w 16"/>
                    <a:gd name="T15" fmla="*/ 1 h 17"/>
                    <a:gd name="T16" fmla="*/ 0 w 16"/>
                    <a:gd name="T17" fmla="*/ 0 h 17"/>
                    <a:gd name="T18" fmla="*/ 1 w 16"/>
                    <a:gd name="T19" fmla="*/ 0 h 17"/>
                    <a:gd name="T20" fmla="*/ 3 w 16"/>
                    <a:gd name="T21" fmla="*/ 1 h 17"/>
                    <a:gd name="T22" fmla="*/ 9 w 16"/>
                    <a:gd name="T23" fmla="*/ 2 h 17"/>
                    <a:gd name="T24" fmla="*/ 13 w 16"/>
                    <a:gd name="T25" fmla="*/ 1 h 17"/>
                    <a:gd name="T26" fmla="*/ 15 w 16"/>
                    <a:gd name="T27" fmla="*/ 2 h 17"/>
                    <a:gd name="T28" fmla="*/ 16 w 16"/>
                    <a:gd name="T29" fmla="*/ 8 h 17"/>
                    <a:gd name="T30" fmla="*/ 7 w 16"/>
                    <a:gd name="T31" fmla="*/ 17 h 17"/>
                    <a:gd name="T32" fmla="*/ 4 w 16"/>
                    <a:gd name="T33" fmla="*/ 11 h 17"/>
                    <a:gd name="T34" fmla="*/ 7 w 16"/>
                    <a:gd name="T35" fmla="*/ 14 h 17"/>
                    <a:gd name="T36" fmla="*/ 8 w 16"/>
                    <a:gd name="T37" fmla="*/ 14 h 17"/>
                    <a:gd name="T38" fmla="*/ 8 w 16"/>
                    <a:gd name="T39" fmla="*/ 15 h 17"/>
                    <a:gd name="T40" fmla="*/ 14 w 16"/>
                    <a:gd name="T41" fmla="*/ 7 h 17"/>
                    <a:gd name="T42" fmla="*/ 13 w 16"/>
                    <a:gd name="T43" fmla="*/ 4 h 17"/>
                    <a:gd name="T44" fmla="*/ 10 w 16"/>
                    <a:gd name="T45" fmla="*/ 4 h 17"/>
                    <a:gd name="T46" fmla="*/ 2 w 16"/>
                    <a:gd name="T47" fmla="*/ 3 h 17"/>
                    <a:gd name="T48" fmla="*/ 2 w 16"/>
                    <a:gd name="T49" fmla="*/ 2 h 17"/>
                    <a:gd name="T50" fmla="*/ 3 w 16"/>
                    <a:gd name="T51" fmla="*/ 6 h 17"/>
                    <a:gd name="T52" fmla="*/ 4 w 16"/>
                    <a:gd name="T53" fmla="*/ 11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
                    <a:gd name="T82" fmla="*/ 0 h 17"/>
                    <a:gd name="T83" fmla="*/ 16 w 16"/>
                    <a:gd name="T84" fmla="*/ 17 h 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 h="17">
                      <a:moveTo>
                        <a:pt x="7" y="17"/>
                      </a:moveTo>
                      <a:cubicBezTo>
                        <a:pt x="7" y="17"/>
                        <a:pt x="6" y="17"/>
                        <a:pt x="6" y="17"/>
                      </a:cubicBezTo>
                      <a:cubicBezTo>
                        <a:pt x="4" y="16"/>
                        <a:pt x="4" y="16"/>
                        <a:pt x="4" y="16"/>
                      </a:cubicBezTo>
                      <a:cubicBezTo>
                        <a:pt x="5" y="15"/>
                        <a:pt x="5" y="15"/>
                        <a:pt x="5" y="15"/>
                      </a:cubicBezTo>
                      <a:cubicBezTo>
                        <a:pt x="3" y="14"/>
                        <a:pt x="2" y="11"/>
                        <a:pt x="2" y="9"/>
                      </a:cubicBezTo>
                      <a:cubicBezTo>
                        <a:pt x="2" y="7"/>
                        <a:pt x="2" y="7"/>
                        <a:pt x="2" y="7"/>
                      </a:cubicBezTo>
                      <a:cubicBezTo>
                        <a:pt x="2" y="7"/>
                        <a:pt x="2" y="7"/>
                        <a:pt x="1" y="6"/>
                      </a:cubicBezTo>
                      <a:cubicBezTo>
                        <a:pt x="1" y="5"/>
                        <a:pt x="0" y="3"/>
                        <a:pt x="0" y="1"/>
                      </a:cubicBezTo>
                      <a:cubicBezTo>
                        <a:pt x="0" y="0"/>
                        <a:pt x="0" y="0"/>
                        <a:pt x="0" y="0"/>
                      </a:cubicBezTo>
                      <a:cubicBezTo>
                        <a:pt x="1" y="0"/>
                        <a:pt x="1" y="0"/>
                        <a:pt x="1" y="0"/>
                      </a:cubicBezTo>
                      <a:cubicBezTo>
                        <a:pt x="2" y="0"/>
                        <a:pt x="3" y="1"/>
                        <a:pt x="3" y="1"/>
                      </a:cubicBezTo>
                      <a:cubicBezTo>
                        <a:pt x="5" y="2"/>
                        <a:pt x="7" y="3"/>
                        <a:pt x="9" y="2"/>
                      </a:cubicBezTo>
                      <a:cubicBezTo>
                        <a:pt x="11" y="2"/>
                        <a:pt x="12" y="1"/>
                        <a:pt x="13" y="1"/>
                      </a:cubicBezTo>
                      <a:cubicBezTo>
                        <a:pt x="14" y="1"/>
                        <a:pt x="14" y="2"/>
                        <a:pt x="15" y="2"/>
                      </a:cubicBezTo>
                      <a:cubicBezTo>
                        <a:pt x="16" y="3"/>
                        <a:pt x="16" y="5"/>
                        <a:pt x="16" y="8"/>
                      </a:cubicBezTo>
                      <a:cubicBezTo>
                        <a:pt x="15" y="12"/>
                        <a:pt x="11" y="17"/>
                        <a:pt x="7" y="17"/>
                      </a:cubicBezTo>
                      <a:close/>
                      <a:moveTo>
                        <a:pt x="4" y="11"/>
                      </a:moveTo>
                      <a:cubicBezTo>
                        <a:pt x="4" y="12"/>
                        <a:pt x="5" y="14"/>
                        <a:pt x="7" y="14"/>
                      </a:cubicBezTo>
                      <a:cubicBezTo>
                        <a:pt x="8" y="14"/>
                        <a:pt x="8" y="14"/>
                        <a:pt x="8" y="14"/>
                      </a:cubicBezTo>
                      <a:cubicBezTo>
                        <a:pt x="8" y="15"/>
                        <a:pt x="8" y="15"/>
                        <a:pt x="8" y="15"/>
                      </a:cubicBezTo>
                      <a:cubicBezTo>
                        <a:pt x="11" y="14"/>
                        <a:pt x="14" y="10"/>
                        <a:pt x="14" y="7"/>
                      </a:cubicBezTo>
                      <a:cubicBezTo>
                        <a:pt x="14" y="6"/>
                        <a:pt x="14" y="4"/>
                        <a:pt x="13" y="4"/>
                      </a:cubicBezTo>
                      <a:cubicBezTo>
                        <a:pt x="13" y="3"/>
                        <a:pt x="11" y="4"/>
                        <a:pt x="10" y="4"/>
                      </a:cubicBezTo>
                      <a:cubicBezTo>
                        <a:pt x="7" y="5"/>
                        <a:pt x="5" y="4"/>
                        <a:pt x="2" y="3"/>
                      </a:cubicBezTo>
                      <a:cubicBezTo>
                        <a:pt x="2" y="3"/>
                        <a:pt x="2" y="3"/>
                        <a:pt x="2" y="2"/>
                      </a:cubicBezTo>
                      <a:cubicBezTo>
                        <a:pt x="2" y="3"/>
                        <a:pt x="3" y="5"/>
                        <a:pt x="3" y="6"/>
                      </a:cubicBezTo>
                      <a:cubicBezTo>
                        <a:pt x="4" y="7"/>
                        <a:pt x="5" y="9"/>
                        <a:pt x="4"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7" name="Freeform 543"/>
                <p:cNvSpPr>
                  <a:spLocks noChangeArrowheads="1"/>
                </p:cNvSpPr>
                <p:nvPr/>
              </p:nvSpPr>
              <p:spPr bwMode="auto">
                <a:xfrm>
                  <a:off x="849" y="803"/>
                  <a:ext cx="11" cy="9"/>
                </a:xfrm>
                <a:custGeom>
                  <a:avLst/>
                  <a:gdLst>
                    <a:gd name="T0" fmla="*/ 0 w 6"/>
                    <a:gd name="T1" fmla="*/ 3 h 5"/>
                    <a:gd name="T2" fmla="*/ 6 w 6"/>
                    <a:gd name="T3" fmla="*/ 4 h 5"/>
                    <a:gd name="T4" fmla="*/ 4 w 6"/>
                    <a:gd name="T5" fmla="*/ 2 h 5"/>
                    <a:gd name="T6" fmla="*/ 3 w 6"/>
                    <a:gd name="T7" fmla="*/ 5 h 5"/>
                    <a:gd name="T8" fmla="*/ 0 w 6"/>
                    <a:gd name="T9" fmla="*/ 3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0" y="3"/>
                      </a:moveTo>
                      <a:cubicBezTo>
                        <a:pt x="3" y="2"/>
                        <a:pt x="5" y="0"/>
                        <a:pt x="6" y="4"/>
                      </a:cubicBezTo>
                      <a:cubicBezTo>
                        <a:pt x="6" y="3"/>
                        <a:pt x="5" y="3"/>
                        <a:pt x="4" y="2"/>
                      </a:cubicBezTo>
                      <a:cubicBezTo>
                        <a:pt x="4" y="3"/>
                        <a:pt x="3" y="4"/>
                        <a:pt x="3" y="5"/>
                      </a:cubicBezTo>
                      <a:cubicBezTo>
                        <a:pt x="2" y="5"/>
                        <a:pt x="1" y="4"/>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8" name="Freeform 544"/>
                <p:cNvSpPr>
                  <a:spLocks noChangeArrowheads="1"/>
                </p:cNvSpPr>
                <p:nvPr/>
              </p:nvSpPr>
              <p:spPr bwMode="auto">
                <a:xfrm>
                  <a:off x="848" y="803"/>
                  <a:ext cx="15" cy="14"/>
                </a:xfrm>
                <a:custGeom>
                  <a:avLst/>
                  <a:gdLst>
                    <a:gd name="T0" fmla="*/ 9 w 9"/>
                    <a:gd name="T1" fmla="*/ 8 h 8"/>
                    <a:gd name="T2" fmla="*/ 6 w 9"/>
                    <a:gd name="T3" fmla="*/ 4 h 8"/>
                    <a:gd name="T4" fmla="*/ 6 w 9"/>
                    <a:gd name="T5" fmla="*/ 4 h 8"/>
                    <a:gd name="T6" fmla="*/ 5 w 9"/>
                    <a:gd name="T7" fmla="*/ 4 h 8"/>
                    <a:gd name="T8" fmla="*/ 5 w 9"/>
                    <a:gd name="T9" fmla="*/ 6 h 8"/>
                    <a:gd name="T10" fmla="*/ 4 w 9"/>
                    <a:gd name="T11" fmla="*/ 7 h 8"/>
                    <a:gd name="T12" fmla="*/ 3 w 9"/>
                    <a:gd name="T13" fmla="*/ 6 h 8"/>
                    <a:gd name="T14" fmla="*/ 2 w 9"/>
                    <a:gd name="T15" fmla="*/ 5 h 8"/>
                    <a:gd name="T16" fmla="*/ 1 w 9"/>
                    <a:gd name="T17" fmla="*/ 4 h 8"/>
                    <a:gd name="T18" fmla="*/ 0 w 9"/>
                    <a:gd name="T19" fmla="*/ 3 h 8"/>
                    <a:gd name="T20" fmla="*/ 2 w 9"/>
                    <a:gd name="T21" fmla="*/ 2 h 8"/>
                    <a:gd name="T22" fmla="*/ 5 w 9"/>
                    <a:gd name="T23" fmla="*/ 1 h 8"/>
                    <a:gd name="T24" fmla="*/ 5 w 9"/>
                    <a:gd name="T25" fmla="*/ 0 h 8"/>
                    <a:gd name="T26" fmla="*/ 5 w 9"/>
                    <a:gd name="T27" fmla="*/ 1 h 8"/>
                    <a:gd name="T28" fmla="*/ 8 w 9"/>
                    <a:gd name="T29" fmla="*/ 4 h 8"/>
                    <a:gd name="T30" fmla="*/ 9 w 9"/>
                    <a:gd name="T31" fmla="*/ 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8"/>
                    <a:gd name="T50" fmla="*/ 9 w 9"/>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8">
                      <a:moveTo>
                        <a:pt x="9" y="8"/>
                      </a:moveTo>
                      <a:cubicBezTo>
                        <a:pt x="6" y="4"/>
                        <a:pt x="6" y="4"/>
                        <a:pt x="6" y="4"/>
                      </a:cubicBezTo>
                      <a:cubicBezTo>
                        <a:pt x="6" y="4"/>
                        <a:pt x="6" y="4"/>
                        <a:pt x="6" y="4"/>
                      </a:cubicBezTo>
                      <a:cubicBezTo>
                        <a:pt x="6" y="4"/>
                        <a:pt x="5" y="4"/>
                        <a:pt x="5" y="4"/>
                      </a:cubicBezTo>
                      <a:cubicBezTo>
                        <a:pt x="5" y="5"/>
                        <a:pt x="5" y="5"/>
                        <a:pt x="5" y="6"/>
                      </a:cubicBezTo>
                      <a:cubicBezTo>
                        <a:pt x="4" y="7"/>
                        <a:pt x="4" y="7"/>
                        <a:pt x="4" y="7"/>
                      </a:cubicBezTo>
                      <a:cubicBezTo>
                        <a:pt x="3" y="6"/>
                        <a:pt x="3" y="6"/>
                        <a:pt x="3" y="6"/>
                      </a:cubicBezTo>
                      <a:cubicBezTo>
                        <a:pt x="3" y="6"/>
                        <a:pt x="3" y="6"/>
                        <a:pt x="2" y="5"/>
                      </a:cubicBezTo>
                      <a:cubicBezTo>
                        <a:pt x="2" y="5"/>
                        <a:pt x="1" y="4"/>
                        <a:pt x="1" y="4"/>
                      </a:cubicBezTo>
                      <a:cubicBezTo>
                        <a:pt x="0" y="3"/>
                        <a:pt x="0" y="3"/>
                        <a:pt x="0" y="3"/>
                      </a:cubicBezTo>
                      <a:cubicBezTo>
                        <a:pt x="2" y="2"/>
                        <a:pt x="2" y="2"/>
                        <a:pt x="2" y="2"/>
                      </a:cubicBezTo>
                      <a:cubicBezTo>
                        <a:pt x="3" y="1"/>
                        <a:pt x="4" y="1"/>
                        <a:pt x="5" y="1"/>
                      </a:cubicBezTo>
                      <a:cubicBezTo>
                        <a:pt x="5" y="0"/>
                        <a:pt x="5" y="0"/>
                        <a:pt x="5" y="0"/>
                      </a:cubicBezTo>
                      <a:cubicBezTo>
                        <a:pt x="5" y="1"/>
                        <a:pt x="5" y="1"/>
                        <a:pt x="5" y="1"/>
                      </a:cubicBezTo>
                      <a:cubicBezTo>
                        <a:pt x="6" y="0"/>
                        <a:pt x="8" y="1"/>
                        <a:pt x="8" y="4"/>
                      </a:cubicBezTo>
                      <a:lnTo>
                        <a:pt x="9"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9" name="Freeform 545"/>
                <p:cNvSpPr>
                  <a:spLocks noChangeArrowheads="1"/>
                </p:cNvSpPr>
                <p:nvPr/>
              </p:nvSpPr>
              <p:spPr bwMode="auto">
                <a:xfrm>
                  <a:off x="1034" y="856"/>
                  <a:ext cx="67" cy="56"/>
                </a:xfrm>
                <a:custGeom>
                  <a:avLst/>
                  <a:gdLst>
                    <a:gd name="T0" fmla="*/ 0 w 39"/>
                    <a:gd name="T1" fmla="*/ 10 h 32"/>
                    <a:gd name="T2" fmla="*/ 0 w 39"/>
                    <a:gd name="T3" fmla="*/ 0 h 32"/>
                    <a:gd name="T4" fmla="*/ 15 w 39"/>
                    <a:gd name="T5" fmla="*/ 6 h 32"/>
                    <a:gd name="T6" fmla="*/ 20 w 39"/>
                    <a:gd name="T7" fmla="*/ 12 h 32"/>
                    <a:gd name="T8" fmla="*/ 27 w 39"/>
                    <a:gd name="T9" fmla="*/ 17 h 32"/>
                    <a:gd name="T10" fmla="*/ 24 w 39"/>
                    <a:gd name="T11" fmla="*/ 17 h 32"/>
                    <a:gd name="T12" fmla="*/ 29 w 39"/>
                    <a:gd name="T13" fmla="*/ 24 h 32"/>
                    <a:gd name="T14" fmla="*/ 32 w 39"/>
                    <a:gd name="T15" fmla="*/ 25 h 32"/>
                    <a:gd name="T16" fmla="*/ 35 w 39"/>
                    <a:gd name="T17" fmla="*/ 28 h 32"/>
                    <a:gd name="T18" fmla="*/ 35 w 39"/>
                    <a:gd name="T19" fmla="*/ 29 h 32"/>
                    <a:gd name="T20" fmla="*/ 39 w 39"/>
                    <a:gd name="T21" fmla="*/ 30 h 32"/>
                    <a:gd name="T22" fmla="*/ 37 w 39"/>
                    <a:gd name="T23" fmla="*/ 31 h 32"/>
                    <a:gd name="T24" fmla="*/ 38 w 39"/>
                    <a:gd name="T25" fmla="*/ 31 h 32"/>
                    <a:gd name="T26" fmla="*/ 23 w 39"/>
                    <a:gd name="T27" fmla="*/ 26 h 32"/>
                    <a:gd name="T28" fmla="*/ 19 w 39"/>
                    <a:gd name="T29" fmla="*/ 22 h 32"/>
                    <a:gd name="T30" fmla="*/ 11 w 39"/>
                    <a:gd name="T31" fmla="*/ 20 h 32"/>
                    <a:gd name="T32" fmla="*/ 8 w 39"/>
                    <a:gd name="T33" fmla="*/ 23 h 32"/>
                    <a:gd name="T34" fmla="*/ 1 w 39"/>
                    <a:gd name="T35" fmla="*/ 25 h 32"/>
                    <a:gd name="T36" fmla="*/ 0 w 39"/>
                    <a:gd name="T37" fmla="*/ 10 h 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32"/>
                    <a:gd name="T59" fmla="*/ 39 w 39"/>
                    <a:gd name="T60" fmla="*/ 32 h 3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32">
                      <a:moveTo>
                        <a:pt x="0" y="10"/>
                      </a:moveTo>
                      <a:cubicBezTo>
                        <a:pt x="0" y="6"/>
                        <a:pt x="0" y="3"/>
                        <a:pt x="0" y="0"/>
                      </a:cubicBezTo>
                      <a:cubicBezTo>
                        <a:pt x="5" y="2"/>
                        <a:pt x="11" y="3"/>
                        <a:pt x="15" y="6"/>
                      </a:cubicBezTo>
                      <a:cubicBezTo>
                        <a:pt x="18" y="8"/>
                        <a:pt x="18" y="11"/>
                        <a:pt x="20" y="12"/>
                      </a:cubicBezTo>
                      <a:cubicBezTo>
                        <a:pt x="23" y="13"/>
                        <a:pt x="27" y="13"/>
                        <a:pt x="27" y="17"/>
                      </a:cubicBezTo>
                      <a:cubicBezTo>
                        <a:pt x="26" y="16"/>
                        <a:pt x="25" y="17"/>
                        <a:pt x="24" y="17"/>
                      </a:cubicBezTo>
                      <a:cubicBezTo>
                        <a:pt x="25" y="20"/>
                        <a:pt x="27" y="22"/>
                        <a:pt x="29" y="24"/>
                      </a:cubicBezTo>
                      <a:cubicBezTo>
                        <a:pt x="30" y="25"/>
                        <a:pt x="31" y="24"/>
                        <a:pt x="32" y="25"/>
                      </a:cubicBezTo>
                      <a:cubicBezTo>
                        <a:pt x="33" y="26"/>
                        <a:pt x="32" y="28"/>
                        <a:pt x="35" y="28"/>
                      </a:cubicBezTo>
                      <a:cubicBezTo>
                        <a:pt x="35" y="28"/>
                        <a:pt x="35" y="29"/>
                        <a:pt x="35" y="29"/>
                      </a:cubicBezTo>
                      <a:cubicBezTo>
                        <a:pt x="36" y="29"/>
                        <a:pt x="37" y="30"/>
                        <a:pt x="39" y="30"/>
                      </a:cubicBezTo>
                      <a:cubicBezTo>
                        <a:pt x="38" y="30"/>
                        <a:pt x="37" y="30"/>
                        <a:pt x="37" y="31"/>
                      </a:cubicBezTo>
                      <a:cubicBezTo>
                        <a:pt x="37" y="31"/>
                        <a:pt x="37" y="31"/>
                        <a:pt x="38" y="31"/>
                      </a:cubicBezTo>
                      <a:cubicBezTo>
                        <a:pt x="36" y="32"/>
                        <a:pt x="23" y="30"/>
                        <a:pt x="23" y="26"/>
                      </a:cubicBezTo>
                      <a:cubicBezTo>
                        <a:pt x="23" y="26"/>
                        <a:pt x="20" y="22"/>
                        <a:pt x="19" y="22"/>
                      </a:cubicBezTo>
                      <a:cubicBezTo>
                        <a:pt x="16" y="21"/>
                        <a:pt x="14" y="20"/>
                        <a:pt x="11" y="20"/>
                      </a:cubicBezTo>
                      <a:cubicBezTo>
                        <a:pt x="11" y="22"/>
                        <a:pt x="9" y="22"/>
                        <a:pt x="8" y="23"/>
                      </a:cubicBezTo>
                      <a:cubicBezTo>
                        <a:pt x="12" y="27"/>
                        <a:pt x="1" y="28"/>
                        <a:pt x="1" y="25"/>
                      </a:cubicBezTo>
                      <a:cubicBezTo>
                        <a:pt x="0" y="20"/>
                        <a:pt x="0" y="15"/>
                        <a:pt x="0" y="1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0" name="Freeform 546"/>
                <p:cNvSpPr>
                  <a:spLocks noEditPoints="1" noChangeArrowheads="1"/>
                </p:cNvSpPr>
                <p:nvPr/>
              </p:nvSpPr>
              <p:spPr bwMode="auto">
                <a:xfrm>
                  <a:off x="1032" y="855"/>
                  <a:ext cx="74" cy="57"/>
                </a:xfrm>
                <a:custGeom>
                  <a:avLst/>
                  <a:gdLst>
                    <a:gd name="T0" fmla="*/ 29 w 43"/>
                    <a:gd name="T1" fmla="*/ 32 h 33"/>
                    <a:gd name="T2" fmla="*/ 20 w 43"/>
                    <a:gd name="T3" fmla="*/ 24 h 33"/>
                    <a:gd name="T4" fmla="*/ 13 w 43"/>
                    <a:gd name="T5" fmla="*/ 22 h 33"/>
                    <a:gd name="T6" fmla="*/ 11 w 43"/>
                    <a:gd name="T7" fmla="*/ 26 h 33"/>
                    <a:gd name="T8" fmla="*/ 1 w 43"/>
                    <a:gd name="T9" fmla="*/ 26 h 33"/>
                    <a:gd name="T10" fmla="*/ 0 w 43"/>
                    <a:gd name="T11" fmla="*/ 0 h 33"/>
                    <a:gd name="T12" fmla="*/ 5 w 43"/>
                    <a:gd name="T13" fmla="*/ 1 h 33"/>
                    <a:gd name="T14" fmla="*/ 20 w 43"/>
                    <a:gd name="T15" fmla="*/ 10 h 33"/>
                    <a:gd name="T16" fmla="*/ 23 w 43"/>
                    <a:gd name="T17" fmla="*/ 12 h 33"/>
                    <a:gd name="T18" fmla="*/ 29 w 43"/>
                    <a:gd name="T19" fmla="*/ 19 h 33"/>
                    <a:gd name="T20" fmla="*/ 26 w 43"/>
                    <a:gd name="T21" fmla="*/ 19 h 33"/>
                    <a:gd name="T22" fmla="*/ 29 w 43"/>
                    <a:gd name="T23" fmla="*/ 22 h 33"/>
                    <a:gd name="T24" fmla="*/ 32 w 43"/>
                    <a:gd name="T25" fmla="*/ 25 h 33"/>
                    <a:gd name="T26" fmla="*/ 35 w 43"/>
                    <a:gd name="T27" fmla="*/ 27 h 33"/>
                    <a:gd name="T28" fmla="*/ 38 w 43"/>
                    <a:gd name="T29" fmla="*/ 28 h 33"/>
                    <a:gd name="T30" fmla="*/ 43 w 43"/>
                    <a:gd name="T31" fmla="*/ 31 h 33"/>
                    <a:gd name="T32" fmla="*/ 41 w 43"/>
                    <a:gd name="T33" fmla="*/ 32 h 33"/>
                    <a:gd name="T34" fmla="*/ 37 w 43"/>
                    <a:gd name="T35" fmla="*/ 33 h 33"/>
                    <a:gd name="T36" fmla="*/ 12 w 43"/>
                    <a:gd name="T37" fmla="*/ 20 h 33"/>
                    <a:gd name="T38" fmla="*/ 21 w 43"/>
                    <a:gd name="T39" fmla="*/ 22 h 33"/>
                    <a:gd name="T40" fmla="*/ 29 w 43"/>
                    <a:gd name="T41" fmla="*/ 30 h 33"/>
                    <a:gd name="T42" fmla="*/ 36 w 43"/>
                    <a:gd name="T43" fmla="*/ 31 h 33"/>
                    <a:gd name="T44" fmla="*/ 34 w 43"/>
                    <a:gd name="T45" fmla="*/ 30 h 33"/>
                    <a:gd name="T46" fmla="*/ 32 w 43"/>
                    <a:gd name="T47" fmla="*/ 27 h 33"/>
                    <a:gd name="T48" fmla="*/ 29 w 43"/>
                    <a:gd name="T49" fmla="*/ 25 h 33"/>
                    <a:gd name="T50" fmla="*/ 24 w 43"/>
                    <a:gd name="T51" fmla="*/ 18 h 33"/>
                    <a:gd name="T52" fmla="*/ 25 w 43"/>
                    <a:gd name="T53" fmla="*/ 17 h 33"/>
                    <a:gd name="T54" fmla="*/ 27 w 43"/>
                    <a:gd name="T55" fmla="*/ 17 h 33"/>
                    <a:gd name="T56" fmla="*/ 21 w 43"/>
                    <a:gd name="T57" fmla="*/ 14 h 33"/>
                    <a:gd name="T58" fmla="*/ 16 w 43"/>
                    <a:gd name="T59" fmla="*/ 8 h 33"/>
                    <a:gd name="T60" fmla="*/ 2 w 43"/>
                    <a:gd name="T61" fmla="*/ 2 h 33"/>
                    <a:gd name="T62" fmla="*/ 3 w 43"/>
                    <a:gd name="T63" fmla="*/ 26 h 33"/>
                    <a:gd name="T64" fmla="*/ 9 w 43"/>
                    <a:gd name="T65" fmla="*/ 26 h 33"/>
                    <a:gd name="T66" fmla="*/ 7 w 43"/>
                    <a:gd name="T67" fmla="*/ 24 h 33"/>
                    <a:gd name="T68" fmla="*/ 9 w 43"/>
                    <a:gd name="T69" fmla="*/ 23 h 33"/>
                    <a:gd name="T70" fmla="*/ 11 w 43"/>
                    <a:gd name="T71" fmla="*/ 20 h 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3"/>
                    <a:gd name="T109" fmla="*/ 0 h 33"/>
                    <a:gd name="T110" fmla="*/ 43 w 43"/>
                    <a:gd name="T111" fmla="*/ 33 h 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 h="33">
                      <a:moveTo>
                        <a:pt x="37" y="33"/>
                      </a:moveTo>
                      <a:cubicBezTo>
                        <a:pt x="35" y="33"/>
                        <a:pt x="32" y="33"/>
                        <a:pt x="29" y="32"/>
                      </a:cubicBezTo>
                      <a:cubicBezTo>
                        <a:pt x="25" y="31"/>
                        <a:pt x="23" y="29"/>
                        <a:pt x="23" y="27"/>
                      </a:cubicBezTo>
                      <a:cubicBezTo>
                        <a:pt x="23" y="27"/>
                        <a:pt x="20" y="24"/>
                        <a:pt x="20" y="24"/>
                      </a:cubicBezTo>
                      <a:cubicBezTo>
                        <a:pt x="20" y="24"/>
                        <a:pt x="20" y="24"/>
                        <a:pt x="20" y="24"/>
                      </a:cubicBezTo>
                      <a:cubicBezTo>
                        <a:pt x="17" y="23"/>
                        <a:pt x="15" y="22"/>
                        <a:pt x="13" y="22"/>
                      </a:cubicBezTo>
                      <a:cubicBezTo>
                        <a:pt x="13" y="23"/>
                        <a:pt x="11" y="24"/>
                        <a:pt x="10" y="24"/>
                      </a:cubicBezTo>
                      <a:cubicBezTo>
                        <a:pt x="11" y="25"/>
                        <a:pt x="11" y="26"/>
                        <a:pt x="11" y="26"/>
                      </a:cubicBezTo>
                      <a:cubicBezTo>
                        <a:pt x="10" y="28"/>
                        <a:pt x="8" y="29"/>
                        <a:pt x="5" y="29"/>
                      </a:cubicBezTo>
                      <a:cubicBezTo>
                        <a:pt x="3" y="29"/>
                        <a:pt x="1" y="28"/>
                        <a:pt x="1" y="26"/>
                      </a:cubicBezTo>
                      <a:cubicBezTo>
                        <a:pt x="0" y="20"/>
                        <a:pt x="0" y="16"/>
                        <a:pt x="0" y="11"/>
                      </a:cubicBezTo>
                      <a:cubicBezTo>
                        <a:pt x="0" y="0"/>
                        <a:pt x="0" y="0"/>
                        <a:pt x="0" y="0"/>
                      </a:cubicBezTo>
                      <a:cubicBezTo>
                        <a:pt x="1" y="0"/>
                        <a:pt x="1" y="0"/>
                        <a:pt x="1" y="0"/>
                      </a:cubicBezTo>
                      <a:cubicBezTo>
                        <a:pt x="3" y="1"/>
                        <a:pt x="4" y="1"/>
                        <a:pt x="5" y="1"/>
                      </a:cubicBezTo>
                      <a:cubicBezTo>
                        <a:pt x="9" y="3"/>
                        <a:pt x="13" y="4"/>
                        <a:pt x="17" y="7"/>
                      </a:cubicBezTo>
                      <a:cubicBezTo>
                        <a:pt x="18" y="7"/>
                        <a:pt x="19" y="9"/>
                        <a:pt x="20" y="10"/>
                      </a:cubicBezTo>
                      <a:cubicBezTo>
                        <a:pt x="20" y="11"/>
                        <a:pt x="21" y="12"/>
                        <a:pt x="22" y="12"/>
                      </a:cubicBezTo>
                      <a:cubicBezTo>
                        <a:pt x="22" y="12"/>
                        <a:pt x="23" y="12"/>
                        <a:pt x="23" y="12"/>
                      </a:cubicBezTo>
                      <a:cubicBezTo>
                        <a:pt x="26" y="13"/>
                        <a:pt x="29" y="14"/>
                        <a:pt x="29" y="18"/>
                      </a:cubicBezTo>
                      <a:cubicBezTo>
                        <a:pt x="29" y="19"/>
                        <a:pt x="29" y="19"/>
                        <a:pt x="29" y="19"/>
                      </a:cubicBezTo>
                      <a:cubicBezTo>
                        <a:pt x="28" y="19"/>
                        <a:pt x="28" y="19"/>
                        <a:pt x="28" y="19"/>
                      </a:cubicBezTo>
                      <a:cubicBezTo>
                        <a:pt x="27" y="19"/>
                        <a:pt x="27" y="19"/>
                        <a:pt x="26" y="19"/>
                      </a:cubicBezTo>
                      <a:cubicBezTo>
                        <a:pt x="26" y="19"/>
                        <a:pt x="26" y="19"/>
                        <a:pt x="26" y="19"/>
                      </a:cubicBezTo>
                      <a:cubicBezTo>
                        <a:pt x="27" y="20"/>
                        <a:pt x="28" y="21"/>
                        <a:pt x="29" y="22"/>
                      </a:cubicBezTo>
                      <a:cubicBezTo>
                        <a:pt x="29" y="23"/>
                        <a:pt x="30" y="24"/>
                        <a:pt x="31" y="24"/>
                      </a:cubicBezTo>
                      <a:cubicBezTo>
                        <a:pt x="31" y="25"/>
                        <a:pt x="31" y="25"/>
                        <a:pt x="32" y="25"/>
                      </a:cubicBezTo>
                      <a:cubicBezTo>
                        <a:pt x="32" y="25"/>
                        <a:pt x="33" y="25"/>
                        <a:pt x="34" y="26"/>
                      </a:cubicBezTo>
                      <a:cubicBezTo>
                        <a:pt x="34" y="26"/>
                        <a:pt x="34" y="27"/>
                        <a:pt x="35" y="27"/>
                      </a:cubicBezTo>
                      <a:cubicBezTo>
                        <a:pt x="35" y="28"/>
                        <a:pt x="35" y="28"/>
                        <a:pt x="36" y="28"/>
                      </a:cubicBezTo>
                      <a:cubicBezTo>
                        <a:pt x="38" y="28"/>
                        <a:pt x="38" y="28"/>
                        <a:pt x="38" y="28"/>
                      </a:cubicBezTo>
                      <a:cubicBezTo>
                        <a:pt x="37" y="29"/>
                        <a:pt x="37" y="29"/>
                        <a:pt x="37" y="29"/>
                      </a:cubicBezTo>
                      <a:cubicBezTo>
                        <a:pt x="43" y="31"/>
                        <a:pt x="43" y="31"/>
                        <a:pt x="43" y="31"/>
                      </a:cubicBezTo>
                      <a:cubicBezTo>
                        <a:pt x="41" y="32"/>
                        <a:pt x="41" y="32"/>
                        <a:pt x="41" y="32"/>
                      </a:cubicBezTo>
                      <a:cubicBezTo>
                        <a:pt x="41" y="32"/>
                        <a:pt x="41" y="32"/>
                        <a:pt x="41" y="32"/>
                      </a:cubicBezTo>
                      <a:cubicBezTo>
                        <a:pt x="39" y="33"/>
                        <a:pt x="39" y="33"/>
                        <a:pt x="39" y="33"/>
                      </a:cubicBezTo>
                      <a:cubicBezTo>
                        <a:pt x="39" y="33"/>
                        <a:pt x="38" y="33"/>
                        <a:pt x="37" y="33"/>
                      </a:cubicBezTo>
                      <a:close/>
                      <a:moveTo>
                        <a:pt x="11" y="20"/>
                      </a:moveTo>
                      <a:cubicBezTo>
                        <a:pt x="12" y="20"/>
                        <a:pt x="12" y="20"/>
                        <a:pt x="12" y="20"/>
                      </a:cubicBezTo>
                      <a:cubicBezTo>
                        <a:pt x="15" y="20"/>
                        <a:pt x="17" y="21"/>
                        <a:pt x="20" y="22"/>
                      </a:cubicBezTo>
                      <a:cubicBezTo>
                        <a:pt x="21" y="22"/>
                        <a:pt x="21" y="22"/>
                        <a:pt x="21" y="22"/>
                      </a:cubicBezTo>
                      <a:cubicBezTo>
                        <a:pt x="21" y="22"/>
                        <a:pt x="25" y="26"/>
                        <a:pt x="25" y="27"/>
                      </a:cubicBezTo>
                      <a:cubicBezTo>
                        <a:pt x="25" y="28"/>
                        <a:pt x="26" y="29"/>
                        <a:pt x="29" y="30"/>
                      </a:cubicBezTo>
                      <a:cubicBezTo>
                        <a:pt x="32" y="31"/>
                        <a:pt x="34" y="31"/>
                        <a:pt x="36" y="31"/>
                      </a:cubicBezTo>
                      <a:cubicBezTo>
                        <a:pt x="36" y="31"/>
                        <a:pt x="36" y="31"/>
                        <a:pt x="36" y="31"/>
                      </a:cubicBezTo>
                      <a:cubicBezTo>
                        <a:pt x="34" y="30"/>
                        <a:pt x="34" y="30"/>
                        <a:pt x="34" y="30"/>
                      </a:cubicBezTo>
                      <a:cubicBezTo>
                        <a:pt x="34" y="30"/>
                        <a:pt x="34" y="30"/>
                        <a:pt x="34" y="30"/>
                      </a:cubicBezTo>
                      <a:cubicBezTo>
                        <a:pt x="34" y="29"/>
                        <a:pt x="33" y="29"/>
                        <a:pt x="33" y="28"/>
                      </a:cubicBezTo>
                      <a:cubicBezTo>
                        <a:pt x="33" y="28"/>
                        <a:pt x="33" y="27"/>
                        <a:pt x="32" y="27"/>
                      </a:cubicBezTo>
                      <a:cubicBezTo>
                        <a:pt x="32" y="27"/>
                        <a:pt x="32" y="27"/>
                        <a:pt x="31" y="27"/>
                      </a:cubicBezTo>
                      <a:cubicBezTo>
                        <a:pt x="31" y="27"/>
                        <a:pt x="30" y="27"/>
                        <a:pt x="29" y="25"/>
                      </a:cubicBezTo>
                      <a:cubicBezTo>
                        <a:pt x="29" y="25"/>
                        <a:pt x="28" y="24"/>
                        <a:pt x="27" y="23"/>
                      </a:cubicBezTo>
                      <a:cubicBezTo>
                        <a:pt x="26" y="22"/>
                        <a:pt x="24" y="20"/>
                        <a:pt x="24" y="18"/>
                      </a:cubicBezTo>
                      <a:cubicBezTo>
                        <a:pt x="23" y="17"/>
                        <a:pt x="23" y="17"/>
                        <a:pt x="23" y="17"/>
                      </a:cubicBezTo>
                      <a:cubicBezTo>
                        <a:pt x="25" y="17"/>
                        <a:pt x="25" y="17"/>
                        <a:pt x="25" y="17"/>
                      </a:cubicBezTo>
                      <a:cubicBezTo>
                        <a:pt x="25" y="17"/>
                        <a:pt x="26" y="17"/>
                        <a:pt x="26" y="17"/>
                      </a:cubicBezTo>
                      <a:cubicBezTo>
                        <a:pt x="26" y="17"/>
                        <a:pt x="26" y="17"/>
                        <a:pt x="27" y="17"/>
                      </a:cubicBezTo>
                      <a:cubicBezTo>
                        <a:pt x="26" y="15"/>
                        <a:pt x="25" y="15"/>
                        <a:pt x="23" y="14"/>
                      </a:cubicBezTo>
                      <a:cubicBezTo>
                        <a:pt x="22" y="14"/>
                        <a:pt x="21" y="14"/>
                        <a:pt x="21" y="14"/>
                      </a:cubicBezTo>
                      <a:cubicBezTo>
                        <a:pt x="19" y="13"/>
                        <a:pt x="19" y="12"/>
                        <a:pt x="18" y="11"/>
                      </a:cubicBezTo>
                      <a:cubicBezTo>
                        <a:pt x="17" y="10"/>
                        <a:pt x="17" y="9"/>
                        <a:pt x="16" y="8"/>
                      </a:cubicBezTo>
                      <a:cubicBezTo>
                        <a:pt x="13" y="6"/>
                        <a:pt x="8" y="5"/>
                        <a:pt x="5" y="3"/>
                      </a:cubicBezTo>
                      <a:cubicBezTo>
                        <a:pt x="4" y="3"/>
                        <a:pt x="3" y="3"/>
                        <a:pt x="2" y="2"/>
                      </a:cubicBezTo>
                      <a:cubicBezTo>
                        <a:pt x="2" y="11"/>
                        <a:pt x="2" y="11"/>
                        <a:pt x="2" y="11"/>
                      </a:cubicBezTo>
                      <a:cubicBezTo>
                        <a:pt x="2" y="16"/>
                        <a:pt x="2" y="20"/>
                        <a:pt x="3" y="26"/>
                      </a:cubicBezTo>
                      <a:cubicBezTo>
                        <a:pt x="3" y="26"/>
                        <a:pt x="4" y="27"/>
                        <a:pt x="5" y="27"/>
                      </a:cubicBezTo>
                      <a:cubicBezTo>
                        <a:pt x="7" y="27"/>
                        <a:pt x="9" y="26"/>
                        <a:pt x="9" y="26"/>
                      </a:cubicBezTo>
                      <a:cubicBezTo>
                        <a:pt x="9" y="25"/>
                        <a:pt x="9" y="25"/>
                        <a:pt x="8" y="25"/>
                      </a:cubicBezTo>
                      <a:cubicBezTo>
                        <a:pt x="7" y="24"/>
                        <a:pt x="7" y="24"/>
                        <a:pt x="7" y="24"/>
                      </a:cubicBezTo>
                      <a:cubicBezTo>
                        <a:pt x="8" y="23"/>
                        <a:pt x="8" y="23"/>
                        <a:pt x="8" y="23"/>
                      </a:cubicBezTo>
                      <a:cubicBezTo>
                        <a:pt x="9" y="23"/>
                        <a:pt x="9" y="23"/>
                        <a:pt x="9" y="23"/>
                      </a:cubicBezTo>
                      <a:cubicBezTo>
                        <a:pt x="11" y="22"/>
                        <a:pt x="11" y="22"/>
                        <a:pt x="11" y="21"/>
                      </a:cubicBezTo>
                      <a:lnTo>
                        <a:pt x="11" y="2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1" name="Freeform 547"/>
                <p:cNvSpPr>
                  <a:spLocks noChangeArrowheads="1"/>
                </p:cNvSpPr>
                <p:nvPr/>
              </p:nvSpPr>
              <p:spPr bwMode="auto">
                <a:xfrm>
                  <a:off x="1098" y="903"/>
                  <a:ext cx="3" cy="2"/>
                </a:xfrm>
                <a:custGeom>
                  <a:avLst/>
                  <a:gdLst>
                    <a:gd name="T0" fmla="*/ 0 w 2"/>
                    <a:gd name="T1" fmla="*/ 0 h 1"/>
                    <a:gd name="T2" fmla="*/ 2 w 2"/>
                    <a:gd name="T3" fmla="*/ 1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1" y="0"/>
                        <a:pt x="2" y="0"/>
                        <a:pt x="2" y="1"/>
                      </a:cubicBezTo>
                      <a:cubicBezTo>
                        <a:pt x="0" y="1"/>
                        <a:pt x="1"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2" name="Freeform 548"/>
                <p:cNvSpPr>
                  <a:spLocks noChangeArrowheads="1"/>
                </p:cNvSpPr>
                <p:nvPr/>
              </p:nvSpPr>
              <p:spPr bwMode="auto">
                <a:xfrm>
                  <a:off x="1092" y="898"/>
                  <a:ext cx="11" cy="8"/>
                </a:xfrm>
                <a:custGeom>
                  <a:avLst/>
                  <a:gdLst>
                    <a:gd name="T0" fmla="*/ 5 w 6"/>
                    <a:gd name="T1" fmla="*/ 5 h 5"/>
                    <a:gd name="T2" fmla="*/ 3 w 6"/>
                    <a:gd name="T3" fmla="*/ 4 h 5"/>
                    <a:gd name="T4" fmla="*/ 2 w 6"/>
                    <a:gd name="T5" fmla="*/ 3 h 5"/>
                    <a:gd name="T6" fmla="*/ 0 w 6"/>
                    <a:gd name="T7" fmla="*/ 0 h 5"/>
                    <a:gd name="T8" fmla="*/ 4 w 6"/>
                    <a:gd name="T9" fmla="*/ 2 h 5"/>
                    <a:gd name="T10" fmla="*/ 4 w 6"/>
                    <a:gd name="T11" fmla="*/ 2 h 5"/>
                    <a:gd name="T12" fmla="*/ 6 w 6"/>
                    <a:gd name="T13" fmla="*/ 4 h 5"/>
                    <a:gd name="T14" fmla="*/ 6 w 6"/>
                    <a:gd name="T15" fmla="*/ 5 h 5"/>
                    <a:gd name="T16" fmla="*/ 5 w 6"/>
                    <a:gd name="T17" fmla="*/ 5 h 5"/>
                    <a:gd name="T18" fmla="*/ 5 w 6"/>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5"/>
                    <a:gd name="T32" fmla="*/ 6 w 6"/>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5">
                      <a:moveTo>
                        <a:pt x="5" y="5"/>
                      </a:moveTo>
                      <a:cubicBezTo>
                        <a:pt x="3" y="5"/>
                        <a:pt x="3" y="4"/>
                        <a:pt x="3" y="4"/>
                      </a:cubicBezTo>
                      <a:cubicBezTo>
                        <a:pt x="3" y="4"/>
                        <a:pt x="3" y="3"/>
                        <a:pt x="2" y="3"/>
                      </a:cubicBezTo>
                      <a:cubicBezTo>
                        <a:pt x="0" y="0"/>
                        <a:pt x="0" y="0"/>
                        <a:pt x="0" y="0"/>
                      </a:cubicBezTo>
                      <a:cubicBezTo>
                        <a:pt x="4" y="2"/>
                        <a:pt x="4" y="2"/>
                        <a:pt x="4" y="2"/>
                      </a:cubicBezTo>
                      <a:cubicBezTo>
                        <a:pt x="4" y="2"/>
                        <a:pt x="4" y="2"/>
                        <a:pt x="4" y="2"/>
                      </a:cubicBezTo>
                      <a:cubicBezTo>
                        <a:pt x="5" y="2"/>
                        <a:pt x="6" y="2"/>
                        <a:pt x="6" y="4"/>
                      </a:cubicBezTo>
                      <a:cubicBezTo>
                        <a:pt x="6" y="5"/>
                        <a:pt x="6" y="5"/>
                        <a:pt x="6" y="5"/>
                      </a:cubicBezTo>
                      <a:cubicBezTo>
                        <a:pt x="5" y="5"/>
                        <a:pt x="5" y="5"/>
                        <a:pt x="5" y="5"/>
                      </a:cubicBezTo>
                      <a:cubicBezTo>
                        <a:pt x="5" y="5"/>
                        <a:pt x="5" y="5"/>
                        <a:pt x="5" y="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3" name="Freeform 549"/>
                <p:cNvSpPr>
                  <a:spLocks noChangeArrowheads="1"/>
                </p:cNvSpPr>
                <p:nvPr/>
              </p:nvSpPr>
              <p:spPr bwMode="auto">
                <a:xfrm>
                  <a:off x="1084" y="865"/>
                  <a:ext cx="27" cy="17"/>
                </a:xfrm>
                <a:custGeom>
                  <a:avLst/>
                  <a:gdLst>
                    <a:gd name="T0" fmla="*/ 0 w 16"/>
                    <a:gd name="T1" fmla="*/ 7 h 10"/>
                    <a:gd name="T2" fmla="*/ 7 w 16"/>
                    <a:gd name="T3" fmla="*/ 5 h 10"/>
                    <a:gd name="T4" fmla="*/ 13 w 16"/>
                    <a:gd name="T5" fmla="*/ 3 h 10"/>
                    <a:gd name="T6" fmla="*/ 15 w 16"/>
                    <a:gd name="T7" fmla="*/ 2 h 10"/>
                    <a:gd name="T8" fmla="*/ 14 w 16"/>
                    <a:gd name="T9" fmla="*/ 6 h 10"/>
                    <a:gd name="T10" fmla="*/ 7 w 16"/>
                    <a:gd name="T11" fmla="*/ 10 h 10"/>
                    <a:gd name="T12" fmla="*/ 0 w 16"/>
                    <a:gd name="T13" fmla="*/ 7 h 10"/>
                    <a:gd name="T14" fmla="*/ 0 60000 65536"/>
                    <a:gd name="T15" fmla="*/ 0 60000 65536"/>
                    <a:gd name="T16" fmla="*/ 0 60000 65536"/>
                    <a:gd name="T17" fmla="*/ 0 60000 65536"/>
                    <a:gd name="T18" fmla="*/ 0 60000 65536"/>
                    <a:gd name="T19" fmla="*/ 0 60000 65536"/>
                    <a:gd name="T20" fmla="*/ 0 60000 65536"/>
                    <a:gd name="T21" fmla="*/ 0 w 16"/>
                    <a:gd name="T22" fmla="*/ 0 h 10"/>
                    <a:gd name="T23" fmla="*/ 16 w 16"/>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 h="10">
                      <a:moveTo>
                        <a:pt x="0" y="7"/>
                      </a:moveTo>
                      <a:cubicBezTo>
                        <a:pt x="2" y="7"/>
                        <a:pt x="6" y="8"/>
                        <a:pt x="7" y="5"/>
                      </a:cubicBezTo>
                      <a:cubicBezTo>
                        <a:pt x="6" y="8"/>
                        <a:pt x="13" y="6"/>
                        <a:pt x="13" y="3"/>
                      </a:cubicBezTo>
                      <a:cubicBezTo>
                        <a:pt x="13" y="2"/>
                        <a:pt x="13" y="0"/>
                        <a:pt x="15" y="2"/>
                      </a:cubicBezTo>
                      <a:cubicBezTo>
                        <a:pt x="16" y="3"/>
                        <a:pt x="15" y="5"/>
                        <a:pt x="14" y="6"/>
                      </a:cubicBezTo>
                      <a:cubicBezTo>
                        <a:pt x="14" y="8"/>
                        <a:pt x="9" y="10"/>
                        <a:pt x="7" y="10"/>
                      </a:cubicBezTo>
                      <a:cubicBezTo>
                        <a:pt x="5" y="10"/>
                        <a:pt x="1" y="9"/>
                        <a:pt x="0"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4" name="Freeform 550"/>
                <p:cNvSpPr>
                  <a:spLocks noEditPoints="1" noChangeArrowheads="1"/>
                </p:cNvSpPr>
                <p:nvPr/>
              </p:nvSpPr>
              <p:spPr bwMode="auto">
                <a:xfrm>
                  <a:off x="1080" y="865"/>
                  <a:ext cx="33" cy="19"/>
                </a:xfrm>
                <a:custGeom>
                  <a:avLst/>
                  <a:gdLst>
                    <a:gd name="T0" fmla="*/ 9 w 19"/>
                    <a:gd name="T1" fmla="*/ 11 h 11"/>
                    <a:gd name="T2" fmla="*/ 1 w 19"/>
                    <a:gd name="T3" fmla="*/ 7 h 11"/>
                    <a:gd name="T4" fmla="*/ 0 w 19"/>
                    <a:gd name="T5" fmla="*/ 6 h 11"/>
                    <a:gd name="T6" fmla="*/ 2 w 19"/>
                    <a:gd name="T7" fmla="*/ 6 h 11"/>
                    <a:gd name="T8" fmla="*/ 3 w 19"/>
                    <a:gd name="T9" fmla="*/ 6 h 11"/>
                    <a:gd name="T10" fmla="*/ 5 w 19"/>
                    <a:gd name="T11" fmla="*/ 6 h 11"/>
                    <a:gd name="T12" fmla="*/ 8 w 19"/>
                    <a:gd name="T13" fmla="*/ 4 h 11"/>
                    <a:gd name="T14" fmla="*/ 10 w 19"/>
                    <a:gd name="T15" fmla="*/ 5 h 11"/>
                    <a:gd name="T16" fmla="*/ 10 w 19"/>
                    <a:gd name="T17" fmla="*/ 5 h 11"/>
                    <a:gd name="T18" fmla="*/ 10 w 19"/>
                    <a:gd name="T19" fmla="*/ 5 h 11"/>
                    <a:gd name="T20" fmla="*/ 10 w 19"/>
                    <a:gd name="T21" fmla="*/ 6 h 11"/>
                    <a:gd name="T22" fmla="*/ 13 w 19"/>
                    <a:gd name="T23" fmla="*/ 4 h 11"/>
                    <a:gd name="T24" fmla="*/ 14 w 19"/>
                    <a:gd name="T25" fmla="*/ 3 h 11"/>
                    <a:gd name="T26" fmla="*/ 14 w 19"/>
                    <a:gd name="T27" fmla="*/ 1 h 11"/>
                    <a:gd name="T28" fmla="*/ 17 w 19"/>
                    <a:gd name="T29" fmla="*/ 1 h 11"/>
                    <a:gd name="T30" fmla="*/ 18 w 19"/>
                    <a:gd name="T31" fmla="*/ 6 h 11"/>
                    <a:gd name="T32" fmla="*/ 17 w 19"/>
                    <a:gd name="T33" fmla="*/ 7 h 11"/>
                    <a:gd name="T34" fmla="*/ 9 w 19"/>
                    <a:gd name="T35" fmla="*/ 11 h 11"/>
                    <a:gd name="T36" fmla="*/ 9 w 19"/>
                    <a:gd name="T37" fmla="*/ 11 h 11"/>
                    <a:gd name="T38" fmla="*/ 5 w 19"/>
                    <a:gd name="T39" fmla="*/ 8 h 11"/>
                    <a:gd name="T40" fmla="*/ 9 w 19"/>
                    <a:gd name="T41" fmla="*/ 9 h 11"/>
                    <a:gd name="T42" fmla="*/ 9 w 19"/>
                    <a:gd name="T43" fmla="*/ 9 h 11"/>
                    <a:gd name="T44" fmla="*/ 15 w 19"/>
                    <a:gd name="T45" fmla="*/ 6 h 11"/>
                    <a:gd name="T46" fmla="*/ 16 w 19"/>
                    <a:gd name="T47" fmla="*/ 5 h 11"/>
                    <a:gd name="T48" fmla="*/ 16 w 19"/>
                    <a:gd name="T49" fmla="*/ 2 h 11"/>
                    <a:gd name="T50" fmla="*/ 16 w 19"/>
                    <a:gd name="T51" fmla="*/ 2 h 11"/>
                    <a:gd name="T52" fmla="*/ 16 w 19"/>
                    <a:gd name="T53" fmla="*/ 3 h 11"/>
                    <a:gd name="T54" fmla="*/ 15 w 19"/>
                    <a:gd name="T55" fmla="*/ 5 h 11"/>
                    <a:gd name="T56" fmla="*/ 10 w 19"/>
                    <a:gd name="T57" fmla="*/ 7 h 11"/>
                    <a:gd name="T58" fmla="*/ 8 w 19"/>
                    <a:gd name="T59" fmla="*/ 7 h 11"/>
                    <a:gd name="T60" fmla="*/ 5 w 19"/>
                    <a:gd name="T61" fmla="*/ 8 h 1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11"/>
                    <a:gd name="T95" fmla="*/ 19 w 19"/>
                    <a:gd name="T96" fmla="*/ 11 h 1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11">
                      <a:moveTo>
                        <a:pt x="9" y="11"/>
                      </a:moveTo>
                      <a:cubicBezTo>
                        <a:pt x="6" y="11"/>
                        <a:pt x="3" y="10"/>
                        <a:pt x="1" y="7"/>
                      </a:cubicBezTo>
                      <a:cubicBezTo>
                        <a:pt x="0" y="6"/>
                        <a:pt x="0" y="6"/>
                        <a:pt x="0" y="6"/>
                      </a:cubicBezTo>
                      <a:cubicBezTo>
                        <a:pt x="2" y="6"/>
                        <a:pt x="2" y="6"/>
                        <a:pt x="2" y="6"/>
                      </a:cubicBezTo>
                      <a:cubicBezTo>
                        <a:pt x="2" y="6"/>
                        <a:pt x="3" y="6"/>
                        <a:pt x="3" y="6"/>
                      </a:cubicBezTo>
                      <a:cubicBezTo>
                        <a:pt x="4" y="6"/>
                        <a:pt x="4" y="6"/>
                        <a:pt x="5" y="6"/>
                      </a:cubicBezTo>
                      <a:cubicBezTo>
                        <a:pt x="7" y="6"/>
                        <a:pt x="7" y="5"/>
                        <a:pt x="8" y="4"/>
                      </a:cubicBezTo>
                      <a:cubicBezTo>
                        <a:pt x="10" y="5"/>
                        <a:pt x="10" y="5"/>
                        <a:pt x="10" y="5"/>
                      </a:cubicBezTo>
                      <a:cubicBezTo>
                        <a:pt x="10" y="5"/>
                        <a:pt x="10" y="5"/>
                        <a:pt x="10" y="5"/>
                      </a:cubicBezTo>
                      <a:cubicBezTo>
                        <a:pt x="10" y="5"/>
                        <a:pt x="10" y="5"/>
                        <a:pt x="10" y="5"/>
                      </a:cubicBezTo>
                      <a:cubicBezTo>
                        <a:pt x="10" y="5"/>
                        <a:pt x="10" y="6"/>
                        <a:pt x="10" y="6"/>
                      </a:cubicBezTo>
                      <a:cubicBezTo>
                        <a:pt x="11" y="6"/>
                        <a:pt x="13" y="5"/>
                        <a:pt x="13" y="4"/>
                      </a:cubicBezTo>
                      <a:cubicBezTo>
                        <a:pt x="14" y="4"/>
                        <a:pt x="14" y="4"/>
                        <a:pt x="14" y="3"/>
                      </a:cubicBezTo>
                      <a:cubicBezTo>
                        <a:pt x="14" y="3"/>
                        <a:pt x="14" y="2"/>
                        <a:pt x="14" y="1"/>
                      </a:cubicBezTo>
                      <a:cubicBezTo>
                        <a:pt x="15" y="0"/>
                        <a:pt x="16" y="0"/>
                        <a:pt x="17" y="1"/>
                      </a:cubicBezTo>
                      <a:cubicBezTo>
                        <a:pt x="19" y="2"/>
                        <a:pt x="18" y="4"/>
                        <a:pt x="18" y="6"/>
                      </a:cubicBezTo>
                      <a:cubicBezTo>
                        <a:pt x="17" y="6"/>
                        <a:pt x="17" y="6"/>
                        <a:pt x="17" y="7"/>
                      </a:cubicBezTo>
                      <a:cubicBezTo>
                        <a:pt x="17" y="9"/>
                        <a:pt x="11" y="11"/>
                        <a:pt x="9" y="11"/>
                      </a:cubicBezTo>
                      <a:cubicBezTo>
                        <a:pt x="9" y="11"/>
                        <a:pt x="9" y="11"/>
                        <a:pt x="9" y="11"/>
                      </a:cubicBezTo>
                      <a:close/>
                      <a:moveTo>
                        <a:pt x="5" y="8"/>
                      </a:moveTo>
                      <a:cubicBezTo>
                        <a:pt x="6" y="8"/>
                        <a:pt x="7" y="9"/>
                        <a:pt x="9" y="9"/>
                      </a:cubicBezTo>
                      <a:cubicBezTo>
                        <a:pt x="9" y="9"/>
                        <a:pt x="9" y="9"/>
                        <a:pt x="9" y="9"/>
                      </a:cubicBezTo>
                      <a:cubicBezTo>
                        <a:pt x="11" y="9"/>
                        <a:pt x="15" y="7"/>
                        <a:pt x="15" y="6"/>
                      </a:cubicBezTo>
                      <a:cubicBezTo>
                        <a:pt x="15" y="6"/>
                        <a:pt x="16" y="5"/>
                        <a:pt x="16" y="5"/>
                      </a:cubicBezTo>
                      <a:cubicBezTo>
                        <a:pt x="16" y="3"/>
                        <a:pt x="17" y="3"/>
                        <a:pt x="16" y="2"/>
                      </a:cubicBezTo>
                      <a:cubicBezTo>
                        <a:pt x="16" y="2"/>
                        <a:pt x="16" y="2"/>
                        <a:pt x="16" y="2"/>
                      </a:cubicBezTo>
                      <a:cubicBezTo>
                        <a:pt x="16" y="2"/>
                        <a:pt x="16" y="3"/>
                        <a:pt x="16" y="3"/>
                      </a:cubicBezTo>
                      <a:cubicBezTo>
                        <a:pt x="16" y="4"/>
                        <a:pt x="16" y="4"/>
                        <a:pt x="15" y="5"/>
                      </a:cubicBezTo>
                      <a:cubicBezTo>
                        <a:pt x="14" y="7"/>
                        <a:pt x="12" y="7"/>
                        <a:pt x="10" y="7"/>
                      </a:cubicBezTo>
                      <a:cubicBezTo>
                        <a:pt x="9" y="7"/>
                        <a:pt x="9" y="7"/>
                        <a:pt x="8" y="7"/>
                      </a:cubicBezTo>
                      <a:cubicBezTo>
                        <a:pt x="7" y="8"/>
                        <a:pt x="6" y="8"/>
                        <a:pt x="5"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5" name="Freeform 551"/>
                <p:cNvSpPr>
                  <a:spLocks noChangeArrowheads="1"/>
                </p:cNvSpPr>
                <p:nvPr/>
              </p:nvSpPr>
              <p:spPr bwMode="auto">
                <a:xfrm>
                  <a:off x="1080" y="877"/>
                  <a:ext cx="2" cy="2"/>
                </a:xfrm>
                <a:custGeom>
                  <a:avLst/>
                  <a:gdLst>
                    <a:gd name="T0" fmla="*/ 0 w 1"/>
                    <a:gd name="T1" fmla="*/ 0 h 1"/>
                    <a:gd name="T2" fmla="*/ 1 w 1"/>
                    <a:gd name="T3" fmla="*/ 0 h 1"/>
                    <a:gd name="T4" fmla="*/ 1 w 1"/>
                    <a:gd name="T5" fmla="*/ 1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1" y="0"/>
                      </a:cubicBezTo>
                      <a:cubicBezTo>
                        <a:pt x="1" y="0"/>
                        <a:pt x="1" y="0"/>
                        <a:pt x="1" y="1"/>
                      </a:cubicBezTo>
                      <a:cubicBezTo>
                        <a:pt x="0" y="0"/>
                        <a:pt x="0"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6" name="Freeform 552"/>
                <p:cNvSpPr>
                  <a:spLocks noChangeArrowheads="1"/>
                </p:cNvSpPr>
                <p:nvPr/>
              </p:nvSpPr>
              <p:spPr bwMode="auto">
                <a:xfrm>
                  <a:off x="1075" y="874"/>
                  <a:ext cx="9" cy="8"/>
                </a:xfrm>
                <a:custGeom>
                  <a:avLst/>
                  <a:gdLst>
                    <a:gd name="T0" fmla="*/ 5 w 5"/>
                    <a:gd name="T1" fmla="*/ 5 h 5"/>
                    <a:gd name="T2" fmla="*/ 3 w 5"/>
                    <a:gd name="T3" fmla="*/ 3 h 5"/>
                    <a:gd name="T4" fmla="*/ 2 w 5"/>
                    <a:gd name="T5" fmla="*/ 3 h 5"/>
                    <a:gd name="T6" fmla="*/ 0 w 5"/>
                    <a:gd name="T7" fmla="*/ 0 h 5"/>
                    <a:gd name="T8" fmla="*/ 3 w 5"/>
                    <a:gd name="T9" fmla="*/ 1 h 5"/>
                    <a:gd name="T10" fmla="*/ 3 w 5"/>
                    <a:gd name="T11" fmla="*/ 1 h 5"/>
                    <a:gd name="T12" fmla="*/ 5 w 5"/>
                    <a:gd name="T13" fmla="*/ 1 h 5"/>
                    <a:gd name="T14" fmla="*/ 5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5" y="5"/>
                      </a:moveTo>
                      <a:cubicBezTo>
                        <a:pt x="3" y="3"/>
                        <a:pt x="3" y="3"/>
                        <a:pt x="3" y="3"/>
                      </a:cubicBezTo>
                      <a:cubicBezTo>
                        <a:pt x="3" y="3"/>
                        <a:pt x="3" y="3"/>
                        <a:pt x="2" y="3"/>
                      </a:cubicBezTo>
                      <a:cubicBezTo>
                        <a:pt x="0" y="0"/>
                        <a:pt x="0" y="0"/>
                        <a:pt x="0" y="0"/>
                      </a:cubicBezTo>
                      <a:cubicBezTo>
                        <a:pt x="3" y="1"/>
                        <a:pt x="3" y="1"/>
                        <a:pt x="3" y="1"/>
                      </a:cubicBezTo>
                      <a:cubicBezTo>
                        <a:pt x="3" y="1"/>
                        <a:pt x="3" y="1"/>
                        <a:pt x="3" y="1"/>
                      </a:cubicBezTo>
                      <a:cubicBezTo>
                        <a:pt x="5" y="1"/>
                        <a:pt x="5" y="1"/>
                        <a:pt x="5" y="1"/>
                      </a:cubicBezTo>
                      <a:lnTo>
                        <a:pt x="5"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7" name="Freeform 553"/>
                <p:cNvSpPr>
                  <a:spLocks noChangeArrowheads="1"/>
                </p:cNvSpPr>
                <p:nvPr/>
              </p:nvSpPr>
              <p:spPr bwMode="auto">
                <a:xfrm>
                  <a:off x="1111" y="863"/>
                  <a:ext cx="6" cy="9"/>
                </a:xfrm>
                <a:custGeom>
                  <a:avLst/>
                  <a:gdLst>
                    <a:gd name="T0" fmla="*/ 2 w 3"/>
                    <a:gd name="T1" fmla="*/ 2 h 5"/>
                    <a:gd name="T2" fmla="*/ 2 w 3"/>
                    <a:gd name="T3" fmla="*/ 5 h 5"/>
                    <a:gd name="T4" fmla="*/ 0 w 3"/>
                    <a:gd name="T5" fmla="*/ 0 h 5"/>
                    <a:gd name="T6" fmla="*/ 2 w 3"/>
                    <a:gd name="T7" fmla="*/ 2 h 5"/>
                    <a:gd name="T8" fmla="*/ 0 60000 65536"/>
                    <a:gd name="T9" fmla="*/ 0 60000 65536"/>
                    <a:gd name="T10" fmla="*/ 0 60000 65536"/>
                    <a:gd name="T11" fmla="*/ 0 60000 65536"/>
                    <a:gd name="T12" fmla="*/ 0 w 3"/>
                    <a:gd name="T13" fmla="*/ 0 h 5"/>
                    <a:gd name="T14" fmla="*/ 3 w 3"/>
                    <a:gd name="T15" fmla="*/ 5 h 5"/>
                  </a:gdLst>
                  <a:ahLst/>
                  <a:cxnLst>
                    <a:cxn ang="T8">
                      <a:pos x="T0" y="T1"/>
                    </a:cxn>
                    <a:cxn ang="T9">
                      <a:pos x="T2" y="T3"/>
                    </a:cxn>
                    <a:cxn ang="T10">
                      <a:pos x="T4" y="T5"/>
                    </a:cxn>
                    <a:cxn ang="T11">
                      <a:pos x="T6" y="T7"/>
                    </a:cxn>
                  </a:cxnLst>
                  <a:rect l="T12" t="T13" r="T14" b="T15"/>
                  <a:pathLst>
                    <a:path w="3" h="5">
                      <a:moveTo>
                        <a:pt x="2" y="2"/>
                      </a:moveTo>
                      <a:cubicBezTo>
                        <a:pt x="3" y="3"/>
                        <a:pt x="3" y="4"/>
                        <a:pt x="2" y="5"/>
                      </a:cubicBezTo>
                      <a:cubicBezTo>
                        <a:pt x="1" y="4"/>
                        <a:pt x="0" y="2"/>
                        <a:pt x="0" y="0"/>
                      </a:cubicBezTo>
                      <a:cubicBezTo>
                        <a:pt x="0" y="1"/>
                        <a:pt x="1" y="1"/>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8" name="Freeform 554"/>
                <p:cNvSpPr>
                  <a:spLocks noChangeArrowheads="1"/>
                </p:cNvSpPr>
                <p:nvPr/>
              </p:nvSpPr>
              <p:spPr bwMode="auto">
                <a:xfrm>
                  <a:off x="1108" y="858"/>
                  <a:ext cx="10" cy="16"/>
                </a:xfrm>
                <a:custGeom>
                  <a:avLst/>
                  <a:gdLst>
                    <a:gd name="T0" fmla="*/ 4 w 6"/>
                    <a:gd name="T1" fmla="*/ 9 h 9"/>
                    <a:gd name="T2" fmla="*/ 3 w 6"/>
                    <a:gd name="T3" fmla="*/ 8 h 9"/>
                    <a:gd name="T4" fmla="*/ 1 w 6"/>
                    <a:gd name="T5" fmla="*/ 4 h 9"/>
                    <a:gd name="T6" fmla="*/ 0 w 6"/>
                    <a:gd name="T7" fmla="*/ 0 h 9"/>
                    <a:gd name="T8" fmla="*/ 2 w 6"/>
                    <a:gd name="T9" fmla="*/ 2 h 9"/>
                    <a:gd name="T10" fmla="*/ 3 w 6"/>
                    <a:gd name="T11" fmla="*/ 3 h 9"/>
                    <a:gd name="T12" fmla="*/ 5 w 6"/>
                    <a:gd name="T13" fmla="*/ 4 h 9"/>
                    <a:gd name="T14" fmla="*/ 5 w 6"/>
                    <a:gd name="T15" fmla="*/ 8 h 9"/>
                    <a:gd name="T16" fmla="*/ 4 w 6"/>
                    <a:gd name="T17" fmla="*/ 9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9"/>
                    <a:gd name="T29" fmla="*/ 6 w 6"/>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9">
                      <a:moveTo>
                        <a:pt x="4" y="9"/>
                      </a:moveTo>
                      <a:cubicBezTo>
                        <a:pt x="3" y="8"/>
                        <a:pt x="3" y="8"/>
                        <a:pt x="3" y="8"/>
                      </a:cubicBezTo>
                      <a:cubicBezTo>
                        <a:pt x="2" y="7"/>
                        <a:pt x="2" y="6"/>
                        <a:pt x="1" y="4"/>
                      </a:cubicBezTo>
                      <a:cubicBezTo>
                        <a:pt x="0" y="0"/>
                        <a:pt x="0" y="0"/>
                        <a:pt x="0" y="0"/>
                      </a:cubicBezTo>
                      <a:cubicBezTo>
                        <a:pt x="2" y="2"/>
                        <a:pt x="2" y="2"/>
                        <a:pt x="2" y="2"/>
                      </a:cubicBezTo>
                      <a:cubicBezTo>
                        <a:pt x="3" y="2"/>
                        <a:pt x="3" y="2"/>
                        <a:pt x="3" y="3"/>
                      </a:cubicBezTo>
                      <a:cubicBezTo>
                        <a:pt x="4" y="3"/>
                        <a:pt x="4" y="3"/>
                        <a:pt x="5" y="4"/>
                      </a:cubicBezTo>
                      <a:cubicBezTo>
                        <a:pt x="6" y="5"/>
                        <a:pt x="6" y="7"/>
                        <a:pt x="5" y="8"/>
                      </a:cubicBezTo>
                      <a:lnTo>
                        <a:pt x="4"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9" name="Freeform 555"/>
                <p:cNvSpPr>
                  <a:spLocks noChangeArrowheads="1"/>
                </p:cNvSpPr>
                <p:nvPr/>
              </p:nvSpPr>
              <p:spPr bwMode="auto">
                <a:xfrm>
                  <a:off x="903" y="774"/>
                  <a:ext cx="33" cy="27"/>
                </a:xfrm>
                <a:custGeom>
                  <a:avLst/>
                  <a:gdLst>
                    <a:gd name="T0" fmla="*/ 14 w 19"/>
                    <a:gd name="T1" fmla="*/ 0 h 16"/>
                    <a:gd name="T2" fmla="*/ 17 w 19"/>
                    <a:gd name="T3" fmla="*/ 13 h 16"/>
                    <a:gd name="T4" fmla="*/ 16 w 19"/>
                    <a:gd name="T5" fmla="*/ 9 h 16"/>
                    <a:gd name="T6" fmla="*/ 14 w 19"/>
                    <a:gd name="T7" fmla="*/ 16 h 16"/>
                    <a:gd name="T8" fmla="*/ 14 w 19"/>
                    <a:gd name="T9" fmla="*/ 14 h 16"/>
                    <a:gd name="T10" fmla="*/ 9 w 19"/>
                    <a:gd name="T11" fmla="*/ 13 h 16"/>
                    <a:gd name="T12" fmla="*/ 7 w 19"/>
                    <a:gd name="T13" fmla="*/ 7 h 16"/>
                    <a:gd name="T14" fmla="*/ 6 w 19"/>
                    <a:gd name="T15" fmla="*/ 9 h 16"/>
                    <a:gd name="T16" fmla="*/ 5 w 19"/>
                    <a:gd name="T17" fmla="*/ 8 h 16"/>
                    <a:gd name="T18" fmla="*/ 4 w 19"/>
                    <a:gd name="T19" fmla="*/ 9 h 16"/>
                    <a:gd name="T20" fmla="*/ 2 w 19"/>
                    <a:gd name="T21" fmla="*/ 9 h 16"/>
                    <a:gd name="T22" fmla="*/ 1 w 19"/>
                    <a:gd name="T23" fmla="*/ 10 h 16"/>
                    <a:gd name="T24" fmla="*/ 7 w 19"/>
                    <a:gd name="T25" fmla="*/ 7 h 16"/>
                    <a:gd name="T26" fmla="*/ 14 w 19"/>
                    <a:gd name="T27" fmla="*/ 3 h 16"/>
                    <a:gd name="T28" fmla="*/ 14 w 1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6"/>
                    <a:gd name="T47" fmla="*/ 19 w 1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6">
                      <a:moveTo>
                        <a:pt x="14" y="0"/>
                      </a:moveTo>
                      <a:cubicBezTo>
                        <a:pt x="19" y="1"/>
                        <a:pt x="18" y="10"/>
                        <a:pt x="17" y="13"/>
                      </a:cubicBezTo>
                      <a:cubicBezTo>
                        <a:pt x="17" y="12"/>
                        <a:pt x="17" y="11"/>
                        <a:pt x="16" y="9"/>
                      </a:cubicBezTo>
                      <a:cubicBezTo>
                        <a:pt x="12" y="12"/>
                        <a:pt x="17" y="14"/>
                        <a:pt x="14" y="16"/>
                      </a:cubicBezTo>
                      <a:cubicBezTo>
                        <a:pt x="14" y="16"/>
                        <a:pt x="14" y="15"/>
                        <a:pt x="14" y="14"/>
                      </a:cubicBezTo>
                      <a:cubicBezTo>
                        <a:pt x="12" y="15"/>
                        <a:pt x="10" y="14"/>
                        <a:pt x="9" y="13"/>
                      </a:cubicBezTo>
                      <a:cubicBezTo>
                        <a:pt x="9" y="10"/>
                        <a:pt x="10" y="9"/>
                        <a:pt x="7" y="7"/>
                      </a:cubicBezTo>
                      <a:cubicBezTo>
                        <a:pt x="7" y="8"/>
                        <a:pt x="7" y="8"/>
                        <a:pt x="6" y="9"/>
                      </a:cubicBezTo>
                      <a:cubicBezTo>
                        <a:pt x="6" y="9"/>
                        <a:pt x="6" y="8"/>
                        <a:pt x="5" y="8"/>
                      </a:cubicBezTo>
                      <a:cubicBezTo>
                        <a:pt x="5" y="8"/>
                        <a:pt x="5" y="9"/>
                        <a:pt x="4" y="9"/>
                      </a:cubicBezTo>
                      <a:cubicBezTo>
                        <a:pt x="4" y="7"/>
                        <a:pt x="3" y="8"/>
                        <a:pt x="2" y="9"/>
                      </a:cubicBezTo>
                      <a:cubicBezTo>
                        <a:pt x="2" y="11"/>
                        <a:pt x="0" y="12"/>
                        <a:pt x="1" y="10"/>
                      </a:cubicBezTo>
                      <a:cubicBezTo>
                        <a:pt x="2" y="7"/>
                        <a:pt x="10" y="1"/>
                        <a:pt x="7" y="7"/>
                      </a:cubicBezTo>
                      <a:cubicBezTo>
                        <a:pt x="10" y="5"/>
                        <a:pt x="12" y="2"/>
                        <a:pt x="14" y="3"/>
                      </a:cubicBezTo>
                      <a:cubicBezTo>
                        <a:pt x="14" y="2"/>
                        <a:pt x="15" y="1"/>
                        <a:pt x="1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0" name="Freeform 556"/>
                <p:cNvSpPr>
                  <a:spLocks noEditPoints="1" noChangeArrowheads="1"/>
                </p:cNvSpPr>
                <p:nvPr/>
              </p:nvSpPr>
              <p:spPr bwMode="auto">
                <a:xfrm>
                  <a:off x="901" y="772"/>
                  <a:ext cx="36" cy="33"/>
                </a:xfrm>
                <a:custGeom>
                  <a:avLst/>
                  <a:gdLst>
                    <a:gd name="T0" fmla="*/ 15 w 21"/>
                    <a:gd name="T1" fmla="*/ 19 h 19"/>
                    <a:gd name="T2" fmla="*/ 15 w 21"/>
                    <a:gd name="T3" fmla="*/ 18 h 19"/>
                    <a:gd name="T4" fmla="*/ 14 w 21"/>
                    <a:gd name="T5" fmla="*/ 17 h 19"/>
                    <a:gd name="T6" fmla="*/ 9 w 21"/>
                    <a:gd name="T7" fmla="*/ 14 h 19"/>
                    <a:gd name="T8" fmla="*/ 9 w 21"/>
                    <a:gd name="T9" fmla="*/ 11 h 19"/>
                    <a:gd name="T10" fmla="*/ 9 w 21"/>
                    <a:gd name="T11" fmla="*/ 9 h 19"/>
                    <a:gd name="T12" fmla="*/ 8 w 21"/>
                    <a:gd name="T13" fmla="*/ 10 h 19"/>
                    <a:gd name="T14" fmla="*/ 8 w 21"/>
                    <a:gd name="T15" fmla="*/ 12 h 19"/>
                    <a:gd name="T16" fmla="*/ 6 w 21"/>
                    <a:gd name="T17" fmla="*/ 11 h 19"/>
                    <a:gd name="T18" fmla="*/ 5 w 21"/>
                    <a:gd name="T19" fmla="*/ 13 h 19"/>
                    <a:gd name="T20" fmla="*/ 4 w 21"/>
                    <a:gd name="T21" fmla="*/ 11 h 19"/>
                    <a:gd name="T22" fmla="*/ 4 w 21"/>
                    <a:gd name="T23" fmla="*/ 11 h 19"/>
                    <a:gd name="T24" fmla="*/ 2 w 21"/>
                    <a:gd name="T25" fmla="*/ 13 h 19"/>
                    <a:gd name="T26" fmla="*/ 1 w 21"/>
                    <a:gd name="T27" fmla="*/ 12 h 19"/>
                    <a:gd name="T28" fmla="*/ 1 w 21"/>
                    <a:gd name="T29" fmla="*/ 10 h 19"/>
                    <a:gd name="T30" fmla="*/ 8 w 21"/>
                    <a:gd name="T31" fmla="*/ 5 h 19"/>
                    <a:gd name="T32" fmla="*/ 10 w 21"/>
                    <a:gd name="T33" fmla="*/ 5 h 19"/>
                    <a:gd name="T34" fmla="*/ 10 w 21"/>
                    <a:gd name="T35" fmla="*/ 6 h 19"/>
                    <a:gd name="T36" fmla="*/ 10 w 21"/>
                    <a:gd name="T37" fmla="*/ 5 h 19"/>
                    <a:gd name="T38" fmla="*/ 14 w 21"/>
                    <a:gd name="T39" fmla="*/ 3 h 19"/>
                    <a:gd name="T40" fmla="*/ 14 w 21"/>
                    <a:gd name="T41" fmla="*/ 1 h 19"/>
                    <a:gd name="T42" fmla="*/ 14 w 21"/>
                    <a:gd name="T43" fmla="*/ 0 h 19"/>
                    <a:gd name="T44" fmla="*/ 15 w 21"/>
                    <a:gd name="T45" fmla="*/ 0 h 19"/>
                    <a:gd name="T46" fmla="*/ 19 w 21"/>
                    <a:gd name="T47" fmla="*/ 2 h 19"/>
                    <a:gd name="T48" fmla="*/ 19 w 21"/>
                    <a:gd name="T49" fmla="*/ 14 h 19"/>
                    <a:gd name="T50" fmla="*/ 18 w 21"/>
                    <a:gd name="T51" fmla="*/ 18 h 19"/>
                    <a:gd name="T52" fmla="*/ 17 w 21"/>
                    <a:gd name="T53" fmla="*/ 12 h 19"/>
                    <a:gd name="T54" fmla="*/ 17 w 21"/>
                    <a:gd name="T55" fmla="*/ 14 h 19"/>
                    <a:gd name="T56" fmla="*/ 16 w 21"/>
                    <a:gd name="T57" fmla="*/ 18 h 19"/>
                    <a:gd name="T58" fmla="*/ 15 w 21"/>
                    <a:gd name="T59" fmla="*/ 19 h 19"/>
                    <a:gd name="T60" fmla="*/ 10 w 21"/>
                    <a:gd name="T61" fmla="*/ 8 h 19"/>
                    <a:gd name="T62" fmla="*/ 11 w 21"/>
                    <a:gd name="T63" fmla="*/ 11 h 19"/>
                    <a:gd name="T64" fmla="*/ 11 w 21"/>
                    <a:gd name="T65" fmla="*/ 13 h 19"/>
                    <a:gd name="T66" fmla="*/ 14 w 21"/>
                    <a:gd name="T67" fmla="*/ 15 h 19"/>
                    <a:gd name="T68" fmla="*/ 15 w 21"/>
                    <a:gd name="T69" fmla="*/ 14 h 19"/>
                    <a:gd name="T70" fmla="*/ 17 w 21"/>
                    <a:gd name="T71" fmla="*/ 10 h 19"/>
                    <a:gd name="T72" fmla="*/ 18 w 21"/>
                    <a:gd name="T73" fmla="*/ 9 h 19"/>
                    <a:gd name="T74" fmla="*/ 18 w 21"/>
                    <a:gd name="T75" fmla="*/ 10 h 19"/>
                    <a:gd name="T76" fmla="*/ 17 w 21"/>
                    <a:gd name="T77" fmla="*/ 3 h 19"/>
                    <a:gd name="T78" fmla="*/ 16 w 21"/>
                    <a:gd name="T79" fmla="*/ 3 h 19"/>
                    <a:gd name="T80" fmla="*/ 16 w 21"/>
                    <a:gd name="T81" fmla="*/ 3 h 19"/>
                    <a:gd name="T82" fmla="*/ 16 w 21"/>
                    <a:gd name="T83" fmla="*/ 4 h 19"/>
                    <a:gd name="T84" fmla="*/ 17 w 21"/>
                    <a:gd name="T85" fmla="*/ 5 h 19"/>
                    <a:gd name="T86" fmla="*/ 15 w 21"/>
                    <a:gd name="T87" fmla="*/ 5 h 19"/>
                    <a:gd name="T88" fmla="*/ 11 w 21"/>
                    <a:gd name="T89" fmla="*/ 7 h 19"/>
                    <a:gd name="T90" fmla="*/ 10 w 21"/>
                    <a:gd name="T91" fmla="*/ 8 h 19"/>
                    <a:gd name="T92" fmla="*/ 5 w 21"/>
                    <a:gd name="T93" fmla="*/ 8 h 19"/>
                    <a:gd name="T94" fmla="*/ 6 w 21"/>
                    <a:gd name="T95" fmla="*/ 8 h 19"/>
                    <a:gd name="T96" fmla="*/ 7 w 21"/>
                    <a:gd name="T97" fmla="*/ 7 h 19"/>
                    <a:gd name="T98" fmla="*/ 7 w 21"/>
                    <a:gd name="T99" fmla="*/ 8 h 19"/>
                    <a:gd name="T100" fmla="*/ 7 w 21"/>
                    <a:gd name="T101" fmla="*/ 8 h 19"/>
                    <a:gd name="T102" fmla="*/ 7 w 21"/>
                    <a:gd name="T103" fmla="*/ 8 h 19"/>
                    <a:gd name="T104" fmla="*/ 8 w 21"/>
                    <a:gd name="T105" fmla="*/ 7 h 19"/>
                    <a:gd name="T106" fmla="*/ 8 w 21"/>
                    <a:gd name="T107" fmla="*/ 7 h 19"/>
                    <a:gd name="T108" fmla="*/ 5 w 21"/>
                    <a:gd name="T109" fmla="*/ 8 h 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
                    <a:gd name="T166" fmla="*/ 0 h 19"/>
                    <a:gd name="T167" fmla="*/ 21 w 21"/>
                    <a:gd name="T168" fmla="*/ 19 h 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 h="19">
                      <a:moveTo>
                        <a:pt x="15" y="19"/>
                      </a:moveTo>
                      <a:cubicBezTo>
                        <a:pt x="15" y="18"/>
                        <a:pt x="15" y="18"/>
                        <a:pt x="15" y="18"/>
                      </a:cubicBezTo>
                      <a:cubicBezTo>
                        <a:pt x="14" y="17"/>
                        <a:pt x="14" y="17"/>
                        <a:pt x="14" y="17"/>
                      </a:cubicBezTo>
                      <a:cubicBezTo>
                        <a:pt x="12" y="17"/>
                        <a:pt x="10" y="16"/>
                        <a:pt x="9" y="14"/>
                      </a:cubicBezTo>
                      <a:cubicBezTo>
                        <a:pt x="9" y="13"/>
                        <a:pt x="9" y="12"/>
                        <a:pt x="9" y="11"/>
                      </a:cubicBezTo>
                      <a:cubicBezTo>
                        <a:pt x="9" y="10"/>
                        <a:pt x="9" y="10"/>
                        <a:pt x="9" y="9"/>
                      </a:cubicBezTo>
                      <a:cubicBezTo>
                        <a:pt x="9" y="10"/>
                        <a:pt x="8" y="10"/>
                        <a:pt x="8" y="10"/>
                      </a:cubicBezTo>
                      <a:cubicBezTo>
                        <a:pt x="8" y="12"/>
                        <a:pt x="8" y="12"/>
                        <a:pt x="8" y="12"/>
                      </a:cubicBezTo>
                      <a:cubicBezTo>
                        <a:pt x="6" y="11"/>
                        <a:pt x="6" y="11"/>
                        <a:pt x="6" y="11"/>
                      </a:cubicBezTo>
                      <a:cubicBezTo>
                        <a:pt x="5" y="13"/>
                        <a:pt x="5" y="13"/>
                        <a:pt x="5" y="13"/>
                      </a:cubicBezTo>
                      <a:cubicBezTo>
                        <a:pt x="4" y="11"/>
                        <a:pt x="4" y="11"/>
                        <a:pt x="4" y="11"/>
                      </a:cubicBezTo>
                      <a:cubicBezTo>
                        <a:pt x="4" y="11"/>
                        <a:pt x="4" y="11"/>
                        <a:pt x="4" y="11"/>
                      </a:cubicBezTo>
                      <a:cubicBezTo>
                        <a:pt x="4" y="12"/>
                        <a:pt x="3" y="13"/>
                        <a:pt x="2" y="13"/>
                      </a:cubicBezTo>
                      <a:cubicBezTo>
                        <a:pt x="1" y="13"/>
                        <a:pt x="1" y="13"/>
                        <a:pt x="1" y="12"/>
                      </a:cubicBezTo>
                      <a:cubicBezTo>
                        <a:pt x="0" y="12"/>
                        <a:pt x="1" y="11"/>
                        <a:pt x="1" y="10"/>
                      </a:cubicBezTo>
                      <a:cubicBezTo>
                        <a:pt x="2" y="9"/>
                        <a:pt x="6" y="5"/>
                        <a:pt x="8" y="5"/>
                      </a:cubicBezTo>
                      <a:cubicBezTo>
                        <a:pt x="9" y="5"/>
                        <a:pt x="9" y="5"/>
                        <a:pt x="10" y="5"/>
                      </a:cubicBezTo>
                      <a:cubicBezTo>
                        <a:pt x="10" y="5"/>
                        <a:pt x="10" y="5"/>
                        <a:pt x="10" y="6"/>
                      </a:cubicBezTo>
                      <a:cubicBezTo>
                        <a:pt x="10" y="5"/>
                        <a:pt x="10" y="5"/>
                        <a:pt x="10" y="5"/>
                      </a:cubicBezTo>
                      <a:cubicBezTo>
                        <a:pt x="11" y="4"/>
                        <a:pt x="13" y="3"/>
                        <a:pt x="14" y="3"/>
                      </a:cubicBezTo>
                      <a:cubicBezTo>
                        <a:pt x="14" y="2"/>
                        <a:pt x="14" y="2"/>
                        <a:pt x="14" y="1"/>
                      </a:cubicBezTo>
                      <a:cubicBezTo>
                        <a:pt x="14" y="0"/>
                        <a:pt x="14" y="0"/>
                        <a:pt x="14" y="0"/>
                      </a:cubicBezTo>
                      <a:cubicBezTo>
                        <a:pt x="15" y="0"/>
                        <a:pt x="15" y="0"/>
                        <a:pt x="15" y="0"/>
                      </a:cubicBezTo>
                      <a:cubicBezTo>
                        <a:pt x="17" y="0"/>
                        <a:pt x="18" y="1"/>
                        <a:pt x="19" y="2"/>
                      </a:cubicBezTo>
                      <a:cubicBezTo>
                        <a:pt x="21" y="5"/>
                        <a:pt x="20" y="11"/>
                        <a:pt x="19" y="14"/>
                      </a:cubicBezTo>
                      <a:cubicBezTo>
                        <a:pt x="18" y="18"/>
                        <a:pt x="18" y="18"/>
                        <a:pt x="18" y="18"/>
                      </a:cubicBezTo>
                      <a:cubicBezTo>
                        <a:pt x="17" y="12"/>
                        <a:pt x="17" y="12"/>
                        <a:pt x="17" y="12"/>
                      </a:cubicBezTo>
                      <a:cubicBezTo>
                        <a:pt x="16" y="12"/>
                        <a:pt x="17" y="13"/>
                        <a:pt x="17" y="14"/>
                      </a:cubicBezTo>
                      <a:cubicBezTo>
                        <a:pt x="17" y="15"/>
                        <a:pt x="18" y="16"/>
                        <a:pt x="16" y="18"/>
                      </a:cubicBezTo>
                      <a:lnTo>
                        <a:pt x="15" y="19"/>
                      </a:lnTo>
                      <a:close/>
                      <a:moveTo>
                        <a:pt x="10" y="8"/>
                      </a:moveTo>
                      <a:cubicBezTo>
                        <a:pt x="11" y="9"/>
                        <a:pt x="11" y="10"/>
                        <a:pt x="11" y="11"/>
                      </a:cubicBezTo>
                      <a:cubicBezTo>
                        <a:pt x="11" y="12"/>
                        <a:pt x="11" y="13"/>
                        <a:pt x="11" y="13"/>
                      </a:cubicBezTo>
                      <a:cubicBezTo>
                        <a:pt x="12" y="15"/>
                        <a:pt x="13" y="15"/>
                        <a:pt x="14" y="15"/>
                      </a:cubicBezTo>
                      <a:cubicBezTo>
                        <a:pt x="15" y="14"/>
                        <a:pt x="15" y="14"/>
                        <a:pt x="15" y="14"/>
                      </a:cubicBezTo>
                      <a:cubicBezTo>
                        <a:pt x="14" y="13"/>
                        <a:pt x="14" y="11"/>
                        <a:pt x="17" y="10"/>
                      </a:cubicBezTo>
                      <a:cubicBezTo>
                        <a:pt x="18" y="9"/>
                        <a:pt x="18" y="9"/>
                        <a:pt x="18" y="9"/>
                      </a:cubicBezTo>
                      <a:cubicBezTo>
                        <a:pt x="18" y="10"/>
                        <a:pt x="18" y="10"/>
                        <a:pt x="18" y="10"/>
                      </a:cubicBezTo>
                      <a:cubicBezTo>
                        <a:pt x="18" y="7"/>
                        <a:pt x="18" y="5"/>
                        <a:pt x="17" y="3"/>
                      </a:cubicBezTo>
                      <a:cubicBezTo>
                        <a:pt x="17" y="3"/>
                        <a:pt x="17" y="3"/>
                        <a:pt x="16" y="3"/>
                      </a:cubicBezTo>
                      <a:cubicBezTo>
                        <a:pt x="16" y="3"/>
                        <a:pt x="16" y="3"/>
                        <a:pt x="16" y="3"/>
                      </a:cubicBezTo>
                      <a:cubicBezTo>
                        <a:pt x="16" y="3"/>
                        <a:pt x="16" y="3"/>
                        <a:pt x="16" y="4"/>
                      </a:cubicBezTo>
                      <a:cubicBezTo>
                        <a:pt x="17" y="5"/>
                        <a:pt x="17" y="5"/>
                        <a:pt x="17" y="5"/>
                      </a:cubicBezTo>
                      <a:cubicBezTo>
                        <a:pt x="15" y="5"/>
                        <a:pt x="15" y="5"/>
                        <a:pt x="15" y="5"/>
                      </a:cubicBezTo>
                      <a:cubicBezTo>
                        <a:pt x="14" y="4"/>
                        <a:pt x="13" y="6"/>
                        <a:pt x="11" y="7"/>
                      </a:cubicBezTo>
                      <a:cubicBezTo>
                        <a:pt x="11" y="7"/>
                        <a:pt x="10" y="8"/>
                        <a:pt x="10" y="8"/>
                      </a:cubicBezTo>
                      <a:close/>
                      <a:moveTo>
                        <a:pt x="5" y="8"/>
                      </a:moveTo>
                      <a:cubicBezTo>
                        <a:pt x="5" y="8"/>
                        <a:pt x="6" y="8"/>
                        <a:pt x="6" y="8"/>
                      </a:cubicBezTo>
                      <a:cubicBezTo>
                        <a:pt x="7" y="7"/>
                        <a:pt x="7" y="7"/>
                        <a:pt x="7" y="7"/>
                      </a:cubicBezTo>
                      <a:cubicBezTo>
                        <a:pt x="7" y="8"/>
                        <a:pt x="7" y="8"/>
                        <a:pt x="7" y="8"/>
                      </a:cubicBezTo>
                      <a:cubicBezTo>
                        <a:pt x="7" y="8"/>
                        <a:pt x="7" y="8"/>
                        <a:pt x="7" y="8"/>
                      </a:cubicBezTo>
                      <a:cubicBezTo>
                        <a:pt x="7" y="8"/>
                        <a:pt x="7" y="8"/>
                        <a:pt x="7" y="8"/>
                      </a:cubicBezTo>
                      <a:cubicBezTo>
                        <a:pt x="8" y="7"/>
                        <a:pt x="8" y="7"/>
                        <a:pt x="8" y="7"/>
                      </a:cubicBezTo>
                      <a:cubicBezTo>
                        <a:pt x="8" y="7"/>
                        <a:pt x="8" y="7"/>
                        <a:pt x="8" y="7"/>
                      </a:cubicBezTo>
                      <a:cubicBezTo>
                        <a:pt x="7" y="7"/>
                        <a:pt x="6" y="8"/>
                        <a:pt x="5"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1" name="Freeform 557"/>
                <p:cNvSpPr>
                  <a:spLocks noChangeArrowheads="1"/>
                </p:cNvSpPr>
                <p:nvPr/>
              </p:nvSpPr>
              <p:spPr bwMode="auto">
                <a:xfrm>
                  <a:off x="917" y="770"/>
                  <a:ext cx="5" cy="5"/>
                </a:xfrm>
                <a:custGeom>
                  <a:avLst/>
                  <a:gdLst>
                    <a:gd name="T0" fmla="*/ 0 w 3"/>
                    <a:gd name="T1" fmla="*/ 1 h 3"/>
                    <a:gd name="T2" fmla="*/ 3 w 3"/>
                    <a:gd name="T3" fmla="*/ 0 h 3"/>
                    <a:gd name="T4" fmla="*/ 0 w 3"/>
                    <a:gd name="T5" fmla="*/ 1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1"/>
                      </a:moveTo>
                      <a:cubicBezTo>
                        <a:pt x="1" y="0"/>
                        <a:pt x="2" y="0"/>
                        <a:pt x="3" y="0"/>
                      </a:cubicBezTo>
                      <a:cubicBezTo>
                        <a:pt x="3" y="3"/>
                        <a:pt x="1" y="3"/>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2" name="Freeform 558"/>
                <p:cNvSpPr>
                  <a:spLocks noChangeArrowheads="1"/>
                </p:cNvSpPr>
                <p:nvPr/>
              </p:nvSpPr>
              <p:spPr bwMode="auto">
                <a:xfrm>
                  <a:off x="915" y="769"/>
                  <a:ext cx="9" cy="6"/>
                </a:xfrm>
                <a:custGeom>
                  <a:avLst/>
                  <a:gdLst>
                    <a:gd name="T0" fmla="*/ 3 w 5"/>
                    <a:gd name="T1" fmla="*/ 4 h 4"/>
                    <a:gd name="T2" fmla="*/ 0 w 5"/>
                    <a:gd name="T3" fmla="*/ 3 h 4"/>
                    <a:gd name="T4" fmla="*/ 0 w 5"/>
                    <a:gd name="T5" fmla="*/ 2 h 4"/>
                    <a:gd name="T6" fmla="*/ 0 w 5"/>
                    <a:gd name="T7" fmla="*/ 2 h 4"/>
                    <a:gd name="T8" fmla="*/ 4 w 5"/>
                    <a:gd name="T9" fmla="*/ 0 h 4"/>
                    <a:gd name="T10" fmla="*/ 5 w 5"/>
                    <a:gd name="T11" fmla="*/ 1 h 4"/>
                    <a:gd name="T12" fmla="*/ 5 w 5"/>
                    <a:gd name="T13" fmla="*/ 1 h 4"/>
                    <a:gd name="T14" fmla="*/ 3 w 5"/>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3" y="4"/>
                      </a:moveTo>
                      <a:cubicBezTo>
                        <a:pt x="2" y="4"/>
                        <a:pt x="1" y="4"/>
                        <a:pt x="0" y="3"/>
                      </a:cubicBezTo>
                      <a:cubicBezTo>
                        <a:pt x="0" y="2"/>
                        <a:pt x="0" y="2"/>
                        <a:pt x="0" y="2"/>
                      </a:cubicBezTo>
                      <a:cubicBezTo>
                        <a:pt x="0" y="2"/>
                        <a:pt x="0" y="2"/>
                        <a:pt x="0" y="2"/>
                      </a:cubicBezTo>
                      <a:cubicBezTo>
                        <a:pt x="1" y="1"/>
                        <a:pt x="2" y="0"/>
                        <a:pt x="4" y="0"/>
                      </a:cubicBezTo>
                      <a:cubicBezTo>
                        <a:pt x="5" y="1"/>
                        <a:pt x="5" y="1"/>
                        <a:pt x="5" y="1"/>
                      </a:cubicBezTo>
                      <a:cubicBezTo>
                        <a:pt x="5" y="1"/>
                        <a:pt x="5" y="1"/>
                        <a:pt x="5" y="1"/>
                      </a:cubicBezTo>
                      <a:cubicBezTo>
                        <a:pt x="5" y="3"/>
                        <a:pt x="4" y="4"/>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3" name="Freeform 559"/>
                <p:cNvSpPr>
                  <a:spLocks noChangeArrowheads="1"/>
                </p:cNvSpPr>
                <p:nvPr/>
              </p:nvSpPr>
              <p:spPr bwMode="auto">
                <a:xfrm>
                  <a:off x="913" y="763"/>
                  <a:ext cx="5" cy="12"/>
                </a:xfrm>
                <a:custGeom>
                  <a:avLst/>
                  <a:gdLst>
                    <a:gd name="T0" fmla="*/ 3 w 3"/>
                    <a:gd name="T1" fmla="*/ 0 h 7"/>
                    <a:gd name="T2" fmla="*/ 0 w 3"/>
                    <a:gd name="T3" fmla="*/ 7 h 7"/>
                    <a:gd name="T4" fmla="*/ 3 w 3"/>
                    <a:gd name="T5" fmla="*/ 0 h 7"/>
                    <a:gd name="T6" fmla="*/ 0 60000 65536"/>
                    <a:gd name="T7" fmla="*/ 0 60000 65536"/>
                    <a:gd name="T8" fmla="*/ 0 60000 65536"/>
                    <a:gd name="T9" fmla="*/ 0 w 3"/>
                    <a:gd name="T10" fmla="*/ 0 h 7"/>
                    <a:gd name="T11" fmla="*/ 3 w 3"/>
                    <a:gd name="T12" fmla="*/ 7 h 7"/>
                  </a:gdLst>
                  <a:ahLst/>
                  <a:cxnLst>
                    <a:cxn ang="T6">
                      <a:pos x="T0" y="T1"/>
                    </a:cxn>
                    <a:cxn ang="T7">
                      <a:pos x="T2" y="T3"/>
                    </a:cxn>
                    <a:cxn ang="T8">
                      <a:pos x="T4" y="T5"/>
                    </a:cxn>
                  </a:cxnLst>
                  <a:rect l="T9" t="T10" r="T11" b="T12"/>
                  <a:pathLst>
                    <a:path w="3" h="7">
                      <a:moveTo>
                        <a:pt x="3" y="0"/>
                      </a:moveTo>
                      <a:cubicBezTo>
                        <a:pt x="3" y="3"/>
                        <a:pt x="2" y="5"/>
                        <a:pt x="0" y="7"/>
                      </a:cubicBezTo>
                      <a:cubicBezTo>
                        <a:pt x="0" y="5"/>
                        <a:pt x="2" y="2"/>
                        <a:pt x="3"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4" name="Freeform 560"/>
                <p:cNvSpPr>
                  <a:spLocks noChangeArrowheads="1"/>
                </p:cNvSpPr>
                <p:nvPr/>
              </p:nvSpPr>
              <p:spPr bwMode="auto">
                <a:xfrm>
                  <a:off x="911" y="758"/>
                  <a:ext cx="9" cy="23"/>
                </a:xfrm>
                <a:custGeom>
                  <a:avLst/>
                  <a:gdLst>
                    <a:gd name="T0" fmla="*/ 0 w 5"/>
                    <a:gd name="T1" fmla="*/ 13 h 13"/>
                    <a:gd name="T2" fmla="*/ 0 w 5"/>
                    <a:gd name="T3" fmla="*/ 10 h 13"/>
                    <a:gd name="T4" fmla="*/ 2 w 5"/>
                    <a:gd name="T5" fmla="*/ 4 h 13"/>
                    <a:gd name="T6" fmla="*/ 3 w 5"/>
                    <a:gd name="T7" fmla="*/ 3 h 13"/>
                    <a:gd name="T8" fmla="*/ 4 w 5"/>
                    <a:gd name="T9" fmla="*/ 0 h 13"/>
                    <a:gd name="T10" fmla="*/ 5 w 5"/>
                    <a:gd name="T11" fmla="*/ 3 h 13"/>
                    <a:gd name="T12" fmla="*/ 3 w 5"/>
                    <a:gd name="T13" fmla="*/ 10 h 13"/>
                    <a:gd name="T14" fmla="*/ 0 w 5"/>
                    <a:gd name="T15" fmla="*/ 13 h 13"/>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3"/>
                    <a:gd name="T26" fmla="*/ 5 w 5"/>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3">
                      <a:moveTo>
                        <a:pt x="0" y="13"/>
                      </a:moveTo>
                      <a:cubicBezTo>
                        <a:pt x="0" y="10"/>
                        <a:pt x="0" y="10"/>
                        <a:pt x="0" y="10"/>
                      </a:cubicBezTo>
                      <a:cubicBezTo>
                        <a:pt x="0" y="8"/>
                        <a:pt x="1" y="6"/>
                        <a:pt x="2" y="4"/>
                      </a:cubicBezTo>
                      <a:cubicBezTo>
                        <a:pt x="2" y="4"/>
                        <a:pt x="3" y="3"/>
                        <a:pt x="3" y="3"/>
                      </a:cubicBezTo>
                      <a:cubicBezTo>
                        <a:pt x="4" y="0"/>
                        <a:pt x="4" y="0"/>
                        <a:pt x="4" y="0"/>
                      </a:cubicBezTo>
                      <a:cubicBezTo>
                        <a:pt x="5" y="3"/>
                        <a:pt x="5" y="3"/>
                        <a:pt x="5" y="3"/>
                      </a:cubicBezTo>
                      <a:cubicBezTo>
                        <a:pt x="5" y="6"/>
                        <a:pt x="4" y="8"/>
                        <a:pt x="3" y="10"/>
                      </a:cubicBezTo>
                      <a:lnTo>
                        <a:pt x="0" y="1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5" name="Freeform 561"/>
                <p:cNvSpPr>
                  <a:spLocks noChangeArrowheads="1"/>
                </p:cNvSpPr>
                <p:nvPr/>
              </p:nvSpPr>
              <p:spPr bwMode="auto">
                <a:xfrm>
                  <a:off x="929" y="769"/>
                  <a:ext cx="1" cy="3"/>
                </a:xfrm>
                <a:custGeom>
                  <a:avLst/>
                  <a:gdLst>
                    <a:gd name="T0" fmla="*/ 0 w 1"/>
                    <a:gd name="T1" fmla="*/ 1 h 2"/>
                    <a:gd name="T2" fmla="*/ 0 w 1"/>
                    <a:gd name="T3" fmla="*/ 0 h 2"/>
                    <a:gd name="T4" fmla="*/ 0 w 1"/>
                    <a:gd name="T5" fmla="*/ 2 h 2"/>
                    <a:gd name="T6" fmla="*/ 0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1"/>
                      </a:moveTo>
                      <a:cubicBezTo>
                        <a:pt x="0" y="1"/>
                        <a:pt x="0" y="1"/>
                        <a:pt x="0" y="0"/>
                      </a:cubicBezTo>
                      <a:cubicBezTo>
                        <a:pt x="0" y="1"/>
                        <a:pt x="0" y="2"/>
                        <a:pt x="0" y="2"/>
                      </a:cubicBezTo>
                      <a:cubicBezTo>
                        <a:pt x="0" y="2"/>
                        <a:pt x="0"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6" name="Freeform 562"/>
                <p:cNvSpPr>
                  <a:spLocks noChangeArrowheads="1"/>
                </p:cNvSpPr>
                <p:nvPr/>
              </p:nvSpPr>
              <p:spPr bwMode="auto">
                <a:xfrm>
                  <a:off x="927" y="763"/>
                  <a:ext cx="3" cy="16"/>
                </a:xfrm>
                <a:custGeom>
                  <a:avLst/>
                  <a:gdLst>
                    <a:gd name="T0" fmla="*/ 2 w 2"/>
                    <a:gd name="T1" fmla="*/ 9 h 9"/>
                    <a:gd name="T2" fmla="*/ 0 w 2"/>
                    <a:gd name="T3" fmla="*/ 4 h 9"/>
                    <a:gd name="T4" fmla="*/ 2 w 2"/>
                    <a:gd name="T5" fmla="*/ 0 h 9"/>
                    <a:gd name="T6" fmla="*/ 2 w 2"/>
                    <a:gd name="T7" fmla="*/ 3 h 9"/>
                    <a:gd name="T8" fmla="*/ 2 w 2"/>
                    <a:gd name="T9" fmla="*/ 6 h 9"/>
                    <a:gd name="T10" fmla="*/ 2 w 2"/>
                    <a:gd name="T11" fmla="*/ 9 h 9"/>
                    <a:gd name="T12" fmla="*/ 0 60000 65536"/>
                    <a:gd name="T13" fmla="*/ 0 60000 65536"/>
                    <a:gd name="T14" fmla="*/ 0 60000 65536"/>
                    <a:gd name="T15" fmla="*/ 0 60000 65536"/>
                    <a:gd name="T16" fmla="*/ 0 60000 65536"/>
                    <a:gd name="T17" fmla="*/ 0 60000 65536"/>
                    <a:gd name="T18" fmla="*/ 0 w 2"/>
                    <a:gd name="T19" fmla="*/ 0 h 9"/>
                    <a:gd name="T20" fmla="*/ 2 w 2"/>
                    <a:gd name="T21" fmla="*/ 9 h 9"/>
                  </a:gdLst>
                  <a:ahLst/>
                  <a:cxnLst>
                    <a:cxn ang="T12">
                      <a:pos x="T0" y="T1"/>
                    </a:cxn>
                    <a:cxn ang="T13">
                      <a:pos x="T2" y="T3"/>
                    </a:cxn>
                    <a:cxn ang="T14">
                      <a:pos x="T4" y="T5"/>
                    </a:cxn>
                    <a:cxn ang="T15">
                      <a:pos x="T6" y="T7"/>
                    </a:cxn>
                    <a:cxn ang="T16">
                      <a:pos x="T8" y="T9"/>
                    </a:cxn>
                    <a:cxn ang="T17">
                      <a:pos x="T10" y="T11"/>
                    </a:cxn>
                  </a:cxnLst>
                  <a:rect l="T18" t="T19" r="T20" b="T21"/>
                  <a:pathLst>
                    <a:path w="2" h="9">
                      <a:moveTo>
                        <a:pt x="2" y="9"/>
                      </a:moveTo>
                      <a:cubicBezTo>
                        <a:pt x="0" y="4"/>
                        <a:pt x="0" y="4"/>
                        <a:pt x="0" y="4"/>
                      </a:cubicBezTo>
                      <a:cubicBezTo>
                        <a:pt x="2" y="0"/>
                        <a:pt x="2" y="0"/>
                        <a:pt x="2" y="0"/>
                      </a:cubicBezTo>
                      <a:cubicBezTo>
                        <a:pt x="2" y="3"/>
                        <a:pt x="2" y="3"/>
                        <a:pt x="2" y="3"/>
                      </a:cubicBezTo>
                      <a:cubicBezTo>
                        <a:pt x="2" y="4"/>
                        <a:pt x="2" y="5"/>
                        <a:pt x="2" y="6"/>
                      </a:cubicBezTo>
                      <a:lnTo>
                        <a:pt x="2"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7" name="Freeform 563"/>
                <p:cNvSpPr>
                  <a:spLocks noChangeArrowheads="1"/>
                </p:cNvSpPr>
                <p:nvPr/>
              </p:nvSpPr>
              <p:spPr bwMode="auto">
                <a:xfrm>
                  <a:off x="920" y="762"/>
                  <a:ext cx="5" cy="10"/>
                </a:xfrm>
                <a:custGeom>
                  <a:avLst/>
                  <a:gdLst>
                    <a:gd name="T0" fmla="*/ 0 w 3"/>
                    <a:gd name="T1" fmla="*/ 0 h 6"/>
                    <a:gd name="T2" fmla="*/ 3 w 3"/>
                    <a:gd name="T3" fmla="*/ 5 h 6"/>
                    <a:gd name="T4" fmla="*/ 2 w 3"/>
                    <a:gd name="T5" fmla="*/ 6 h 6"/>
                    <a:gd name="T6" fmla="*/ 0 w 3"/>
                    <a:gd name="T7" fmla="*/ 0 h 6"/>
                    <a:gd name="T8" fmla="*/ 0 60000 65536"/>
                    <a:gd name="T9" fmla="*/ 0 60000 65536"/>
                    <a:gd name="T10" fmla="*/ 0 60000 65536"/>
                    <a:gd name="T11" fmla="*/ 0 60000 65536"/>
                    <a:gd name="T12" fmla="*/ 0 w 3"/>
                    <a:gd name="T13" fmla="*/ 0 h 6"/>
                    <a:gd name="T14" fmla="*/ 3 w 3"/>
                    <a:gd name="T15" fmla="*/ 6 h 6"/>
                  </a:gdLst>
                  <a:ahLst/>
                  <a:cxnLst>
                    <a:cxn ang="T8">
                      <a:pos x="T0" y="T1"/>
                    </a:cxn>
                    <a:cxn ang="T9">
                      <a:pos x="T2" y="T3"/>
                    </a:cxn>
                    <a:cxn ang="T10">
                      <a:pos x="T4" y="T5"/>
                    </a:cxn>
                    <a:cxn ang="T11">
                      <a:pos x="T6" y="T7"/>
                    </a:cxn>
                  </a:cxnLst>
                  <a:rect l="T12" t="T13" r="T14" b="T15"/>
                  <a:pathLst>
                    <a:path w="3" h="6">
                      <a:moveTo>
                        <a:pt x="0" y="0"/>
                      </a:moveTo>
                      <a:cubicBezTo>
                        <a:pt x="3" y="1"/>
                        <a:pt x="3" y="3"/>
                        <a:pt x="3" y="5"/>
                      </a:cubicBezTo>
                      <a:cubicBezTo>
                        <a:pt x="3" y="5"/>
                        <a:pt x="3" y="5"/>
                        <a:pt x="2" y="6"/>
                      </a:cubicBezTo>
                      <a:cubicBezTo>
                        <a:pt x="1" y="4"/>
                        <a:pt x="0" y="2"/>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8" name="Freeform 564"/>
                <p:cNvSpPr>
                  <a:spLocks noChangeArrowheads="1"/>
                </p:cNvSpPr>
                <p:nvPr/>
              </p:nvSpPr>
              <p:spPr bwMode="auto">
                <a:xfrm>
                  <a:off x="918" y="760"/>
                  <a:ext cx="11" cy="14"/>
                </a:xfrm>
                <a:custGeom>
                  <a:avLst/>
                  <a:gdLst>
                    <a:gd name="T0" fmla="*/ 3 w 6"/>
                    <a:gd name="T1" fmla="*/ 8 h 8"/>
                    <a:gd name="T2" fmla="*/ 3 w 6"/>
                    <a:gd name="T3" fmla="*/ 7 h 8"/>
                    <a:gd name="T4" fmla="*/ 0 w 6"/>
                    <a:gd name="T5" fmla="*/ 1 h 8"/>
                    <a:gd name="T6" fmla="*/ 0 w 6"/>
                    <a:gd name="T7" fmla="*/ 0 h 8"/>
                    <a:gd name="T8" fmla="*/ 1 w 6"/>
                    <a:gd name="T9" fmla="*/ 0 h 8"/>
                    <a:gd name="T10" fmla="*/ 5 w 6"/>
                    <a:gd name="T11" fmla="*/ 5 h 8"/>
                    <a:gd name="T12" fmla="*/ 5 w 6"/>
                    <a:gd name="T13" fmla="*/ 6 h 8"/>
                    <a:gd name="T14" fmla="*/ 6 w 6"/>
                    <a:gd name="T15" fmla="*/ 6 h 8"/>
                    <a:gd name="T16" fmla="*/ 5 w 6"/>
                    <a:gd name="T17" fmla="*/ 7 h 8"/>
                    <a:gd name="T18" fmla="*/ 4 w 6"/>
                    <a:gd name="T19" fmla="*/ 7 h 8"/>
                    <a:gd name="T20" fmla="*/ 3 w 6"/>
                    <a:gd name="T21" fmla="*/ 8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8"/>
                    <a:gd name="T35" fmla="*/ 6 w 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8">
                      <a:moveTo>
                        <a:pt x="3" y="8"/>
                      </a:moveTo>
                      <a:cubicBezTo>
                        <a:pt x="3" y="7"/>
                        <a:pt x="3" y="7"/>
                        <a:pt x="3" y="7"/>
                      </a:cubicBezTo>
                      <a:cubicBezTo>
                        <a:pt x="1" y="6"/>
                        <a:pt x="0" y="3"/>
                        <a:pt x="0" y="1"/>
                      </a:cubicBezTo>
                      <a:cubicBezTo>
                        <a:pt x="0" y="0"/>
                        <a:pt x="0" y="0"/>
                        <a:pt x="0" y="0"/>
                      </a:cubicBezTo>
                      <a:cubicBezTo>
                        <a:pt x="1" y="0"/>
                        <a:pt x="1" y="0"/>
                        <a:pt x="1" y="0"/>
                      </a:cubicBezTo>
                      <a:cubicBezTo>
                        <a:pt x="4" y="1"/>
                        <a:pt x="5" y="3"/>
                        <a:pt x="5" y="5"/>
                      </a:cubicBezTo>
                      <a:cubicBezTo>
                        <a:pt x="5" y="5"/>
                        <a:pt x="5" y="5"/>
                        <a:pt x="5" y="6"/>
                      </a:cubicBezTo>
                      <a:cubicBezTo>
                        <a:pt x="6" y="6"/>
                        <a:pt x="6" y="6"/>
                        <a:pt x="6" y="6"/>
                      </a:cubicBezTo>
                      <a:cubicBezTo>
                        <a:pt x="5" y="7"/>
                        <a:pt x="5" y="7"/>
                        <a:pt x="5" y="7"/>
                      </a:cubicBezTo>
                      <a:cubicBezTo>
                        <a:pt x="5" y="7"/>
                        <a:pt x="5" y="7"/>
                        <a:pt x="4" y="7"/>
                      </a:cubicBezTo>
                      <a:lnTo>
                        <a:pt x="3"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9" name="Freeform 565"/>
                <p:cNvSpPr>
                  <a:spLocks noChangeArrowheads="1"/>
                </p:cNvSpPr>
                <p:nvPr/>
              </p:nvSpPr>
              <p:spPr bwMode="auto">
                <a:xfrm>
                  <a:off x="905" y="763"/>
                  <a:ext cx="12" cy="16"/>
                </a:xfrm>
                <a:custGeom>
                  <a:avLst/>
                  <a:gdLst>
                    <a:gd name="T0" fmla="*/ 3 w 7"/>
                    <a:gd name="T1" fmla="*/ 1 h 9"/>
                    <a:gd name="T2" fmla="*/ 4 w 7"/>
                    <a:gd name="T3" fmla="*/ 9 h 9"/>
                    <a:gd name="T4" fmla="*/ 3 w 7"/>
                    <a:gd name="T5" fmla="*/ 1 h 9"/>
                    <a:gd name="T6" fmla="*/ 0 60000 65536"/>
                    <a:gd name="T7" fmla="*/ 0 60000 65536"/>
                    <a:gd name="T8" fmla="*/ 0 60000 65536"/>
                    <a:gd name="T9" fmla="*/ 0 w 7"/>
                    <a:gd name="T10" fmla="*/ 0 h 9"/>
                    <a:gd name="T11" fmla="*/ 7 w 7"/>
                    <a:gd name="T12" fmla="*/ 9 h 9"/>
                  </a:gdLst>
                  <a:ahLst/>
                  <a:cxnLst>
                    <a:cxn ang="T6">
                      <a:pos x="T0" y="T1"/>
                    </a:cxn>
                    <a:cxn ang="T7">
                      <a:pos x="T2" y="T3"/>
                    </a:cxn>
                    <a:cxn ang="T8">
                      <a:pos x="T4" y="T5"/>
                    </a:cxn>
                  </a:cxnLst>
                  <a:rect l="T9" t="T10" r="T11" b="T12"/>
                  <a:pathLst>
                    <a:path w="7" h="9">
                      <a:moveTo>
                        <a:pt x="3" y="1"/>
                      </a:moveTo>
                      <a:cubicBezTo>
                        <a:pt x="7" y="0"/>
                        <a:pt x="5" y="7"/>
                        <a:pt x="4" y="9"/>
                      </a:cubicBezTo>
                      <a:cubicBezTo>
                        <a:pt x="0" y="4"/>
                        <a:pt x="3" y="6"/>
                        <a:pt x="3"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0" name="Freeform 566"/>
                <p:cNvSpPr>
                  <a:spLocks noEditPoints="1" noChangeArrowheads="1"/>
                </p:cNvSpPr>
                <p:nvPr/>
              </p:nvSpPr>
              <p:spPr bwMode="auto">
                <a:xfrm>
                  <a:off x="906" y="763"/>
                  <a:ext cx="11" cy="19"/>
                </a:xfrm>
                <a:custGeom>
                  <a:avLst/>
                  <a:gdLst>
                    <a:gd name="T0" fmla="*/ 4 w 6"/>
                    <a:gd name="T1" fmla="*/ 11 h 11"/>
                    <a:gd name="T2" fmla="*/ 2 w 6"/>
                    <a:gd name="T3" fmla="*/ 9 h 11"/>
                    <a:gd name="T4" fmla="*/ 1 w 6"/>
                    <a:gd name="T5" fmla="*/ 4 h 11"/>
                    <a:gd name="T6" fmla="*/ 2 w 6"/>
                    <a:gd name="T7" fmla="*/ 1 h 11"/>
                    <a:gd name="T8" fmla="*/ 2 w 6"/>
                    <a:gd name="T9" fmla="*/ 1 h 11"/>
                    <a:gd name="T10" fmla="*/ 2 w 6"/>
                    <a:gd name="T11" fmla="*/ 0 h 11"/>
                    <a:gd name="T12" fmla="*/ 5 w 6"/>
                    <a:gd name="T13" fmla="*/ 1 h 11"/>
                    <a:gd name="T14" fmla="*/ 4 w 6"/>
                    <a:gd name="T15" fmla="*/ 8 h 11"/>
                    <a:gd name="T16" fmla="*/ 4 w 6"/>
                    <a:gd name="T17" fmla="*/ 11 h 11"/>
                    <a:gd name="T18" fmla="*/ 3 w 6"/>
                    <a:gd name="T19" fmla="*/ 2 h 11"/>
                    <a:gd name="T20" fmla="*/ 2 w 6"/>
                    <a:gd name="T21" fmla="*/ 5 h 11"/>
                    <a:gd name="T22" fmla="*/ 3 w 6"/>
                    <a:gd name="T23" fmla="*/ 7 h 11"/>
                    <a:gd name="T24" fmla="*/ 3 w 6"/>
                    <a:gd name="T25" fmla="*/ 2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11"/>
                    <a:gd name="T41" fmla="*/ 6 w 6"/>
                    <a:gd name="T42" fmla="*/ 11 h 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11">
                      <a:moveTo>
                        <a:pt x="4" y="11"/>
                      </a:moveTo>
                      <a:cubicBezTo>
                        <a:pt x="2" y="9"/>
                        <a:pt x="2" y="9"/>
                        <a:pt x="2" y="9"/>
                      </a:cubicBezTo>
                      <a:cubicBezTo>
                        <a:pt x="0" y="7"/>
                        <a:pt x="0" y="6"/>
                        <a:pt x="1" y="4"/>
                      </a:cubicBezTo>
                      <a:cubicBezTo>
                        <a:pt x="1" y="4"/>
                        <a:pt x="1" y="3"/>
                        <a:pt x="2" y="1"/>
                      </a:cubicBezTo>
                      <a:cubicBezTo>
                        <a:pt x="2" y="1"/>
                        <a:pt x="2" y="1"/>
                        <a:pt x="2" y="1"/>
                      </a:cubicBezTo>
                      <a:cubicBezTo>
                        <a:pt x="2" y="0"/>
                        <a:pt x="2" y="0"/>
                        <a:pt x="2" y="0"/>
                      </a:cubicBezTo>
                      <a:cubicBezTo>
                        <a:pt x="4" y="0"/>
                        <a:pt x="5" y="1"/>
                        <a:pt x="5" y="1"/>
                      </a:cubicBezTo>
                      <a:cubicBezTo>
                        <a:pt x="6" y="3"/>
                        <a:pt x="5" y="5"/>
                        <a:pt x="4" y="8"/>
                      </a:cubicBezTo>
                      <a:lnTo>
                        <a:pt x="4" y="11"/>
                      </a:lnTo>
                      <a:close/>
                      <a:moveTo>
                        <a:pt x="3" y="2"/>
                      </a:moveTo>
                      <a:cubicBezTo>
                        <a:pt x="3" y="4"/>
                        <a:pt x="3" y="5"/>
                        <a:pt x="2" y="5"/>
                      </a:cubicBezTo>
                      <a:cubicBezTo>
                        <a:pt x="2" y="6"/>
                        <a:pt x="2" y="6"/>
                        <a:pt x="3" y="7"/>
                      </a:cubicBezTo>
                      <a:cubicBezTo>
                        <a:pt x="4" y="3"/>
                        <a:pt x="4" y="3"/>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1" name="Freeform 567"/>
                <p:cNvSpPr>
                  <a:spLocks noChangeArrowheads="1"/>
                </p:cNvSpPr>
                <p:nvPr/>
              </p:nvSpPr>
              <p:spPr bwMode="auto">
                <a:xfrm>
                  <a:off x="905" y="758"/>
                  <a:ext cx="6" cy="11"/>
                </a:xfrm>
                <a:custGeom>
                  <a:avLst/>
                  <a:gdLst>
                    <a:gd name="T0" fmla="*/ 0 w 4"/>
                    <a:gd name="T1" fmla="*/ 0 h 6"/>
                    <a:gd name="T2" fmla="*/ 4 w 4"/>
                    <a:gd name="T3" fmla="*/ 2 h 6"/>
                    <a:gd name="T4" fmla="*/ 0 w 4"/>
                    <a:gd name="T5" fmla="*/ 6 h 6"/>
                    <a:gd name="T6" fmla="*/ 0 w 4"/>
                    <a:gd name="T7" fmla="*/ 0 h 6"/>
                    <a:gd name="T8" fmla="*/ 0 60000 65536"/>
                    <a:gd name="T9" fmla="*/ 0 60000 65536"/>
                    <a:gd name="T10" fmla="*/ 0 60000 65536"/>
                    <a:gd name="T11" fmla="*/ 0 60000 65536"/>
                    <a:gd name="T12" fmla="*/ 0 w 4"/>
                    <a:gd name="T13" fmla="*/ 0 h 6"/>
                    <a:gd name="T14" fmla="*/ 4 w 4"/>
                    <a:gd name="T15" fmla="*/ 6 h 6"/>
                  </a:gdLst>
                  <a:ahLst/>
                  <a:cxnLst>
                    <a:cxn ang="T8">
                      <a:pos x="T0" y="T1"/>
                    </a:cxn>
                    <a:cxn ang="T9">
                      <a:pos x="T2" y="T3"/>
                    </a:cxn>
                    <a:cxn ang="T10">
                      <a:pos x="T4" y="T5"/>
                    </a:cxn>
                    <a:cxn ang="T11">
                      <a:pos x="T6" y="T7"/>
                    </a:cxn>
                  </a:cxnLst>
                  <a:rect l="T12" t="T13" r="T14" b="T15"/>
                  <a:pathLst>
                    <a:path w="4" h="6">
                      <a:moveTo>
                        <a:pt x="0" y="0"/>
                      </a:moveTo>
                      <a:cubicBezTo>
                        <a:pt x="1" y="1"/>
                        <a:pt x="2" y="2"/>
                        <a:pt x="4" y="2"/>
                      </a:cubicBezTo>
                      <a:cubicBezTo>
                        <a:pt x="4" y="4"/>
                        <a:pt x="2" y="5"/>
                        <a:pt x="0" y="6"/>
                      </a:cubicBezTo>
                      <a:cubicBezTo>
                        <a:pt x="0" y="4"/>
                        <a:pt x="0" y="2"/>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2" name="Freeform 568"/>
                <p:cNvSpPr>
                  <a:spLocks noEditPoints="1" noChangeArrowheads="1"/>
                </p:cNvSpPr>
                <p:nvPr/>
              </p:nvSpPr>
              <p:spPr bwMode="auto">
                <a:xfrm>
                  <a:off x="901" y="756"/>
                  <a:ext cx="12" cy="16"/>
                </a:xfrm>
                <a:custGeom>
                  <a:avLst/>
                  <a:gdLst>
                    <a:gd name="T0" fmla="*/ 1 w 7"/>
                    <a:gd name="T1" fmla="*/ 9 h 9"/>
                    <a:gd name="T2" fmla="*/ 0 w 7"/>
                    <a:gd name="T3" fmla="*/ 0 h 9"/>
                    <a:gd name="T4" fmla="*/ 2 w 7"/>
                    <a:gd name="T5" fmla="*/ 1 h 9"/>
                    <a:gd name="T6" fmla="*/ 6 w 7"/>
                    <a:gd name="T7" fmla="*/ 2 h 9"/>
                    <a:gd name="T8" fmla="*/ 7 w 7"/>
                    <a:gd name="T9" fmla="*/ 2 h 9"/>
                    <a:gd name="T10" fmla="*/ 7 w 7"/>
                    <a:gd name="T11" fmla="*/ 3 h 9"/>
                    <a:gd name="T12" fmla="*/ 3 w 7"/>
                    <a:gd name="T13" fmla="*/ 7 h 9"/>
                    <a:gd name="T14" fmla="*/ 2 w 7"/>
                    <a:gd name="T15" fmla="*/ 8 h 9"/>
                    <a:gd name="T16" fmla="*/ 1 w 7"/>
                    <a:gd name="T17" fmla="*/ 9 h 9"/>
                    <a:gd name="T18" fmla="*/ 3 w 7"/>
                    <a:gd name="T19" fmla="*/ 3 h 9"/>
                    <a:gd name="T20" fmla="*/ 3 w 7"/>
                    <a:gd name="T21" fmla="*/ 5 h 9"/>
                    <a:gd name="T22" fmla="*/ 5 w 7"/>
                    <a:gd name="T23" fmla="*/ 4 h 9"/>
                    <a:gd name="T24" fmla="*/ 3 w 7"/>
                    <a:gd name="T25" fmla="*/ 3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9"/>
                    <a:gd name="T41" fmla="*/ 7 w 7"/>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9">
                      <a:moveTo>
                        <a:pt x="1" y="9"/>
                      </a:moveTo>
                      <a:cubicBezTo>
                        <a:pt x="0" y="0"/>
                        <a:pt x="0" y="0"/>
                        <a:pt x="0" y="0"/>
                      </a:cubicBezTo>
                      <a:cubicBezTo>
                        <a:pt x="2" y="1"/>
                        <a:pt x="2" y="1"/>
                        <a:pt x="2" y="1"/>
                      </a:cubicBezTo>
                      <a:cubicBezTo>
                        <a:pt x="3" y="1"/>
                        <a:pt x="5" y="2"/>
                        <a:pt x="6" y="2"/>
                      </a:cubicBezTo>
                      <a:cubicBezTo>
                        <a:pt x="7" y="2"/>
                        <a:pt x="7" y="2"/>
                        <a:pt x="7" y="2"/>
                      </a:cubicBezTo>
                      <a:cubicBezTo>
                        <a:pt x="7" y="3"/>
                        <a:pt x="7" y="3"/>
                        <a:pt x="7" y="3"/>
                      </a:cubicBezTo>
                      <a:cubicBezTo>
                        <a:pt x="7" y="5"/>
                        <a:pt x="5" y="6"/>
                        <a:pt x="3" y="7"/>
                      </a:cubicBezTo>
                      <a:cubicBezTo>
                        <a:pt x="3" y="8"/>
                        <a:pt x="3" y="8"/>
                        <a:pt x="2" y="8"/>
                      </a:cubicBezTo>
                      <a:lnTo>
                        <a:pt x="1" y="9"/>
                      </a:lnTo>
                      <a:close/>
                      <a:moveTo>
                        <a:pt x="3" y="3"/>
                      </a:moveTo>
                      <a:cubicBezTo>
                        <a:pt x="3" y="5"/>
                        <a:pt x="3" y="5"/>
                        <a:pt x="3" y="5"/>
                      </a:cubicBezTo>
                      <a:cubicBezTo>
                        <a:pt x="4" y="5"/>
                        <a:pt x="4" y="4"/>
                        <a:pt x="5" y="4"/>
                      </a:cubicBezTo>
                      <a:cubicBezTo>
                        <a:pt x="4" y="4"/>
                        <a:pt x="3" y="3"/>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3" name="Freeform 569"/>
                <p:cNvSpPr>
                  <a:spLocks noChangeArrowheads="1"/>
                </p:cNvSpPr>
                <p:nvPr/>
              </p:nvSpPr>
              <p:spPr bwMode="auto">
                <a:xfrm>
                  <a:off x="920" y="753"/>
                  <a:ext cx="9" cy="12"/>
                </a:xfrm>
                <a:custGeom>
                  <a:avLst/>
                  <a:gdLst>
                    <a:gd name="T0" fmla="*/ 0 w 5"/>
                    <a:gd name="T1" fmla="*/ 1 h 7"/>
                    <a:gd name="T2" fmla="*/ 5 w 5"/>
                    <a:gd name="T3" fmla="*/ 7 h 7"/>
                    <a:gd name="T4" fmla="*/ 0 w 5"/>
                    <a:gd name="T5" fmla="*/ 1 h 7"/>
                    <a:gd name="T6" fmla="*/ 0 60000 65536"/>
                    <a:gd name="T7" fmla="*/ 0 60000 65536"/>
                    <a:gd name="T8" fmla="*/ 0 60000 65536"/>
                    <a:gd name="T9" fmla="*/ 0 w 5"/>
                    <a:gd name="T10" fmla="*/ 0 h 7"/>
                    <a:gd name="T11" fmla="*/ 5 w 5"/>
                    <a:gd name="T12" fmla="*/ 7 h 7"/>
                  </a:gdLst>
                  <a:ahLst/>
                  <a:cxnLst>
                    <a:cxn ang="T6">
                      <a:pos x="T0" y="T1"/>
                    </a:cxn>
                    <a:cxn ang="T7">
                      <a:pos x="T2" y="T3"/>
                    </a:cxn>
                    <a:cxn ang="T8">
                      <a:pos x="T4" y="T5"/>
                    </a:cxn>
                  </a:cxnLst>
                  <a:rect l="T9" t="T10" r="T11" b="T12"/>
                  <a:pathLst>
                    <a:path w="5" h="7">
                      <a:moveTo>
                        <a:pt x="0" y="1"/>
                      </a:moveTo>
                      <a:cubicBezTo>
                        <a:pt x="5" y="0"/>
                        <a:pt x="3" y="4"/>
                        <a:pt x="5" y="7"/>
                      </a:cubicBezTo>
                      <a:cubicBezTo>
                        <a:pt x="2" y="7"/>
                        <a:pt x="1" y="3"/>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4" name="Freeform 570"/>
                <p:cNvSpPr>
                  <a:spLocks noEditPoints="1" noChangeArrowheads="1"/>
                </p:cNvSpPr>
                <p:nvPr/>
              </p:nvSpPr>
              <p:spPr bwMode="auto">
                <a:xfrm>
                  <a:off x="917" y="753"/>
                  <a:ext cx="15" cy="14"/>
                </a:xfrm>
                <a:custGeom>
                  <a:avLst/>
                  <a:gdLst>
                    <a:gd name="T0" fmla="*/ 9 w 9"/>
                    <a:gd name="T1" fmla="*/ 8 h 8"/>
                    <a:gd name="T2" fmla="*/ 7 w 9"/>
                    <a:gd name="T3" fmla="*/ 8 h 8"/>
                    <a:gd name="T4" fmla="*/ 2 w 9"/>
                    <a:gd name="T5" fmla="*/ 3 h 8"/>
                    <a:gd name="T6" fmla="*/ 1 w 9"/>
                    <a:gd name="T7" fmla="*/ 1 h 8"/>
                    <a:gd name="T8" fmla="*/ 0 w 9"/>
                    <a:gd name="T9" fmla="*/ 0 h 8"/>
                    <a:gd name="T10" fmla="*/ 2 w 9"/>
                    <a:gd name="T11" fmla="*/ 0 h 8"/>
                    <a:gd name="T12" fmla="*/ 3 w 9"/>
                    <a:gd name="T13" fmla="*/ 0 h 8"/>
                    <a:gd name="T14" fmla="*/ 7 w 9"/>
                    <a:gd name="T15" fmla="*/ 4 h 8"/>
                    <a:gd name="T16" fmla="*/ 8 w 9"/>
                    <a:gd name="T17" fmla="*/ 6 h 8"/>
                    <a:gd name="T18" fmla="*/ 9 w 9"/>
                    <a:gd name="T19" fmla="*/ 8 h 8"/>
                    <a:gd name="T20" fmla="*/ 4 w 9"/>
                    <a:gd name="T21" fmla="*/ 2 h 8"/>
                    <a:gd name="T22" fmla="*/ 4 w 9"/>
                    <a:gd name="T23" fmla="*/ 2 h 8"/>
                    <a:gd name="T24" fmla="*/ 6 w 9"/>
                    <a:gd name="T25" fmla="*/ 5 h 8"/>
                    <a:gd name="T26" fmla="*/ 5 w 9"/>
                    <a:gd name="T27" fmla="*/ 4 h 8"/>
                    <a:gd name="T28" fmla="*/ 4 w 9"/>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8"/>
                    <a:gd name="T47" fmla="*/ 9 w 9"/>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8">
                      <a:moveTo>
                        <a:pt x="9" y="8"/>
                      </a:moveTo>
                      <a:cubicBezTo>
                        <a:pt x="7" y="8"/>
                        <a:pt x="7" y="8"/>
                        <a:pt x="7" y="8"/>
                      </a:cubicBezTo>
                      <a:cubicBezTo>
                        <a:pt x="4" y="8"/>
                        <a:pt x="3" y="5"/>
                        <a:pt x="2" y="3"/>
                      </a:cubicBezTo>
                      <a:cubicBezTo>
                        <a:pt x="2" y="2"/>
                        <a:pt x="2" y="2"/>
                        <a:pt x="1" y="1"/>
                      </a:cubicBezTo>
                      <a:cubicBezTo>
                        <a:pt x="0" y="0"/>
                        <a:pt x="0" y="0"/>
                        <a:pt x="0" y="0"/>
                      </a:cubicBezTo>
                      <a:cubicBezTo>
                        <a:pt x="2" y="0"/>
                        <a:pt x="2" y="0"/>
                        <a:pt x="2" y="0"/>
                      </a:cubicBezTo>
                      <a:cubicBezTo>
                        <a:pt x="2" y="0"/>
                        <a:pt x="3" y="0"/>
                        <a:pt x="3" y="0"/>
                      </a:cubicBezTo>
                      <a:cubicBezTo>
                        <a:pt x="7" y="0"/>
                        <a:pt x="7" y="2"/>
                        <a:pt x="7" y="4"/>
                      </a:cubicBezTo>
                      <a:cubicBezTo>
                        <a:pt x="8" y="4"/>
                        <a:pt x="8" y="5"/>
                        <a:pt x="8" y="6"/>
                      </a:cubicBezTo>
                      <a:lnTo>
                        <a:pt x="9" y="8"/>
                      </a:lnTo>
                      <a:close/>
                      <a:moveTo>
                        <a:pt x="4" y="2"/>
                      </a:moveTo>
                      <a:cubicBezTo>
                        <a:pt x="4" y="2"/>
                        <a:pt x="4" y="2"/>
                        <a:pt x="4" y="2"/>
                      </a:cubicBezTo>
                      <a:cubicBezTo>
                        <a:pt x="4" y="3"/>
                        <a:pt x="5" y="4"/>
                        <a:pt x="6" y="5"/>
                      </a:cubicBezTo>
                      <a:cubicBezTo>
                        <a:pt x="6" y="5"/>
                        <a:pt x="5" y="4"/>
                        <a:pt x="5" y="4"/>
                      </a:cubicBezTo>
                      <a:cubicBezTo>
                        <a:pt x="5" y="2"/>
                        <a:pt x="5" y="2"/>
                        <a:pt x="4"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5" name="Freeform 571"/>
                <p:cNvSpPr>
                  <a:spLocks noChangeArrowheads="1"/>
                </p:cNvSpPr>
                <p:nvPr/>
              </p:nvSpPr>
              <p:spPr bwMode="auto">
                <a:xfrm>
                  <a:off x="911" y="753"/>
                  <a:ext cx="7" cy="7"/>
                </a:xfrm>
                <a:custGeom>
                  <a:avLst/>
                  <a:gdLst>
                    <a:gd name="T0" fmla="*/ 1 w 4"/>
                    <a:gd name="T1" fmla="*/ 0 h 4"/>
                    <a:gd name="T2" fmla="*/ 4 w 4"/>
                    <a:gd name="T3" fmla="*/ 4 h 4"/>
                    <a:gd name="T4" fmla="*/ 0 w 4"/>
                    <a:gd name="T5" fmla="*/ 3 h 4"/>
                    <a:gd name="T6" fmla="*/ 1 w 4"/>
                    <a:gd name="T7" fmla="*/ 0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1" y="0"/>
                      </a:moveTo>
                      <a:cubicBezTo>
                        <a:pt x="2" y="1"/>
                        <a:pt x="3" y="2"/>
                        <a:pt x="4" y="4"/>
                      </a:cubicBezTo>
                      <a:cubicBezTo>
                        <a:pt x="3" y="3"/>
                        <a:pt x="2" y="2"/>
                        <a:pt x="0" y="3"/>
                      </a:cubicBezTo>
                      <a:cubicBezTo>
                        <a:pt x="1" y="2"/>
                        <a:pt x="0"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6" name="Freeform 572"/>
                <p:cNvSpPr>
                  <a:spLocks noChangeArrowheads="1"/>
                </p:cNvSpPr>
                <p:nvPr/>
              </p:nvSpPr>
              <p:spPr bwMode="auto">
                <a:xfrm>
                  <a:off x="910" y="751"/>
                  <a:ext cx="12" cy="18"/>
                </a:xfrm>
                <a:custGeom>
                  <a:avLst/>
                  <a:gdLst>
                    <a:gd name="T0" fmla="*/ 7 w 7"/>
                    <a:gd name="T1" fmla="*/ 10 h 10"/>
                    <a:gd name="T2" fmla="*/ 4 w 7"/>
                    <a:gd name="T3" fmla="*/ 5 h 10"/>
                    <a:gd name="T4" fmla="*/ 2 w 7"/>
                    <a:gd name="T5" fmla="*/ 5 h 10"/>
                    <a:gd name="T6" fmla="*/ 0 w 7"/>
                    <a:gd name="T7" fmla="*/ 6 h 10"/>
                    <a:gd name="T8" fmla="*/ 1 w 7"/>
                    <a:gd name="T9" fmla="*/ 4 h 10"/>
                    <a:gd name="T10" fmla="*/ 1 w 7"/>
                    <a:gd name="T11" fmla="*/ 3 h 10"/>
                    <a:gd name="T12" fmla="*/ 1 w 7"/>
                    <a:gd name="T13" fmla="*/ 1 h 10"/>
                    <a:gd name="T14" fmla="*/ 1 w 7"/>
                    <a:gd name="T15" fmla="*/ 0 h 10"/>
                    <a:gd name="T16" fmla="*/ 2 w 7"/>
                    <a:gd name="T17" fmla="*/ 1 h 10"/>
                    <a:gd name="T18" fmla="*/ 6 w 7"/>
                    <a:gd name="T19" fmla="*/ 5 h 10"/>
                    <a:gd name="T20" fmla="*/ 7 w 7"/>
                    <a:gd name="T21" fmla="*/ 1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10"/>
                    <a:gd name="T35" fmla="*/ 7 w 7"/>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10">
                      <a:moveTo>
                        <a:pt x="7" y="10"/>
                      </a:moveTo>
                      <a:cubicBezTo>
                        <a:pt x="4" y="5"/>
                        <a:pt x="4" y="5"/>
                        <a:pt x="4" y="5"/>
                      </a:cubicBezTo>
                      <a:cubicBezTo>
                        <a:pt x="3" y="5"/>
                        <a:pt x="3" y="4"/>
                        <a:pt x="2" y="5"/>
                      </a:cubicBezTo>
                      <a:cubicBezTo>
                        <a:pt x="0" y="6"/>
                        <a:pt x="0" y="6"/>
                        <a:pt x="0" y="6"/>
                      </a:cubicBezTo>
                      <a:cubicBezTo>
                        <a:pt x="1" y="4"/>
                        <a:pt x="1" y="4"/>
                        <a:pt x="1" y="4"/>
                      </a:cubicBezTo>
                      <a:cubicBezTo>
                        <a:pt x="1" y="4"/>
                        <a:pt x="1" y="3"/>
                        <a:pt x="1" y="3"/>
                      </a:cubicBezTo>
                      <a:cubicBezTo>
                        <a:pt x="1" y="2"/>
                        <a:pt x="1" y="2"/>
                        <a:pt x="1" y="1"/>
                      </a:cubicBezTo>
                      <a:cubicBezTo>
                        <a:pt x="1" y="0"/>
                        <a:pt x="1" y="0"/>
                        <a:pt x="1" y="0"/>
                      </a:cubicBezTo>
                      <a:cubicBezTo>
                        <a:pt x="2" y="1"/>
                        <a:pt x="2" y="1"/>
                        <a:pt x="2" y="1"/>
                      </a:cubicBezTo>
                      <a:cubicBezTo>
                        <a:pt x="4" y="2"/>
                        <a:pt x="5" y="3"/>
                        <a:pt x="6" y="5"/>
                      </a:cubicBezTo>
                      <a:lnTo>
                        <a:pt x="7"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7" name="Freeform 573"/>
                <p:cNvSpPr>
                  <a:spLocks noChangeArrowheads="1"/>
                </p:cNvSpPr>
                <p:nvPr/>
              </p:nvSpPr>
              <p:spPr bwMode="auto">
                <a:xfrm>
                  <a:off x="905" y="753"/>
                  <a:ext cx="1" cy="3"/>
                </a:xfrm>
                <a:custGeom>
                  <a:avLst/>
                  <a:gdLst>
                    <a:gd name="T0" fmla="*/ 0 w 1"/>
                    <a:gd name="T1" fmla="*/ 1 h 2"/>
                    <a:gd name="T2" fmla="*/ 0 w 1"/>
                    <a:gd name="T3" fmla="*/ 2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0" y="1"/>
                        <a:pt x="1" y="0"/>
                        <a:pt x="0" y="2"/>
                      </a:cubicBezTo>
                      <a:cubicBezTo>
                        <a:pt x="0" y="2"/>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8" name="Freeform 574"/>
                <p:cNvSpPr>
                  <a:spLocks noChangeArrowheads="1"/>
                </p:cNvSpPr>
                <p:nvPr/>
              </p:nvSpPr>
              <p:spPr bwMode="auto">
                <a:xfrm>
                  <a:off x="903" y="753"/>
                  <a:ext cx="3" cy="12"/>
                </a:xfrm>
                <a:custGeom>
                  <a:avLst/>
                  <a:gdLst>
                    <a:gd name="T0" fmla="*/ 0 w 2"/>
                    <a:gd name="T1" fmla="*/ 7 h 7"/>
                    <a:gd name="T2" fmla="*/ 0 w 2"/>
                    <a:gd name="T3" fmla="*/ 1 h 7"/>
                    <a:gd name="T4" fmla="*/ 0 w 2"/>
                    <a:gd name="T5" fmla="*/ 1 h 7"/>
                    <a:gd name="T6" fmla="*/ 0 w 2"/>
                    <a:gd name="T7" fmla="*/ 1 h 7"/>
                    <a:gd name="T8" fmla="*/ 1 w 2"/>
                    <a:gd name="T9" fmla="*/ 0 h 7"/>
                    <a:gd name="T10" fmla="*/ 1 w 2"/>
                    <a:gd name="T11" fmla="*/ 0 h 7"/>
                    <a:gd name="T12" fmla="*/ 2 w 2"/>
                    <a:gd name="T13" fmla="*/ 0 h 7"/>
                    <a:gd name="T14" fmla="*/ 2 w 2"/>
                    <a:gd name="T15" fmla="*/ 3 h 7"/>
                    <a:gd name="T16" fmla="*/ 0 w 2"/>
                    <a:gd name="T17" fmla="*/ 7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7"/>
                    <a:gd name="T29" fmla="*/ 2 w 2"/>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7">
                      <a:moveTo>
                        <a:pt x="0" y="7"/>
                      </a:moveTo>
                      <a:cubicBezTo>
                        <a:pt x="0" y="1"/>
                        <a:pt x="0" y="1"/>
                        <a:pt x="0" y="1"/>
                      </a:cubicBezTo>
                      <a:cubicBezTo>
                        <a:pt x="0" y="1"/>
                        <a:pt x="0" y="1"/>
                        <a:pt x="0" y="1"/>
                      </a:cubicBezTo>
                      <a:cubicBezTo>
                        <a:pt x="0" y="1"/>
                        <a:pt x="0" y="1"/>
                        <a:pt x="0" y="1"/>
                      </a:cubicBezTo>
                      <a:cubicBezTo>
                        <a:pt x="0" y="0"/>
                        <a:pt x="1" y="0"/>
                        <a:pt x="1" y="0"/>
                      </a:cubicBezTo>
                      <a:cubicBezTo>
                        <a:pt x="1" y="0"/>
                        <a:pt x="1" y="0"/>
                        <a:pt x="1" y="0"/>
                      </a:cubicBezTo>
                      <a:cubicBezTo>
                        <a:pt x="2" y="0"/>
                        <a:pt x="2" y="0"/>
                        <a:pt x="2" y="0"/>
                      </a:cubicBezTo>
                      <a:cubicBezTo>
                        <a:pt x="2" y="1"/>
                        <a:pt x="2" y="2"/>
                        <a:pt x="2" y="3"/>
                      </a:cubicBezTo>
                      <a:lnTo>
                        <a:pt x="0" y="7"/>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9" name="Freeform 575"/>
                <p:cNvSpPr>
                  <a:spLocks noChangeArrowheads="1"/>
                </p:cNvSpPr>
                <p:nvPr/>
              </p:nvSpPr>
              <p:spPr bwMode="auto">
                <a:xfrm>
                  <a:off x="903" y="746"/>
                  <a:ext cx="2" cy="4"/>
                </a:xfrm>
                <a:custGeom>
                  <a:avLst/>
                  <a:gdLst>
                    <a:gd name="T0" fmla="*/ 0 w 1"/>
                    <a:gd name="T1" fmla="*/ 1 h 2"/>
                    <a:gd name="T2" fmla="*/ 1 w 1"/>
                    <a:gd name="T3" fmla="*/ 2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1" y="1"/>
                        <a:pt x="1" y="0"/>
                        <a:pt x="1" y="2"/>
                      </a:cubicBezTo>
                      <a:cubicBezTo>
                        <a:pt x="1" y="2"/>
                        <a:pt x="1"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0" name="Freeform 576"/>
                <p:cNvSpPr>
                  <a:spLocks noChangeArrowheads="1"/>
                </p:cNvSpPr>
                <p:nvPr/>
              </p:nvSpPr>
              <p:spPr bwMode="auto">
                <a:xfrm>
                  <a:off x="899" y="746"/>
                  <a:ext cx="9" cy="9"/>
                </a:xfrm>
                <a:custGeom>
                  <a:avLst/>
                  <a:gdLst>
                    <a:gd name="T0" fmla="*/ 5 w 5"/>
                    <a:gd name="T1" fmla="*/ 5 h 5"/>
                    <a:gd name="T2" fmla="*/ 2 w 5"/>
                    <a:gd name="T3" fmla="*/ 3 h 5"/>
                    <a:gd name="T4" fmla="*/ 2 w 5"/>
                    <a:gd name="T5" fmla="*/ 2 h 5"/>
                    <a:gd name="T6" fmla="*/ 0 w 5"/>
                    <a:gd name="T7" fmla="*/ 1 h 5"/>
                    <a:gd name="T8" fmla="*/ 2 w 5"/>
                    <a:gd name="T9" fmla="*/ 1 h 5"/>
                    <a:gd name="T10" fmla="*/ 3 w 5"/>
                    <a:gd name="T11" fmla="*/ 0 h 5"/>
                    <a:gd name="T12" fmla="*/ 4 w 5"/>
                    <a:gd name="T13" fmla="*/ 2 h 5"/>
                    <a:gd name="T14" fmla="*/ 5 w 5"/>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5" y="5"/>
                      </a:moveTo>
                      <a:cubicBezTo>
                        <a:pt x="2" y="3"/>
                        <a:pt x="2" y="3"/>
                        <a:pt x="2" y="3"/>
                      </a:cubicBezTo>
                      <a:cubicBezTo>
                        <a:pt x="2" y="3"/>
                        <a:pt x="2" y="3"/>
                        <a:pt x="2" y="2"/>
                      </a:cubicBezTo>
                      <a:cubicBezTo>
                        <a:pt x="0" y="1"/>
                        <a:pt x="0" y="1"/>
                        <a:pt x="0" y="1"/>
                      </a:cubicBezTo>
                      <a:cubicBezTo>
                        <a:pt x="2" y="1"/>
                        <a:pt x="2" y="1"/>
                        <a:pt x="2" y="1"/>
                      </a:cubicBezTo>
                      <a:cubicBezTo>
                        <a:pt x="2" y="0"/>
                        <a:pt x="2" y="0"/>
                        <a:pt x="3" y="0"/>
                      </a:cubicBezTo>
                      <a:cubicBezTo>
                        <a:pt x="4" y="0"/>
                        <a:pt x="4" y="1"/>
                        <a:pt x="4" y="2"/>
                      </a:cubicBezTo>
                      <a:lnTo>
                        <a:pt x="5"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1" name="Freeform 577"/>
                <p:cNvSpPr>
                  <a:spLocks noChangeArrowheads="1"/>
                </p:cNvSpPr>
                <p:nvPr/>
              </p:nvSpPr>
              <p:spPr bwMode="auto">
                <a:xfrm>
                  <a:off x="903" y="737"/>
                  <a:ext cx="2" cy="2"/>
                </a:xfrm>
                <a:custGeom>
                  <a:avLst/>
                  <a:gdLst>
                    <a:gd name="T0" fmla="*/ 0 w 1"/>
                    <a:gd name="T1" fmla="*/ 0 h 1"/>
                    <a:gd name="T2" fmla="*/ 1 w 1"/>
                    <a:gd name="T3" fmla="*/ 1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1" y="0"/>
                        <a:pt x="1" y="1"/>
                      </a:cubicBezTo>
                      <a:cubicBezTo>
                        <a:pt x="1" y="1"/>
                        <a:pt x="0"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2" name="Freeform 578"/>
                <p:cNvSpPr>
                  <a:spLocks noChangeArrowheads="1"/>
                </p:cNvSpPr>
                <p:nvPr/>
              </p:nvSpPr>
              <p:spPr bwMode="auto">
                <a:xfrm>
                  <a:off x="901" y="736"/>
                  <a:ext cx="5" cy="10"/>
                </a:xfrm>
                <a:custGeom>
                  <a:avLst/>
                  <a:gdLst>
                    <a:gd name="T0" fmla="*/ 2 w 3"/>
                    <a:gd name="T1" fmla="*/ 6 h 6"/>
                    <a:gd name="T2" fmla="*/ 1 w 3"/>
                    <a:gd name="T3" fmla="*/ 2 h 6"/>
                    <a:gd name="T4" fmla="*/ 1 w 3"/>
                    <a:gd name="T5" fmla="*/ 2 h 6"/>
                    <a:gd name="T6" fmla="*/ 0 w 3"/>
                    <a:gd name="T7" fmla="*/ 1 h 6"/>
                    <a:gd name="T8" fmla="*/ 0 w 3"/>
                    <a:gd name="T9" fmla="*/ 1 h 6"/>
                    <a:gd name="T10" fmla="*/ 1 w 3"/>
                    <a:gd name="T11" fmla="*/ 0 h 6"/>
                    <a:gd name="T12" fmla="*/ 1 w 3"/>
                    <a:gd name="T13" fmla="*/ 0 h 6"/>
                    <a:gd name="T14" fmla="*/ 2 w 3"/>
                    <a:gd name="T15" fmla="*/ 0 h 6"/>
                    <a:gd name="T16" fmla="*/ 3 w 3"/>
                    <a:gd name="T17" fmla="*/ 2 h 6"/>
                    <a:gd name="T18" fmla="*/ 2 w 3"/>
                    <a:gd name="T19" fmla="*/ 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6"/>
                    <a:gd name="T32" fmla="*/ 3 w 3"/>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6">
                      <a:moveTo>
                        <a:pt x="2" y="6"/>
                      </a:moveTo>
                      <a:cubicBezTo>
                        <a:pt x="1" y="2"/>
                        <a:pt x="1" y="2"/>
                        <a:pt x="1" y="2"/>
                      </a:cubicBezTo>
                      <a:cubicBezTo>
                        <a:pt x="1" y="2"/>
                        <a:pt x="1" y="2"/>
                        <a:pt x="1" y="2"/>
                      </a:cubicBezTo>
                      <a:cubicBezTo>
                        <a:pt x="0" y="1"/>
                        <a:pt x="0" y="1"/>
                        <a:pt x="0" y="1"/>
                      </a:cubicBezTo>
                      <a:cubicBezTo>
                        <a:pt x="0" y="1"/>
                        <a:pt x="0" y="1"/>
                        <a:pt x="0" y="1"/>
                      </a:cubicBezTo>
                      <a:cubicBezTo>
                        <a:pt x="1" y="0"/>
                        <a:pt x="1" y="0"/>
                        <a:pt x="1" y="0"/>
                      </a:cubicBezTo>
                      <a:cubicBezTo>
                        <a:pt x="1" y="0"/>
                        <a:pt x="1" y="0"/>
                        <a:pt x="1" y="0"/>
                      </a:cubicBezTo>
                      <a:cubicBezTo>
                        <a:pt x="2" y="0"/>
                        <a:pt x="2" y="0"/>
                        <a:pt x="2" y="0"/>
                      </a:cubicBezTo>
                      <a:cubicBezTo>
                        <a:pt x="3" y="1"/>
                        <a:pt x="3" y="1"/>
                        <a:pt x="3" y="2"/>
                      </a:cubicBezTo>
                      <a:lnTo>
                        <a:pt x="2"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3" name="Freeform 579"/>
                <p:cNvSpPr>
                  <a:spLocks noChangeArrowheads="1"/>
                </p:cNvSpPr>
                <p:nvPr/>
              </p:nvSpPr>
              <p:spPr bwMode="auto">
                <a:xfrm>
                  <a:off x="889" y="712"/>
                  <a:ext cx="29" cy="43"/>
                </a:xfrm>
                <a:custGeom>
                  <a:avLst/>
                  <a:gdLst>
                    <a:gd name="T0" fmla="*/ 10 w 17"/>
                    <a:gd name="T1" fmla="*/ 1 h 25"/>
                    <a:gd name="T2" fmla="*/ 10 w 17"/>
                    <a:gd name="T3" fmla="*/ 8 h 25"/>
                    <a:gd name="T4" fmla="*/ 7 w 17"/>
                    <a:gd name="T5" fmla="*/ 14 h 25"/>
                    <a:gd name="T6" fmla="*/ 9 w 17"/>
                    <a:gd name="T7" fmla="*/ 19 h 25"/>
                    <a:gd name="T8" fmla="*/ 13 w 17"/>
                    <a:gd name="T9" fmla="*/ 20 h 25"/>
                    <a:gd name="T10" fmla="*/ 14 w 17"/>
                    <a:gd name="T11" fmla="*/ 19 h 25"/>
                    <a:gd name="T12" fmla="*/ 16 w 17"/>
                    <a:gd name="T13" fmla="*/ 20 h 25"/>
                    <a:gd name="T14" fmla="*/ 15 w 17"/>
                    <a:gd name="T15" fmla="*/ 20 h 25"/>
                    <a:gd name="T16" fmla="*/ 17 w 17"/>
                    <a:gd name="T17" fmla="*/ 25 h 25"/>
                    <a:gd name="T18" fmla="*/ 16 w 17"/>
                    <a:gd name="T19" fmla="*/ 23 h 25"/>
                    <a:gd name="T20" fmla="*/ 11 w 17"/>
                    <a:gd name="T21" fmla="*/ 19 h 25"/>
                    <a:gd name="T22" fmla="*/ 11 w 17"/>
                    <a:gd name="T23" fmla="*/ 22 h 25"/>
                    <a:gd name="T24" fmla="*/ 9 w 17"/>
                    <a:gd name="T25" fmla="*/ 19 h 25"/>
                    <a:gd name="T26" fmla="*/ 6 w 17"/>
                    <a:gd name="T27" fmla="*/ 20 h 25"/>
                    <a:gd name="T28" fmla="*/ 5 w 17"/>
                    <a:gd name="T29" fmla="*/ 16 h 25"/>
                    <a:gd name="T30" fmla="*/ 3 w 17"/>
                    <a:gd name="T31" fmla="*/ 16 h 25"/>
                    <a:gd name="T32" fmla="*/ 3 w 17"/>
                    <a:gd name="T33" fmla="*/ 17 h 25"/>
                    <a:gd name="T34" fmla="*/ 0 w 17"/>
                    <a:gd name="T35" fmla="*/ 10 h 25"/>
                    <a:gd name="T36" fmla="*/ 3 w 17"/>
                    <a:gd name="T37" fmla="*/ 1 h 25"/>
                    <a:gd name="T38" fmla="*/ 10 w 17"/>
                    <a:gd name="T39" fmla="*/ 1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25"/>
                    <a:gd name="T62" fmla="*/ 17 w 17"/>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25">
                      <a:moveTo>
                        <a:pt x="10" y="1"/>
                      </a:moveTo>
                      <a:cubicBezTo>
                        <a:pt x="10" y="2"/>
                        <a:pt x="11" y="7"/>
                        <a:pt x="10" y="8"/>
                      </a:cubicBezTo>
                      <a:cubicBezTo>
                        <a:pt x="10" y="10"/>
                        <a:pt x="7" y="11"/>
                        <a:pt x="7" y="14"/>
                      </a:cubicBezTo>
                      <a:cubicBezTo>
                        <a:pt x="6" y="15"/>
                        <a:pt x="8" y="19"/>
                        <a:pt x="9" y="19"/>
                      </a:cubicBezTo>
                      <a:cubicBezTo>
                        <a:pt x="11" y="19"/>
                        <a:pt x="12" y="16"/>
                        <a:pt x="13" y="20"/>
                      </a:cubicBezTo>
                      <a:cubicBezTo>
                        <a:pt x="13" y="20"/>
                        <a:pt x="14" y="19"/>
                        <a:pt x="14" y="19"/>
                      </a:cubicBezTo>
                      <a:cubicBezTo>
                        <a:pt x="14" y="19"/>
                        <a:pt x="16" y="19"/>
                        <a:pt x="16" y="20"/>
                      </a:cubicBezTo>
                      <a:cubicBezTo>
                        <a:pt x="16" y="20"/>
                        <a:pt x="15" y="20"/>
                        <a:pt x="15" y="20"/>
                      </a:cubicBezTo>
                      <a:cubicBezTo>
                        <a:pt x="16" y="22"/>
                        <a:pt x="17" y="23"/>
                        <a:pt x="17" y="25"/>
                      </a:cubicBezTo>
                      <a:cubicBezTo>
                        <a:pt x="17" y="24"/>
                        <a:pt x="16" y="24"/>
                        <a:pt x="16" y="23"/>
                      </a:cubicBezTo>
                      <a:cubicBezTo>
                        <a:pt x="14" y="23"/>
                        <a:pt x="13" y="20"/>
                        <a:pt x="11" y="19"/>
                      </a:cubicBezTo>
                      <a:cubicBezTo>
                        <a:pt x="11" y="20"/>
                        <a:pt x="11" y="21"/>
                        <a:pt x="11" y="22"/>
                      </a:cubicBezTo>
                      <a:cubicBezTo>
                        <a:pt x="11" y="21"/>
                        <a:pt x="10" y="20"/>
                        <a:pt x="9" y="19"/>
                      </a:cubicBezTo>
                      <a:cubicBezTo>
                        <a:pt x="8" y="19"/>
                        <a:pt x="7" y="20"/>
                        <a:pt x="6" y="20"/>
                      </a:cubicBezTo>
                      <a:cubicBezTo>
                        <a:pt x="4" y="19"/>
                        <a:pt x="2" y="19"/>
                        <a:pt x="5" y="16"/>
                      </a:cubicBezTo>
                      <a:cubicBezTo>
                        <a:pt x="4" y="16"/>
                        <a:pt x="4" y="16"/>
                        <a:pt x="3" y="16"/>
                      </a:cubicBezTo>
                      <a:cubicBezTo>
                        <a:pt x="3" y="16"/>
                        <a:pt x="3" y="17"/>
                        <a:pt x="3" y="17"/>
                      </a:cubicBezTo>
                      <a:cubicBezTo>
                        <a:pt x="1" y="15"/>
                        <a:pt x="1" y="13"/>
                        <a:pt x="0" y="10"/>
                      </a:cubicBezTo>
                      <a:cubicBezTo>
                        <a:pt x="4" y="12"/>
                        <a:pt x="3" y="3"/>
                        <a:pt x="3" y="1"/>
                      </a:cubicBezTo>
                      <a:cubicBezTo>
                        <a:pt x="3" y="0"/>
                        <a:pt x="9" y="1"/>
                        <a:pt x="1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4" name="Freeform 580"/>
                <p:cNvSpPr>
                  <a:spLocks noEditPoints="1" noChangeArrowheads="1"/>
                </p:cNvSpPr>
                <p:nvPr/>
              </p:nvSpPr>
              <p:spPr bwMode="auto">
                <a:xfrm>
                  <a:off x="887" y="710"/>
                  <a:ext cx="33" cy="55"/>
                </a:xfrm>
                <a:custGeom>
                  <a:avLst/>
                  <a:gdLst>
                    <a:gd name="T0" fmla="*/ 17 w 19"/>
                    <a:gd name="T1" fmla="*/ 26 h 32"/>
                    <a:gd name="T2" fmla="*/ 14 w 19"/>
                    <a:gd name="T3" fmla="*/ 24 h 32"/>
                    <a:gd name="T4" fmla="*/ 14 w 19"/>
                    <a:gd name="T5" fmla="*/ 24 h 32"/>
                    <a:gd name="T6" fmla="*/ 15 w 19"/>
                    <a:gd name="T7" fmla="*/ 27 h 32"/>
                    <a:gd name="T8" fmla="*/ 11 w 19"/>
                    <a:gd name="T9" fmla="*/ 23 h 32"/>
                    <a:gd name="T10" fmla="*/ 8 w 19"/>
                    <a:gd name="T11" fmla="*/ 22 h 32"/>
                    <a:gd name="T12" fmla="*/ 7 w 19"/>
                    <a:gd name="T13" fmla="*/ 22 h 32"/>
                    <a:gd name="T14" fmla="*/ 4 w 19"/>
                    <a:gd name="T15" fmla="*/ 20 h 32"/>
                    <a:gd name="T16" fmla="*/ 3 w 19"/>
                    <a:gd name="T17" fmla="*/ 19 h 32"/>
                    <a:gd name="T18" fmla="*/ 0 w 19"/>
                    <a:gd name="T19" fmla="*/ 10 h 32"/>
                    <a:gd name="T20" fmla="*/ 2 w 19"/>
                    <a:gd name="T21" fmla="*/ 10 h 32"/>
                    <a:gd name="T22" fmla="*/ 3 w 19"/>
                    <a:gd name="T23" fmla="*/ 2 h 32"/>
                    <a:gd name="T24" fmla="*/ 8 w 19"/>
                    <a:gd name="T25" fmla="*/ 1 h 32"/>
                    <a:gd name="T26" fmla="*/ 12 w 19"/>
                    <a:gd name="T27" fmla="*/ 0 h 32"/>
                    <a:gd name="T28" fmla="*/ 12 w 19"/>
                    <a:gd name="T29" fmla="*/ 5 h 32"/>
                    <a:gd name="T30" fmla="*/ 10 w 19"/>
                    <a:gd name="T31" fmla="*/ 12 h 32"/>
                    <a:gd name="T32" fmla="*/ 10 w 19"/>
                    <a:gd name="T33" fmla="*/ 19 h 32"/>
                    <a:gd name="T34" fmla="*/ 10 w 19"/>
                    <a:gd name="T35" fmla="*/ 18 h 32"/>
                    <a:gd name="T36" fmla="*/ 11 w 19"/>
                    <a:gd name="T37" fmla="*/ 19 h 32"/>
                    <a:gd name="T38" fmla="*/ 14 w 19"/>
                    <a:gd name="T39" fmla="*/ 19 h 32"/>
                    <a:gd name="T40" fmla="*/ 18 w 19"/>
                    <a:gd name="T41" fmla="*/ 20 h 32"/>
                    <a:gd name="T42" fmla="*/ 18 w 19"/>
                    <a:gd name="T43" fmla="*/ 22 h 32"/>
                    <a:gd name="T44" fmla="*/ 17 w 19"/>
                    <a:gd name="T45" fmla="*/ 32 h 32"/>
                    <a:gd name="T46" fmla="*/ 6 w 19"/>
                    <a:gd name="T47" fmla="*/ 18 h 32"/>
                    <a:gd name="T48" fmla="*/ 7 w 19"/>
                    <a:gd name="T49" fmla="*/ 20 h 32"/>
                    <a:gd name="T50" fmla="*/ 8 w 19"/>
                    <a:gd name="T51" fmla="*/ 20 h 32"/>
                    <a:gd name="T52" fmla="*/ 4 w 19"/>
                    <a:gd name="T53" fmla="*/ 16 h 32"/>
                    <a:gd name="T54" fmla="*/ 7 w 19"/>
                    <a:gd name="T55" fmla="*/ 14 h 32"/>
                    <a:gd name="T56" fmla="*/ 11 w 19"/>
                    <a:gd name="T57" fmla="*/ 8 h 32"/>
                    <a:gd name="T58" fmla="*/ 10 w 19"/>
                    <a:gd name="T59" fmla="*/ 3 h 32"/>
                    <a:gd name="T60" fmla="*/ 5 w 19"/>
                    <a:gd name="T61" fmla="*/ 3 h 32"/>
                    <a:gd name="T62" fmla="*/ 2 w 19"/>
                    <a:gd name="T63" fmla="*/ 12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
                    <a:gd name="T97" fmla="*/ 0 h 32"/>
                    <a:gd name="T98" fmla="*/ 19 w 19"/>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 h="32">
                      <a:moveTo>
                        <a:pt x="17" y="32"/>
                      </a:moveTo>
                      <a:cubicBezTo>
                        <a:pt x="17" y="26"/>
                        <a:pt x="17" y="26"/>
                        <a:pt x="17" y="26"/>
                      </a:cubicBezTo>
                      <a:cubicBezTo>
                        <a:pt x="17" y="26"/>
                        <a:pt x="17" y="25"/>
                        <a:pt x="17" y="25"/>
                      </a:cubicBezTo>
                      <a:cubicBezTo>
                        <a:pt x="16" y="25"/>
                        <a:pt x="15" y="24"/>
                        <a:pt x="14" y="24"/>
                      </a:cubicBezTo>
                      <a:cubicBezTo>
                        <a:pt x="14" y="24"/>
                        <a:pt x="14" y="24"/>
                        <a:pt x="14" y="24"/>
                      </a:cubicBezTo>
                      <a:cubicBezTo>
                        <a:pt x="14" y="24"/>
                        <a:pt x="14" y="24"/>
                        <a:pt x="14" y="24"/>
                      </a:cubicBezTo>
                      <a:cubicBezTo>
                        <a:pt x="14" y="23"/>
                        <a:pt x="14" y="23"/>
                        <a:pt x="14" y="23"/>
                      </a:cubicBezTo>
                      <a:cubicBezTo>
                        <a:pt x="15" y="27"/>
                        <a:pt x="15" y="27"/>
                        <a:pt x="15" y="27"/>
                      </a:cubicBezTo>
                      <a:cubicBezTo>
                        <a:pt x="12" y="24"/>
                        <a:pt x="12" y="24"/>
                        <a:pt x="12" y="24"/>
                      </a:cubicBezTo>
                      <a:cubicBezTo>
                        <a:pt x="12" y="24"/>
                        <a:pt x="11" y="23"/>
                        <a:pt x="11" y="23"/>
                      </a:cubicBezTo>
                      <a:cubicBezTo>
                        <a:pt x="10" y="22"/>
                        <a:pt x="10" y="21"/>
                        <a:pt x="9" y="21"/>
                      </a:cubicBezTo>
                      <a:cubicBezTo>
                        <a:pt x="9" y="21"/>
                        <a:pt x="9" y="22"/>
                        <a:pt x="8" y="22"/>
                      </a:cubicBezTo>
                      <a:cubicBezTo>
                        <a:pt x="8" y="22"/>
                        <a:pt x="8" y="22"/>
                        <a:pt x="7" y="22"/>
                      </a:cubicBezTo>
                      <a:cubicBezTo>
                        <a:pt x="7" y="22"/>
                        <a:pt x="7" y="22"/>
                        <a:pt x="7" y="22"/>
                      </a:cubicBezTo>
                      <a:cubicBezTo>
                        <a:pt x="6" y="22"/>
                        <a:pt x="6" y="22"/>
                        <a:pt x="6" y="22"/>
                      </a:cubicBezTo>
                      <a:cubicBezTo>
                        <a:pt x="5" y="22"/>
                        <a:pt x="4" y="21"/>
                        <a:pt x="4" y="20"/>
                      </a:cubicBezTo>
                      <a:cubicBezTo>
                        <a:pt x="4" y="20"/>
                        <a:pt x="3" y="19"/>
                        <a:pt x="4" y="19"/>
                      </a:cubicBezTo>
                      <a:cubicBezTo>
                        <a:pt x="3" y="19"/>
                        <a:pt x="3" y="19"/>
                        <a:pt x="3" y="19"/>
                      </a:cubicBezTo>
                      <a:cubicBezTo>
                        <a:pt x="2" y="17"/>
                        <a:pt x="1" y="14"/>
                        <a:pt x="0" y="12"/>
                      </a:cubicBezTo>
                      <a:cubicBezTo>
                        <a:pt x="0" y="10"/>
                        <a:pt x="0" y="10"/>
                        <a:pt x="0" y="10"/>
                      </a:cubicBezTo>
                      <a:cubicBezTo>
                        <a:pt x="1" y="10"/>
                        <a:pt x="1" y="10"/>
                        <a:pt x="1" y="10"/>
                      </a:cubicBezTo>
                      <a:cubicBezTo>
                        <a:pt x="2" y="10"/>
                        <a:pt x="2" y="10"/>
                        <a:pt x="2" y="10"/>
                      </a:cubicBezTo>
                      <a:cubicBezTo>
                        <a:pt x="3" y="10"/>
                        <a:pt x="3" y="6"/>
                        <a:pt x="3" y="4"/>
                      </a:cubicBezTo>
                      <a:cubicBezTo>
                        <a:pt x="3" y="3"/>
                        <a:pt x="3" y="2"/>
                        <a:pt x="3" y="2"/>
                      </a:cubicBezTo>
                      <a:cubicBezTo>
                        <a:pt x="3" y="1"/>
                        <a:pt x="5" y="1"/>
                        <a:pt x="5" y="1"/>
                      </a:cubicBezTo>
                      <a:cubicBezTo>
                        <a:pt x="6" y="1"/>
                        <a:pt x="7" y="1"/>
                        <a:pt x="8" y="1"/>
                      </a:cubicBezTo>
                      <a:cubicBezTo>
                        <a:pt x="9" y="1"/>
                        <a:pt x="10" y="1"/>
                        <a:pt x="10" y="1"/>
                      </a:cubicBezTo>
                      <a:cubicBezTo>
                        <a:pt x="12" y="0"/>
                        <a:pt x="12" y="0"/>
                        <a:pt x="12" y="0"/>
                      </a:cubicBezTo>
                      <a:cubicBezTo>
                        <a:pt x="12" y="2"/>
                        <a:pt x="12" y="2"/>
                        <a:pt x="12" y="2"/>
                      </a:cubicBezTo>
                      <a:cubicBezTo>
                        <a:pt x="12" y="2"/>
                        <a:pt x="12" y="4"/>
                        <a:pt x="12" y="5"/>
                      </a:cubicBezTo>
                      <a:cubicBezTo>
                        <a:pt x="13" y="7"/>
                        <a:pt x="13" y="8"/>
                        <a:pt x="12" y="9"/>
                      </a:cubicBezTo>
                      <a:cubicBezTo>
                        <a:pt x="12" y="10"/>
                        <a:pt x="11" y="11"/>
                        <a:pt x="10" y="12"/>
                      </a:cubicBezTo>
                      <a:cubicBezTo>
                        <a:pt x="9" y="13"/>
                        <a:pt x="9" y="14"/>
                        <a:pt x="8" y="15"/>
                      </a:cubicBezTo>
                      <a:cubicBezTo>
                        <a:pt x="8" y="16"/>
                        <a:pt x="9" y="19"/>
                        <a:pt x="10" y="19"/>
                      </a:cubicBezTo>
                      <a:cubicBezTo>
                        <a:pt x="10" y="19"/>
                        <a:pt x="10" y="19"/>
                        <a:pt x="10" y="19"/>
                      </a:cubicBezTo>
                      <a:cubicBezTo>
                        <a:pt x="10" y="18"/>
                        <a:pt x="10" y="18"/>
                        <a:pt x="10" y="18"/>
                      </a:cubicBezTo>
                      <a:cubicBezTo>
                        <a:pt x="11" y="19"/>
                        <a:pt x="11" y="19"/>
                        <a:pt x="11" y="19"/>
                      </a:cubicBezTo>
                      <a:cubicBezTo>
                        <a:pt x="11" y="19"/>
                        <a:pt x="11" y="19"/>
                        <a:pt x="11" y="19"/>
                      </a:cubicBezTo>
                      <a:cubicBezTo>
                        <a:pt x="11" y="18"/>
                        <a:pt x="12" y="18"/>
                        <a:pt x="13" y="18"/>
                      </a:cubicBezTo>
                      <a:cubicBezTo>
                        <a:pt x="13" y="18"/>
                        <a:pt x="14" y="18"/>
                        <a:pt x="14" y="19"/>
                      </a:cubicBezTo>
                      <a:cubicBezTo>
                        <a:pt x="15" y="19"/>
                        <a:pt x="15" y="19"/>
                        <a:pt x="15" y="19"/>
                      </a:cubicBezTo>
                      <a:cubicBezTo>
                        <a:pt x="16" y="19"/>
                        <a:pt x="17" y="19"/>
                        <a:pt x="18" y="20"/>
                      </a:cubicBezTo>
                      <a:cubicBezTo>
                        <a:pt x="19" y="21"/>
                        <a:pt x="19" y="21"/>
                        <a:pt x="19" y="21"/>
                      </a:cubicBezTo>
                      <a:cubicBezTo>
                        <a:pt x="18" y="22"/>
                        <a:pt x="18" y="22"/>
                        <a:pt x="18" y="22"/>
                      </a:cubicBezTo>
                      <a:cubicBezTo>
                        <a:pt x="18" y="23"/>
                        <a:pt x="19" y="24"/>
                        <a:pt x="19" y="26"/>
                      </a:cubicBezTo>
                      <a:lnTo>
                        <a:pt x="17" y="32"/>
                      </a:lnTo>
                      <a:close/>
                      <a:moveTo>
                        <a:pt x="7" y="17"/>
                      </a:moveTo>
                      <a:cubicBezTo>
                        <a:pt x="6" y="18"/>
                        <a:pt x="6" y="18"/>
                        <a:pt x="6" y="18"/>
                      </a:cubicBezTo>
                      <a:cubicBezTo>
                        <a:pt x="5" y="19"/>
                        <a:pt x="5" y="19"/>
                        <a:pt x="5" y="19"/>
                      </a:cubicBezTo>
                      <a:cubicBezTo>
                        <a:pt x="6" y="20"/>
                        <a:pt x="6" y="20"/>
                        <a:pt x="7" y="20"/>
                      </a:cubicBezTo>
                      <a:cubicBezTo>
                        <a:pt x="7" y="20"/>
                        <a:pt x="7" y="20"/>
                        <a:pt x="7" y="20"/>
                      </a:cubicBezTo>
                      <a:cubicBezTo>
                        <a:pt x="7" y="20"/>
                        <a:pt x="8" y="20"/>
                        <a:pt x="8" y="20"/>
                      </a:cubicBezTo>
                      <a:cubicBezTo>
                        <a:pt x="8" y="19"/>
                        <a:pt x="7" y="18"/>
                        <a:pt x="7" y="17"/>
                      </a:cubicBezTo>
                      <a:close/>
                      <a:moveTo>
                        <a:pt x="4" y="16"/>
                      </a:moveTo>
                      <a:cubicBezTo>
                        <a:pt x="7" y="17"/>
                        <a:pt x="7" y="17"/>
                        <a:pt x="7" y="17"/>
                      </a:cubicBezTo>
                      <a:cubicBezTo>
                        <a:pt x="7" y="16"/>
                        <a:pt x="6" y="15"/>
                        <a:pt x="7" y="14"/>
                      </a:cubicBezTo>
                      <a:cubicBezTo>
                        <a:pt x="7" y="13"/>
                        <a:pt x="8" y="12"/>
                        <a:pt x="9" y="11"/>
                      </a:cubicBezTo>
                      <a:cubicBezTo>
                        <a:pt x="10" y="10"/>
                        <a:pt x="10" y="9"/>
                        <a:pt x="11" y="8"/>
                      </a:cubicBezTo>
                      <a:cubicBezTo>
                        <a:pt x="11" y="8"/>
                        <a:pt x="10" y="6"/>
                        <a:pt x="10" y="5"/>
                      </a:cubicBezTo>
                      <a:cubicBezTo>
                        <a:pt x="10" y="4"/>
                        <a:pt x="10" y="3"/>
                        <a:pt x="10" y="3"/>
                      </a:cubicBezTo>
                      <a:cubicBezTo>
                        <a:pt x="9" y="3"/>
                        <a:pt x="8" y="3"/>
                        <a:pt x="8" y="3"/>
                      </a:cubicBezTo>
                      <a:cubicBezTo>
                        <a:pt x="7" y="3"/>
                        <a:pt x="6" y="3"/>
                        <a:pt x="5" y="3"/>
                      </a:cubicBezTo>
                      <a:cubicBezTo>
                        <a:pt x="5" y="3"/>
                        <a:pt x="5" y="4"/>
                        <a:pt x="5" y="4"/>
                      </a:cubicBezTo>
                      <a:cubicBezTo>
                        <a:pt x="5" y="7"/>
                        <a:pt x="5" y="12"/>
                        <a:pt x="2" y="12"/>
                      </a:cubicBezTo>
                      <a:cubicBezTo>
                        <a:pt x="3" y="13"/>
                        <a:pt x="3" y="15"/>
                        <a:pt x="4"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5" name="Freeform 581"/>
                <p:cNvSpPr>
                  <a:spLocks noChangeArrowheads="1"/>
                </p:cNvSpPr>
                <p:nvPr/>
              </p:nvSpPr>
              <p:spPr bwMode="auto">
                <a:xfrm>
                  <a:off x="893" y="746"/>
                  <a:ext cx="12" cy="10"/>
                </a:xfrm>
                <a:custGeom>
                  <a:avLst/>
                  <a:gdLst>
                    <a:gd name="T0" fmla="*/ 0 w 7"/>
                    <a:gd name="T1" fmla="*/ 1 h 6"/>
                    <a:gd name="T2" fmla="*/ 4 w 7"/>
                    <a:gd name="T3" fmla="*/ 6 h 6"/>
                    <a:gd name="T4" fmla="*/ 0 w 7"/>
                    <a:gd name="T5" fmla="*/ 1 h 6"/>
                    <a:gd name="T6" fmla="*/ 0 60000 65536"/>
                    <a:gd name="T7" fmla="*/ 0 60000 65536"/>
                    <a:gd name="T8" fmla="*/ 0 60000 65536"/>
                    <a:gd name="T9" fmla="*/ 0 w 7"/>
                    <a:gd name="T10" fmla="*/ 0 h 6"/>
                    <a:gd name="T11" fmla="*/ 7 w 7"/>
                    <a:gd name="T12" fmla="*/ 6 h 6"/>
                  </a:gdLst>
                  <a:ahLst/>
                  <a:cxnLst>
                    <a:cxn ang="T6">
                      <a:pos x="T0" y="T1"/>
                    </a:cxn>
                    <a:cxn ang="T7">
                      <a:pos x="T2" y="T3"/>
                    </a:cxn>
                    <a:cxn ang="T8">
                      <a:pos x="T4" y="T5"/>
                    </a:cxn>
                  </a:cxnLst>
                  <a:rect l="T9" t="T10" r="T11" b="T12"/>
                  <a:pathLst>
                    <a:path w="7" h="6">
                      <a:moveTo>
                        <a:pt x="0" y="1"/>
                      </a:moveTo>
                      <a:cubicBezTo>
                        <a:pt x="4" y="0"/>
                        <a:pt x="7" y="4"/>
                        <a:pt x="4" y="6"/>
                      </a:cubicBezTo>
                      <a:cubicBezTo>
                        <a:pt x="3" y="4"/>
                        <a:pt x="2" y="2"/>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6" name="Freeform 582"/>
                <p:cNvSpPr>
                  <a:spLocks noEditPoints="1" noChangeArrowheads="1"/>
                </p:cNvSpPr>
                <p:nvPr/>
              </p:nvSpPr>
              <p:spPr bwMode="auto">
                <a:xfrm>
                  <a:off x="889" y="746"/>
                  <a:ext cx="14" cy="12"/>
                </a:xfrm>
                <a:custGeom>
                  <a:avLst/>
                  <a:gdLst>
                    <a:gd name="T0" fmla="*/ 5 w 8"/>
                    <a:gd name="T1" fmla="*/ 7 h 7"/>
                    <a:gd name="T2" fmla="*/ 5 w 8"/>
                    <a:gd name="T3" fmla="*/ 7 h 7"/>
                    <a:gd name="T4" fmla="*/ 4 w 8"/>
                    <a:gd name="T5" fmla="*/ 5 h 7"/>
                    <a:gd name="T6" fmla="*/ 2 w 8"/>
                    <a:gd name="T7" fmla="*/ 2 h 7"/>
                    <a:gd name="T8" fmla="*/ 0 w 8"/>
                    <a:gd name="T9" fmla="*/ 1 h 7"/>
                    <a:gd name="T10" fmla="*/ 2 w 8"/>
                    <a:gd name="T11" fmla="*/ 0 h 7"/>
                    <a:gd name="T12" fmla="*/ 8 w 8"/>
                    <a:gd name="T13" fmla="*/ 3 h 7"/>
                    <a:gd name="T14" fmla="*/ 6 w 8"/>
                    <a:gd name="T15" fmla="*/ 7 h 7"/>
                    <a:gd name="T16" fmla="*/ 5 w 8"/>
                    <a:gd name="T17" fmla="*/ 7 h 7"/>
                    <a:gd name="T18" fmla="*/ 5 w 8"/>
                    <a:gd name="T19" fmla="*/ 2 h 7"/>
                    <a:gd name="T20" fmla="*/ 6 w 8"/>
                    <a:gd name="T21" fmla="*/ 4 h 7"/>
                    <a:gd name="T22" fmla="*/ 6 w 8"/>
                    <a:gd name="T23" fmla="*/ 4 h 7"/>
                    <a:gd name="T24" fmla="*/ 5 w 8"/>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5" y="7"/>
                      </a:moveTo>
                      <a:cubicBezTo>
                        <a:pt x="5" y="7"/>
                        <a:pt x="5" y="7"/>
                        <a:pt x="5" y="7"/>
                      </a:cubicBezTo>
                      <a:cubicBezTo>
                        <a:pt x="5" y="6"/>
                        <a:pt x="4" y="6"/>
                        <a:pt x="4" y="5"/>
                      </a:cubicBezTo>
                      <a:cubicBezTo>
                        <a:pt x="4" y="4"/>
                        <a:pt x="3" y="3"/>
                        <a:pt x="2" y="2"/>
                      </a:cubicBezTo>
                      <a:cubicBezTo>
                        <a:pt x="0" y="1"/>
                        <a:pt x="0" y="1"/>
                        <a:pt x="0" y="1"/>
                      </a:cubicBezTo>
                      <a:cubicBezTo>
                        <a:pt x="2" y="0"/>
                        <a:pt x="2" y="0"/>
                        <a:pt x="2" y="0"/>
                      </a:cubicBezTo>
                      <a:cubicBezTo>
                        <a:pt x="4" y="0"/>
                        <a:pt x="7" y="1"/>
                        <a:pt x="8" y="3"/>
                      </a:cubicBezTo>
                      <a:cubicBezTo>
                        <a:pt x="8" y="5"/>
                        <a:pt x="8" y="6"/>
                        <a:pt x="6" y="7"/>
                      </a:cubicBezTo>
                      <a:lnTo>
                        <a:pt x="5" y="7"/>
                      </a:lnTo>
                      <a:close/>
                      <a:moveTo>
                        <a:pt x="5" y="2"/>
                      </a:moveTo>
                      <a:cubicBezTo>
                        <a:pt x="5" y="3"/>
                        <a:pt x="6" y="4"/>
                        <a:pt x="6" y="4"/>
                      </a:cubicBezTo>
                      <a:cubicBezTo>
                        <a:pt x="6" y="4"/>
                        <a:pt x="6" y="4"/>
                        <a:pt x="6" y="4"/>
                      </a:cubicBezTo>
                      <a:cubicBezTo>
                        <a:pt x="6" y="3"/>
                        <a:pt x="5" y="3"/>
                        <a:pt x="5"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7" name="Freeform 583"/>
                <p:cNvSpPr>
                  <a:spLocks noChangeArrowheads="1"/>
                </p:cNvSpPr>
                <p:nvPr/>
              </p:nvSpPr>
              <p:spPr bwMode="auto">
                <a:xfrm>
                  <a:off x="670" y="655"/>
                  <a:ext cx="36" cy="39"/>
                </a:xfrm>
                <a:custGeom>
                  <a:avLst/>
                  <a:gdLst>
                    <a:gd name="T0" fmla="*/ 20 w 21"/>
                    <a:gd name="T1" fmla="*/ 19 h 23"/>
                    <a:gd name="T2" fmla="*/ 19 w 21"/>
                    <a:gd name="T3" fmla="*/ 23 h 23"/>
                    <a:gd name="T4" fmla="*/ 16 w 21"/>
                    <a:gd name="T5" fmla="*/ 16 h 23"/>
                    <a:gd name="T6" fmla="*/ 13 w 21"/>
                    <a:gd name="T7" fmla="*/ 16 h 23"/>
                    <a:gd name="T8" fmla="*/ 11 w 21"/>
                    <a:gd name="T9" fmla="*/ 20 h 23"/>
                    <a:gd name="T10" fmla="*/ 10 w 21"/>
                    <a:gd name="T11" fmla="*/ 19 h 23"/>
                    <a:gd name="T12" fmla="*/ 6 w 21"/>
                    <a:gd name="T13" fmla="*/ 20 h 23"/>
                    <a:gd name="T14" fmla="*/ 4 w 21"/>
                    <a:gd name="T15" fmla="*/ 11 h 23"/>
                    <a:gd name="T16" fmla="*/ 5 w 21"/>
                    <a:gd name="T17" fmla="*/ 5 h 23"/>
                    <a:gd name="T18" fmla="*/ 4 w 21"/>
                    <a:gd name="T19" fmla="*/ 0 h 23"/>
                    <a:gd name="T20" fmla="*/ 5 w 21"/>
                    <a:gd name="T21" fmla="*/ 1 h 23"/>
                    <a:gd name="T22" fmla="*/ 6 w 21"/>
                    <a:gd name="T23" fmla="*/ 0 h 23"/>
                    <a:gd name="T24" fmla="*/ 8 w 21"/>
                    <a:gd name="T25" fmla="*/ 1 h 23"/>
                    <a:gd name="T26" fmla="*/ 19 w 21"/>
                    <a:gd name="T27" fmla="*/ 6 h 23"/>
                    <a:gd name="T28" fmla="*/ 16 w 21"/>
                    <a:gd name="T29" fmla="*/ 14 h 23"/>
                    <a:gd name="T30" fmla="*/ 18 w 21"/>
                    <a:gd name="T31" fmla="*/ 11 h 23"/>
                    <a:gd name="T32" fmla="*/ 20 w 21"/>
                    <a:gd name="T33" fmla="*/ 19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3"/>
                    <a:gd name="T53" fmla="*/ 21 w 2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3">
                      <a:moveTo>
                        <a:pt x="20" y="19"/>
                      </a:moveTo>
                      <a:cubicBezTo>
                        <a:pt x="21" y="22"/>
                        <a:pt x="19" y="21"/>
                        <a:pt x="19" y="23"/>
                      </a:cubicBezTo>
                      <a:cubicBezTo>
                        <a:pt x="19" y="22"/>
                        <a:pt x="17" y="16"/>
                        <a:pt x="16" y="16"/>
                      </a:cubicBezTo>
                      <a:cubicBezTo>
                        <a:pt x="15" y="16"/>
                        <a:pt x="13" y="15"/>
                        <a:pt x="13" y="16"/>
                      </a:cubicBezTo>
                      <a:cubicBezTo>
                        <a:pt x="12" y="17"/>
                        <a:pt x="12" y="18"/>
                        <a:pt x="11" y="20"/>
                      </a:cubicBezTo>
                      <a:cubicBezTo>
                        <a:pt x="11" y="19"/>
                        <a:pt x="10" y="19"/>
                        <a:pt x="10" y="19"/>
                      </a:cubicBezTo>
                      <a:cubicBezTo>
                        <a:pt x="9" y="20"/>
                        <a:pt x="8" y="20"/>
                        <a:pt x="6" y="20"/>
                      </a:cubicBezTo>
                      <a:cubicBezTo>
                        <a:pt x="5" y="18"/>
                        <a:pt x="4" y="14"/>
                        <a:pt x="4" y="11"/>
                      </a:cubicBezTo>
                      <a:cubicBezTo>
                        <a:pt x="4" y="9"/>
                        <a:pt x="0" y="4"/>
                        <a:pt x="5" y="5"/>
                      </a:cubicBezTo>
                      <a:cubicBezTo>
                        <a:pt x="4" y="3"/>
                        <a:pt x="1" y="3"/>
                        <a:pt x="4" y="0"/>
                      </a:cubicBezTo>
                      <a:cubicBezTo>
                        <a:pt x="4" y="0"/>
                        <a:pt x="5" y="1"/>
                        <a:pt x="5" y="1"/>
                      </a:cubicBezTo>
                      <a:cubicBezTo>
                        <a:pt x="5" y="1"/>
                        <a:pt x="6" y="0"/>
                        <a:pt x="6" y="0"/>
                      </a:cubicBezTo>
                      <a:cubicBezTo>
                        <a:pt x="6" y="2"/>
                        <a:pt x="7" y="2"/>
                        <a:pt x="8" y="1"/>
                      </a:cubicBezTo>
                      <a:cubicBezTo>
                        <a:pt x="8" y="6"/>
                        <a:pt x="15" y="5"/>
                        <a:pt x="19" y="6"/>
                      </a:cubicBezTo>
                      <a:cubicBezTo>
                        <a:pt x="17" y="8"/>
                        <a:pt x="11" y="12"/>
                        <a:pt x="16" y="14"/>
                      </a:cubicBezTo>
                      <a:cubicBezTo>
                        <a:pt x="17" y="13"/>
                        <a:pt x="18" y="13"/>
                        <a:pt x="18" y="11"/>
                      </a:cubicBezTo>
                      <a:cubicBezTo>
                        <a:pt x="19" y="14"/>
                        <a:pt x="20" y="17"/>
                        <a:pt x="20"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8" name="Freeform 584"/>
                <p:cNvSpPr>
                  <a:spLocks noEditPoints="1" noChangeArrowheads="1"/>
                </p:cNvSpPr>
                <p:nvPr/>
              </p:nvSpPr>
              <p:spPr bwMode="auto">
                <a:xfrm>
                  <a:off x="672" y="650"/>
                  <a:ext cx="36" cy="56"/>
                </a:xfrm>
                <a:custGeom>
                  <a:avLst/>
                  <a:gdLst>
                    <a:gd name="T0" fmla="*/ 17 w 21"/>
                    <a:gd name="T1" fmla="*/ 27 h 33"/>
                    <a:gd name="T2" fmla="*/ 15 w 21"/>
                    <a:gd name="T3" fmla="*/ 20 h 33"/>
                    <a:gd name="T4" fmla="*/ 12 w 21"/>
                    <a:gd name="T5" fmla="*/ 19 h 33"/>
                    <a:gd name="T6" fmla="*/ 11 w 21"/>
                    <a:gd name="T7" fmla="*/ 23 h 33"/>
                    <a:gd name="T8" fmla="*/ 9 w 21"/>
                    <a:gd name="T9" fmla="*/ 23 h 33"/>
                    <a:gd name="T10" fmla="*/ 6 w 21"/>
                    <a:gd name="T11" fmla="*/ 24 h 33"/>
                    <a:gd name="T12" fmla="*/ 4 w 21"/>
                    <a:gd name="T13" fmla="*/ 25 h 33"/>
                    <a:gd name="T14" fmla="*/ 3 w 21"/>
                    <a:gd name="T15" fmla="*/ 21 h 33"/>
                    <a:gd name="T16" fmla="*/ 1 w 21"/>
                    <a:gd name="T17" fmla="*/ 12 h 33"/>
                    <a:gd name="T18" fmla="*/ 2 w 21"/>
                    <a:gd name="T19" fmla="*/ 7 h 33"/>
                    <a:gd name="T20" fmla="*/ 3 w 21"/>
                    <a:gd name="T21" fmla="*/ 1 h 33"/>
                    <a:gd name="T22" fmla="*/ 4 w 21"/>
                    <a:gd name="T23" fmla="*/ 2 h 33"/>
                    <a:gd name="T24" fmla="*/ 5 w 21"/>
                    <a:gd name="T25" fmla="*/ 1 h 33"/>
                    <a:gd name="T26" fmla="*/ 6 w 21"/>
                    <a:gd name="T27" fmla="*/ 3 h 33"/>
                    <a:gd name="T28" fmla="*/ 8 w 21"/>
                    <a:gd name="T29" fmla="*/ 0 h 33"/>
                    <a:gd name="T30" fmla="*/ 15 w 21"/>
                    <a:gd name="T31" fmla="*/ 8 h 33"/>
                    <a:gd name="T32" fmla="*/ 20 w 21"/>
                    <a:gd name="T33" fmla="*/ 8 h 33"/>
                    <a:gd name="T34" fmla="*/ 17 w 21"/>
                    <a:gd name="T35" fmla="*/ 10 h 33"/>
                    <a:gd name="T36" fmla="*/ 15 w 21"/>
                    <a:gd name="T37" fmla="*/ 16 h 33"/>
                    <a:gd name="T38" fmla="*/ 16 w 21"/>
                    <a:gd name="T39" fmla="*/ 14 h 33"/>
                    <a:gd name="T40" fmla="*/ 18 w 21"/>
                    <a:gd name="T41" fmla="*/ 14 h 33"/>
                    <a:gd name="T42" fmla="*/ 20 w 21"/>
                    <a:gd name="T43" fmla="*/ 22 h 33"/>
                    <a:gd name="T44" fmla="*/ 19 w 21"/>
                    <a:gd name="T45" fmla="*/ 26 h 33"/>
                    <a:gd name="T46" fmla="*/ 16 w 21"/>
                    <a:gd name="T47" fmla="*/ 18 h 33"/>
                    <a:gd name="T48" fmla="*/ 18 w 21"/>
                    <a:gd name="T49" fmla="*/ 23 h 33"/>
                    <a:gd name="T50" fmla="*/ 17 w 21"/>
                    <a:gd name="T51" fmla="*/ 17 h 33"/>
                    <a:gd name="T52" fmla="*/ 3 w 21"/>
                    <a:gd name="T53" fmla="*/ 9 h 33"/>
                    <a:gd name="T54" fmla="*/ 3 w 21"/>
                    <a:gd name="T55" fmla="*/ 11 h 33"/>
                    <a:gd name="T56" fmla="*/ 5 w 21"/>
                    <a:gd name="T57" fmla="*/ 20 h 33"/>
                    <a:gd name="T58" fmla="*/ 6 w 21"/>
                    <a:gd name="T59" fmla="*/ 22 h 33"/>
                    <a:gd name="T60" fmla="*/ 9 w 21"/>
                    <a:gd name="T61" fmla="*/ 20 h 33"/>
                    <a:gd name="T62" fmla="*/ 10 w 21"/>
                    <a:gd name="T63" fmla="*/ 20 h 33"/>
                    <a:gd name="T64" fmla="*/ 12 w 21"/>
                    <a:gd name="T65" fmla="*/ 17 h 33"/>
                    <a:gd name="T66" fmla="*/ 14 w 21"/>
                    <a:gd name="T67" fmla="*/ 18 h 33"/>
                    <a:gd name="T68" fmla="*/ 16 w 21"/>
                    <a:gd name="T69" fmla="*/ 10 h 33"/>
                    <a:gd name="T70" fmla="*/ 6 w 21"/>
                    <a:gd name="T71" fmla="*/ 6 h 33"/>
                    <a:gd name="T72" fmla="*/ 4 w 21"/>
                    <a:gd name="T73" fmla="*/ 7 h 33"/>
                    <a:gd name="T74" fmla="*/ 3 w 21"/>
                    <a:gd name="T75" fmla="*/ 4 h 33"/>
                    <a:gd name="T76" fmla="*/ 5 w 21"/>
                    <a:gd name="T77" fmla="*/ 8 h 33"/>
                    <a:gd name="T78" fmla="*/ 4 w 21"/>
                    <a:gd name="T79" fmla="*/ 9 h 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
                    <a:gd name="T121" fmla="*/ 0 h 33"/>
                    <a:gd name="T122" fmla="*/ 21 w 21"/>
                    <a:gd name="T123" fmla="*/ 33 h 3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 h="33">
                      <a:moveTo>
                        <a:pt x="19" y="33"/>
                      </a:moveTo>
                      <a:cubicBezTo>
                        <a:pt x="17" y="27"/>
                        <a:pt x="17" y="27"/>
                        <a:pt x="17" y="27"/>
                      </a:cubicBezTo>
                      <a:cubicBezTo>
                        <a:pt x="17" y="26"/>
                        <a:pt x="17" y="26"/>
                        <a:pt x="17" y="25"/>
                      </a:cubicBezTo>
                      <a:cubicBezTo>
                        <a:pt x="16" y="22"/>
                        <a:pt x="15" y="20"/>
                        <a:pt x="15" y="20"/>
                      </a:cubicBezTo>
                      <a:cubicBezTo>
                        <a:pt x="14" y="20"/>
                        <a:pt x="14" y="20"/>
                        <a:pt x="13" y="20"/>
                      </a:cubicBezTo>
                      <a:cubicBezTo>
                        <a:pt x="13" y="19"/>
                        <a:pt x="12" y="19"/>
                        <a:pt x="12" y="19"/>
                      </a:cubicBezTo>
                      <a:cubicBezTo>
                        <a:pt x="12" y="20"/>
                        <a:pt x="12" y="20"/>
                        <a:pt x="12" y="21"/>
                      </a:cubicBezTo>
                      <a:cubicBezTo>
                        <a:pt x="11" y="22"/>
                        <a:pt x="11" y="22"/>
                        <a:pt x="11" y="23"/>
                      </a:cubicBezTo>
                      <a:cubicBezTo>
                        <a:pt x="10" y="24"/>
                        <a:pt x="10" y="24"/>
                        <a:pt x="10" y="24"/>
                      </a:cubicBezTo>
                      <a:cubicBezTo>
                        <a:pt x="9" y="23"/>
                        <a:pt x="9" y="23"/>
                        <a:pt x="9" y="23"/>
                      </a:cubicBezTo>
                      <a:cubicBezTo>
                        <a:pt x="9" y="23"/>
                        <a:pt x="9" y="23"/>
                        <a:pt x="9" y="23"/>
                      </a:cubicBezTo>
                      <a:cubicBezTo>
                        <a:pt x="8" y="24"/>
                        <a:pt x="7" y="24"/>
                        <a:pt x="6" y="24"/>
                      </a:cubicBezTo>
                      <a:cubicBezTo>
                        <a:pt x="6" y="24"/>
                        <a:pt x="5" y="24"/>
                        <a:pt x="5" y="24"/>
                      </a:cubicBezTo>
                      <a:cubicBezTo>
                        <a:pt x="4" y="25"/>
                        <a:pt x="4" y="25"/>
                        <a:pt x="4" y="25"/>
                      </a:cubicBezTo>
                      <a:cubicBezTo>
                        <a:pt x="4" y="24"/>
                        <a:pt x="4" y="24"/>
                        <a:pt x="4" y="24"/>
                      </a:cubicBezTo>
                      <a:cubicBezTo>
                        <a:pt x="4" y="23"/>
                        <a:pt x="3" y="22"/>
                        <a:pt x="3" y="21"/>
                      </a:cubicBezTo>
                      <a:cubicBezTo>
                        <a:pt x="2" y="19"/>
                        <a:pt x="2" y="16"/>
                        <a:pt x="2" y="14"/>
                      </a:cubicBezTo>
                      <a:cubicBezTo>
                        <a:pt x="2" y="14"/>
                        <a:pt x="2" y="13"/>
                        <a:pt x="1" y="12"/>
                      </a:cubicBezTo>
                      <a:cubicBezTo>
                        <a:pt x="1" y="11"/>
                        <a:pt x="0" y="9"/>
                        <a:pt x="1" y="8"/>
                      </a:cubicBezTo>
                      <a:cubicBezTo>
                        <a:pt x="1" y="8"/>
                        <a:pt x="1" y="7"/>
                        <a:pt x="2" y="7"/>
                      </a:cubicBezTo>
                      <a:cubicBezTo>
                        <a:pt x="1" y="6"/>
                        <a:pt x="0" y="4"/>
                        <a:pt x="2" y="2"/>
                      </a:cubicBezTo>
                      <a:cubicBezTo>
                        <a:pt x="3" y="1"/>
                        <a:pt x="3" y="1"/>
                        <a:pt x="3" y="1"/>
                      </a:cubicBezTo>
                      <a:cubicBezTo>
                        <a:pt x="4" y="2"/>
                        <a:pt x="4" y="2"/>
                        <a:pt x="4" y="2"/>
                      </a:cubicBezTo>
                      <a:cubicBezTo>
                        <a:pt x="4" y="2"/>
                        <a:pt x="4" y="2"/>
                        <a:pt x="4" y="2"/>
                      </a:cubicBezTo>
                      <a:cubicBezTo>
                        <a:pt x="4" y="2"/>
                        <a:pt x="4" y="2"/>
                        <a:pt x="4" y="2"/>
                      </a:cubicBezTo>
                      <a:cubicBezTo>
                        <a:pt x="5" y="1"/>
                        <a:pt x="5" y="1"/>
                        <a:pt x="5" y="1"/>
                      </a:cubicBezTo>
                      <a:cubicBezTo>
                        <a:pt x="6" y="3"/>
                        <a:pt x="6" y="3"/>
                        <a:pt x="6" y="3"/>
                      </a:cubicBezTo>
                      <a:cubicBezTo>
                        <a:pt x="6" y="3"/>
                        <a:pt x="6" y="3"/>
                        <a:pt x="6" y="3"/>
                      </a:cubicBezTo>
                      <a:cubicBezTo>
                        <a:pt x="6" y="3"/>
                        <a:pt x="6" y="3"/>
                        <a:pt x="6" y="3"/>
                      </a:cubicBezTo>
                      <a:cubicBezTo>
                        <a:pt x="8" y="0"/>
                        <a:pt x="8" y="0"/>
                        <a:pt x="8" y="0"/>
                      </a:cubicBezTo>
                      <a:cubicBezTo>
                        <a:pt x="8" y="4"/>
                        <a:pt x="8" y="4"/>
                        <a:pt x="8" y="4"/>
                      </a:cubicBezTo>
                      <a:cubicBezTo>
                        <a:pt x="8" y="7"/>
                        <a:pt x="11" y="7"/>
                        <a:pt x="15" y="8"/>
                      </a:cubicBezTo>
                      <a:cubicBezTo>
                        <a:pt x="16" y="8"/>
                        <a:pt x="17" y="8"/>
                        <a:pt x="18" y="8"/>
                      </a:cubicBezTo>
                      <a:cubicBezTo>
                        <a:pt x="20" y="8"/>
                        <a:pt x="20" y="8"/>
                        <a:pt x="20" y="8"/>
                      </a:cubicBezTo>
                      <a:cubicBezTo>
                        <a:pt x="19" y="9"/>
                        <a:pt x="19" y="9"/>
                        <a:pt x="19" y="9"/>
                      </a:cubicBezTo>
                      <a:cubicBezTo>
                        <a:pt x="18" y="10"/>
                        <a:pt x="18" y="10"/>
                        <a:pt x="17" y="10"/>
                      </a:cubicBezTo>
                      <a:cubicBezTo>
                        <a:pt x="16" y="12"/>
                        <a:pt x="14" y="14"/>
                        <a:pt x="14" y="15"/>
                      </a:cubicBezTo>
                      <a:cubicBezTo>
                        <a:pt x="14" y="15"/>
                        <a:pt x="15" y="16"/>
                        <a:pt x="15" y="16"/>
                      </a:cubicBezTo>
                      <a:cubicBezTo>
                        <a:pt x="15" y="16"/>
                        <a:pt x="15" y="16"/>
                        <a:pt x="16" y="16"/>
                      </a:cubicBezTo>
                      <a:cubicBezTo>
                        <a:pt x="16" y="15"/>
                        <a:pt x="16" y="15"/>
                        <a:pt x="16" y="14"/>
                      </a:cubicBezTo>
                      <a:cubicBezTo>
                        <a:pt x="18" y="11"/>
                        <a:pt x="18" y="11"/>
                        <a:pt x="18" y="11"/>
                      </a:cubicBezTo>
                      <a:cubicBezTo>
                        <a:pt x="18" y="14"/>
                        <a:pt x="18" y="14"/>
                        <a:pt x="18" y="14"/>
                      </a:cubicBezTo>
                      <a:cubicBezTo>
                        <a:pt x="19" y="16"/>
                        <a:pt x="19" y="17"/>
                        <a:pt x="20" y="19"/>
                      </a:cubicBezTo>
                      <a:cubicBezTo>
                        <a:pt x="20" y="22"/>
                        <a:pt x="20" y="22"/>
                        <a:pt x="20" y="22"/>
                      </a:cubicBezTo>
                      <a:cubicBezTo>
                        <a:pt x="21" y="24"/>
                        <a:pt x="20" y="25"/>
                        <a:pt x="20" y="25"/>
                      </a:cubicBezTo>
                      <a:cubicBezTo>
                        <a:pt x="19" y="26"/>
                        <a:pt x="19" y="26"/>
                        <a:pt x="19" y="26"/>
                      </a:cubicBezTo>
                      <a:lnTo>
                        <a:pt x="19" y="33"/>
                      </a:lnTo>
                      <a:close/>
                      <a:moveTo>
                        <a:pt x="16" y="18"/>
                      </a:moveTo>
                      <a:cubicBezTo>
                        <a:pt x="17" y="19"/>
                        <a:pt x="18" y="21"/>
                        <a:pt x="18" y="24"/>
                      </a:cubicBezTo>
                      <a:cubicBezTo>
                        <a:pt x="19" y="23"/>
                        <a:pt x="19" y="23"/>
                        <a:pt x="18" y="23"/>
                      </a:cubicBezTo>
                      <a:cubicBezTo>
                        <a:pt x="18" y="20"/>
                        <a:pt x="18" y="20"/>
                        <a:pt x="18" y="20"/>
                      </a:cubicBezTo>
                      <a:cubicBezTo>
                        <a:pt x="17" y="19"/>
                        <a:pt x="17" y="18"/>
                        <a:pt x="17" y="17"/>
                      </a:cubicBezTo>
                      <a:cubicBezTo>
                        <a:pt x="17" y="17"/>
                        <a:pt x="16" y="18"/>
                        <a:pt x="16" y="18"/>
                      </a:cubicBezTo>
                      <a:close/>
                      <a:moveTo>
                        <a:pt x="3" y="9"/>
                      </a:moveTo>
                      <a:cubicBezTo>
                        <a:pt x="2" y="9"/>
                        <a:pt x="2" y="9"/>
                        <a:pt x="2" y="9"/>
                      </a:cubicBezTo>
                      <a:cubicBezTo>
                        <a:pt x="2" y="9"/>
                        <a:pt x="3" y="11"/>
                        <a:pt x="3" y="11"/>
                      </a:cubicBezTo>
                      <a:cubicBezTo>
                        <a:pt x="4" y="12"/>
                        <a:pt x="4" y="13"/>
                        <a:pt x="4" y="14"/>
                      </a:cubicBezTo>
                      <a:cubicBezTo>
                        <a:pt x="4" y="16"/>
                        <a:pt x="4" y="18"/>
                        <a:pt x="5" y="20"/>
                      </a:cubicBezTo>
                      <a:cubicBezTo>
                        <a:pt x="5" y="21"/>
                        <a:pt x="5" y="22"/>
                        <a:pt x="5" y="22"/>
                      </a:cubicBezTo>
                      <a:cubicBezTo>
                        <a:pt x="5" y="22"/>
                        <a:pt x="5" y="22"/>
                        <a:pt x="6" y="22"/>
                      </a:cubicBezTo>
                      <a:cubicBezTo>
                        <a:pt x="7" y="22"/>
                        <a:pt x="7" y="22"/>
                        <a:pt x="8" y="21"/>
                      </a:cubicBezTo>
                      <a:cubicBezTo>
                        <a:pt x="9" y="20"/>
                        <a:pt x="9" y="20"/>
                        <a:pt x="9" y="20"/>
                      </a:cubicBezTo>
                      <a:cubicBezTo>
                        <a:pt x="10" y="21"/>
                        <a:pt x="10" y="21"/>
                        <a:pt x="10" y="21"/>
                      </a:cubicBezTo>
                      <a:cubicBezTo>
                        <a:pt x="10" y="21"/>
                        <a:pt x="10" y="21"/>
                        <a:pt x="10" y="20"/>
                      </a:cubicBezTo>
                      <a:cubicBezTo>
                        <a:pt x="10" y="20"/>
                        <a:pt x="10" y="19"/>
                        <a:pt x="11" y="18"/>
                      </a:cubicBezTo>
                      <a:cubicBezTo>
                        <a:pt x="11" y="18"/>
                        <a:pt x="11" y="17"/>
                        <a:pt x="12" y="17"/>
                      </a:cubicBezTo>
                      <a:cubicBezTo>
                        <a:pt x="13" y="17"/>
                        <a:pt x="13" y="18"/>
                        <a:pt x="14" y="18"/>
                      </a:cubicBezTo>
                      <a:cubicBezTo>
                        <a:pt x="14" y="18"/>
                        <a:pt x="14" y="18"/>
                        <a:pt x="14" y="18"/>
                      </a:cubicBezTo>
                      <a:cubicBezTo>
                        <a:pt x="13" y="17"/>
                        <a:pt x="12" y="16"/>
                        <a:pt x="12" y="15"/>
                      </a:cubicBezTo>
                      <a:cubicBezTo>
                        <a:pt x="12" y="13"/>
                        <a:pt x="14" y="11"/>
                        <a:pt x="16" y="10"/>
                      </a:cubicBezTo>
                      <a:cubicBezTo>
                        <a:pt x="15" y="10"/>
                        <a:pt x="15" y="10"/>
                        <a:pt x="15" y="10"/>
                      </a:cubicBezTo>
                      <a:cubicBezTo>
                        <a:pt x="12" y="9"/>
                        <a:pt x="8" y="9"/>
                        <a:pt x="6" y="6"/>
                      </a:cubicBezTo>
                      <a:cubicBezTo>
                        <a:pt x="6" y="6"/>
                        <a:pt x="5" y="5"/>
                        <a:pt x="5" y="5"/>
                      </a:cubicBezTo>
                      <a:cubicBezTo>
                        <a:pt x="4" y="7"/>
                        <a:pt x="4" y="7"/>
                        <a:pt x="4" y="7"/>
                      </a:cubicBezTo>
                      <a:cubicBezTo>
                        <a:pt x="3" y="5"/>
                        <a:pt x="3" y="5"/>
                        <a:pt x="3" y="5"/>
                      </a:cubicBezTo>
                      <a:cubicBezTo>
                        <a:pt x="3" y="5"/>
                        <a:pt x="3" y="4"/>
                        <a:pt x="3" y="4"/>
                      </a:cubicBezTo>
                      <a:cubicBezTo>
                        <a:pt x="2" y="5"/>
                        <a:pt x="3" y="5"/>
                        <a:pt x="3" y="6"/>
                      </a:cubicBezTo>
                      <a:cubicBezTo>
                        <a:pt x="4" y="7"/>
                        <a:pt x="4" y="7"/>
                        <a:pt x="5" y="8"/>
                      </a:cubicBezTo>
                      <a:cubicBezTo>
                        <a:pt x="5" y="9"/>
                        <a:pt x="5" y="9"/>
                        <a:pt x="5" y="9"/>
                      </a:cubicBezTo>
                      <a:cubicBezTo>
                        <a:pt x="4" y="9"/>
                        <a:pt x="4" y="9"/>
                        <a:pt x="4" y="9"/>
                      </a:cubicBezTo>
                      <a:cubicBezTo>
                        <a:pt x="3" y="9"/>
                        <a:pt x="3" y="9"/>
                        <a:pt x="3" y="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9" name="Freeform 585"/>
                <p:cNvSpPr>
                  <a:spLocks noChangeArrowheads="1"/>
                </p:cNvSpPr>
                <p:nvPr/>
              </p:nvSpPr>
              <p:spPr bwMode="auto">
                <a:xfrm>
                  <a:off x="691" y="682"/>
                  <a:ext cx="3" cy="4"/>
                </a:xfrm>
                <a:custGeom>
                  <a:avLst/>
                  <a:gdLst>
                    <a:gd name="T0" fmla="*/ 1 w 2"/>
                    <a:gd name="T1" fmla="*/ 0 h 2"/>
                    <a:gd name="T2" fmla="*/ 1 w 2"/>
                    <a:gd name="T3" fmla="*/ 2 h 2"/>
                    <a:gd name="T4" fmla="*/ 1 w 2"/>
                    <a:gd name="T5" fmla="*/ 0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1" y="0"/>
                      </a:moveTo>
                      <a:cubicBezTo>
                        <a:pt x="1" y="1"/>
                        <a:pt x="0" y="1"/>
                        <a:pt x="1" y="2"/>
                      </a:cubicBezTo>
                      <a:cubicBezTo>
                        <a:pt x="2"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0" name="Freeform 586"/>
                <p:cNvSpPr>
                  <a:spLocks noChangeArrowheads="1"/>
                </p:cNvSpPr>
                <p:nvPr/>
              </p:nvSpPr>
              <p:spPr bwMode="auto">
                <a:xfrm>
                  <a:off x="691" y="682"/>
                  <a:ext cx="3" cy="6"/>
                </a:xfrm>
                <a:custGeom>
                  <a:avLst/>
                  <a:gdLst>
                    <a:gd name="T0" fmla="*/ 1 w 2"/>
                    <a:gd name="T1" fmla="*/ 3 h 3"/>
                    <a:gd name="T2" fmla="*/ 0 w 2"/>
                    <a:gd name="T3" fmla="*/ 2 h 3"/>
                    <a:gd name="T4" fmla="*/ 0 w 2"/>
                    <a:gd name="T5" fmla="*/ 1 h 3"/>
                    <a:gd name="T6" fmla="*/ 0 w 2"/>
                    <a:gd name="T7" fmla="*/ 0 h 3"/>
                    <a:gd name="T8" fmla="*/ 2 w 2"/>
                    <a:gd name="T9" fmla="*/ 0 h 3"/>
                    <a:gd name="T10" fmla="*/ 2 w 2"/>
                    <a:gd name="T11" fmla="*/ 2 h 3"/>
                    <a:gd name="T12" fmla="*/ 1 w 2"/>
                    <a:gd name="T13" fmla="*/ 3 h 3"/>
                    <a:gd name="T14" fmla="*/ 0 60000 65536"/>
                    <a:gd name="T15" fmla="*/ 0 60000 65536"/>
                    <a:gd name="T16" fmla="*/ 0 60000 65536"/>
                    <a:gd name="T17" fmla="*/ 0 60000 65536"/>
                    <a:gd name="T18" fmla="*/ 0 60000 65536"/>
                    <a:gd name="T19" fmla="*/ 0 60000 65536"/>
                    <a:gd name="T20" fmla="*/ 0 60000 65536"/>
                    <a:gd name="T21" fmla="*/ 0 w 2"/>
                    <a:gd name="T22" fmla="*/ 0 h 3"/>
                    <a:gd name="T23" fmla="*/ 2 w 2"/>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3">
                      <a:moveTo>
                        <a:pt x="1" y="3"/>
                      </a:moveTo>
                      <a:cubicBezTo>
                        <a:pt x="0" y="2"/>
                        <a:pt x="0" y="2"/>
                        <a:pt x="0" y="2"/>
                      </a:cubicBezTo>
                      <a:cubicBezTo>
                        <a:pt x="0" y="2"/>
                        <a:pt x="0" y="1"/>
                        <a:pt x="0" y="1"/>
                      </a:cubicBezTo>
                      <a:cubicBezTo>
                        <a:pt x="0" y="0"/>
                        <a:pt x="0" y="0"/>
                        <a:pt x="0" y="0"/>
                      </a:cubicBezTo>
                      <a:cubicBezTo>
                        <a:pt x="2" y="0"/>
                        <a:pt x="2" y="0"/>
                        <a:pt x="2" y="0"/>
                      </a:cubicBezTo>
                      <a:cubicBezTo>
                        <a:pt x="2" y="0"/>
                        <a:pt x="2" y="1"/>
                        <a:pt x="2" y="2"/>
                      </a:cubicBezTo>
                      <a:lnTo>
                        <a:pt x="1"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1" name="Freeform 587"/>
                <p:cNvSpPr>
                  <a:spLocks noChangeArrowheads="1"/>
                </p:cNvSpPr>
                <p:nvPr/>
              </p:nvSpPr>
              <p:spPr bwMode="auto">
                <a:xfrm>
                  <a:off x="675" y="641"/>
                  <a:ext cx="28" cy="14"/>
                </a:xfrm>
                <a:custGeom>
                  <a:avLst/>
                  <a:gdLst>
                    <a:gd name="T0" fmla="*/ 3 w 16"/>
                    <a:gd name="T1" fmla="*/ 4 h 8"/>
                    <a:gd name="T2" fmla="*/ 16 w 16"/>
                    <a:gd name="T3" fmla="*/ 4 h 8"/>
                    <a:gd name="T4" fmla="*/ 10 w 16"/>
                    <a:gd name="T5" fmla="*/ 0 h 8"/>
                    <a:gd name="T6" fmla="*/ 3 w 16"/>
                    <a:gd name="T7" fmla="*/ 4 h 8"/>
                    <a:gd name="T8" fmla="*/ 0 60000 65536"/>
                    <a:gd name="T9" fmla="*/ 0 60000 65536"/>
                    <a:gd name="T10" fmla="*/ 0 60000 65536"/>
                    <a:gd name="T11" fmla="*/ 0 60000 65536"/>
                    <a:gd name="T12" fmla="*/ 0 w 16"/>
                    <a:gd name="T13" fmla="*/ 0 h 8"/>
                    <a:gd name="T14" fmla="*/ 16 w 16"/>
                    <a:gd name="T15" fmla="*/ 8 h 8"/>
                  </a:gdLst>
                  <a:ahLst/>
                  <a:cxnLst>
                    <a:cxn ang="T8">
                      <a:pos x="T0" y="T1"/>
                    </a:cxn>
                    <a:cxn ang="T9">
                      <a:pos x="T2" y="T3"/>
                    </a:cxn>
                    <a:cxn ang="T10">
                      <a:pos x="T4" y="T5"/>
                    </a:cxn>
                    <a:cxn ang="T11">
                      <a:pos x="T6" y="T7"/>
                    </a:cxn>
                  </a:cxnLst>
                  <a:rect l="T12" t="T13" r="T14" b="T15"/>
                  <a:pathLst>
                    <a:path w="16" h="8">
                      <a:moveTo>
                        <a:pt x="3" y="4"/>
                      </a:moveTo>
                      <a:cubicBezTo>
                        <a:pt x="0" y="7"/>
                        <a:pt x="15" y="8"/>
                        <a:pt x="16" y="4"/>
                      </a:cubicBezTo>
                      <a:cubicBezTo>
                        <a:pt x="16" y="3"/>
                        <a:pt x="11" y="1"/>
                        <a:pt x="10" y="0"/>
                      </a:cubicBezTo>
                      <a:cubicBezTo>
                        <a:pt x="6" y="0"/>
                        <a:pt x="6" y="1"/>
                        <a:pt x="3"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2" name="Freeform 588"/>
                <p:cNvSpPr>
                  <a:spLocks noEditPoints="1" noChangeArrowheads="1"/>
                </p:cNvSpPr>
                <p:nvPr/>
              </p:nvSpPr>
              <p:spPr bwMode="auto">
                <a:xfrm>
                  <a:off x="677" y="639"/>
                  <a:ext cx="28" cy="16"/>
                </a:xfrm>
                <a:custGeom>
                  <a:avLst/>
                  <a:gdLst>
                    <a:gd name="T0" fmla="*/ 8 w 16"/>
                    <a:gd name="T1" fmla="*/ 9 h 9"/>
                    <a:gd name="T2" fmla="*/ 8 w 16"/>
                    <a:gd name="T3" fmla="*/ 9 h 9"/>
                    <a:gd name="T4" fmla="*/ 1 w 16"/>
                    <a:gd name="T5" fmla="*/ 7 h 9"/>
                    <a:gd name="T6" fmla="*/ 1 w 16"/>
                    <a:gd name="T7" fmla="*/ 4 h 9"/>
                    <a:gd name="T8" fmla="*/ 2 w 16"/>
                    <a:gd name="T9" fmla="*/ 3 h 9"/>
                    <a:gd name="T10" fmla="*/ 9 w 16"/>
                    <a:gd name="T11" fmla="*/ 0 h 9"/>
                    <a:gd name="T12" fmla="*/ 16 w 16"/>
                    <a:gd name="T13" fmla="*/ 5 h 9"/>
                    <a:gd name="T14" fmla="*/ 8 w 16"/>
                    <a:gd name="T15" fmla="*/ 9 h 9"/>
                    <a:gd name="T16" fmla="*/ 7 w 16"/>
                    <a:gd name="T17" fmla="*/ 2 h 9"/>
                    <a:gd name="T18" fmla="*/ 4 w 16"/>
                    <a:gd name="T19" fmla="*/ 4 h 9"/>
                    <a:gd name="T20" fmla="*/ 3 w 16"/>
                    <a:gd name="T21" fmla="*/ 6 h 9"/>
                    <a:gd name="T22" fmla="*/ 8 w 16"/>
                    <a:gd name="T23" fmla="*/ 7 h 9"/>
                    <a:gd name="T24" fmla="*/ 8 w 16"/>
                    <a:gd name="T25" fmla="*/ 7 h 9"/>
                    <a:gd name="T26" fmla="*/ 14 w 16"/>
                    <a:gd name="T27" fmla="*/ 5 h 9"/>
                    <a:gd name="T28" fmla="*/ 8 w 16"/>
                    <a:gd name="T29" fmla="*/ 2 h 9"/>
                    <a:gd name="T30" fmla="*/ 7 w 16"/>
                    <a:gd name="T31" fmla="*/ 2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9"/>
                    <a:gd name="T50" fmla="*/ 16 w 16"/>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9">
                      <a:moveTo>
                        <a:pt x="8" y="9"/>
                      </a:moveTo>
                      <a:cubicBezTo>
                        <a:pt x="8" y="9"/>
                        <a:pt x="8" y="9"/>
                        <a:pt x="8" y="9"/>
                      </a:cubicBezTo>
                      <a:cubicBezTo>
                        <a:pt x="7" y="9"/>
                        <a:pt x="2" y="9"/>
                        <a:pt x="1" y="7"/>
                      </a:cubicBezTo>
                      <a:cubicBezTo>
                        <a:pt x="1" y="6"/>
                        <a:pt x="0" y="5"/>
                        <a:pt x="1" y="4"/>
                      </a:cubicBezTo>
                      <a:cubicBezTo>
                        <a:pt x="2" y="4"/>
                        <a:pt x="2" y="3"/>
                        <a:pt x="2" y="3"/>
                      </a:cubicBezTo>
                      <a:cubicBezTo>
                        <a:pt x="4" y="1"/>
                        <a:pt x="5" y="0"/>
                        <a:pt x="9" y="0"/>
                      </a:cubicBezTo>
                      <a:cubicBezTo>
                        <a:pt x="9" y="1"/>
                        <a:pt x="16" y="2"/>
                        <a:pt x="16" y="5"/>
                      </a:cubicBezTo>
                      <a:cubicBezTo>
                        <a:pt x="15" y="8"/>
                        <a:pt x="11" y="9"/>
                        <a:pt x="8" y="9"/>
                      </a:cubicBezTo>
                      <a:close/>
                      <a:moveTo>
                        <a:pt x="7" y="2"/>
                      </a:moveTo>
                      <a:cubicBezTo>
                        <a:pt x="6" y="2"/>
                        <a:pt x="5" y="3"/>
                        <a:pt x="4" y="4"/>
                      </a:cubicBezTo>
                      <a:cubicBezTo>
                        <a:pt x="4" y="5"/>
                        <a:pt x="3" y="5"/>
                        <a:pt x="3" y="6"/>
                      </a:cubicBezTo>
                      <a:cubicBezTo>
                        <a:pt x="3" y="6"/>
                        <a:pt x="5" y="7"/>
                        <a:pt x="8" y="7"/>
                      </a:cubicBezTo>
                      <a:cubicBezTo>
                        <a:pt x="8" y="7"/>
                        <a:pt x="8" y="7"/>
                        <a:pt x="8" y="7"/>
                      </a:cubicBezTo>
                      <a:cubicBezTo>
                        <a:pt x="11" y="7"/>
                        <a:pt x="14" y="6"/>
                        <a:pt x="14" y="5"/>
                      </a:cubicBezTo>
                      <a:cubicBezTo>
                        <a:pt x="13" y="4"/>
                        <a:pt x="10" y="3"/>
                        <a:pt x="8" y="2"/>
                      </a:cubicBezTo>
                      <a:cubicBezTo>
                        <a:pt x="8" y="2"/>
                        <a:pt x="7" y="2"/>
                        <a:pt x="7"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3" name="Freeform 589"/>
                <p:cNvSpPr>
                  <a:spLocks noChangeArrowheads="1"/>
                </p:cNvSpPr>
                <p:nvPr/>
              </p:nvSpPr>
              <p:spPr bwMode="auto">
                <a:xfrm>
                  <a:off x="703" y="636"/>
                  <a:ext cx="60" cy="134"/>
                </a:xfrm>
                <a:custGeom>
                  <a:avLst/>
                  <a:gdLst>
                    <a:gd name="T0" fmla="*/ 35 w 35"/>
                    <a:gd name="T1" fmla="*/ 31 h 78"/>
                    <a:gd name="T2" fmla="*/ 24 w 35"/>
                    <a:gd name="T3" fmla="*/ 40 h 78"/>
                    <a:gd name="T4" fmla="*/ 25 w 35"/>
                    <a:gd name="T5" fmla="*/ 53 h 78"/>
                    <a:gd name="T6" fmla="*/ 26 w 35"/>
                    <a:gd name="T7" fmla="*/ 55 h 78"/>
                    <a:gd name="T8" fmla="*/ 24 w 35"/>
                    <a:gd name="T9" fmla="*/ 59 h 78"/>
                    <a:gd name="T10" fmla="*/ 27 w 35"/>
                    <a:gd name="T11" fmla="*/ 63 h 78"/>
                    <a:gd name="T12" fmla="*/ 29 w 35"/>
                    <a:gd name="T13" fmla="*/ 71 h 78"/>
                    <a:gd name="T14" fmla="*/ 25 w 35"/>
                    <a:gd name="T15" fmla="*/ 78 h 78"/>
                    <a:gd name="T16" fmla="*/ 25 w 35"/>
                    <a:gd name="T17" fmla="*/ 71 h 78"/>
                    <a:gd name="T18" fmla="*/ 24 w 35"/>
                    <a:gd name="T19" fmla="*/ 64 h 78"/>
                    <a:gd name="T20" fmla="*/ 24 w 35"/>
                    <a:gd name="T21" fmla="*/ 64 h 78"/>
                    <a:gd name="T22" fmla="*/ 22 w 35"/>
                    <a:gd name="T23" fmla="*/ 55 h 78"/>
                    <a:gd name="T24" fmla="*/ 18 w 35"/>
                    <a:gd name="T25" fmla="*/ 49 h 78"/>
                    <a:gd name="T26" fmla="*/ 9 w 35"/>
                    <a:gd name="T27" fmla="*/ 54 h 78"/>
                    <a:gd name="T28" fmla="*/ 8 w 35"/>
                    <a:gd name="T29" fmla="*/ 55 h 78"/>
                    <a:gd name="T30" fmla="*/ 7 w 35"/>
                    <a:gd name="T31" fmla="*/ 42 h 78"/>
                    <a:gd name="T32" fmla="*/ 5 w 35"/>
                    <a:gd name="T33" fmla="*/ 41 h 78"/>
                    <a:gd name="T34" fmla="*/ 6 w 35"/>
                    <a:gd name="T35" fmla="*/ 41 h 78"/>
                    <a:gd name="T36" fmla="*/ 0 w 35"/>
                    <a:gd name="T37" fmla="*/ 34 h 78"/>
                    <a:gd name="T38" fmla="*/ 3 w 35"/>
                    <a:gd name="T39" fmla="*/ 27 h 78"/>
                    <a:gd name="T40" fmla="*/ 4 w 35"/>
                    <a:gd name="T41" fmla="*/ 25 h 78"/>
                    <a:gd name="T42" fmla="*/ 7 w 35"/>
                    <a:gd name="T43" fmla="*/ 22 h 78"/>
                    <a:gd name="T44" fmla="*/ 12 w 35"/>
                    <a:gd name="T45" fmla="*/ 13 h 78"/>
                    <a:gd name="T46" fmla="*/ 14 w 35"/>
                    <a:gd name="T47" fmla="*/ 9 h 78"/>
                    <a:gd name="T48" fmla="*/ 19 w 35"/>
                    <a:gd name="T49" fmla="*/ 8 h 78"/>
                    <a:gd name="T50" fmla="*/ 22 w 35"/>
                    <a:gd name="T51" fmla="*/ 4 h 78"/>
                    <a:gd name="T52" fmla="*/ 25 w 35"/>
                    <a:gd name="T53" fmla="*/ 13 h 78"/>
                    <a:gd name="T54" fmla="*/ 22 w 35"/>
                    <a:gd name="T55" fmla="*/ 17 h 78"/>
                    <a:gd name="T56" fmla="*/ 21 w 35"/>
                    <a:gd name="T57" fmla="*/ 22 h 78"/>
                    <a:gd name="T58" fmla="*/ 26 w 35"/>
                    <a:gd name="T59" fmla="*/ 21 h 78"/>
                    <a:gd name="T60" fmla="*/ 28 w 35"/>
                    <a:gd name="T61" fmla="*/ 26 h 78"/>
                    <a:gd name="T62" fmla="*/ 30 w 35"/>
                    <a:gd name="T63" fmla="*/ 30 h 78"/>
                    <a:gd name="T64" fmla="*/ 35 w 35"/>
                    <a:gd name="T65" fmla="*/ 31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78"/>
                    <a:gd name="T101" fmla="*/ 35 w 35"/>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78">
                      <a:moveTo>
                        <a:pt x="35" y="31"/>
                      </a:moveTo>
                      <a:cubicBezTo>
                        <a:pt x="32" y="35"/>
                        <a:pt x="29" y="39"/>
                        <a:pt x="24" y="40"/>
                      </a:cubicBezTo>
                      <a:cubicBezTo>
                        <a:pt x="18" y="41"/>
                        <a:pt x="24" y="50"/>
                        <a:pt x="25" y="53"/>
                      </a:cubicBezTo>
                      <a:cubicBezTo>
                        <a:pt x="25" y="54"/>
                        <a:pt x="26" y="54"/>
                        <a:pt x="26" y="55"/>
                      </a:cubicBezTo>
                      <a:cubicBezTo>
                        <a:pt x="25" y="56"/>
                        <a:pt x="24" y="57"/>
                        <a:pt x="24" y="59"/>
                      </a:cubicBezTo>
                      <a:cubicBezTo>
                        <a:pt x="23" y="61"/>
                        <a:pt x="27" y="62"/>
                        <a:pt x="27" y="63"/>
                      </a:cubicBezTo>
                      <a:cubicBezTo>
                        <a:pt x="27" y="66"/>
                        <a:pt x="28" y="68"/>
                        <a:pt x="29" y="71"/>
                      </a:cubicBezTo>
                      <a:cubicBezTo>
                        <a:pt x="29" y="72"/>
                        <a:pt x="26" y="76"/>
                        <a:pt x="25" y="78"/>
                      </a:cubicBezTo>
                      <a:cubicBezTo>
                        <a:pt x="23" y="76"/>
                        <a:pt x="28" y="73"/>
                        <a:pt x="25" y="71"/>
                      </a:cubicBezTo>
                      <a:cubicBezTo>
                        <a:pt x="26" y="69"/>
                        <a:pt x="25" y="66"/>
                        <a:pt x="24" y="64"/>
                      </a:cubicBezTo>
                      <a:cubicBezTo>
                        <a:pt x="24" y="64"/>
                        <a:pt x="24" y="64"/>
                        <a:pt x="24" y="64"/>
                      </a:cubicBezTo>
                      <a:cubicBezTo>
                        <a:pt x="23" y="61"/>
                        <a:pt x="22" y="58"/>
                        <a:pt x="22" y="55"/>
                      </a:cubicBezTo>
                      <a:cubicBezTo>
                        <a:pt x="21" y="51"/>
                        <a:pt x="17" y="53"/>
                        <a:pt x="18" y="49"/>
                      </a:cubicBezTo>
                      <a:cubicBezTo>
                        <a:pt x="19" y="53"/>
                        <a:pt x="9" y="58"/>
                        <a:pt x="9" y="54"/>
                      </a:cubicBezTo>
                      <a:cubicBezTo>
                        <a:pt x="9" y="54"/>
                        <a:pt x="8" y="54"/>
                        <a:pt x="8" y="55"/>
                      </a:cubicBezTo>
                      <a:cubicBezTo>
                        <a:pt x="9" y="50"/>
                        <a:pt x="9" y="46"/>
                        <a:pt x="7" y="42"/>
                      </a:cubicBezTo>
                      <a:cubicBezTo>
                        <a:pt x="6" y="42"/>
                        <a:pt x="5" y="42"/>
                        <a:pt x="5" y="41"/>
                      </a:cubicBezTo>
                      <a:cubicBezTo>
                        <a:pt x="6" y="41"/>
                        <a:pt x="6" y="41"/>
                        <a:pt x="6" y="41"/>
                      </a:cubicBezTo>
                      <a:cubicBezTo>
                        <a:pt x="6" y="38"/>
                        <a:pt x="1" y="38"/>
                        <a:pt x="0" y="34"/>
                      </a:cubicBezTo>
                      <a:cubicBezTo>
                        <a:pt x="0" y="32"/>
                        <a:pt x="4" y="30"/>
                        <a:pt x="3" y="27"/>
                      </a:cubicBezTo>
                      <a:cubicBezTo>
                        <a:pt x="3" y="26"/>
                        <a:pt x="4" y="27"/>
                        <a:pt x="4" y="25"/>
                      </a:cubicBezTo>
                      <a:cubicBezTo>
                        <a:pt x="4" y="22"/>
                        <a:pt x="4" y="23"/>
                        <a:pt x="7" y="22"/>
                      </a:cubicBezTo>
                      <a:cubicBezTo>
                        <a:pt x="8" y="21"/>
                        <a:pt x="12" y="14"/>
                        <a:pt x="12" y="13"/>
                      </a:cubicBezTo>
                      <a:cubicBezTo>
                        <a:pt x="12" y="10"/>
                        <a:pt x="12" y="10"/>
                        <a:pt x="14" y="9"/>
                      </a:cubicBezTo>
                      <a:cubicBezTo>
                        <a:pt x="15" y="8"/>
                        <a:pt x="18" y="8"/>
                        <a:pt x="19" y="8"/>
                      </a:cubicBezTo>
                      <a:cubicBezTo>
                        <a:pt x="19" y="7"/>
                        <a:pt x="20" y="0"/>
                        <a:pt x="22" y="4"/>
                      </a:cubicBezTo>
                      <a:cubicBezTo>
                        <a:pt x="24" y="7"/>
                        <a:pt x="27" y="8"/>
                        <a:pt x="25" y="13"/>
                      </a:cubicBezTo>
                      <a:cubicBezTo>
                        <a:pt x="25" y="14"/>
                        <a:pt x="23" y="15"/>
                        <a:pt x="22" y="17"/>
                      </a:cubicBezTo>
                      <a:cubicBezTo>
                        <a:pt x="21" y="18"/>
                        <a:pt x="21" y="21"/>
                        <a:pt x="21" y="22"/>
                      </a:cubicBezTo>
                      <a:cubicBezTo>
                        <a:pt x="22" y="22"/>
                        <a:pt x="26" y="20"/>
                        <a:pt x="26" y="21"/>
                      </a:cubicBezTo>
                      <a:cubicBezTo>
                        <a:pt x="26" y="23"/>
                        <a:pt x="28" y="26"/>
                        <a:pt x="28" y="26"/>
                      </a:cubicBezTo>
                      <a:cubicBezTo>
                        <a:pt x="27" y="30"/>
                        <a:pt x="29" y="28"/>
                        <a:pt x="30" y="30"/>
                      </a:cubicBezTo>
                      <a:cubicBezTo>
                        <a:pt x="32" y="33"/>
                        <a:pt x="33" y="30"/>
                        <a:pt x="35" y="3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4" name="Freeform 590"/>
                <p:cNvSpPr>
                  <a:spLocks noEditPoints="1" noChangeArrowheads="1"/>
                </p:cNvSpPr>
                <p:nvPr/>
              </p:nvSpPr>
              <p:spPr bwMode="auto">
                <a:xfrm>
                  <a:off x="701" y="639"/>
                  <a:ext cx="64" cy="135"/>
                </a:xfrm>
                <a:custGeom>
                  <a:avLst/>
                  <a:gdLst>
                    <a:gd name="T0" fmla="*/ 25 w 37"/>
                    <a:gd name="T1" fmla="*/ 72 h 78"/>
                    <a:gd name="T2" fmla="*/ 25 w 37"/>
                    <a:gd name="T3" fmla="*/ 69 h 78"/>
                    <a:gd name="T4" fmla="*/ 24 w 37"/>
                    <a:gd name="T5" fmla="*/ 63 h 78"/>
                    <a:gd name="T6" fmla="*/ 19 w 37"/>
                    <a:gd name="T7" fmla="*/ 50 h 78"/>
                    <a:gd name="T8" fmla="*/ 7 w 37"/>
                    <a:gd name="T9" fmla="*/ 54 h 78"/>
                    <a:gd name="T10" fmla="*/ 6 w 37"/>
                    <a:gd name="T11" fmla="*/ 40 h 78"/>
                    <a:gd name="T12" fmla="*/ 4 w 37"/>
                    <a:gd name="T13" fmla="*/ 37 h 78"/>
                    <a:gd name="T14" fmla="*/ 3 w 37"/>
                    <a:gd name="T15" fmla="*/ 26 h 78"/>
                    <a:gd name="T16" fmla="*/ 7 w 37"/>
                    <a:gd name="T17" fmla="*/ 19 h 78"/>
                    <a:gd name="T18" fmla="*/ 14 w 37"/>
                    <a:gd name="T19" fmla="*/ 6 h 78"/>
                    <a:gd name="T20" fmla="*/ 19 w 37"/>
                    <a:gd name="T21" fmla="*/ 5 h 78"/>
                    <a:gd name="T22" fmla="*/ 24 w 37"/>
                    <a:gd name="T23" fmla="*/ 1 h 78"/>
                    <a:gd name="T24" fmla="*/ 25 w 37"/>
                    <a:gd name="T25" fmla="*/ 14 h 78"/>
                    <a:gd name="T26" fmla="*/ 26 w 37"/>
                    <a:gd name="T27" fmla="*/ 18 h 78"/>
                    <a:gd name="T28" fmla="*/ 30 w 37"/>
                    <a:gd name="T29" fmla="*/ 24 h 78"/>
                    <a:gd name="T30" fmla="*/ 33 w 37"/>
                    <a:gd name="T31" fmla="*/ 28 h 78"/>
                    <a:gd name="T32" fmla="*/ 37 w 37"/>
                    <a:gd name="T33" fmla="*/ 29 h 78"/>
                    <a:gd name="T34" fmla="*/ 25 w 37"/>
                    <a:gd name="T35" fmla="*/ 39 h 78"/>
                    <a:gd name="T36" fmla="*/ 27 w 37"/>
                    <a:gd name="T37" fmla="*/ 51 h 78"/>
                    <a:gd name="T38" fmla="*/ 27 w 37"/>
                    <a:gd name="T39" fmla="*/ 53 h 78"/>
                    <a:gd name="T40" fmla="*/ 29 w 37"/>
                    <a:gd name="T41" fmla="*/ 61 h 78"/>
                    <a:gd name="T42" fmla="*/ 27 w 37"/>
                    <a:gd name="T43" fmla="*/ 76 h 78"/>
                    <a:gd name="T44" fmla="*/ 28 w 37"/>
                    <a:gd name="T45" fmla="*/ 71 h 78"/>
                    <a:gd name="T46" fmla="*/ 26 w 37"/>
                    <a:gd name="T47" fmla="*/ 60 h 78"/>
                    <a:gd name="T48" fmla="*/ 27 w 37"/>
                    <a:gd name="T49" fmla="*/ 69 h 78"/>
                    <a:gd name="T50" fmla="*/ 24 w 37"/>
                    <a:gd name="T51" fmla="*/ 53 h 78"/>
                    <a:gd name="T52" fmla="*/ 25 w 37"/>
                    <a:gd name="T53" fmla="*/ 51 h 78"/>
                    <a:gd name="T54" fmla="*/ 25 w 37"/>
                    <a:gd name="T55" fmla="*/ 37 h 78"/>
                    <a:gd name="T56" fmla="*/ 33 w 37"/>
                    <a:gd name="T57" fmla="*/ 30 h 78"/>
                    <a:gd name="T58" fmla="*/ 29 w 37"/>
                    <a:gd name="T59" fmla="*/ 28 h 78"/>
                    <a:gd name="T60" fmla="*/ 26 w 37"/>
                    <a:gd name="T61" fmla="*/ 20 h 78"/>
                    <a:gd name="T62" fmla="*/ 21 w 37"/>
                    <a:gd name="T63" fmla="*/ 20 h 78"/>
                    <a:gd name="T64" fmla="*/ 24 w 37"/>
                    <a:gd name="T65" fmla="*/ 12 h 78"/>
                    <a:gd name="T66" fmla="*/ 23 w 37"/>
                    <a:gd name="T67" fmla="*/ 2 h 78"/>
                    <a:gd name="T68" fmla="*/ 20 w 37"/>
                    <a:gd name="T69" fmla="*/ 6 h 78"/>
                    <a:gd name="T70" fmla="*/ 15 w 37"/>
                    <a:gd name="T71" fmla="*/ 8 h 78"/>
                    <a:gd name="T72" fmla="*/ 8 w 37"/>
                    <a:gd name="T73" fmla="*/ 21 h 78"/>
                    <a:gd name="T74" fmla="*/ 5 w 37"/>
                    <a:gd name="T75" fmla="*/ 25 h 78"/>
                    <a:gd name="T76" fmla="*/ 2 w 37"/>
                    <a:gd name="T77" fmla="*/ 32 h 78"/>
                    <a:gd name="T78" fmla="*/ 8 w 37"/>
                    <a:gd name="T79" fmla="*/ 39 h 78"/>
                    <a:gd name="T80" fmla="*/ 11 w 37"/>
                    <a:gd name="T81" fmla="*/ 51 h 78"/>
                    <a:gd name="T82" fmla="*/ 18 w 37"/>
                    <a:gd name="T83" fmla="*/ 48 h 78"/>
                    <a:gd name="T84" fmla="*/ 20 w 37"/>
                    <a:gd name="T85" fmla="*/ 47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
                    <a:gd name="T130" fmla="*/ 0 h 78"/>
                    <a:gd name="T131" fmla="*/ 37 w 37"/>
                    <a:gd name="T132" fmla="*/ 78 h 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 h="78">
                      <a:moveTo>
                        <a:pt x="27" y="78"/>
                      </a:moveTo>
                      <a:cubicBezTo>
                        <a:pt x="26" y="77"/>
                        <a:pt x="26" y="77"/>
                        <a:pt x="26" y="77"/>
                      </a:cubicBezTo>
                      <a:cubicBezTo>
                        <a:pt x="24" y="75"/>
                        <a:pt x="25" y="74"/>
                        <a:pt x="25" y="72"/>
                      </a:cubicBezTo>
                      <a:cubicBezTo>
                        <a:pt x="26" y="71"/>
                        <a:pt x="26" y="70"/>
                        <a:pt x="25" y="70"/>
                      </a:cubicBezTo>
                      <a:cubicBezTo>
                        <a:pt x="24" y="69"/>
                        <a:pt x="24" y="69"/>
                        <a:pt x="24" y="69"/>
                      </a:cubicBezTo>
                      <a:cubicBezTo>
                        <a:pt x="25" y="69"/>
                        <a:pt x="25" y="69"/>
                        <a:pt x="25" y="69"/>
                      </a:cubicBezTo>
                      <a:cubicBezTo>
                        <a:pt x="26" y="67"/>
                        <a:pt x="25" y="65"/>
                        <a:pt x="24" y="64"/>
                      </a:cubicBezTo>
                      <a:cubicBezTo>
                        <a:pt x="24" y="64"/>
                        <a:pt x="24" y="64"/>
                        <a:pt x="24" y="64"/>
                      </a:cubicBezTo>
                      <a:cubicBezTo>
                        <a:pt x="24" y="63"/>
                        <a:pt x="24" y="63"/>
                        <a:pt x="24" y="63"/>
                      </a:cubicBezTo>
                      <a:cubicBezTo>
                        <a:pt x="23" y="59"/>
                        <a:pt x="22" y="56"/>
                        <a:pt x="22" y="53"/>
                      </a:cubicBezTo>
                      <a:cubicBezTo>
                        <a:pt x="22" y="52"/>
                        <a:pt x="21" y="51"/>
                        <a:pt x="20" y="51"/>
                      </a:cubicBezTo>
                      <a:cubicBezTo>
                        <a:pt x="20" y="50"/>
                        <a:pt x="19" y="50"/>
                        <a:pt x="19" y="50"/>
                      </a:cubicBezTo>
                      <a:cubicBezTo>
                        <a:pt x="17" y="53"/>
                        <a:pt x="14" y="54"/>
                        <a:pt x="12" y="54"/>
                      </a:cubicBezTo>
                      <a:cubicBezTo>
                        <a:pt x="11" y="54"/>
                        <a:pt x="10" y="54"/>
                        <a:pt x="9" y="53"/>
                      </a:cubicBezTo>
                      <a:cubicBezTo>
                        <a:pt x="7" y="54"/>
                        <a:pt x="7" y="54"/>
                        <a:pt x="7" y="54"/>
                      </a:cubicBezTo>
                      <a:cubicBezTo>
                        <a:pt x="8" y="52"/>
                        <a:pt x="8" y="52"/>
                        <a:pt x="8" y="52"/>
                      </a:cubicBezTo>
                      <a:cubicBezTo>
                        <a:pt x="9" y="48"/>
                        <a:pt x="9" y="45"/>
                        <a:pt x="7" y="41"/>
                      </a:cubicBezTo>
                      <a:cubicBezTo>
                        <a:pt x="7" y="41"/>
                        <a:pt x="6" y="41"/>
                        <a:pt x="6" y="40"/>
                      </a:cubicBezTo>
                      <a:cubicBezTo>
                        <a:pt x="5" y="40"/>
                        <a:pt x="5" y="39"/>
                        <a:pt x="5" y="39"/>
                      </a:cubicBezTo>
                      <a:cubicBezTo>
                        <a:pt x="5" y="38"/>
                        <a:pt x="5" y="38"/>
                        <a:pt x="5" y="38"/>
                      </a:cubicBezTo>
                      <a:cubicBezTo>
                        <a:pt x="5" y="38"/>
                        <a:pt x="4" y="37"/>
                        <a:pt x="4" y="37"/>
                      </a:cubicBezTo>
                      <a:cubicBezTo>
                        <a:pt x="2" y="36"/>
                        <a:pt x="0" y="35"/>
                        <a:pt x="0" y="33"/>
                      </a:cubicBezTo>
                      <a:cubicBezTo>
                        <a:pt x="0" y="31"/>
                        <a:pt x="1" y="30"/>
                        <a:pt x="2" y="29"/>
                      </a:cubicBezTo>
                      <a:cubicBezTo>
                        <a:pt x="3" y="27"/>
                        <a:pt x="3" y="27"/>
                        <a:pt x="3" y="26"/>
                      </a:cubicBezTo>
                      <a:cubicBezTo>
                        <a:pt x="3" y="24"/>
                        <a:pt x="4" y="23"/>
                        <a:pt x="4" y="23"/>
                      </a:cubicBezTo>
                      <a:cubicBezTo>
                        <a:pt x="4" y="23"/>
                        <a:pt x="4" y="23"/>
                        <a:pt x="4" y="23"/>
                      </a:cubicBezTo>
                      <a:cubicBezTo>
                        <a:pt x="4" y="20"/>
                        <a:pt x="5" y="20"/>
                        <a:pt x="7" y="19"/>
                      </a:cubicBezTo>
                      <a:cubicBezTo>
                        <a:pt x="8" y="19"/>
                        <a:pt x="8" y="19"/>
                        <a:pt x="8" y="19"/>
                      </a:cubicBezTo>
                      <a:cubicBezTo>
                        <a:pt x="8" y="18"/>
                        <a:pt x="11" y="12"/>
                        <a:pt x="12" y="11"/>
                      </a:cubicBezTo>
                      <a:cubicBezTo>
                        <a:pt x="12" y="8"/>
                        <a:pt x="12" y="8"/>
                        <a:pt x="14" y="6"/>
                      </a:cubicBezTo>
                      <a:cubicBezTo>
                        <a:pt x="14" y="6"/>
                        <a:pt x="14" y="6"/>
                        <a:pt x="14" y="6"/>
                      </a:cubicBezTo>
                      <a:cubicBezTo>
                        <a:pt x="15" y="5"/>
                        <a:pt x="17" y="5"/>
                        <a:pt x="18" y="5"/>
                      </a:cubicBezTo>
                      <a:cubicBezTo>
                        <a:pt x="18" y="5"/>
                        <a:pt x="19" y="5"/>
                        <a:pt x="19" y="5"/>
                      </a:cubicBezTo>
                      <a:cubicBezTo>
                        <a:pt x="19" y="5"/>
                        <a:pt x="19" y="4"/>
                        <a:pt x="19" y="4"/>
                      </a:cubicBezTo>
                      <a:cubicBezTo>
                        <a:pt x="20" y="2"/>
                        <a:pt x="20" y="0"/>
                        <a:pt x="22" y="0"/>
                      </a:cubicBezTo>
                      <a:cubicBezTo>
                        <a:pt x="23" y="0"/>
                        <a:pt x="24" y="1"/>
                        <a:pt x="24" y="1"/>
                      </a:cubicBezTo>
                      <a:cubicBezTo>
                        <a:pt x="25" y="2"/>
                        <a:pt x="25" y="3"/>
                        <a:pt x="25" y="3"/>
                      </a:cubicBezTo>
                      <a:cubicBezTo>
                        <a:pt x="27" y="5"/>
                        <a:pt x="28" y="7"/>
                        <a:pt x="27" y="11"/>
                      </a:cubicBezTo>
                      <a:cubicBezTo>
                        <a:pt x="27" y="12"/>
                        <a:pt x="26" y="13"/>
                        <a:pt x="25" y="14"/>
                      </a:cubicBezTo>
                      <a:cubicBezTo>
                        <a:pt x="25" y="14"/>
                        <a:pt x="24" y="15"/>
                        <a:pt x="24" y="15"/>
                      </a:cubicBezTo>
                      <a:cubicBezTo>
                        <a:pt x="24" y="16"/>
                        <a:pt x="23" y="17"/>
                        <a:pt x="23" y="19"/>
                      </a:cubicBezTo>
                      <a:cubicBezTo>
                        <a:pt x="24" y="18"/>
                        <a:pt x="25" y="18"/>
                        <a:pt x="26" y="18"/>
                      </a:cubicBezTo>
                      <a:cubicBezTo>
                        <a:pt x="28" y="18"/>
                        <a:pt x="28" y="19"/>
                        <a:pt x="28" y="19"/>
                      </a:cubicBezTo>
                      <a:cubicBezTo>
                        <a:pt x="28" y="20"/>
                        <a:pt x="29" y="22"/>
                        <a:pt x="30" y="23"/>
                      </a:cubicBezTo>
                      <a:cubicBezTo>
                        <a:pt x="30" y="24"/>
                        <a:pt x="30" y="24"/>
                        <a:pt x="30" y="24"/>
                      </a:cubicBezTo>
                      <a:cubicBezTo>
                        <a:pt x="30" y="25"/>
                        <a:pt x="30" y="26"/>
                        <a:pt x="30" y="26"/>
                      </a:cubicBezTo>
                      <a:cubicBezTo>
                        <a:pt x="31" y="26"/>
                        <a:pt x="31" y="26"/>
                        <a:pt x="32" y="28"/>
                      </a:cubicBezTo>
                      <a:cubicBezTo>
                        <a:pt x="33" y="28"/>
                        <a:pt x="33" y="28"/>
                        <a:pt x="33" y="28"/>
                      </a:cubicBezTo>
                      <a:cubicBezTo>
                        <a:pt x="33" y="28"/>
                        <a:pt x="33" y="28"/>
                        <a:pt x="33" y="28"/>
                      </a:cubicBezTo>
                      <a:cubicBezTo>
                        <a:pt x="34" y="28"/>
                        <a:pt x="35" y="28"/>
                        <a:pt x="36" y="28"/>
                      </a:cubicBezTo>
                      <a:cubicBezTo>
                        <a:pt x="37" y="29"/>
                        <a:pt x="37" y="29"/>
                        <a:pt x="37" y="29"/>
                      </a:cubicBezTo>
                      <a:cubicBezTo>
                        <a:pt x="37" y="30"/>
                        <a:pt x="37" y="30"/>
                        <a:pt x="37" y="30"/>
                      </a:cubicBezTo>
                      <a:cubicBezTo>
                        <a:pt x="36" y="30"/>
                        <a:pt x="36" y="31"/>
                        <a:pt x="35" y="31"/>
                      </a:cubicBezTo>
                      <a:cubicBezTo>
                        <a:pt x="33" y="35"/>
                        <a:pt x="30" y="38"/>
                        <a:pt x="25" y="39"/>
                      </a:cubicBezTo>
                      <a:cubicBezTo>
                        <a:pt x="24" y="39"/>
                        <a:pt x="24" y="39"/>
                        <a:pt x="24" y="40"/>
                      </a:cubicBezTo>
                      <a:cubicBezTo>
                        <a:pt x="23" y="41"/>
                        <a:pt x="24" y="44"/>
                        <a:pt x="25" y="47"/>
                      </a:cubicBezTo>
                      <a:cubicBezTo>
                        <a:pt x="26" y="48"/>
                        <a:pt x="27" y="50"/>
                        <a:pt x="27" y="51"/>
                      </a:cubicBezTo>
                      <a:cubicBezTo>
                        <a:pt x="27" y="51"/>
                        <a:pt x="27" y="51"/>
                        <a:pt x="27" y="51"/>
                      </a:cubicBezTo>
                      <a:cubicBezTo>
                        <a:pt x="27" y="51"/>
                        <a:pt x="27" y="51"/>
                        <a:pt x="27" y="51"/>
                      </a:cubicBezTo>
                      <a:cubicBezTo>
                        <a:pt x="27" y="51"/>
                        <a:pt x="28" y="52"/>
                        <a:pt x="27" y="53"/>
                      </a:cubicBezTo>
                      <a:cubicBezTo>
                        <a:pt x="26" y="57"/>
                        <a:pt x="26" y="57"/>
                        <a:pt x="26" y="57"/>
                      </a:cubicBezTo>
                      <a:cubicBezTo>
                        <a:pt x="25" y="58"/>
                        <a:pt x="26" y="58"/>
                        <a:pt x="27" y="59"/>
                      </a:cubicBezTo>
                      <a:cubicBezTo>
                        <a:pt x="28" y="59"/>
                        <a:pt x="29" y="60"/>
                        <a:pt x="29" y="61"/>
                      </a:cubicBezTo>
                      <a:cubicBezTo>
                        <a:pt x="29" y="64"/>
                        <a:pt x="30" y="66"/>
                        <a:pt x="31" y="69"/>
                      </a:cubicBezTo>
                      <a:cubicBezTo>
                        <a:pt x="31" y="69"/>
                        <a:pt x="30" y="71"/>
                        <a:pt x="29" y="73"/>
                      </a:cubicBezTo>
                      <a:cubicBezTo>
                        <a:pt x="28" y="74"/>
                        <a:pt x="28" y="75"/>
                        <a:pt x="27" y="76"/>
                      </a:cubicBezTo>
                      <a:lnTo>
                        <a:pt x="27" y="78"/>
                      </a:lnTo>
                      <a:close/>
                      <a:moveTo>
                        <a:pt x="27" y="69"/>
                      </a:moveTo>
                      <a:cubicBezTo>
                        <a:pt x="28" y="69"/>
                        <a:pt x="28" y="70"/>
                        <a:pt x="28" y="71"/>
                      </a:cubicBezTo>
                      <a:cubicBezTo>
                        <a:pt x="28" y="70"/>
                        <a:pt x="29" y="69"/>
                        <a:pt x="29" y="69"/>
                      </a:cubicBezTo>
                      <a:cubicBezTo>
                        <a:pt x="28" y="67"/>
                        <a:pt x="27" y="64"/>
                        <a:pt x="27" y="61"/>
                      </a:cubicBezTo>
                      <a:cubicBezTo>
                        <a:pt x="27" y="61"/>
                        <a:pt x="26" y="61"/>
                        <a:pt x="26" y="60"/>
                      </a:cubicBezTo>
                      <a:cubicBezTo>
                        <a:pt x="26" y="60"/>
                        <a:pt x="25" y="60"/>
                        <a:pt x="25" y="60"/>
                      </a:cubicBezTo>
                      <a:cubicBezTo>
                        <a:pt x="26" y="62"/>
                        <a:pt x="26" y="62"/>
                        <a:pt x="26" y="62"/>
                      </a:cubicBezTo>
                      <a:cubicBezTo>
                        <a:pt x="27" y="64"/>
                        <a:pt x="28" y="67"/>
                        <a:pt x="27" y="69"/>
                      </a:cubicBezTo>
                      <a:close/>
                      <a:moveTo>
                        <a:pt x="20" y="48"/>
                      </a:moveTo>
                      <a:cubicBezTo>
                        <a:pt x="20" y="48"/>
                        <a:pt x="20" y="49"/>
                        <a:pt x="21" y="49"/>
                      </a:cubicBezTo>
                      <a:cubicBezTo>
                        <a:pt x="22" y="50"/>
                        <a:pt x="24" y="51"/>
                        <a:pt x="24" y="53"/>
                      </a:cubicBezTo>
                      <a:cubicBezTo>
                        <a:pt x="24" y="54"/>
                        <a:pt x="24" y="55"/>
                        <a:pt x="24" y="56"/>
                      </a:cubicBezTo>
                      <a:cubicBezTo>
                        <a:pt x="26" y="52"/>
                        <a:pt x="26" y="52"/>
                        <a:pt x="26" y="52"/>
                      </a:cubicBezTo>
                      <a:cubicBezTo>
                        <a:pt x="25" y="52"/>
                        <a:pt x="25" y="52"/>
                        <a:pt x="25" y="51"/>
                      </a:cubicBezTo>
                      <a:cubicBezTo>
                        <a:pt x="25" y="50"/>
                        <a:pt x="24" y="49"/>
                        <a:pt x="23" y="48"/>
                      </a:cubicBezTo>
                      <a:cubicBezTo>
                        <a:pt x="22" y="45"/>
                        <a:pt x="21" y="41"/>
                        <a:pt x="22" y="39"/>
                      </a:cubicBezTo>
                      <a:cubicBezTo>
                        <a:pt x="23" y="38"/>
                        <a:pt x="24" y="37"/>
                        <a:pt x="25" y="37"/>
                      </a:cubicBezTo>
                      <a:cubicBezTo>
                        <a:pt x="29" y="36"/>
                        <a:pt x="31" y="33"/>
                        <a:pt x="34" y="30"/>
                      </a:cubicBezTo>
                      <a:cubicBezTo>
                        <a:pt x="34" y="30"/>
                        <a:pt x="34" y="30"/>
                        <a:pt x="34" y="30"/>
                      </a:cubicBezTo>
                      <a:cubicBezTo>
                        <a:pt x="34" y="30"/>
                        <a:pt x="33" y="30"/>
                        <a:pt x="33" y="30"/>
                      </a:cubicBezTo>
                      <a:cubicBezTo>
                        <a:pt x="33" y="30"/>
                        <a:pt x="33" y="30"/>
                        <a:pt x="33" y="30"/>
                      </a:cubicBezTo>
                      <a:cubicBezTo>
                        <a:pt x="32" y="30"/>
                        <a:pt x="31" y="29"/>
                        <a:pt x="31" y="29"/>
                      </a:cubicBezTo>
                      <a:cubicBezTo>
                        <a:pt x="30" y="28"/>
                        <a:pt x="30" y="28"/>
                        <a:pt x="29" y="28"/>
                      </a:cubicBezTo>
                      <a:cubicBezTo>
                        <a:pt x="28" y="27"/>
                        <a:pt x="28" y="26"/>
                        <a:pt x="28" y="24"/>
                      </a:cubicBezTo>
                      <a:cubicBezTo>
                        <a:pt x="28" y="24"/>
                        <a:pt x="28" y="24"/>
                        <a:pt x="28" y="24"/>
                      </a:cubicBezTo>
                      <a:cubicBezTo>
                        <a:pt x="27" y="22"/>
                        <a:pt x="26" y="21"/>
                        <a:pt x="26" y="20"/>
                      </a:cubicBezTo>
                      <a:cubicBezTo>
                        <a:pt x="25" y="20"/>
                        <a:pt x="23" y="21"/>
                        <a:pt x="22" y="21"/>
                      </a:cubicBezTo>
                      <a:cubicBezTo>
                        <a:pt x="20" y="22"/>
                        <a:pt x="20" y="22"/>
                        <a:pt x="20" y="22"/>
                      </a:cubicBezTo>
                      <a:cubicBezTo>
                        <a:pt x="21" y="20"/>
                        <a:pt x="21" y="20"/>
                        <a:pt x="21" y="20"/>
                      </a:cubicBezTo>
                      <a:cubicBezTo>
                        <a:pt x="21" y="20"/>
                        <a:pt x="21" y="19"/>
                        <a:pt x="21" y="18"/>
                      </a:cubicBezTo>
                      <a:cubicBezTo>
                        <a:pt x="21" y="17"/>
                        <a:pt x="22" y="16"/>
                        <a:pt x="22" y="14"/>
                      </a:cubicBezTo>
                      <a:cubicBezTo>
                        <a:pt x="23" y="14"/>
                        <a:pt x="23" y="13"/>
                        <a:pt x="24" y="12"/>
                      </a:cubicBezTo>
                      <a:cubicBezTo>
                        <a:pt x="25" y="12"/>
                        <a:pt x="25" y="11"/>
                        <a:pt x="25" y="10"/>
                      </a:cubicBezTo>
                      <a:cubicBezTo>
                        <a:pt x="26" y="8"/>
                        <a:pt x="25" y="6"/>
                        <a:pt x="24" y="4"/>
                      </a:cubicBezTo>
                      <a:cubicBezTo>
                        <a:pt x="23" y="4"/>
                        <a:pt x="23" y="3"/>
                        <a:pt x="23" y="2"/>
                      </a:cubicBezTo>
                      <a:cubicBezTo>
                        <a:pt x="22" y="2"/>
                        <a:pt x="22" y="2"/>
                        <a:pt x="22" y="2"/>
                      </a:cubicBezTo>
                      <a:cubicBezTo>
                        <a:pt x="22" y="2"/>
                        <a:pt x="21" y="4"/>
                        <a:pt x="21" y="5"/>
                      </a:cubicBezTo>
                      <a:cubicBezTo>
                        <a:pt x="21" y="6"/>
                        <a:pt x="21" y="6"/>
                        <a:pt x="20" y="6"/>
                      </a:cubicBezTo>
                      <a:cubicBezTo>
                        <a:pt x="19" y="7"/>
                        <a:pt x="19" y="7"/>
                        <a:pt x="18" y="7"/>
                      </a:cubicBezTo>
                      <a:cubicBezTo>
                        <a:pt x="17" y="7"/>
                        <a:pt x="16" y="7"/>
                        <a:pt x="16" y="8"/>
                      </a:cubicBezTo>
                      <a:cubicBezTo>
                        <a:pt x="15" y="8"/>
                        <a:pt x="15" y="8"/>
                        <a:pt x="15" y="8"/>
                      </a:cubicBezTo>
                      <a:cubicBezTo>
                        <a:pt x="14" y="9"/>
                        <a:pt x="14" y="9"/>
                        <a:pt x="14" y="11"/>
                      </a:cubicBezTo>
                      <a:cubicBezTo>
                        <a:pt x="14" y="12"/>
                        <a:pt x="10" y="20"/>
                        <a:pt x="8" y="21"/>
                      </a:cubicBezTo>
                      <a:cubicBezTo>
                        <a:pt x="8" y="21"/>
                        <a:pt x="8" y="21"/>
                        <a:pt x="8" y="21"/>
                      </a:cubicBezTo>
                      <a:cubicBezTo>
                        <a:pt x="6" y="21"/>
                        <a:pt x="6" y="21"/>
                        <a:pt x="6" y="23"/>
                      </a:cubicBezTo>
                      <a:cubicBezTo>
                        <a:pt x="6" y="24"/>
                        <a:pt x="6" y="24"/>
                        <a:pt x="6" y="24"/>
                      </a:cubicBezTo>
                      <a:cubicBezTo>
                        <a:pt x="6" y="25"/>
                        <a:pt x="5" y="25"/>
                        <a:pt x="5" y="25"/>
                      </a:cubicBezTo>
                      <a:cubicBezTo>
                        <a:pt x="5" y="25"/>
                        <a:pt x="5" y="25"/>
                        <a:pt x="5" y="25"/>
                      </a:cubicBezTo>
                      <a:cubicBezTo>
                        <a:pt x="5" y="27"/>
                        <a:pt x="4" y="29"/>
                        <a:pt x="3" y="30"/>
                      </a:cubicBezTo>
                      <a:cubicBezTo>
                        <a:pt x="2" y="31"/>
                        <a:pt x="2" y="32"/>
                        <a:pt x="2" y="32"/>
                      </a:cubicBezTo>
                      <a:cubicBezTo>
                        <a:pt x="2" y="34"/>
                        <a:pt x="3" y="34"/>
                        <a:pt x="5" y="35"/>
                      </a:cubicBezTo>
                      <a:cubicBezTo>
                        <a:pt x="6" y="36"/>
                        <a:pt x="8" y="37"/>
                        <a:pt x="8" y="39"/>
                      </a:cubicBezTo>
                      <a:cubicBezTo>
                        <a:pt x="8" y="39"/>
                        <a:pt x="8" y="39"/>
                        <a:pt x="8" y="39"/>
                      </a:cubicBezTo>
                      <a:cubicBezTo>
                        <a:pt x="8" y="39"/>
                        <a:pt x="8" y="39"/>
                        <a:pt x="8" y="39"/>
                      </a:cubicBezTo>
                      <a:cubicBezTo>
                        <a:pt x="11" y="44"/>
                        <a:pt x="11" y="47"/>
                        <a:pt x="10" y="51"/>
                      </a:cubicBezTo>
                      <a:cubicBezTo>
                        <a:pt x="11" y="51"/>
                        <a:pt x="11" y="51"/>
                        <a:pt x="11" y="51"/>
                      </a:cubicBezTo>
                      <a:cubicBezTo>
                        <a:pt x="11" y="52"/>
                        <a:pt x="11" y="52"/>
                        <a:pt x="11" y="52"/>
                      </a:cubicBezTo>
                      <a:cubicBezTo>
                        <a:pt x="11" y="52"/>
                        <a:pt x="11" y="52"/>
                        <a:pt x="12" y="52"/>
                      </a:cubicBezTo>
                      <a:cubicBezTo>
                        <a:pt x="14" y="52"/>
                        <a:pt x="17" y="50"/>
                        <a:pt x="18" y="48"/>
                      </a:cubicBezTo>
                      <a:cubicBezTo>
                        <a:pt x="18" y="47"/>
                        <a:pt x="18" y="47"/>
                        <a:pt x="18" y="47"/>
                      </a:cubicBezTo>
                      <a:cubicBezTo>
                        <a:pt x="18" y="39"/>
                        <a:pt x="18" y="39"/>
                        <a:pt x="18" y="39"/>
                      </a:cubicBezTo>
                      <a:cubicBezTo>
                        <a:pt x="20" y="47"/>
                        <a:pt x="20" y="47"/>
                        <a:pt x="20" y="47"/>
                      </a:cubicBezTo>
                      <a:cubicBezTo>
                        <a:pt x="20" y="47"/>
                        <a:pt x="20" y="47"/>
                        <a:pt x="20" y="4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5" name="Freeform 591"/>
                <p:cNvSpPr>
                  <a:spLocks noChangeArrowheads="1"/>
                </p:cNvSpPr>
                <p:nvPr/>
              </p:nvSpPr>
              <p:spPr bwMode="auto">
                <a:xfrm>
                  <a:off x="744" y="758"/>
                  <a:ext cx="2" cy="2"/>
                </a:xfrm>
                <a:custGeom>
                  <a:avLst/>
                  <a:gdLst>
                    <a:gd name="T0" fmla="*/ 1 w 1"/>
                    <a:gd name="T1" fmla="*/ 0 h 1"/>
                    <a:gd name="T2" fmla="*/ 0 w 1"/>
                    <a:gd name="T3" fmla="*/ 1 h 1"/>
                    <a:gd name="T4" fmla="*/ 1 w 1"/>
                    <a:gd name="T5" fmla="*/ 1 h 1"/>
                    <a:gd name="T6" fmla="*/ 1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0" y="1"/>
                        <a:pt x="0" y="1"/>
                        <a:pt x="0" y="1"/>
                      </a:cubicBezTo>
                      <a:cubicBezTo>
                        <a:pt x="0" y="1"/>
                        <a:pt x="0" y="1"/>
                        <a:pt x="1" y="1"/>
                      </a:cubicBezTo>
                      <a:cubicBezTo>
                        <a:pt x="1" y="1"/>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6" name="Freeform 592"/>
                <p:cNvSpPr>
                  <a:spLocks noChangeArrowheads="1"/>
                </p:cNvSpPr>
                <p:nvPr/>
              </p:nvSpPr>
              <p:spPr bwMode="auto">
                <a:xfrm>
                  <a:off x="741" y="756"/>
                  <a:ext cx="7" cy="7"/>
                </a:xfrm>
                <a:custGeom>
                  <a:avLst/>
                  <a:gdLst>
                    <a:gd name="T0" fmla="*/ 4 w 4"/>
                    <a:gd name="T1" fmla="*/ 4 h 4"/>
                    <a:gd name="T2" fmla="*/ 0 w 4"/>
                    <a:gd name="T3" fmla="*/ 3 h 4"/>
                    <a:gd name="T4" fmla="*/ 1 w 4"/>
                    <a:gd name="T5" fmla="*/ 2 h 4"/>
                    <a:gd name="T6" fmla="*/ 2 w 4"/>
                    <a:gd name="T7" fmla="*/ 1 h 4"/>
                    <a:gd name="T8" fmla="*/ 3 w 4"/>
                    <a:gd name="T9" fmla="*/ 0 h 4"/>
                    <a:gd name="T10" fmla="*/ 4 w 4"/>
                    <a:gd name="T11" fmla="*/ 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4"/>
                      </a:moveTo>
                      <a:cubicBezTo>
                        <a:pt x="0" y="3"/>
                        <a:pt x="0" y="3"/>
                        <a:pt x="0" y="3"/>
                      </a:cubicBezTo>
                      <a:cubicBezTo>
                        <a:pt x="1" y="2"/>
                        <a:pt x="1" y="2"/>
                        <a:pt x="1" y="2"/>
                      </a:cubicBezTo>
                      <a:cubicBezTo>
                        <a:pt x="1" y="1"/>
                        <a:pt x="2" y="1"/>
                        <a:pt x="2" y="1"/>
                      </a:cubicBezTo>
                      <a:cubicBezTo>
                        <a:pt x="3" y="0"/>
                        <a:pt x="3" y="0"/>
                        <a:pt x="3" y="0"/>
                      </a:cubicBezTo>
                      <a:lnTo>
                        <a:pt x="4"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7" name="Freeform 593"/>
                <p:cNvSpPr>
                  <a:spLocks noChangeArrowheads="1"/>
                </p:cNvSpPr>
                <p:nvPr/>
              </p:nvSpPr>
              <p:spPr bwMode="auto">
                <a:xfrm>
                  <a:off x="770" y="739"/>
                  <a:ext cx="38" cy="31"/>
                </a:xfrm>
                <a:custGeom>
                  <a:avLst/>
                  <a:gdLst>
                    <a:gd name="T0" fmla="*/ 21 w 22"/>
                    <a:gd name="T1" fmla="*/ 0 h 18"/>
                    <a:gd name="T2" fmla="*/ 16 w 22"/>
                    <a:gd name="T3" fmla="*/ 12 h 18"/>
                    <a:gd name="T4" fmla="*/ 15 w 22"/>
                    <a:gd name="T5" fmla="*/ 14 h 18"/>
                    <a:gd name="T6" fmla="*/ 11 w 22"/>
                    <a:gd name="T7" fmla="*/ 16 h 18"/>
                    <a:gd name="T8" fmla="*/ 6 w 22"/>
                    <a:gd name="T9" fmla="*/ 14 h 18"/>
                    <a:gd name="T10" fmla="*/ 4 w 22"/>
                    <a:gd name="T11" fmla="*/ 15 h 18"/>
                    <a:gd name="T12" fmla="*/ 3 w 22"/>
                    <a:gd name="T13" fmla="*/ 12 h 18"/>
                    <a:gd name="T14" fmla="*/ 1 w 22"/>
                    <a:gd name="T15" fmla="*/ 8 h 18"/>
                    <a:gd name="T16" fmla="*/ 4 w 22"/>
                    <a:gd name="T17" fmla="*/ 1 h 18"/>
                    <a:gd name="T18" fmla="*/ 14 w 22"/>
                    <a:gd name="T19" fmla="*/ 3 h 18"/>
                    <a:gd name="T20" fmla="*/ 21 w 22"/>
                    <a:gd name="T21" fmla="*/ 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8"/>
                    <a:gd name="T35" fmla="*/ 22 w 22"/>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8">
                      <a:moveTo>
                        <a:pt x="21" y="0"/>
                      </a:moveTo>
                      <a:cubicBezTo>
                        <a:pt x="21" y="5"/>
                        <a:pt x="22" y="11"/>
                        <a:pt x="16" y="12"/>
                      </a:cubicBezTo>
                      <a:cubicBezTo>
                        <a:pt x="13" y="12"/>
                        <a:pt x="16" y="13"/>
                        <a:pt x="15" y="14"/>
                      </a:cubicBezTo>
                      <a:cubicBezTo>
                        <a:pt x="14" y="15"/>
                        <a:pt x="11" y="14"/>
                        <a:pt x="11" y="16"/>
                      </a:cubicBezTo>
                      <a:cubicBezTo>
                        <a:pt x="10" y="18"/>
                        <a:pt x="5" y="17"/>
                        <a:pt x="6" y="14"/>
                      </a:cubicBezTo>
                      <a:cubicBezTo>
                        <a:pt x="5" y="15"/>
                        <a:pt x="4" y="15"/>
                        <a:pt x="4" y="15"/>
                      </a:cubicBezTo>
                      <a:cubicBezTo>
                        <a:pt x="3" y="14"/>
                        <a:pt x="3" y="13"/>
                        <a:pt x="3" y="12"/>
                      </a:cubicBezTo>
                      <a:cubicBezTo>
                        <a:pt x="3" y="10"/>
                        <a:pt x="1" y="10"/>
                        <a:pt x="1" y="8"/>
                      </a:cubicBezTo>
                      <a:cubicBezTo>
                        <a:pt x="0" y="6"/>
                        <a:pt x="1" y="2"/>
                        <a:pt x="4" y="1"/>
                      </a:cubicBezTo>
                      <a:cubicBezTo>
                        <a:pt x="7" y="0"/>
                        <a:pt x="12" y="1"/>
                        <a:pt x="14" y="3"/>
                      </a:cubicBezTo>
                      <a:cubicBezTo>
                        <a:pt x="14" y="3"/>
                        <a:pt x="20" y="1"/>
                        <a:pt x="2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8" name="Freeform 594"/>
                <p:cNvSpPr>
                  <a:spLocks noEditPoints="1" noChangeArrowheads="1"/>
                </p:cNvSpPr>
                <p:nvPr/>
              </p:nvSpPr>
              <p:spPr bwMode="auto">
                <a:xfrm>
                  <a:off x="768" y="734"/>
                  <a:ext cx="40" cy="36"/>
                </a:xfrm>
                <a:custGeom>
                  <a:avLst/>
                  <a:gdLst>
                    <a:gd name="T0" fmla="*/ 9 w 23"/>
                    <a:gd name="T1" fmla="*/ 21 h 21"/>
                    <a:gd name="T2" fmla="*/ 6 w 23"/>
                    <a:gd name="T3" fmla="*/ 20 h 21"/>
                    <a:gd name="T4" fmla="*/ 6 w 23"/>
                    <a:gd name="T5" fmla="*/ 19 h 21"/>
                    <a:gd name="T6" fmla="*/ 4 w 23"/>
                    <a:gd name="T7" fmla="*/ 20 h 21"/>
                    <a:gd name="T8" fmla="*/ 4 w 23"/>
                    <a:gd name="T9" fmla="*/ 19 h 21"/>
                    <a:gd name="T10" fmla="*/ 3 w 23"/>
                    <a:gd name="T11" fmla="*/ 15 h 21"/>
                    <a:gd name="T12" fmla="*/ 2 w 23"/>
                    <a:gd name="T13" fmla="*/ 13 h 21"/>
                    <a:gd name="T14" fmla="*/ 1 w 23"/>
                    <a:gd name="T15" fmla="*/ 11 h 21"/>
                    <a:gd name="T16" fmla="*/ 5 w 23"/>
                    <a:gd name="T17" fmla="*/ 3 h 21"/>
                    <a:gd name="T18" fmla="*/ 15 w 23"/>
                    <a:gd name="T19" fmla="*/ 5 h 21"/>
                    <a:gd name="T20" fmla="*/ 21 w 23"/>
                    <a:gd name="T21" fmla="*/ 2 h 21"/>
                    <a:gd name="T22" fmla="*/ 22 w 23"/>
                    <a:gd name="T23" fmla="*/ 0 h 21"/>
                    <a:gd name="T24" fmla="*/ 23 w 23"/>
                    <a:gd name="T25" fmla="*/ 3 h 21"/>
                    <a:gd name="T26" fmla="*/ 23 w 23"/>
                    <a:gd name="T27" fmla="*/ 5 h 21"/>
                    <a:gd name="T28" fmla="*/ 17 w 23"/>
                    <a:gd name="T29" fmla="*/ 16 h 21"/>
                    <a:gd name="T30" fmla="*/ 16 w 23"/>
                    <a:gd name="T31" fmla="*/ 18 h 21"/>
                    <a:gd name="T32" fmla="*/ 14 w 23"/>
                    <a:gd name="T33" fmla="*/ 19 h 21"/>
                    <a:gd name="T34" fmla="*/ 13 w 23"/>
                    <a:gd name="T35" fmla="*/ 19 h 21"/>
                    <a:gd name="T36" fmla="*/ 9 w 23"/>
                    <a:gd name="T37" fmla="*/ 21 h 21"/>
                    <a:gd name="T38" fmla="*/ 8 w 23"/>
                    <a:gd name="T39" fmla="*/ 16 h 21"/>
                    <a:gd name="T40" fmla="*/ 8 w 23"/>
                    <a:gd name="T41" fmla="*/ 18 h 21"/>
                    <a:gd name="T42" fmla="*/ 8 w 23"/>
                    <a:gd name="T43" fmla="*/ 18 h 21"/>
                    <a:gd name="T44" fmla="*/ 11 w 23"/>
                    <a:gd name="T45" fmla="*/ 18 h 21"/>
                    <a:gd name="T46" fmla="*/ 14 w 23"/>
                    <a:gd name="T47" fmla="*/ 17 h 21"/>
                    <a:gd name="T48" fmla="*/ 15 w 23"/>
                    <a:gd name="T49" fmla="*/ 16 h 21"/>
                    <a:gd name="T50" fmla="*/ 15 w 23"/>
                    <a:gd name="T51" fmla="*/ 16 h 21"/>
                    <a:gd name="T52" fmla="*/ 15 w 23"/>
                    <a:gd name="T53" fmla="*/ 15 h 21"/>
                    <a:gd name="T54" fmla="*/ 16 w 23"/>
                    <a:gd name="T55" fmla="*/ 14 h 21"/>
                    <a:gd name="T56" fmla="*/ 21 w 23"/>
                    <a:gd name="T57" fmla="*/ 5 h 21"/>
                    <a:gd name="T58" fmla="*/ 21 w 23"/>
                    <a:gd name="T59" fmla="*/ 5 h 21"/>
                    <a:gd name="T60" fmla="*/ 15 w 23"/>
                    <a:gd name="T61" fmla="*/ 7 h 21"/>
                    <a:gd name="T62" fmla="*/ 15 w 23"/>
                    <a:gd name="T63" fmla="*/ 7 h 21"/>
                    <a:gd name="T64" fmla="*/ 14 w 23"/>
                    <a:gd name="T65" fmla="*/ 6 h 21"/>
                    <a:gd name="T66" fmla="*/ 7 w 23"/>
                    <a:gd name="T67" fmla="*/ 5 h 21"/>
                    <a:gd name="T68" fmla="*/ 6 w 23"/>
                    <a:gd name="T69" fmla="*/ 5 h 21"/>
                    <a:gd name="T70" fmla="*/ 3 w 23"/>
                    <a:gd name="T71" fmla="*/ 11 h 21"/>
                    <a:gd name="T72" fmla="*/ 4 w 23"/>
                    <a:gd name="T73" fmla="*/ 12 h 21"/>
                    <a:gd name="T74" fmla="*/ 5 w 23"/>
                    <a:gd name="T75" fmla="*/ 15 h 21"/>
                    <a:gd name="T76" fmla="*/ 5 w 23"/>
                    <a:gd name="T77" fmla="*/ 17 h 21"/>
                    <a:gd name="T78" fmla="*/ 8 w 23"/>
                    <a:gd name="T79" fmla="*/ 16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
                    <a:gd name="T121" fmla="*/ 0 h 21"/>
                    <a:gd name="T122" fmla="*/ 23 w 23"/>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 h="21">
                      <a:moveTo>
                        <a:pt x="9" y="21"/>
                      </a:moveTo>
                      <a:cubicBezTo>
                        <a:pt x="8" y="21"/>
                        <a:pt x="7" y="21"/>
                        <a:pt x="6" y="20"/>
                      </a:cubicBezTo>
                      <a:cubicBezTo>
                        <a:pt x="6" y="19"/>
                        <a:pt x="6" y="19"/>
                        <a:pt x="6" y="19"/>
                      </a:cubicBezTo>
                      <a:cubicBezTo>
                        <a:pt x="4" y="20"/>
                        <a:pt x="4" y="20"/>
                        <a:pt x="4" y="20"/>
                      </a:cubicBezTo>
                      <a:cubicBezTo>
                        <a:pt x="4" y="19"/>
                        <a:pt x="4" y="19"/>
                        <a:pt x="4" y="19"/>
                      </a:cubicBezTo>
                      <a:cubicBezTo>
                        <a:pt x="3" y="17"/>
                        <a:pt x="3" y="16"/>
                        <a:pt x="3" y="15"/>
                      </a:cubicBezTo>
                      <a:cubicBezTo>
                        <a:pt x="3" y="14"/>
                        <a:pt x="2" y="14"/>
                        <a:pt x="2" y="13"/>
                      </a:cubicBezTo>
                      <a:cubicBezTo>
                        <a:pt x="2" y="13"/>
                        <a:pt x="1" y="12"/>
                        <a:pt x="1" y="11"/>
                      </a:cubicBezTo>
                      <a:cubicBezTo>
                        <a:pt x="0" y="8"/>
                        <a:pt x="1" y="4"/>
                        <a:pt x="5" y="3"/>
                      </a:cubicBezTo>
                      <a:cubicBezTo>
                        <a:pt x="7" y="2"/>
                        <a:pt x="12" y="3"/>
                        <a:pt x="15" y="5"/>
                      </a:cubicBezTo>
                      <a:cubicBezTo>
                        <a:pt x="16" y="4"/>
                        <a:pt x="20" y="3"/>
                        <a:pt x="21" y="2"/>
                      </a:cubicBezTo>
                      <a:cubicBezTo>
                        <a:pt x="22" y="0"/>
                        <a:pt x="22" y="0"/>
                        <a:pt x="22" y="0"/>
                      </a:cubicBezTo>
                      <a:cubicBezTo>
                        <a:pt x="23" y="3"/>
                        <a:pt x="23" y="3"/>
                        <a:pt x="23" y="3"/>
                      </a:cubicBezTo>
                      <a:cubicBezTo>
                        <a:pt x="23" y="3"/>
                        <a:pt x="23" y="4"/>
                        <a:pt x="23" y="5"/>
                      </a:cubicBezTo>
                      <a:cubicBezTo>
                        <a:pt x="23" y="9"/>
                        <a:pt x="23" y="15"/>
                        <a:pt x="17" y="16"/>
                      </a:cubicBezTo>
                      <a:cubicBezTo>
                        <a:pt x="17" y="17"/>
                        <a:pt x="17" y="18"/>
                        <a:pt x="16" y="18"/>
                      </a:cubicBezTo>
                      <a:cubicBezTo>
                        <a:pt x="16" y="18"/>
                        <a:pt x="15" y="19"/>
                        <a:pt x="14" y="19"/>
                      </a:cubicBezTo>
                      <a:cubicBezTo>
                        <a:pt x="13" y="19"/>
                        <a:pt x="13" y="19"/>
                        <a:pt x="13" y="19"/>
                      </a:cubicBezTo>
                      <a:cubicBezTo>
                        <a:pt x="12" y="20"/>
                        <a:pt x="11" y="21"/>
                        <a:pt x="9" y="21"/>
                      </a:cubicBezTo>
                      <a:close/>
                      <a:moveTo>
                        <a:pt x="8" y="16"/>
                      </a:moveTo>
                      <a:cubicBezTo>
                        <a:pt x="8" y="18"/>
                        <a:pt x="8" y="18"/>
                        <a:pt x="8" y="18"/>
                      </a:cubicBezTo>
                      <a:cubicBezTo>
                        <a:pt x="8" y="18"/>
                        <a:pt x="8" y="18"/>
                        <a:pt x="8" y="18"/>
                      </a:cubicBezTo>
                      <a:cubicBezTo>
                        <a:pt x="8" y="19"/>
                        <a:pt x="11" y="19"/>
                        <a:pt x="11" y="18"/>
                      </a:cubicBezTo>
                      <a:cubicBezTo>
                        <a:pt x="11" y="17"/>
                        <a:pt x="13" y="17"/>
                        <a:pt x="14" y="17"/>
                      </a:cubicBezTo>
                      <a:cubicBezTo>
                        <a:pt x="14" y="17"/>
                        <a:pt x="15" y="17"/>
                        <a:pt x="15" y="16"/>
                      </a:cubicBezTo>
                      <a:cubicBezTo>
                        <a:pt x="15" y="16"/>
                        <a:pt x="15" y="16"/>
                        <a:pt x="15" y="16"/>
                      </a:cubicBezTo>
                      <a:cubicBezTo>
                        <a:pt x="15" y="16"/>
                        <a:pt x="14" y="15"/>
                        <a:pt x="15" y="15"/>
                      </a:cubicBezTo>
                      <a:cubicBezTo>
                        <a:pt x="15" y="14"/>
                        <a:pt x="16" y="14"/>
                        <a:pt x="16" y="14"/>
                      </a:cubicBezTo>
                      <a:cubicBezTo>
                        <a:pt x="21" y="14"/>
                        <a:pt x="21" y="10"/>
                        <a:pt x="21" y="5"/>
                      </a:cubicBezTo>
                      <a:cubicBezTo>
                        <a:pt x="21" y="5"/>
                        <a:pt x="21" y="5"/>
                        <a:pt x="21" y="5"/>
                      </a:cubicBezTo>
                      <a:cubicBezTo>
                        <a:pt x="19" y="6"/>
                        <a:pt x="15" y="7"/>
                        <a:pt x="15" y="7"/>
                      </a:cubicBezTo>
                      <a:cubicBezTo>
                        <a:pt x="15" y="7"/>
                        <a:pt x="15" y="7"/>
                        <a:pt x="15" y="7"/>
                      </a:cubicBezTo>
                      <a:cubicBezTo>
                        <a:pt x="14" y="6"/>
                        <a:pt x="14" y="6"/>
                        <a:pt x="14" y="6"/>
                      </a:cubicBezTo>
                      <a:cubicBezTo>
                        <a:pt x="13" y="6"/>
                        <a:pt x="10" y="5"/>
                        <a:pt x="7" y="5"/>
                      </a:cubicBezTo>
                      <a:cubicBezTo>
                        <a:pt x="7" y="5"/>
                        <a:pt x="6" y="5"/>
                        <a:pt x="6" y="5"/>
                      </a:cubicBezTo>
                      <a:cubicBezTo>
                        <a:pt x="3" y="6"/>
                        <a:pt x="3" y="9"/>
                        <a:pt x="3" y="11"/>
                      </a:cubicBezTo>
                      <a:cubicBezTo>
                        <a:pt x="3" y="11"/>
                        <a:pt x="3" y="12"/>
                        <a:pt x="4" y="12"/>
                      </a:cubicBezTo>
                      <a:cubicBezTo>
                        <a:pt x="4" y="13"/>
                        <a:pt x="5" y="13"/>
                        <a:pt x="5" y="15"/>
                      </a:cubicBezTo>
                      <a:cubicBezTo>
                        <a:pt x="5" y="15"/>
                        <a:pt x="5" y="16"/>
                        <a:pt x="5" y="17"/>
                      </a:cubicBezTo>
                      <a:lnTo>
                        <a:pt x="8" y="1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9" name="Freeform 595"/>
                <p:cNvSpPr>
                  <a:spLocks noChangeArrowheads="1"/>
                </p:cNvSpPr>
                <p:nvPr/>
              </p:nvSpPr>
              <p:spPr bwMode="auto">
                <a:xfrm>
                  <a:off x="577" y="412"/>
                  <a:ext cx="414" cy="289"/>
                </a:xfrm>
                <a:custGeom>
                  <a:avLst/>
                  <a:gdLst>
                    <a:gd name="T0" fmla="*/ 13 w 240"/>
                    <a:gd name="T1" fmla="*/ 73 h 168"/>
                    <a:gd name="T2" fmla="*/ 25 w 240"/>
                    <a:gd name="T3" fmla="*/ 51 h 168"/>
                    <a:gd name="T4" fmla="*/ 36 w 240"/>
                    <a:gd name="T5" fmla="*/ 40 h 168"/>
                    <a:gd name="T6" fmla="*/ 47 w 240"/>
                    <a:gd name="T7" fmla="*/ 34 h 168"/>
                    <a:gd name="T8" fmla="*/ 61 w 240"/>
                    <a:gd name="T9" fmla="*/ 34 h 168"/>
                    <a:gd name="T10" fmla="*/ 77 w 240"/>
                    <a:gd name="T11" fmla="*/ 51 h 168"/>
                    <a:gd name="T12" fmla="*/ 105 w 240"/>
                    <a:gd name="T13" fmla="*/ 63 h 168"/>
                    <a:gd name="T14" fmla="*/ 133 w 240"/>
                    <a:gd name="T15" fmla="*/ 65 h 168"/>
                    <a:gd name="T16" fmla="*/ 152 w 240"/>
                    <a:gd name="T17" fmla="*/ 50 h 168"/>
                    <a:gd name="T18" fmla="*/ 165 w 240"/>
                    <a:gd name="T19" fmla="*/ 47 h 168"/>
                    <a:gd name="T20" fmla="*/ 176 w 240"/>
                    <a:gd name="T21" fmla="*/ 35 h 168"/>
                    <a:gd name="T22" fmla="*/ 167 w 240"/>
                    <a:gd name="T23" fmla="*/ 23 h 168"/>
                    <a:gd name="T24" fmla="*/ 183 w 240"/>
                    <a:gd name="T25" fmla="*/ 11 h 168"/>
                    <a:gd name="T26" fmla="*/ 195 w 240"/>
                    <a:gd name="T27" fmla="*/ 0 h 168"/>
                    <a:gd name="T28" fmla="*/ 210 w 240"/>
                    <a:gd name="T29" fmla="*/ 17 h 168"/>
                    <a:gd name="T30" fmla="*/ 230 w 240"/>
                    <a:gd name="T31" fmla="*/ 35 h 168"/>
                    <a:gd name="T32" fmla="*/ 237 w 240"/>
                    <a:gd name="T33" fmla="*/ 40 h 168"/>
                    <a:gd name="T34" fmla="*/ 226 w 240"/>
                    <a:gd name="T35" fmla="*/ 55 h 168"/>
                    <a:gd name="T36" fmla="*/ 214 w 240"/>
                    <a:gd name="T37" fmla="*/ 67 h 168"/>
                    <a:gd name="T38" fmla="*/ 199 w 240"/>
                    <a:gd name="T39" fmla="*/ 78 h 168"/>
                    <a:gd name="T40" fmla="*/ 187 w 240"/>
                    <a:gd name="T41" fmla="*/ 80 h 168"/>
                    <a:gd name="T42" fmla="*/ 180 w 240"/>
                    <a:gd name="T43" fmla="*/ 79 h 168"/>
                    <a:gd name="T44" fmla="*/ 180 w 240"/>
                    <a:gd name="T45" fmla="*/ 92 h 168"/>
                    <a:gd name="T46" fmla="*/ 191 w 240"/>
                    <a:gd name="T47" fmla="*/ 94 h 168"/>
                    <a:gd name="T48" fmla="*/ 190 w 240"/>
                    <a:gd name="T49" fmla="*/ 117 h 168"/>
                    <a:gd name="T50" fmla="*/ 183 w 240"/>
                    <a:gd name="T51" fmla="*/ 125 h 168"/>
                    <a:gd name="T52" fmla="*/ 189 w 240"/>
                    <a:gd name="T53" fmla="*/ 127 h 168"/>
                    <a:gd name="T54" fmla="*/ 182 w 240"/>
                    <a:gd name="T55" fmla="*/ 141 h 168"/>
                    <a:gd name="T56" fmla="*/ 172 w 240"/>
                    <a:gd name="T57" fmla="*/ 152 h 168"/>
                    <a:gd name="T58" fmla="*/ 159 w 240"/>
                    <a:gd name="T59" fmla="*/ 157 h 168"/>
                    <a:gd name="T60" fmla="*/ 159 w 240"/>
                    <a:gd name="T61" fmla="*/ 157 h 168"/>
                    <a:gd name="T62" fmla="*/ 155 w 240"/>
                    <a:gd name="T63" fmla="*/ 157 h 168"/>
                    <a:gd name="T64" fmla="*/ 136 w 240"/>
                    <a:gd name="T65" fmla="*/ 162 h 168"/>
                    <a:gd name="T66" fmla="*/ 120 w 240"/>
                    <a:gd name="T67" fmla="*/ 157 h 168"/>
                    <a:gd name="T68" fmla="*/ 112 w 240"/>
                    <a:gd name="T69" fmla="*/ 158 h 168"/>
                    <a:gd name="T70" fmla="*/ 104 w 240"/>
                    <a:gd name="T71" fmla="*/ 162 h 168"/>
                    <a:gd name="T72" fmla="*/ 94 w 240"/>
                    <a:gd name="T73" fmla="*/ 152 h 168"/>
                    <a:gd name="T74" fmla="*/ 89 w 240"/>
                    <a:gd name="T75" fmla="*/ 131 h 168"/>
                    <a:gd name="T76" fmla="*/ 71 w 240"/>
                    <a:gd name="T77" fmla="*/ 135 h 168"/>
                    <a:gd name="T78" fmla="*/ 48 w 240"/>
                    <a:gd name="T79" fmla="*/ 134 h 168"/>
                    <a:gd name="T80" fmla="*/ 30 w 240"/>
                    <a:gd name="T81" fmla="*/ 124 h 168"/>
                    <a:gd name="T82" fmla="*/ 21 w 240"/>
                    <a:gd name="T83" fmla="*/ 121 h 168"/>
                    <a:gd name="T84" fmla="*/ 21 w 240"/>
                    <a:gd name="T85" fmla="*/ 107 h 168"/>
                    <a:gd name="T86" fmla="*/ 12 w 240"/>
                    <a:gd name="T87" fmla="*/ 98 h 168"/>
                    <a:gd name="T88" fmla="*/ 3 w 240"/>
                    <a:gd name="T89" fmla="*/ 92 h 168"/>
                    <a:gd name="T90" fmla="*/ 1 w 240"/>
                    <a:gd name="T91" fmla="*/ 79 h 16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168"/>
                    <a:gd name="T140" fmla="*/ 240 w 240"/>
                    <a:gd name="T141" fmla="*/ 168 h 16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168">
                      <a:moveTo>
                        <a:pt x="1" y="79"/>
                      </a:moveTo>
                      <a:cubicBezTo>
                        <a:pt x="0" y="75"/>
                        <a:pt x="6" y="75"/>
                        <a:pt x="9" y="75"/>
                      </a:cubicBezTo>
                      <a:cubicBezTo>
                        <a:pt x="11" y="75"/>
                        <a:pt x="11" y="74"/>
                        <a:pt x="13" y="73"/>
                      </a:cubicBezTo>
                      <a:cubicBezTo>
                        <a:pt x="14" y="72"/>
                        <a:pt x="17" y="73"/>
                        <a:pt x="18" y="71"/>
                      </a:cubicBezTo>
                      <a:cubicBezTo>
                        <a:pt x="21" y="68"/>
                        <a:pt x="25" y="68"/>
                        <a:pt x="26" y="64"/>
                      </a:cubicBezTo>
                      <a:cubicBezTo>
                        <a:pt x="27" y="60"/>
                        <a:pt x="28" y="55"/>
                        <a:pt x="25" y="51"/>
                      </a:cubicBezTo>
                      <a:cubicBezTo>
                        <a:pt x="27" y="51"/>
                        <a:pt x="29" y="50"/>
                        <a:pt x="31" y="50"/>
                      </a:cubicBezTo>
                      <a:cubicBezTo>
                        <a:pt x="34" y="49"/>
                        <a:pt x="34" y="49"/>
                        <a:pt x="34" y="46"/>
                      </a:cubicBezTo>
                      <a:cubicBezTo>
                        <a:pt x="34" y="44"/>
                        <a:pt x="35" y="42"/>
                        <a:pt x="36" y="40"/>
                      </a:cubicBezTo>
                      <a:cubicBezTo>
                        <a:pt x="37" y="37"/>
                        <a:pt x="38" y="38"/>
                        <a:pt x="41" y="39"/>
                      </a:cubicBezTo>
                      <a:cubicBezTo>
                        <a:pt x="44" y="39"/>
                        <a:pt x="43" y="40"/>
                        <a:pt x="46" y="39"/>
                      </a:cubicBezTo>
                      <a:cubicBezTo>
                        <a:pt x="48" y="38"/>
                        <a:pt x="46" y="36"/>
                        <a:pt x="47" y="34"/>
                      </a:cubicBezTo>
                      <a:cubicBezTo>
                        <a:pt x="48" y="30"/>
                        <a:pt x="50" y="33"/>
                        <a:pt x="51" y="31"/>
                      </a:cubicBezTo>
                      <a:cubicBezTo>
                        <a:pt x="52" y="28"/>
                        <a:pt x="53" y="29"/>
                        <a:pt x="55" y="28"/>
                      </a:cubicBezTo>
                      <a:cubicBezTo>
                        <a:pt x="56" y="30"/>
                        <a:pt x="58" y="34"/>
                        <a:pt x="61" y="34"/>
                      </a:cubicBezTo>
                      <a:cubicBezTo>
                        <a:pt x="66" y="35"/>
                        <a:pt x="65" y="37"/>
                        <a:pt x="67" y="41"/>
                      </a:cubicBezTo>
                      <a:cubicBezTo>
                        <a:pt x="67" y="42"/>
                        <a:pt x="67" y="49"/>
                        <a:pt x="67" y="49"/>
                      </a:cubicBezTo>
                      <a:cubicBezTo>
                        <a:pt x="70" y="50"/>
                        <a:pt x="74" y="50"/>
                        <a:pt x="77" y="51"/>
                      </a:cubicBezTo>
                      <a:cubicBezTo>
                        <a:pt x="79" y="52"/>
                        <a:pt x="84" y="53"/>
                        <a:pt x="86" y="56"/>
                      </a:cubicBezTo>
                      <a:cubicBezTo>
                        <a:pt x="87" y="57"/>
                        <a:pt x="90" y="63"/>
                        <a:pt x="92" y="63"/>
                      </a:cubicBezTo>
                      <a:cubicBezTo>
                        <a:pt x="96" y="63"/>
                        <a:pt x="101" y="63"/>
                        <a:pt x="105" y="63"/>
                      </a:cubicBezTo>
                      <a:cubicBezTo>
                        <a:pt x="108" y="62"/>
                        <a:pt x="110" y="65"/>
                        <a:pt x="113" y="66"/>
                      </a:cubicBezTo>
                      <a:cubicBezTo>
                        <a:pt x="115" y="67"/>
                        <a:pt x="121" y="69"/>
                        <a:pt x="123" y="69"/>
                      </a:cubicBezTo>
                      <a:cubicBezTo>
                        <a:pt x="126" y="67"/>
                        <a:pt x="130" y="65"/>
                        <a:pt x="133" y="65"/>
                      </a:cubicBezTo>
                      <a:cubicBezTo>
                        <a:pt x="137" y="64"/>
                        <a:pt x="140" y="65"/>
                        <a:pt x="143" y="64"/>
                      </a:cubicBezTo>
                      <a:cubicBezTo>
                        <a:pt x="144" y="63"/>
                        <a:pt x="151" y="58"/>
                        <a:pt x="150" y="57"/>
                      </a:cubicBezTo>
                      <a:cubicBezTo>
                        <a:pt x="149" y="55"/>
                        <a:pt x="148" y="51"/>
                        <a:pt x="152" y="50"/>
                      </a:cubicBezTo>
                      <a:cubicBezTo>
                        <a:pt x="153" y="50"/>
                        <a:pt x="155" y="52"/>
                        <a:pt x="156" y="52"/>
                      </a:cubicBezTo>
                      <a:cubicBezTo>
                        <a:pt x="158" y="52"/>
                        <a:pt x="160" y="49"/>
                        <a:pt x="161" y="48"/>
                      </a:cubicBezTo>
                      <a:cubicBezTo>
                        <a:pt x="162" y="47"/>
                        <a:pt x="164" y="47"/>
                        <a:pt x="165" y="47"/>
                      </a:cubicBezTo>
                      <a:cubicBezTo>
                        <a:pt x="166" y="46"/>
                        <a:pt x="168" y="44"/>
                        <a:pt x="169" y="42"/>
                      </a:cubicBezTo>
                      <a:cubicBezTo>
                        <a:pt x="171" y="40"/>
                        <a:pt x="177" y="41"/>
                        <a:pt x="180" y="41"/>
                      </a:cubicBezTo>
                      <a:cubicBezTo>
                        <a:pt x="178" y="39"/>
                        <a:pt x="178" y="37"/>
                        <a:pt x="176" y="35"/>
                      </a:cubicBezTo>
                      <a:cubicBezTo>
                        <a:pt x="173" y="32"/>
                        <a:pt x="173" y="36"/>
                        <a:pt x="169" y="36"/>
                      </a:cubicBezTo>
                      <a:cubicBezTo>
                        <a:pt x="166" y="36"/>
                        <a:pt x="164" y="36"/>
                        <a:pt x="164" y="32"/>
                      </a:cubicBezTo>
                      <a:cubicBezTo>
                        <a:pt x="165" y="28"/>
                        <a:pt x="165" y="26"/>
                        <a:pt x="167" y="23"/>
                      </a:cubicBezTo>
                      <a:cubicBezTo>
                        <a:pt x="169" y="20"/>
                        <a:pt x="171" y="24"/>
                        <a:pt x="173" y="24"/>
                      </a:cubicBezTo>
                      <a:cubicBezTo>
                        <a:pt x="177" y="24"/>
                        <a:pt x="178" y="21"/>
                        <a:pt x="179" y="19"/>
                      </a:cubicBezTo>
                      <a:cubicBezTo>
                        <a:pt x="180" y="16"/>
                        <a:pt x="180" y="13"/>
                        <a:pt x="183" y="11"/>
                      </a:cubicBezTo>
                      <a:cubicBezTo>
                        <a:pt x="185" y="9"/>
                        <a:pt x="186" y="5"/>
                        <a:pt x="182" y="6"/>
                      </a:cubicBezTo>
                      <a:cubicBezTo>
                        <a:pt x="183" y="3"/>
                        <a:pt x="185" y="2"/>
                        <a:pt x="189" y="1"/>
                      </a:cubicBezTo>
                      <a:cubicBezTo>
                        <a:pt x="191" y="1"/>
                        <a:pt x="193" y="0"/>
                        <a:pt x="195" y="0"/>
                      </a:cubicBezTo>
                      <a:cubicBezTo>
                        <a:pt x="197" y="0"/>
                        <a:pt x="198" y="1"/>
                        <a:pt x="199" y="2"/>
                      </a:cubicBezTo>
                      <a:cubicBezTo>
                        <a:pt x="203" y="4"/>
                        <a:pt x="206" y="3"/>
                        <a:pt x="207" y="8"/>
                      </a:cubicBezTo>
                      <a:cubicBezTo>
                        <a:pt x="208" y="11"/>
                        <a:pt x="210" y="14"/>
                        <a:pt x="210" y="17"/>
                      </a:cubicBezTo>
                      <a:cubicBezTo>
                        <a:pt x="211" y="23"/>
                        <a:pt x="211" y="24"/>
                        <a:pt x="217" y="25"/>
                      </a:cubicBezTo>
                      <a:cubicBezTo>
                        <a:pt x="220" y="25"/>
                        <a:pt x="223" y="27"/>
                        <a:pt x="224" y="31"/>
                      </a:cubicBezTo>
                      <a:cubicBezTo>
                        <a:pt x="225" y="33"/>
                        <a:pt x="225" y="37"/>
                        <a:pt x="230" y="35"/>
                      </a:cubicBezTo>
                      <a:cubicBezTo>
                        <a:pt x="233" y="34"/>
                        <a:pt x="237" y="32"/>
                        <a:pt x="240" y="31"/>
                      </a:cubicBezTo>
                      <a:cubicBezTo>
                        <a:pt x="239" y="33"/>
                        <a:pt x="240" y="34"/>
                        <a:pt x="240" y="36"/>
                      </a:cubicBezTo>
                      <a:cubicBezTo>
                        <a:pt x="240" y="37"/>
                        <a:pt x="238" y="39"/>
                        <a:pt x="237" y="40"/>
                      </a:cubicBezTo>
                      <a:cubicBezTo>
                        <a:pt x="237" y="43"/>
                        <a:pt x="235" y="50"/>
                        <a:pt x="232" y="51"/>
                      </a:cubicBezTo>
                      <a:cubicBezTo>
                        <a:pt x="231" y="51"/>
                        <a:pt x="229" y="49"/>
                        <a:pt x="228" y="50"/>
                      </a:cubicBezTo>
                      <a:cubicBezTo>
                        <a:pt x="226" y="52"/>
                        <a:pt x="225" y="52"/>
                        <a:pt x="226" y="55"/>
                      </a:cubicBezTo>
                      <a:cubicBezTo>
                        <a:pt x="228" y="59"/>
                        <a:pt x="224" y="60"/>
                        <a:pt x="224" y="64"/>
                      </a:cubicBezTo>
                      <a:cubicBezTo>
                        <a:pt x="223" y="63"/>
                        <a:pt x="222" y="63"/>
                        <a:pt x="222" y="62"/>
                      </a:cubicBezTo>
                      <a:cubicBezTo>
                        <a:pt x="220" y="65"/>
                        <a:pt x="218" y="67"/>
                        <a:pt x="214" y="67"/>
                      </a:cubicBezTo>
                      <a:cubicBezTo>
                        <a:pt x="216" y="73"/>
                        <a:pt x="210" y="68"/>
                        <a:pt x="209" y="69"/>
                      </a:cubicBezTo>
                      <a:cubicBezTo>
                        <a:pt x="206" y="72"/>
                        <a:pt x="204" y="73"/>
                        <a:pt x="201" y="75"/>
                      </a:cubicBezTo>
                      <a:cubicBezTo>
                        <a:pt x="200" y="76"/>
                        <a:pt x="200" y="78"/>
                        <a:pt x="199" y="78"/>
                      </a:cubicBezTo>
                      <a:cubicBezTo>
                        <a:pt x="197" y="78"/>
                        <a:pt x="196" y="78"/>
                        <a:pt x="194" y="79"/>
                      </a:cubicBezTo>
                      <a:cubicBezTo>
                        <a:pt x="192" y="81"/>
                        <a:pt x="189" y="84"/>
                        <a:pt x="187" y="84"/>
                      </a:cubicBezTo>
                      <a:cubicBezTo>
                        <a:pt x="189" y="83"/>
                        <a:pt x="190" y="81"/>
                        <a:pt x="187" y="80"/>
                      </a:cubicBezTo>
                      <a:cubicBezTo>
                        <a:pt x="188" y="79"/>
                        <a:pt x="191" y="76"/>
                        <a:pt x="190" y="75"/>
                      </a:cubicBezTo>
                      <a:cubicBezTo>
                        <a:pt x="189" y="72"/>
                        <a:pt x="188" y="71"/>
                        <a:pt x="186" y="74"/>
                      </a:cubicBezTo>
                      <a:cubicBezTo>
                        <a:pt x="184" y="76"/>
                        <a:pt x="181" y="77"/>
                        <a:pt x="180" y="79"/>
                      </a:cubicBezTo>
                      <a:cubicBezTo>
                        <a:pt x="178" y="82"/>
                        <a:pt x="175" y="81"/>
                        <a:pt x="174" y="82"/>
                      </a:cubicBezTo>
                      <a:cubicBezTo>
                        <a:pt x="172" y="84"/>
                        <a:pt x="172" y="86"/>
                        <a:pt x="175" y="87"/>
                      </a:cubicBezTo>
                      <a:cubicBezTo>
                        <a:pt x="177" y="89"/>
                        <a:pt x="177" y="91"/>
                        <a:pt x="180" y="92"/>
                      </a:cubicBezTo>
                      <a:cubicBezTo>
                        <a:pt x="182" y="92"/>
                        <a:pt x="184" y="88"/>
                        <a:pt x="186" y="89"/>
                      </a:cubicBezTo>
                      <a:cubicBezTo>
                        <a:pt x="188" y="90"/>
                        <a:pt x="189" y="90"/>
                        <a:pt x="192" y="91"/>
                      </a:cubicBezTo>
                      <a:cubicBezTo>
                        <a:pt x="192" y="92"/>
                        <a:pt x="192" y="93"/>
                        <a:pt x="191" y="94"/>
                      </a:cubicBezTo>
                      <a:cubicBezTo>
                        <a:pt x="189" y="90"/>
                        <a:pt x="185" y="97"/>
                        <a:pt x="183" y="96"/>
                      </a:cubicBezTo>
                      <a:cubicBezTo>
                        <a:pt x="183" y="98"/>
                        <a:pt x="180" y="101"/>
                        <a:pt x="179" y="103"/>
                      </a:cubicBezTo>
                      <a:cubicBezTo>
                        <a:pt x="184" y="106"/>
                        <a:pt x="185" y="112"/>
                        <a:pt x="190" y="117"/>
                      </a:cubicBezTo>
                      <a:cubicBezTo>
                        <a:pt x="187" y="117"/>
                        <a:pt x="185" y="115"/>
                        <a:pt x="183" y="116"/>
                      </a:cubicBezTo>
                      <a:cubicBezTo>
                        <a:pt x="186" y="116"/>
                        <a:pt x="187" y="119"/>
                        <a:pt x="190" y="121"/>
                      </a:cubicBezTo>
                      <a:cubicBezTo>
                        <a:pt x="187" y="122"/>
                        <a:pt x="185" y="123"/>
                        <a:pt x="183" y="125"/>
                      </a:cubicBezTo>
                      <a:cubicBezTo>
                        <a:pt x="186" y="124"/>
                        <a:pt x="187" y="124"/>
                        <a:pt x="190" y="126"/>
                      </a:cubicBezTo>
                      <a:cubicBezTo>
                        <a:pt x="189" y="126"/>
                        <a:pt x="188" y="127"/>
                        <a:pt x="188" y="127"/>
                      </a:cubicBezTo>
                      <a:cubicBezTo>
                        <a:pt x="188" y="127"/>
                        <a:pt x="189" y="127"/>
                        <a:pt x="189" y="127"/>
                      </a:cubicBezTo>
                      <a:cubicBezTo>
                        <a:pt x="189" y="129"/>
                        <a:pt x="190" y="128"/>
                        <a:pt x="188" y="129"/>
                      </a:cubicBezTo>
                      <a:cubicBezTo>
                        <a:pt x="188" y="130"/>
                        <a:pt x="188" y="132"/>
                        <a:pt x="187" y="133"/>
                      </a:cubicBezTo>
                      <a:cubicBezTo>
                        <a:pt x="185" y="133"/>
                        <a:pt x="183" y="138"/>
                        <a:pt x="182" y="141"/>
                      </a:cubicBezTo>
                      <a:cubicBezTo>
                        <a:pt x="181" y="140"/>
                        <a:pt x="181" y="140"/>
                        <a:pt x="181" y="139"/>
                      </a:cubicBezTo>
                      <a:cubicBezTo>
                        <a:pt x="180" y="141"/>
                        <a:pt x="180" y="143"/>
                        <a:pt x="180" y="145"/>
                      </a:cubicBezTo>
                      <a:cubicBezTo>
                        <a:pt x="178" y="145"/>
                        <a:pt x="173" y="152"/>
                        <a:pt x="172" y="152"/>
                      </a:cubicBezTo>
                      <a:cubicBezTo>
                        <a:pt x="169" y="155"/>
                        <a:pt x="165" y="156"/>
                        <a:pt x="161" y="157"/>
                      </a:cubicBezTo>
                      <a:cubicBezTo>
                        <a:pt x="161" y="157"/>
                        <a:pt x="161" y="157"/>
                        <a:pt x="161" y="157"/>
                      </a:cubicBezTo>
                      <a:cubicBezTo>
                        <a:pt x="160" y="157"/>
                        <a:pt x="161" y="157"/>
                        <a:pt x="159" y="157"/>
                      </a:cubicBezTo>
                      <a:cubicBezTo>
                        <a:pt x="160" y="158"/>
                        <a:pt x="160" y="158"/>
                        <a:pt x="160" y="158"/>
                      </a:cubicBezTo>
                      <a:cubicBezTo>
                        <a:pt x="160" y="158"/>
                        <a:pt x="161" y="158"/>
                        <a:pt x="161" y="157"/>
                      </a:cubicBezTo>
                      <a:cubicBezTo>
                        <a:pt x="160" y="157"/>
                        <a:pt x="160" y="157"/>
                        <a:pt x="159" y="157"/>
                      </a:cubicBezTo>
                      <a:cubicBezTo>
                        <a:pt x="159" y="159"/>
                        <a:pt x="157" y="158"/>
                        <a:pt x="156" y="156"/>
                      </a:cubicBezTo>
                      <a:cubicBezTo>
                        <a:pt x="157" y="157"/>
                        <a:pt x="156" y="158"/>
                        <a:pt x="156" y="159"/>
                      </a:cubicBezTo>
                      <a:cubicBezTo>
                        <a:pt x="156" y="158"/>
                        <a:pt x="155" y="158"/>
                        <a:pt x="155" y="157"/>
                      </a:cubicBezTo>
                      <a:cubicBezTo>
                        <a:pt x="155" y="163"/>
                        <a:pt x="139" y="160"/>
                        <a:pt x="144" y="167"/>
                      </a:cubicBezTo>
                      <a:cubicBezTo>
                        <a:pt x="142" y="168"/>
                        <a:pt x="141" y="164"/>
                        <a:pt x="141" y="162"/>
                      </a:cubicBezTo>
                      <a:cubicBezTo>
                        <a:pt x="139" y="163"/>
                        <a:pt x="137" y="159"/>
                        <a:pt x="136" y="162"/>
                      </a:cubicBezTo>
                      <a:cubicBezTo>
                        <a:pt x="136" y="162"/>
                        <a:pt x="136" y="162"/>
                        <a:pt x="136" y="161"/>
                      </a:cubicBezTo>
                      <a:cubicBezTo>
                        <a:pt x="132" y="164"/>
                        <a:pt x="130" y="160"/>
                        <a:pt x="129" y="157"/>
                      </a:cubicBezTo>
                      <a:cubicBezTo>
                        <a:pt x="128" y="153"/>
                        <a:pt x="122" y="156"/>
                        <a:pt x="120" y="157"/>
                      </a:cubicBezTo>
                      <a:cubicBezTo>
                        <a:pt x="118" y="158"/>
                        <a:pt x="117" y="157"/>
                        <a:pt x="116" y="157"/>
                      </a:cubicBezTo>
                      <a:cubicBezTo>
                        <a:pt x="115" y="158"/>
                        <a:pt x="115" y="157"/>
                        <a:pt x="114" y="157"/>
                      </a:cubicBezTo>
                      <a:cubicBezTo>
                        <a:pt x="112" y="156"/>
                        <a:pt x="113" y="158"/>
                        <a:pt x="112" y="158"/>
                      </a:cubicBezTo>
                      <a:cubicBezTo>
                        <a:pt x="112" y="158"/>
                        <a:pt x="110" y="157"/>
                        <a:pt x="110" y="159"/>
                      </a:cubicBezTo>
                      <a:cubicBezTo>
                        <a:pt x="110" y="161"/>
                        <a:pt x="111" y="163"/>
                        <a:pt x="108" y="163"/>
                      </a:cubicBezTo>
                      <a:cubicBezTo>
                        <a:pt x="108" y="159"/>
                        <a:pt x="106" y="162"/>
                        <a:pt x="104" y="162"/>
                      </a:cubicBezTo>
                      <a:cubicBezTo>
                        <a:pt x="103" y="161"/>
                        <a:pt x="101" y="158"/>
                        <a:pt x="101" y="157"/>
                      </a:cubicBezTo>
                      <a:cubicBezTo>
                        <a:pt x="102" y="155"/>
                        <a:pt x="100" y="155"/>
                        <a:pt x="99" y="153"/>
                      </a:cubicBezTo>
                      <a:cubicBezTo>
                        <a:pt x="99" y="150"/>
                        <a:pt x="96" y="151"/>
                        <a:pt x="94" y="152"/>
                      </a:cubicBezTo>
                      <a:cubicBezTo>
                        <a:pt x="94" y="150"/>
                        <a:pt x="101" y="136"/>
                        <a:pt x="97" y="136"/>
                      </a:cubicBezTo>
                      <a:cubicBezTo>
                        <a:pt x="98" y="136"/>
                        <a:pt x="92" y="132"/>
                        <a:pt x="92" y="133"/>
                      </a:cubicBezTo>
                      <a:cubicBezTo>
                        <a:pt x="91" y="132"/>
                        <a:pt x="89" y="133"/>
                        <a:pt x="89" y="131"/>
                      </a:cubicBezTo>
                      <a:cubicBezTo>
                        <a:pt x="89" y="130"/>
                        <a:pt x="88" y="128"/>
                        <a:pt x="88" y="127"/>
                      </a:cubicBezTo>
                      <a:cubicBezTo>
                        <a:pt x="85" y="129"/>
                        <a:pt x="83" y="128"/>
                        <a:pt x="80" y="130"/>
                      </a:cubicBezTo>
                      <a:cubicBezTo>
                        <a:pt x="77" y="132"/>
                        <a:pt x="75" y="133"/>
                        <a:pt x="71" y="135"/>
                      </a:cubicBezTo>
                      <a:cubicBezTo>
                        <a:pt x="70" y="135"/>
                        <a:pt x="65" y="131"/>
                        <a:pt x="64" y="133"/>
                      </a:cubicBezTo>
                      <a:cubicBezTo>
                        <a:pt x="62" y="135"/>
                        <a:pt x="58" y="140"/>
                        <a:pt x="59" y="134"/>
                      </a:cubicBezTo>
                      <a:cubicBezTo>
                        <a:pt x="57" y="135"/>
                        <a:pt x="49" y="136"/>
                        <a:pt x="48" y="134"/>
                      </a:cubicBezTo>
                      <a:cubicBezTo>
                        <a:pt x="46" y="132"/>
                        <a:pt x="40" y="131"/>
                        <a:pt x="41" y="128"/>
                      </a:cubicBezTo>
                      <a:cubicBezTo>
                        <a:pt x="38" y="131"/>
                        <a:pt x="39" y="128"/>
                        <a:pt x="37" y="127"/>
                      </a:cubicBezTo>
                      <a:cubicBezTo>
                        <a:pt x="34" y="125"/>
                        <a:pt x="33" y="124"/>
                        <a:pt x="30" y="124"/>
                      </a:cubicBezTo>
                      <a:cubicBezTo>
                        <a:pt x="30" y="124"/>
                        <a:pt x="30" y="125"/>
                        <a:pt x="30" y="125"/>
                      </a:cubicBezTo>
                      <a:cubicBezTo>
                        <a:pt x="29" y="124"/>
                        <a:pt x="28" y="123"/>
                        <a:pt x="27" y="123"/>
                      </a:cubicBezTo>
                      <a:cubicBezTo>
                        <a:pt x="26" y="122"/>
                        <a:pt x="21" y="121"/>
                        <a:pt x="21" y="121"/>
                      </a:cubicBezTo>
                      <a:cubicBezTo>
                        <a:pt x="20" y="119"/>
                        <a:pt x="19" y="114"/>
                        <a:pt x="20" y="113"/>
                      </a:cubicBezTo>
                      <a:cubicBezTo>
                        <a:pt x="20" y="113"/>
                        <a:pt x="21" y="114"/>
                        <a:pt x="21" y="114"/>
                      </a:cubicBezTo>
                      <a:cubicBezTo>
                        <a:pt x="26" y="112"/>
                        <a:pt x="18" y="107"/>
                        <a:pt x="21" y="107"/>
                      </a:cubicBezTo>
                      <a:cubicBezTo>
                        <a:pt x="24" y="106"/>
                        <a:pt x="25" y="102"/>
                        <a:pt x="26" y="100"/>
                      </a:cubicBezTo>
                      <a:cubicBezTo>
                        <a:pt x="26" y="100"/>
                        <a:pt x="25" y="100"/>
                        <a:pt x="25" y="100"/>
                      </a:cubicBezTo>
                      <a:cubicBezTo>
                        <a:pt x="23" y="93"/>
                        <a:pt x="15" y="103"/>
                        <a:pt x="12" y="98"/>
                      </a:cubicBezTo>
                      <a:cubicBezTo>
                        <a:pt x="11" y="97"/>
                        <a:pt x="10" y="98"/>
                        <a:pt x="9" y="97"/>
                      </a:cubicBezTo>
                      <a:cubicBezTo>
                        <a:pt x="8" y="96"/>
                        <a:pt x="9" y="95"/>
                        <a:pt x="8" y="94"/>
                      </a:cubicBezTo>
                      <a:cubicBezTo>
                        <a:pt x="8" y="93"/>
                        <a:pt x="5" y="92"/>
                        <a:pt x="3" y="92"/>
                      </a:cubicBezTo>
                      <a:cubicBezTo>
                        <a:pt x="4" y="91"/>
                        <a:pt x="4" y="91"/>
                        <a:pt x="5" y="91"/>
                      </a:cubicBezTo>
                      <a:cubicBezTo>
                        <a:pt x="5" y="89"/>
                        <a:pt x="5" y="84"/>
                        <a:pt x="3" y="85"/>
                      </a:cubicBezTo>
                      <a:cubicBezTo>
                        <a:pt x="0" y="85"/>
                        <a:pt x="0" y="82"/>
                        <a:pt x="1" y="7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0" name="Freeform 596"/>
                <p:cNvSpPr>
                  <a:spLocks noEditPoints="1" noChangeArrowheads="1"/>
                </p:cNvSpPr>
                <p:nvPr/>
              </p:nvSpPr>
              <p:spPr bwMode="auto">
                <a:xfrm>
                  <a:off x="572" y="410"/>
                  <a:ext cx="422" cy="291"/>
                </a:xfrm>
                <a:custGeom>
                  <a:avLst/>
                  <a:gdLst>
                    <a:gd name="T0" fmla="*/ 131 w 245"/>
                    <a:gd name="T1" fmla="*/ 159 h 169"/>
                    <a:gd name="T2" fmla="*/ 114 w 245"/>
                    <a:gd name="T3" fmla="*/ 160 h 169"/>
                    <a:gd name="T4" fmla="*/ 101 w 245"/>
                    <a:gd name="T5" fmla="*/ 154 h 169"/>
                    <a:gd name="T6" fmla="*/ 99 w 245"/>
                    <a:gd name="T7" fmla="*/ 138 h 169"/>
                    <a:gd name="T8" fmla="*/ 71 w 245"/>
                    <a:gd name="T9" fmla="*/ 136 h 169"/>
                    <a:gd name="T10" fmla="*/ 43 w 245"/>
                    <a:gd name="T11" fmla="*/ 131 h 169"/>
                    <a:gd name="T12" fmla="*/ 23 w 245"/>
                    <a:gd name="T13" fmla="*/ 122 h 169"/>
                    <a:gd name="T14" fmla="*/ 27 w 245"/>
                    <a:gd name="T15" fmla="*/ 102 h 169"/>
                    <a:gd name="T16" fmla="*/ 6 w 245"/>
                    <a:gd name="T17" fmla="*/ 93 h 169"/>
                    <a:gd name="T18" fmla="*/ 4 w 245"/>
                    <a:gd name="T19" fmla="*/ 77 h 169"/>
                    <a:gd name="T20" fmla="*/ 26 w 245"/>
                    <a:gd name="T21" fmla="*/ 52 h 169"/>
                    <a:gd name="T22" fmla="*/ 47 w 245"/>
                    <a:gd name="T23" fmla="*/ 39 h 169"/>
                    <a:gd name="T24" fmla="*/ 59 w 245"/>
                    <a:gd name="T25" fmla="*/ 29 h 169"/>
                    <a:gd name="T26" fmla="*/ 90 w 245"/>
                    <a:gd name="T27" fmla="*/ 57 h 169"/>
                    <a:gd name="T28" fmla="*/ 136 w 245"/>
                    <a:gd name="T29" fmla="*/ 65 h 169"/>
                    <a:gd name="T30" fmla="*/ 166 w 245"/>
                    <a:gd name="T31" fmla="*/ 47 h 169"/>
                    <a:gd name="T32" fmla="*/ 176 w 245"/>
                    <a:gd name="T33" fmla="*/ 36 h 169"/>
                    <a:gd name="T34" fmla="*/ 185 w 245"/>
                    <a:gd name="T35" fmla="*/ 11 h 169"/>
                    <a:gd name="T36" fmla="*/ 205 w 245"/>
                    <a:gd name="T37" fmla="*/ 3 h 169"/>
                    <a:gd name="T38" fmla="*/ 234 w 245"/>
                    <a:gd name="T39" fmla="*/ 35 h 169"/>
                    <a:gd name="T40" fmla="*/ 233 w 245"/>
                    <a:gd name="T41" fmla="*/ 52 h 169"/>
                    <a:gd name="T42" fmla="*/ 218 w 245"/>
                    <a:gd name="T43" fmla="*/ 69 h 169"/>
                    <a:gd name="T44" fmla="*/ 198 w 245"/>
                    <a:gd name="T45" fmla="*/ 81 h 169"/>
                    <a:gd name="T46" fmla="*/ 193 w 245"/>
                    <a:gd name="T47" fmla="*/ 76 h 169"/>
                    <a:gd name="T48" fmla="*/ 183 w 245"/>
                    <a:gd name="T49" fmla="*/ 92 h 169"/>
                    <a:gd name="T50" fmla="*/ 193 w 245"/>
                    <a:gd name="T51" fmla="*/ 95 h 169"/>
                    <a:gd name="T52" fmla="*/ 192 w 245"/>
                    <a:gd name="T53" fmla="*/ 120 h 169"/>
                    <a:gd name="T54" fmla="*/ 192 w 245"/>
                    <a:gd name="T55" fmla="*/ 130 h 169"/>
                    <a:gd name="T56" fmla="*/ 182 w 245"/>
                    <a:gd name="T57" fmla="*/ 147 h 169"/>
                    <a:gd name="T58" fmla="*/ 160 w 245"/>
                    <a:gd name="T59" fmla="*/ 160 h 169"/>
                    <a:gd name="T60" fmla="*/ 146 w 245"/>
                    <a:gd name="T61" fmla="*/ 160 h 169"/>
                    <a:gd name="T62" fmla="*/ 160 w 245"/>
                    <a:gd name="T63" fmla="*/ 157 h 169"/>
                    <a:gd name="T64" fmla="*/ 182 w 245"/>
                    <a:gd name="T65" fmla="*/ 145 h 169"/>
                    <a:gd name="T66" fmla="*/ 190 w 245"/>
                    <a:gd name="T67" fmla="*/ 127 h 169"/>
                    <a:gd name="T68" fmla="*/ 188 w 245"/>
                    <a:gd name="T69" fmla="*/ 112 h 169"/>
                    <a:gd name="T70" fmla="*/ 194 w 245"/>
                    <a:gd name="T71" fmla="*/ 93 h 169"/>
                    <a:gd name="T72" fmla="*/ 182 w 245"/>
                    <a:gd name="T73" fmla="*/ 80 h 169"/>
                    <a:gd name="T74" fmla="*/ 200 w 245"/>
                    <a:gd name="T75" fmla="*/ 78 h 169"/>
                    <a:gd name="T76" fmla="*/ 217 w 245"/>
                    <a:gd name="T77" fmla="*/ 67 h 169"/>
                    <a:gd name="T78" fmla="*/ 235 w 245"/>
                    <a:gd name="T79" fmla="*/ 51 h 169"/>
                    <a:gd name="T80" fmla="*/ 227 w 245"/>
                    <a:gd name="T81" fmla="*/ 34 h 169"/>
                    <a:gd name="T82" fmla="*/ 199 w 245"/>
                    <a:gd name="T83" fmla="*/ 2 h 169"/>
                    <a:gd name="T84" fmla="*/ 171 w 245"/>
                    <a:gd name="T85" fmla="*/ 24 h 169"/>
                    <a:gd name="T86" fmla="*/ 185 w 245"/>
                    <a:gd name="T87" fmla="*/ 43 h 169"/>
                    <a:gd name="T88" fmla="*/ 164 w 245"/>
                    <a:gd name="T89" fmla="*/ 51 h 169"/>
                    <a:gd name="T90" fmla="*/ 142 w 245"/>
                    <a:gd name="T91" fmla="*/ 67 h 169"/>
                    <a:gd name="T92" fmla="*/ 95 w 245"/>
                    <a:gd name="T93" fmla="*/ 65 h 169"/>
                    <a:gd name="T94" fmla="*/ 63 w 245"/>
                    <a:gd name="T95" fmla="*/ 36 h 169"/>
                    <a:gd name="T96" fmla="*/ 42 w 245"/>
                    <a:gd name="T97" fmla="*/ 40 h 169"/>
                    <a:gd name="T98" fmla="*/ 22 w 245"/>
                    <a:gd name="T99" fmla="*/ 73 h 169"/>
                    <a:gd name="T100" fmla="*/ 4 w 245"/>
                    <a:gd name="T101" fmla="*/ 84 h 169"/>
                    <a:gd name="T102" fmla="*/ 15 w 245"/>
                    <a:gd name="T103" fmla="*/ 98 h 169"/>
                    <a:gd name="T104" fmla="*/ 24 w 245"/>
                    <a:gd name="T105" fmla="*/ 116 h 169"/>
                    <a:gd name="T106" fmla="*/ 42 w 245"/>
                    <a:gd name="T107" fmla="*/ 129 h 169"/>
                    <a:gd name="T108" fmla="*/ 63 w 245"/>
                    <a:gd name="T109" fmla="*/ 135 h 169"/>
                    <a:gd name="T110" fmla="*/ 91 w 245"/>
                    <a:gd name="T111" fmla="*/ 127 h 169"/>
                    <a:gd name="T112" fmla="*/ 103 w 245"/>
                    <a:gd name="T113" fmla="*/ 153 h 169"/>
                    <a:gd name="T114" fmla="*/ 113 w 245"/>
                    <a:gd name="T115" fmla="*/ 158 h 169"/>
                    <a:gd name="T116" fmla="*/ 129 w 245"/>
                    <a:gd name="T117" fmla="*/ 155 h 1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5"/>
                    <a:gd name="T178" fmla="*/ 0 h 169"/>
                    <a:gd name="T179" fmla="*/ 245 w 245"/>
                    <a:gd name="T180" fmla="*/ 169 h 1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5" h="169">
                      <a:moveTo>
                        <a:pt x="146" y="169"/>
                      </a:moveTo>
                      <a:cubicBezTo>
                        <a:pt x="146" y="169"/>
                        <a:pt x="145" y="169"/>
                        <a:pt x="144" y="168"/>
                      </a:cubicBezTo>
                      <a:cubicBezTo>
                        <a:pt x="144" y="167"/>
                        <a:pt x="143" y="165"/>
                        <a:pt x="143" y="164"/>
                      </a:cubicBezTo>
                      <a:cubicBezTo>
                        <a:pt x="142" y="164"/>
                        <a:pt x="141" y="164"/>
                        <a:pt x="141" y="163"/>
                      </a:cubicBezTo>
                      <a:cubicBezTo>
                        <a:pt x="141" y="163"/>
                        <a:pt x="140" y="163"/>
                        <a:pt x="140" y="163"/>
                      </a:cubicBezTo>
                      <a:cubicBezTo>
                        <a:pt x="140" y="163"/>
                        <a:pt x="140" y="163"/>
                        <a:pt x="140" y="164"/>
                      </a:cubicBezTo>
                      <a:cubicBezTo>
                        <a:pt x="139" y="166"/>
                        <a:pt x="139" y="166"/>
                        <a:pt x="139" y="166"/>
                      </a:cubicBezTo>
                      <a:cubicBezTo>
                        <a:pt x="138" y="164"/>
                        <a:pt x="138" y="164"/>
                        <a:pt x="138" y="164"/>
                      </a:cubicBezTo>
                      <a:cubicBezTo>
                        <a:pt x="138" y="164"/>
                        <a:pt x="137" y="164"/>
                        <a:pt x="137" y="164"/>
                      </a:cubicBezTo>
                      <a:cubicBezTo>
                        <a:pt x="133" y="164"/>
                        <a:pt x="131" y="159"/>
                        <a:pt x="131" y="159"/>
                      </a:cubicBezTo>
                      <a:cubicBezTo>
                        <a:pt x="131" y="158"/>
                        <a:pt x="130" y="157"/>
                        <a:pt x="129" y="157"/>
                      </a:cubicBezTo>
                      <a:cubicBezTo>
                        <a:pt x="127" y="157"/>
                        <a:pt x="124" y="158"/>
                        <a:pt x="123" y="159"/>
                      </a:cubicBezTo>
                      <a:cubicBezTo>
                        <a:pt x="122" y="159"/>
                        <a:pt x="122" y="159"/>
                        <a:pt x="121" y="159"/>
                      </a:cubicBezTo>
                      <a:cubicBezTo>
                        <a:pt x="120" y="159"/>
                        <a:pt x="120" y="159"/>
                        <a:pt x="120" y="159"/>
                      </a:cubicBezTo>
                      <a:cubicBezTo>
                        <a:pt x="118" y="160"/>
                        <a:pt x="118" y="159"/>
                        <a:pt x="117" y="159"/>
                      </a:cubicBezTo>
                      <a:cubicBezTo>
                        <a:pt x="117" y="159"/>
                        <a:pt x="117" y="159"/>
                        <a:pt x="117" y="159"/>
                      </a:cubicBezTo>
                      <a:cubicBezTo>
                        <a:pt x="117" y="159"/>
                        <a:pt x="116" y="160"/>
                        <a:pt x="116" y="160"/>
                      </a:cubicBezTo>
                      <a:cubicBezTo>
                        <a:pt x="115" y="160"/>
                        <a:pt x="115" y="160"/>
                        <a:pt x="115" y="160"/>
                      </a:cubicBezTo>
                      <a:cubicBezTo>
                        <a:pt x="115" y="160"/>
                        <a:pt x="114" y="160"/>
                        <a:pt x="114" y="160"/>
                      </a:cubicBezTo>
                      <a:cubicBezTo>
                        <a:pt x="114" y="160"/>
                        <a:pt x="114" y="160"/>
                        <a:pt x="114" y="160"/>
                      </a:cubicBezTo>
                      <a:cubicBezTo>
                        <a:pt x="114" y="160"/>
                        <a:pt x="114" y="161"/>
                        <a:pt x="114" y="161"/>
                      </a:cubicBezTo>
                      <a:cubicBezTo>
                        <a:pt x="114" y="162"/>
                        <a:pt x="114" y="164"/>
                        <a:pt x="112" y="165"/>
                      </a:cubicBezTo>
                      <a:cubicBezTo>
                        <a:pt x="111" y="166"/>
                        <a:pt x="111" y="166"/>
                        <a:pt x="111" y="166"/>
                      </a:cubicBezTo>
                      <a:cubicBezTo>
                        <a:pt x="110" y="164"/>
                        <a:pt x="110" y="164"/>
                        <a:pt x="110" y="164"/>
                      </a:cubicBezTo>
                      <a:cubicBezTo>
                        <a:pt x="110" y="163"/>
                        <a:pt x="110" y="163"/>
                        <a:pt x="110" y="163"/>
                      </a:cubicBezTo>
                      <a:cubicBezTo>
                        <a:pt x="110" y="163"/>
                        <a:pt x="110" y="163"/>
                        <a:pt x="110" y="163"/>
                      </a:cubicBezTo>
                      <a:cubicBezTo>
                        <a:pt x="109" y="163"/>
                        <a:pt x="108" y="164"/>
                        <a:pt x="107" y="164"/>
                      </a:cubicBezTo>
                      <a:cubicBezTo>
                        <a:pt x="105" y="163"/>
                        <a:pt x="103" y="160"/>
                        <a:pt x="103" y="158"/>
                      </a:cubicBezTo>
                      <a:cubicBezTo>
                        <a:pt x="103" y="157"/>
                        <a:pt x="103" y="157"/>
                        <a:pt x="103" y="156"/>
                      </a:cubicBezTo>
                      <a:cubicBezTo>
                        <a:pt x="102" y="156"/>
                        <a:pt x="101" y="155"/>
                        <a:pt x="101" y="154"/>
                      </a:cubicBezTo>
                      <a:cubicBezTo>
                        <a:pt x="101" y="153"/>
                        <a:pt x="101" y="153"/>
                        <a:pt x="100" y="153"/>
                      </a:cubicBezTo>
                      <a:cubicBezTo>
                        <a:pt x="100" y="153"/>
                        <a:pt x="98" y="154"/>
                        <a:pt x="97" y="154"/>
                      </a:cubicBezTo>
                      <a:cubicBezTo>
                        <a:pt x="95" y="155"/>
                        <a:pt x="95" y="155"/>
                        <a:pt x="95" y="155"/>
                      </a:cubicBezTo>
                      <a:cubicBezTo>
                        <a:pt x="96" y="153"/>
                        <a:pt x="96" y="153"/>
                        <a:pt x="96" y="153"/>
                      </a:cubicBezTo>
                      <a:cubicBezTo>
                        <a:pt x="96" y="153"/>
                        <a:pt x="96" y="152"/>
                        <a:pt x="97" y="150"/>
                      </a:cubicBezTo>
                      <a:cubicBezTo>
                        <a:pt x="101" y="141"/>
                        <a:pt x="101" y="139"/>
                        <a:pt x="100" y="138"/>
                      </a:cubicBezTo>
                      <a:cubicBezTo>
                        <a:pt x="100" y="138"/>
                        <a:pt x="100" y="138"/>
                        <a:pt x="100" y="138"/>
                      </a:cubicBezTo>
                      <a:cubicBezTo>
                        <a:pt x="100" y="138"/>
                        <a:pt x="100" y="138"/>
                        <a:pt x="100" y="138"/>
                      </a:cubicBezTo>
                      <a:cubicBezTo>
                        <a:pt x="100" y="137"/>
                        <a:pt x="100" y="137"/>
                        <a:pt x="100" y="137"/>
                      </a:cubicBezTo>
                      <a:cubicBezTo>
                        <a:pt x="99" y="138"/>
                        <a:pt x="99" y="138"/>
                        <a:pt x="99" y="138"/>
                      </a:cubicBezTo>
                      <a:cubicBezTo>
                        <a:pt x="99" y="137"/>
                        <a:pt x="96" y="135"/>
                        <a:pt x="95" y="135"/>
                      </a:cubicBezTo>
                      <a:cubicBezTo>
                        <a:pt x="95" y="134"/>
                        <a:pt x="95" y="134"/>
                        <a:pt x="95" y="134"/>
                      </a:cubicBezTo>
                      <a:cubicBezTo>
                        <a:pt x="95" y="135"/>
                        <a:pt x="95" y="135"/>
                        <a:pt x="95" y="135"/>
                      </a:cubicBezTo>
                      <a:cubicBezTo>
                        <a:pt x="94" y="134"/>
                        <a:pt x="94" y="134"/>
                        <a:pt x="93" y="134"/>
                      </a:cubicBezTo>
                      <a:cubicBezTo>
                        <a:pt x="93" y="134"/>
                        <a:pt x="91" y="134"/>
                        <a:pt x="91" y="132"/>
                      </a:cubicBezTo>
                      <a:cubicBezTo>
                        <a:pt x="91" y="131"/>
                        <a:pt x="91" y="130"/>
                        <a:pt x="90" y="130"/>
                      </a:cubicBezTo>
                      <a:cubicBezTo>
                        <a:pt x="89" y="130"/>
                        <a:pt x="88" y="130"/>
                        <a:pt x="87" y="130"/>
                      </a:cubicBezTo>
                      <a:cubicBezTo>
                        <a:pt x="86" y="131"/>
                        <a:pt x="85" y="131"/>
                        <a:pt x="84" y="132"/>
                      </a:cubicBezTo>
                      <a:cubicBezTo>
                        <a:pt x="81" y="134"/>
                        <a:pt x="78" y="135"/>
                        <a:pt x="75" y="137"/>
                      </a:cubicBezTo>
                      <a:cubicBezTo>
                        <a:pt x="74" y="137"/>
                        <a:pt x="72" y="137"/>
                        <a:pt x="71" y="136"/>
                      </a:cubicBezTo>
                      <a:cubicBezTo>
                        <a:pt x="70" y="135"/>
                        <a:pt x="68" y="135"/>
                        <a:pt x="68" y="135"/>
                      </a:cubicBezTo>
                      <a:cubicBezTo>
                        <a:pt x="67" y="135"/>
                        <a:pt x="67" y="135"/>
                        <a:pt x="67" y="135"/>
                      </a:cubicBezTo>
                      <a:cubicBezTo>
                        <a:pt x="67" y="135"/>
                        <a:pt x="67" y="135"/>
                        <a:pt x="67" y="135"/>
                      </a:cubicBezTo>
                      <a:cubicBezTo>
                        <a:pt x="65" y="137"/>
                        <a:pt x="64" y="139"/>
                        <a:pt x="62" y="139"/>
                      </a:cubicBezTo>
                      <a:cubicBezTo>
                        <a:pt x="62" y="139"/>
                        <a:pt x="62" y="138"/>
                        <a:pt x="61" y="138"/>
                      </a:cubicBezTo>
                      <a:cubicBezTo>
                        <a:pt x="61" y="138"/>
                        <a:pt x="61" y="137"/>
                        <a:pt x="61" y="136"/>
                      </a:cubicBezTo>
                      <a:cubicBezTo>
                        <a:pt x="59" y="137"/>
                        <a:pt x="57" y="137"/>
                        <a:pt x="55" y="137"/>
                      </a:cubicBezTo>
                      <a:cubicBezTo>
                        <a:pt x="52" y="137"/>
                        <a:pt x="51" y="136"/>
                        <a:pt x="50" y="136"/>
                      </a:cubicBezTo>
                      <a:cubicBezTo>
                        <a:pt x="49" y="135"/>
                        <a:pt x="48" y="134"/>
                        <a:pt x="47" y="134"/>
                      </a:cubicBezTo>
                      <a:cubicBezTo>
                        <a:pt x="46" y="133"/>
                        <a:pt x="44" y="132"/>
                        <a:pt x="43" y="131"/>
                      </a:cubicBezTo>
                      <a:cubicBezTo>
                        <a:pt x="42" y="132"/>
                        <a:pt x="41" y="131"/>
                        <a:pt x="40" y="130"/>
                      </a:cubicBezTo>
                      <a:cubicBezTo>
                        <a:pt x="40" y="129"/>
                        <a:pt x="40" y="129"/>
                        <a:pt x="39" y="128"/>
                      </a:cubicBezTo>
                      <a:cubicBezTo>
                        <a:pt x="37" y="127"/>
                        <a:pt x="36" y="126"/>
                        <a:pt x="34" y="126"/>
                      </a:cubicBezTo>
                      <a:cubicBezTo>
                        <a:pt x="34" y="128"/>
                        <a:pt x="34" y="128"/>
                        <a:pt x="34" y="128"/>
                      </a:cubicBezTo>
                      <a:cubicBezTo>
                        <a:pt x="32" y="127"/>
                        <a:pt x="32" y="127"/>
                        <a:pt x="32" y="127"/>
                      </a:cubicBezTo>
                      <a:cubicBezTo>
                        <a:pt x="31" y="126"/>
                        <a:pt x="31" y="125"/>
                        <a:pt x="29" y="125"/>
                      </a:cubicBezTo>
                      <a:cubicBezTo>
                        <a:pt x="29" y="125"/>
                        <a:pt x="29" y="125"/>
                        <a:pt x="29" y="125"/>
                      </a:cubicBezTo>
                      <a:cubicBezTo>
                        <a:pt x="29" y="124"/>
                        <a:pt x="27" y="124"/>
                        <a:pt x="24" y="123"/>
                      </a:cubicBezTo>
                      <a:cubicBezTo>
                        <a:pt x="23" y="122"/>
                        <a:pt x="23" y="122"/>
                        <a:pt x="23" y="122"/>
                      </a:cubicBezTo>
                      <a:cubicBezTo>
                        <a:pt x="23" y="122"/>
                        <a:pt x="23" y="122"/>
                        <a:pt x="23" y="122"/>
                      </a:cubicBezTo>
                      <a:cubicBezTo>
                        <a:pt x="22" y="121"/>
                        <a:pt x="21" y="117"/>
                        <a:pt x="21" y="115"/>
                      </a:cubicBezTo>
                      <a:cubicBezTo>
                        <a:pt x="22" y="114"/>
                        <a:pt x="22" y="113"/>
                        <a:pt x="22" y="113"/>
                      </a:cubicBezTo>
                      <a:cubicBezTo>
                        <a:pt x="23" y="112"/>
                        <a:pt x="23" y="112"/>
                        <a:pt x="23" y="112"/>
                      </a:cubicBezTo>
                      <a:cubicBezTo>
                        <a:pt x="24" y="114"/>
                        <a:pt x="24" y="114"/>
                        <a:pt x="24" y="114"/>
                      </a:cubicBezTo>
                      <a:cubicBezTo>
                        <a:pt x="24" y="114"/>
                        <a:pt x="25" y="114"/>
                        <a:pt x="25" y="114"/>
                      </a:cubicBezTo>
                      <a:cubicBezTo>
                        <a:pt x="25" y="113"/>
                        <a:pt x="24" y="112"/>
                        <a:pt x="24" y="111"/>
                      </a:cubicBezTo>
                      <a:cubicBezTo>
                        <a:pt x="23" y="109"/>
                        <a:pt x="22" y="108"/>
                        <a:pt x="23" y="107"/>
                      </a:cubicBezTo>
                      <a:cubicBezTo>
                        <a:pt x="23" y="107"/>
                        <a:pt x="23" y="107"/>
                        <a:pt x="24" y="107"/>
                      </a:cubicBezTo>
                      <a:cubicBezTo>
                        <a:pt x="26" y="106"/>
                        <a:pt x="27" y="104"/>
                        <a:pt x="28" y="102"/>
                      </a:cubicBezTo>
                      <a:cubicBezTo>
                        <a:pt x="27" y="102"/>
                        <a:pt x="27" y="102"/>
                        <a:pt x="27" y="102"/>
                      </a:cubicBezTo>
                      <a:cubicBezTo>
                        <a:pt x="27" y="101"/>
                        <a:pt x="27" y="101"/>
                        <a:pt x="27" y="101"/>
                      </a:cubicBezTo>
                      <a:cubicBezTo>
                        <a:pt x="27" y="100"/>
                        <a:pt x="26" y="99"/>
                        <a:pt x="25" y="99"/>
                      </a:cubicBezTo>
                      <a:cubicBezTo>
                        <a:pt x="25" y="99"/>
                        <a:pt x="23" y="100"/>
                        <a:pt x="22" y="100"/>
                      </a:cubicBezTo>
                      <a:cubicBezTo>
                        <a:pt x="21" y="101"/>
                        <a:pt x="19" y="101"/>
                        <a:pt x="18" y="101"/>
                      </a:cubicBezTo>
                      <a:cubicBezTo>
                        <a:pt x="16" y="101"/>
                        <a:pt x="15" y="101"/>
                        <a:pt x="14" y="100"/>
                      </a:cubicBezTo>
                      <a:cubicBezTo>
                        <a:pt x="14" y="100"/>
                        <a:pt x="14" y="100"/>
                        <a:pt x="14" y="100"/>
                      </a:cubicBezTo>
                      <a:cubicBezTo>
                        <a:pt x="13" y="100"/>
                        <a:pt x="12" y="99"/>
                        <a:pt x="12" y="99"/>
                      </a:cubicBezTo>
                      <a:cubicBezTo>
                        <a:pt x="11" y="98"/>
                        <a:pt x="11" y="97"/>
                        <a:pt x="11" y="97"/>
                      </a:cubicBezTo>
                      <a:cubicBezTo>
                        <a:pt x="11" y="96"/>
                        <a:pt x="11" y="96"/>
                        <a:pt x="11" y="95"/>
                      </a:cubicBezTo>
                      <a:cubicBezTo>
                        <a:pt x="10" y="95"/>
                        <a:pt x="8" y="94"/>
                        <a:pt x="6" y="93"/>
                      </a:cubicBezTo>
                      <a:cubicBezTo>
                        <a:pt x="0" y="92"/>
                        <a:pt x="0" y="92"/>
                        <a:pt x="0" y="92"/>
                      </a:cubicBezTo>
                      <a:cubicBezTo>
                        <a:pt x="6" y="92"/>
                        <a:pt x="6" y="92"/>
                        <a:pt x="6" y="92"/>
                      </a:cubicBezTo>
                      <a:cubicBezTo>
                        <a:pt x="6" y="92"/>
                        <a:pt x="6" y="91"/>
                        <a:pt x="7" y="91"/>
                      </a:cubicBezTo>
                      <a:cubicBezTo>
                        <a:pt x="7" y="91"/>
                        <a:pt x="7" y="91"/>
                        <a:pt x="7" y="91"/>
                      </a:cubicBezTo>
                      <a:cubicBezTo>
                        <a:pt x="7" y="91"/>
                        <a:pt x="7" y="91"/>
                        <a:pt x="7" y="91"/>
                      </a:cubicBezTo>
                      <a:cubicBezTo>
                        <a:pt x="7" y="88"/>
                        <a:pt x="7" y="87"/>
                        <a:pt x="6" y="87"/>
                      </a:cubicBezTo>
                      <a:cubicBezTo>
                        <a:pt x="6" y="87"/>
                        <a:pt x="6" y="87"/>
                        <a:pt x="6" y="87"/>
                      </a:cubicBezTo>
                      <a:cubicBezTo>
                        <a:pt x="4" y="87"/>
                        <a:pt x="3" y="86"/>
                        <a:pt x="3" y="85"/>
                      </a:cubicBezTo>
                      <a:cubicBezTo>
                        <a:pt x="2" y="84"/>
                        <a:pt x="2" y="82"/>
                        <a:pt x="3" y="80"/>
                      </a:cubicBezTo>
                      <a:cubicBezTo>
                        <a:pt x="3" y="79"/>
                        <a:pt x="3" y="78"/>
                        <a:pt x="4" y="77"/>
                      </a:cubicBezTo>
                      <a:cubicBezTo>
                        <a:pt x="5" y="75"/>
                        <a:pt x="9" y="75"/>
                        <a:pt x="10" y="75"/>
                      </a:cubicBezTo>
                      <a:cubicBezTo>
                        <a:pt x="11" y="75"/>
                        <a:pt x="12" y="75"/>
                        <a:pt x="12" y="75"/>
                      </a:cubicBezTo>
                      <a:cubicBezTo>
                        <a:pt x="13" y="75"/>
                        <a:pt x="13" y="75"/>
                        <a:pt x="13" y="74"/>
                      </a:cubicBezTo>
                      <a:cubicBezTo>
                        <a:pt x="14" y="74"/>
                        <a:pt x="14" y="73"/>
                        <a:pt x="15" y="73"/>
                      </a:cubicBezTo>
                      <a:cubicBezTo>
                        <a:pt x="16" y="72"/>
                        <a:pt x="17" y="72"/>
                        <a:pt x="18" y="72"/>
                      </a:cubicBezTo>
                      <a:cubicBezTo>
                        <a:pt x="19" y="72"/>
                        <a:pt x="20" y="72"/>
                        <a:pt x="21" y="71"/>
                      </a:cubicBezTo>
                      <a:cubicBezTo>
                        <a:pt x="22" y="70"/>
                        <a:pt x="23" y="69"/>
                        <a:pt x="25" y="68"/>
                      </a:cubicBezTo>
                      <a:cubicBezTo>
                        <a:pt x="26" y="68"/>
                        <a:pt x="28" y="67"/>
                        <a:pt x="28" y="65"/>
                      </a:cubicBezTo>
                      <a:cubicBezTo>
                        <a:pt x="29" y="61"/>
                        <a:pt x="30" y="56"/>
                        <a:pt x="27" y="53"/>
                      </a:cubicBezTo>
                      <a:cubicBezTo>
                        <a:pt x="26" y="52"/>
                        <a:pt x="26" y="52"/>
                        <a:pt x="26" y="52"/>
                      </a:cubicBezTo>
                      <a:cubicBezTo>
                        <a:pt x="34" y="50"/>
                        <a:pt x="34" y="50"/>
                        <a:pt x="34" y="50"/>
                      </a:cubicBezTo>
                      <a:cubicBezTo>
                        <a:pt x="35" y="50"/>
                        <a:pt x="36" y="49"/>
                        <a:pt x="36" y="49"/>
                      </a:cubicBezTo>
                      <a:cubicBezTo>
                        <a:pt x="36" y="49"/>
                        <a:pt x="36" y="48"/>
                        <a:pt x="36" y="47"/>
                      </a:cubicBezTo>
                      <a:cubicBezTo>
                        <a:pt x="36" y="47"/>
                        <a:pt x="36" y="47"/>
                        <a:pt x="36" y="47"/>
                      </a:cubicBezTo>
                      <a:cubicBezTo>
                        <a:pt x="36" y="45"/>
                        <a:pt x="37" y="44"/>
                        <a:pt x="37" y="42"/>
                      </a:cubicBezTo>
                      <a:cubicBezTo>
                        <a:pt x="37" y="42"/>
                        <a:pt x="38" y="41"/>
                        <a:pt x="38" y="41"/>
                      </a:cubicBezTo>
                      <a:cubicBezTo>
                        <a:pt x="38" y="39"/>
                        <a:pt x="39" y="38"/>
                        <a:pt x="41" y="38"/>
                      </a:cubicBezTo>
                      <a:cubicBezTo>
                        <a:pt x="41" y="38"/>
                        <a:pt x="42" y="38"/>
                        <a:pt x="43" y="38"/>
                      </a:cubicBezTo>
                      <a:cubicBezTo>
                        <a:pt x="43" y="39"/>
                        <a:pt x="44" y="39"/>
                        <a:pt x="44" y="39"/>
                      </a:cubicBezTo>
                      <a:cubicBezTo>
                        <a:pt x="45" y="39"/>
                        <a:pt x="46" y="39"/>
                        <a:pt x="47" y="39"/>
                      </a:cubicBezTo>
                      <a:cubicBezTo>
                        <a:pt x="47" y="40"/>
                        <a:pt x="47" y="40"/>
                        <a:pt x="47" y="40"/>
                      </a:cubicBezTo>
                      <a:cubicBezTo>
                        <a:pt x="48" y="40"/>
                        <a:pt x="48" y="40"/>
                        <a:pt x="49" y="39"/>
                      </a:cubicBezTo>
                      <a:cubicBezTo>
                        <a:pt x="49" y="39"/>
                        <a:pt x="49" y="38"/>
                        <a:pt x="49" y="37"/>
                      </a:cubicBezTo>
                      <a:cubicBezTo>
                        <a:pt x="49" y="36"/>
                        <a:pt x="49" y="36"/>
                        <a:pt x="49" y="35"/>
                      </a:cubicBezTo>
                      <a:cubicBezTo>
                        <a:pt x="50" y="32"/>
                        <a:pt x="51" y="32"/>
                        <a:pt x="52" y="32"/>
                      </a:cubicBezTo>
                      <a:cubicBezTo>
                        <a:pt x="52" y="32"/>
                        <a:pt x="53" y="32"/>
                        <a:pt x="53" y="31"/>
                      </a:cubicBezTo>
                      <a:cubicBezTo>
                        <a:pt x="54" y="29"/>
                        <a:pt x="55" y="29"/>
                        <a:pt x="56" y="29"/>
                      </a:cubicBezTo>
                      <a:cubicBezTo>
                        <a:pt x="56" y="29"/>
                        <a:pt x="57" y="29"/>
                        <a:pt x="58" y="28"/>
                      </a:cubicBezTo>
                      <a:cubicBezTo>
                        <a:pt x="59" y="27"/>
                        <a:pt x="59" y="27"/>
                        <a:pt x="59" y="27"/>
                      </a:cubicBezTo>
                      <a:cubicBezTo>
                        <a:pt x="59" y="29"/>
                        <a:pt x="59" y="29"/>
                        <a:pt x="59" y="29"/>
                      </a:cubicBezTo>
                      <a:cubicBezTo>
                        <a:pt x="60" y="31"/>
                        <a:pt x="62" y="34"/>
                        <a:pt x="64" y="34"/>
                      </a:cubicBezTo>
                      <a:cubicBezTo>
                        <a:pt x="68" y="35"/>
                        <a:pt x="69" y="36"/>
                        <a:pt x="70" y="40"/>
                      </a:cubicBezTo>
                      <a:cubicBezTo>
                        <a:pt x="70" y="41"/>
                        <a:pt x="71" y="41"/>
                        <a:pt x="71" y="42"/>
                      </a:cubicBezTo>
                      <a:cubicBezTo>
                        <a:pt x="71" y="43"/>
                        <a:pt x="71" y="44"/>
                        <a:pt x="71" y="47"/>
                      </a:cubicBezTo>
                      <a:cubicBezTo>
                        <a:pt x="71" y="48"/>
                        <a:pt x="71" y="49"/>
                        <a:pt x="71" y="49"/>
                      </a:cubicBezTo>
                      <a:cubicBezTo>
                        <a:pt x="72" y="49"/>
                        <a:pt x="73" y="50"/>
                        <a:pt x="74" y="50"/>
                      </a:cubicBezTo>
                      <a:cubicBezTo>
                        <a:pt x="76" y="50"/>
                        <a:pt x="78" y="50"/>
                        <a:pt x="80" y="51"/>
                      </a:cubicBezTo>
                      <a:cubicBezTo>
                        <a:pt x="81" y="51"/>
                        <a:pt x="81" y="52"/>
                        <a:pt x="82" y="52"/>
                      </a:cubicBezTo>
                      <a:cubicBezTo>
                        <a:pt x="85" y="53"/>
                        <a:pt x="88" y="54"/>
                        <a:pt x="89" y="56"/>
                      </a:cubicBezTo>
                      <a:cubicBezTo>
                        <a:pt x="90" y="57"/>
                        <a:pt x="90" y="57"/>
                        <a:pt x="90" y="57"/>
                      </a:cubicBezTo>
                      <a:cubicBezTo>
                        <a:pt x="93" y="62"/>
                        <a:pt x="94" y="63"/>
                        <a:pt x="95" y="63"/>
                      </a:cubicBezTo>
                      <a:cubicBezTo>
                        <a:pt x="99" y="63"/>
                        <a:pt x="104" y="63"/>
                        <a:pt x="108" y="63"/>
                      </a:cubicBezTo>
                      <a:cubicBezTo>
                        <a:pt x="108" y="63"/>
                        <a:pt x="108" y="63"/>
                        <a:pt x="108" y="63"/>
                      </a:cubicBezTo>
                      <a:cubicBezTo>
                        <a:pt x="110" y="63"/>
                        <a:pt x="112" y="64"/>
                        <a:pt x="113" y="64"/>
                      </a:cubicBezTo>
                      <a:cubicBezTo>
                        <a:pt x="114" y="65"/>
                        <a:pt x="115" y="66"/>
                        <a:pt x="116" y="66"/>
                      </a:cubicBezTo>
                      <a:cubicBezTo>
                        <a:pt x="117" y="66"/>
                        <a:pt x="118" y="67"/>
                        <a:pt x="119" y="67"/>
                      </a:cubicBezTo>
                      <a:cubicBezTo>
                        <a:pt x="121" y="68"/>
                        <a:pt x="123" y="69"/>
                        <a:pt x="125" y="69"/>
                      </a:cubicBezTo>
                      <a:cubicBezTo>
                        <a:pt x="125" y="69"/>
                        <a:pt x="125" y="69"/>
                        <a:pt x="125" y="69"/>
                      </a:cubicBezTo>
                      <a:cubicBezTo>
                        <a:pt x="126" y="68"/>
                        <a:pt x="127" y="68"/>
                        <a:pt x="129" y="67"/>
                      </a:cubicBezTo>
                      <a:cubicBezTo>
                        <a:pt x="131" y="66"/>
                        <a:pt x="134" y="65"/>
                        <a:pt x="136" y="65"/>
                      </a:cubicBezTo>
                      <a:cubicBezTo>
                        <a:pt x="137" y="64"/>
                        <a:pt x="139" y="64"/>
                        <a:pt x="140" y="65"/>
                      </a:cubicBezTo>
                      <a:cubicBezTo>
                        <a:pt x="142" y="65"/>
                        <a:pt x="143" y="65"/>
                        <a:pt x="145" y="64"/>
                      </a:cubicBezTo>
                      <a:cubicBezTo>
                        <a:pt x="147" y="63"/>
                        <a:pt x="151" y="59"/>
                        <a:pt x="152" y="58"/>
                      </a:cubicBezTo>
                      <a:cubicBezTo>
                        <a:pt x="151" y="56"/>
                        <a:pt x="151" y="54"/>
                        <a:pt x="151" y="53"/>
                      </a:cubicBezTo>
                      <a:cubicBezTo>
                        <a:pt x="152" y="52"/>
                        <a:pt x="152" y="51"/>
                        <a:pt x="154" y="50"/>
                      </a:cubicBezTo>
                      <a:cubicBezTo>
                        <a:pt x="155" y="50"/>
                        <a:pt x="157" y="51"/>
                        <a:pt x="158" y="51"/>
                      </a:cubicBezTo>
                      <a:cubicBezTo>
                        <a:pt x="158" y="52"/>
                        <a:pt x="159" y="52"/>
                        <a:pt x="159" y="52"/>
                      </a:cubicBezTo>
                      <a:cubicBezTo>
                        <a:pt x="160" y="52"/>
                        <a:pt x="161" y="50"/>
                        <a:pt x="162" y="50"/>
                      </a:cubicBezTo>
                      <a:cubicBezTo>
                        <a:pt x="163" y="49"/>
                        <a:pt x="163" y="48"/>
                        <a:pt x="164" y="48"/>
                      </a:cubicBezTo>
                      <a:cubicBezTo>
                        <a:pt x="164" y="48"/>
                        <a:pt x="165" y="47"/>
                        <a:pt x="166" y="47"/>
                      </a:cubicBezTo>
                      <a:cubicBezTo>
                        <a:pt x="166" y="47"/>
                        <a:pt x="167" y="47"/>
                        <a:pt x="167" y="47"/>
                      </a:cubicBezTo>
                      <a:cubicBezTo>
                        <a:pt x="168" y="46"/>
                        <a:pt x="169" y="45"/>
                        <a:pt x="170" y="44"/>
                      </a:cubicBezTo>
                      <a:cubicBezTo>
                        <a:pt x="170" y="43"/>
                        <a:pt x="171" y="43"/>
                        <a:pt x="171" y="42"/>
                      </a:cubicBezTo>
                      <a:cubicBezTo>
                        <a:pt x="172" y="41"/>
                        <a:pt x="174" y="41"/>
                        <a:pt x="178" y="41"/>
                      </a:cubicBezTo>
                      <a:cubicBezTo>
                        <a:pt x="179" y="41"/>
                        <a:pt x="180" y="41"/>
                        <a:pt x="180" y="41"/>
                      </a:cubicBezTo>
                      <a:cubicBezTo>
                        <a:pt x="181" y="41"/>
                        <a:pt x="181" y="41"/>
                        <a:pt x="181" y="41"/>
                      </a:cubicBezTo>
                      <a:cubicBezTo>
                        <a:pt x="180" y="40"/>
                        <a:pt x="180" y="40"/>
                        <a:pt x="180" y="39"/>
                      </a:cubicBezTo>
                      <a:cubicBezTo>
                        <a:pt x="180" y="38"/>
                        <a:pt x="179" y="37"/>
                        <a:pt x="178" y="36"/>
                      </a:cubicBezTo>
                      <a:cubicBezTo>
                        <a:pt x="178" y="36"/>
                        <a:pt x="178" y="36"/>
                        <a:pt x="177" y="36"/>
                      </a:cubicBezTo>
                      <a:cubicBezTo>
                        <a:pt x="177" y="36"/>
                        <a:pt x="177" y="36"/>
                        <a:pt x="176" y="36"/>
                      </a:cubicBezTo>
                      <a:cubicBezTo>
                        <a:pt x="175" y="37"/>
                        <a:pt x="174" y="38"/>
                        <a:pt x="172" y="38"/>
                      </a:cubicBezTo>
                      <a:cubicBezTo>
                        <a:pt x="171" y="38"/>
                        <a:pt x="171" y="38"/>
                        <a:pt x="171" y="38"/>
                      </a:cubicBezTo>
                      <a:cubicBezTo>
                        <a:pt x="168" y="38"/>
                        <a:pt x="166" y="37"/>
                        <a:pt x="166" y="33"/>
                      </a:cubicBezTo>
                      <a:cubicBezTo>
                        <a:pt x="167" y="29"/>
                        <a:pt x="167" y="27"/>
                        <a:pt x="169" y="24"/>
                      </a:cubicBezTo>
                      <a:cubicBezTo>
                        <a:pt x="170" y="23"/>
                        <a:pt x="170" y="22"/>
                        <a:pt x="171" y="22"/>
                      </a:cubicBezTo>
                      <a:cubicBezTo>
                        <a:pt x="172" y="22"/>
                        <a:pt x="173" y="23"/>
                        <a:pt x="174" y="23"/>
                      </a:cubicBezTo>
                      <a:cubicBezTo>
                        <a:pt x="175" y="24"/>
                        <a:pt x="176" y="24"/>
                        <a:pt x="176" y="24"/>
                      </a:cubicBezTo>
                      <a:cubicBezTo>
                        <a:pt x="179" y="24"/>
                        <a:pt x="180" y="22"/>
                        <a:pt x="181" y="19"/>
                      </a:cubicBezTo>
                      <a:cubicBezTo>
                        <a:pt x="182" y="19"/>
                        <a:pt x="182" y="18"/>
                        <a:pt x="182" y="17"/>
                      </a:cubicBezTo>
                      <a:cubicBezTo>
                        <a:pt x="183" y="15"/>
                        <a:pt x="183" y="13"/>
                        <a:pt x="185" y="11"/>
                      </a:cubicBezTo>
                      <a:cubicBezTo>
                        <a:pt x="186" y="10"/>
                        <a:pt x="187" y="9"/>
                        <a:pt x="187" y="8"/>
                      </a:cubicBezTo>
                      <a:cubicBezTo>
                        <a:pt x="187" y="8"/>
                        <a:pt x="186" y="8"/>
                        <a:pt x="186" y="8"/>
                      </a:cubicBezTo>
                      <a:cubicBezTo>
                        <a:pt x="186" y="8"/>
                        <a:pt x="185" y="8"/>
                        <a:pt x="185" y="8"/>
                      </a:cubicBezTo>
                      <a:cubicBezTo>
                        <a:pt x="183" y="9"/>
                        <a:pt x="183" y="9"/>
                        <a:pt x="183" y="9"/>
                      </a:cubicBezTo>
                      <a:cubicBezTo>
                        <a:pt x="184" y="7"/>
                        <a:pt x="184" y="7"/>
                        <a:pt x="184" y="7"/>
                      </a:cubicBezTo>
                      <a:cubicBezTo>
                        <a:pt x="185" y="3"/>
                        <a:pt x="189" y="1"/>
                        <a:pt x="191" y="1"/>
                      </a:cubicBezTo>
                      <a:cubicBezTo>
                        <a:pt x="198" y="0"/>
                        <a:pt x="198" y="0"/>
                        <a:pt x="198" y="0"/>
                      </a:cubicBezTo>
                      <a:cubicBezTo>
                        <a:pt x="200" y="0"/>
                        <a:pt x="201" y="1"/>
                        <a:pt x="201" y="1"/>
                      </a:cubicBezTo>
                      <a:cubicBezTo>
                        <a:pt x="202" y="2"/>
                        <a:pt x="202" y="2"/>
                        <a:pt x="203" y="2"/>
                      </a:cubicBezTo>
                      <a:cubicBezTo>
                        <a:pt x="203" y="3"/>
                        <a:pt x="204" y="3"/>
                        <a:pt x="205" y="3"/>
                      </a:cubicBezTo>
                      <a:cubicBezTo>
                        <a:pt x="208" y="4"/>
                        <a:pt x="210" y="4"/>
                        <a:pt x="211" y="9"/>
                      </a:cubicBezTo>
                      <a:cubicBezTo>
                        <a:pt x="211" y="10"/>
                        <a:pt x="212" y="12"/>
                        <a:pt x="213" y="13"/>
                      </a:cubicBezTo>
                      <a:cubicBezTo>
                        <a:pt x="213" y="15"/>
                        <a:pt x="214" y="17"/>
                        <a:pt x="214" y="18"/>
                      </a:cubicBezTo>
                      <a:cubicBezTo>
                        <a:pt x="214" y="20"/>
                        <a:pt x="214" y="20"/>
                        <a:pt x="214" y="20"/>
                      </a:cubicBezTo>
                      <a:cubicBezTo>
                        <a:pt x="215" y="24"/>
                        <a:pt x="215" y="24"/>
                        <a:pt x="220" y="25"/>
                      </a:cubicBezTo>
                      <a:cubicBezTo>
                        <a:pt x="224" y="26"/>
                        <a:pt x="227" y="28"/>
                        <a:pt x="228" y="31"/>
                      </a:cubicBezTo>
                      <a:cubicBezTo>
                        <a:pt x="229" y="32"/>
                        <a:pt x="229" y="33"/>
                        <a:pt x="229" y="33"/>
                      </a:cubicBezTo>
                      <a:cubicBezTo>
                        <a:pt x="229" y="35"/>
                        <a:pt x="230" y="36"/>
                        <a:pt x="230" y="36"/>
                      </a:cubicBezTo>
                      <a:cubicBezTo>
                        <a:pt x="231" y="36"/>
                        <a:pt x="231" y="36"/>
                        <a:pt x="232" y="35"/>
                      </a:cubicBezTo>
                      <a:cubicBezTo>
                        <a:pt x="234" y="35"/>
                        <a:pt x="234" y="35"/>
                        <a:pt x="234" y="35"/>
                      </a:cubicBezTo>
                      <a:cubicBezTo>
                        <a:pt x="237" y="33"/>
                        <a:pt x="240" y="32"/>
                        <a:pt x="243" y="31"/>
                      </a:cubicBezTo>
                      <a:cubicBezTo>
                        <a:pt x="245" y="30"/>
                        <a:pt x="245" y="30"/>
                        <a:pt x="245" y="30"/>
                      </a:cubicBezTo>
                      <a:cubicBezTo>
                        <a:pt x="244" y="32"/>
                        <a:pt x="244" y="32"/>
                        <a:pt x="244" y="32"/>
                      </a:cubicBezTo>
                      <a:cubicBezTo>
                        <a:pt x="244" y="33"/>
                        <a:pt x="244" y="34"/>
                        <a:pt x="244" y="35"/>
                      </a:cubicBezTo>
                      <a:cubicBezTo>
                        <a:pt x="244" y="35"/>
                        <a:pt x="244" y="36"/>
                        <a:pt x="244" y="37"/>
                      </a:cubicBezTo>
                      <a:cubicBezTo>
                        <a:pt x="244" y="38"/>
                        <a:pt x="243" y="39"/>
                        <a:pt x="243" y="40"/>
                      </a:cubicBezTo>
                      <a:cubicBezTo>
                        <a:pt x="242" y="40"/>
                        <a:pt x="241" y="41"/>
                        <a:pt x="241" y="42"/>
                      </a:cubicBezTo>
                      <a:cubicBezTo>
                        <a:pt x="241" y="42"/>
                        <a:pt x="241" y="43"/>
                        <a:pt x="241" y="43"/>
                      </a:cubicBezTo>
                      <a:cubicBezTo>
                        <a:pt x="240" y="48"/>
                        <a:pt x="238" y="52"/>
                        <a:pt x="236" y="53"/>
                      </a:cubicBezTo>
                      <a:cubicBezTo>
                        <a:pt x="235" y="53"/>
                        <a:pt x="234" y="52"/>
                        <a:pt x="233" y="52"/>
                      </a:cubicBezTo>
                      <a:cubicBezTo>
                        <a:pt x="233" y="52"/>
                        <a:pt x="232" y="51"/>
                        <a:pt x="232" y="51"/>
                      </a:cubicBezTo>
                      <a:cubicBezTo>
                        <a:pt x="231" y="52"/>
                        <a:pt x="231" y="52"/>
                        <a:pt x="231" y="52"/>
                      </a:cubicBezTo>
                      <a:cubicBezTo>
                        <a:pt x="229" y="53"/>
                        <a:pt x="229" y="54"/>
                        <a:pt x="230" y="55"/>
                      </a:cubicBezTo>
                      <a:cubicBezTo>
                        <a:pt x="231" y="58"/>
                        <a:pt x="230" y="60"/>
                        <a:pt x="229" y="62"/>
                      </a:cubicBezTo>
                      <a:cubicBezTo>
                        <a:pt x="228" y="63"/>
                        <a:pt x="228" y="64"/>
                        <a:pt x="228" y="65"/>
                      </a:cubicBezTo>
                      <a:cubicBezTo>
                        <a:pt x="227" y="68"/>
                        <a:pt x="227" y="68"/>
                        <a:pt x="227" y="68"/>
                      </a:cubicBezTo>
                      <a:cubicBezTo>
                        <a:pt x="226" y="65"/>
                        <a:pt x="226" y="65"/>
                        <a:pt x="226" y="65"/>
                      </a:cubicBezTo>
                      <a:cubicBezTo>
                        <a:pt x="226" y="65"/>
                        <a:pt x="225" y="65"/>
                        <a:pt x="225" y="65"/>
                      </a:cubicBezTo>
                      <a:cubicBezTo>
                        <a:pt x="225" y="65"/>
                        <a:pt x="225" y="64"/>
                        <a:pt x="225" y="64"/>
                      </a:cubicBezTo>
                      <a:cubicBezTo>
                        <a:pt x="223" y="67"/>
                        <a:pt x="222" y="69"/>
                        <a:pt x="218" y="69"/>
                      </a:cubicBezTo>
                      <a:cubicBezTo>
                        <a:pt x="219" y="70"/>
                        <a:pt x="219" y="71"/>
                        <a:pt x="218" y="71"/>
                      </a:cubicBezTo>
                      <a:cubicBezTo>
                        <a:pt x="218" y="72"/>
                        <a:pt x="217" y="72"/>
                        <a:pt x="216" y="72"/>
                      </a:cubicBezTo>
                      <a:cubicBezTo>
                        <a:pt x="216" y="72"/>
                        <a:pt x="215" y="72"/>
                        <a:pt x="214" y="72"/>
                      </a:cubicBezTo>
                      <a:cubicBezTo>
                        <a:pt x="213" y="72"/>
                        <a:pt x="213" y="71"/>
                        <a:pt x="212" y="71"/>
                      </a:cubicBezTo>
                      <a:cubicBezTo>
                        <a:pt x="211" y="73"/>
                        <a:pt x="209" y="74"/>
                        <a:pt x="208" y="75"/>
                      </a:cubicBezTo>
                      <a:cubicBezTo>
                        <a:pt x="207" y="75"/>
                        <a:pt x="206" y="76"/>
                        <a:pt x="205" y="77"/>
                      </a:cubicBezTo>
                      <a:cubicBezTo>
                        <a:pt x="205" y="77"/>
                        <a:pt x="204" y="77"/>
                        <a:pt x="204" y="78"/>
                      </a:cubicBezTo>
                      <a:cubicBezTo>
                        <a:pt x="204" y="79"/>
                        <a:pt x="203" y="80"/>
                        <a:pt x="202" y="80"/>
                      </a:cubicBezTo>
                      <a:cubicBezTo>
                        <a:pt x="201" y="80"/>
                        <a:pt x="201" y="80"/>
                        <a:pt x="201" y="80"/>
                      </a:cubicBezTo>
                      <a:cubicBezTo>
                        <a:pt x="200" y="80"/>
                        <a:pt x="199" y="80"/>
                        <a:pt x="198" y="81"/>
                      </a:cubicBezTo>
                      <a:cubicBezTo>
                        <a:pt x="197" y="81"/>
                        <a:pt x="197" y="82"/>
                        <a:pt x="196" y="82"/>
                      </a:cubicBezTo>
                      <a:cubicBezTo>
                        <a:pt x="194" y="84"/>
                        <a:pt x="192" y="86"/>
                        <a:pt x="190" y="86"/>
                      </a:cubicBezTo>
                      <a:cubicBezTo>
                        <a:pt x="184" y="86"/>
                        <a:pt x="184" y="86"/>
                        <a:pt x="184" y="86"/>
                      </a:cubicBezTo>
                      <a:cubicBezTo>
                        <a:pt x="189" y="84"/>
                        <a:pt x="189" y="84"/>
                        <a:pt x="189" y="84"/>
                      </a:cubicBezTo>
                      <a:cubicBezTo>
                        <a:pt x="190" y="83"/>
                        <a:pt x="191" y="83"/>
                        <a:pt x="191" y="82"/>
                      </a:cubicBezTo>
                      <a:cubicBezTo>
                        <a:pt x="191" y="82"/>
                        <a:pt x="190" y="82"/>
                        <a:pt x="190" y="82"/>
                      </a:cubicBezTo>
                      <a:cubicBezTo>
                        <a:pt x="189" y="81"/>
                        <a:pt x="189" y="81"/>
                        <a:pt x="189" y="81"/>
                      </a:cubicBezTo>
                      <a:cubicBezTo>
                        <a:pt x="189" y="80"/>
                        <a:pt x="189" y="80"/>
                        <a:pt x="189" y="80"/>
                      </a:cubicBezTo>
                      <a:cubicBezTo>
                        <a:pt x="190" y="80"/>
                        <a:pt x="190" y="80"/>
                        <a:pt x="190" y="79"/>
                      </a:cubicBezTo>
                      <a:cubicBezTo>
                        <a:pt x="191" y="78"/>
                        <a:pt x="193" y="76"/>
                        <a:pt x="193" y="76"/>
                      </a:cubicBezTo>
                      <a:cubicBezTo>
                        <a:pt x="192" y="75"/>
                        <a:pt x="192" y="74"/>
                        <a:pt x="191" y="74"/>
                      </a:cubicBezTo>
                      <a:cubicBezTo>
                        <a:pt x="191" y="74"/>
                        <a:pt x="190" y="74"/>
                        <a:pt x="189" y="76"/>
                      </a:cubicBezTo>
                      <a:cubicBezTo>
                        <a:pt x="188" y="77"/>
                        <a:pt x="187" y="78"/>
                        <a:pt x="186" y="79"/>
                      </a:cubicBezTo>
                      <a:cubicBezTo>
                        <a:pt x="185" y="79"/>
                        <a:pt x="184" y="80"/>
                        <a:pt x="184" y="81"/>
                      </a:cubicBezTo>
                      <a:cubicBezTo>
                        <a:pt x="182" y="82"/>
                        <a:pt x="180" y="83"/>
                        <a:pt x="179" y="83"/>
                      </a:cubicBezTo>
                      <a:cubicBezTo>
                        <a:pt x="179" y="83"/>
                        <a:pt x="178" y="84"/>
                        <a:pt x="178" y="84"/>
                      </a:cubicBezTo>
                      <a:cubicBezTo>
                        <a:pt x="177" y="85"/>
                        <a:pt x="177" y="85"/>
                        <a:pt x="177" y="86"/>
                      </a:cubicBezTo>
                      <a:cubicBezTo>
                        <a:pt x="177" y="86"/>
                        <a:pt x="177" y="87"/>
                        <a:pt x="178" y="87"/>
                      </a:cubicBezTo>
                      <a:cubicBezTo>
                        <a:pt x="180" y="88"/>
                        <a:pt x="180" y="89"/>
                        <a:pt x="181" y="90"/>
                      </a:cubicBezTo>
                      <a:cubicBezTo>
                        <a:pt x="182" y="91"/>
                        <a:pt x="182" y="91"/>
                        <a:pt x="183" y="92"/>
                      </a:cubicBezTo>
                      <a:cubicBezTo>
                        <a:pt x="184" y="92"/>
                        <a:pt x="184" y="91"/>
                        <a:pt x="185" y="90"/>
                      </a:cubicBezTo>
                      <a:cubicBezTo>
                        <a:pt x="186" y="90"/>
                        <a:pt x="187" y="89"/>
                        <a:pt x="188" y="89"/>
                      </a:cubicBezTo>
                      <a:cubicBezTo>
                        <a:pt x="189" y="89"/>
                        <a:pt x="189" y="89"/>
                        <a:pt x="189" y="89"/>
                      </a:cubicBezTo>
                      <a:cubicBezTo>
                        <a:pt x="191" y="90"/>
                        <a:pt x="193" y="91"/>
                        <a:pt x="195" y="91"/>
                      </a:cubicBezTo>
                      <a:cubicBezTo>
                        <a:pt x="196" y="91"/>
                        <a:pt x="196" y="91"/>
                        <a:pt x="196" y="91"/>
                      </a:cubicBezTo>
                      <a:cubicBezTo>
                        <a:pt x="196" y="92"/>
                        <a:pt x="196" y="92"/>
                        <a:pt x="196" y="92"/>
                      </a:cubicBezTo>
                      <a:cubicBezTo>
                        <a:pt x="196" y="93"/>
                        <a:pt x="196" y="94"/>
                        <a:pt x="195" y="95"/>
                      </a:cubicBezTo>
                      <a:cubicBezTo>
                        <a:pt x="194" y="96"/>
                        <a:pt x="194" y="96"/>
                        <a:pt x="194" y="96"/>
                      </a:cubicBezTo>
                      <a:cubicBezTo>
                        <a:pt x="193" y="95"/>
                        <a:pt x="193" y="95"/>
                        <a:pt x="193" y="95"/>
                      </a:cubicBezTo>
                      <a:cubicBezTo>
                        <a:pt x="193" y="95"/>
                        <a:pt x="193" y="95"/>
                        <a:pt x="193" y="95"/>
                      </a:cubicBezTo>
                      <a:cubicBezTo>
                        <a:pt x="192" y="95"/>
                        <a:pt x="191" y="96"/>
                        <a:pt x="190" y="96"/>
                      </a:cubicBezTo>
                      <a:cubicBezTo>
                        <a:pt x="189" y="97"/>
                        <a:pt x="188" y="98"/>
                        <a:pt x="187" y="98"/>
                      </a:cubicBezTo>
                      <a:cubicBezTo>
                        <a:pt x="186" y="100"/>
                        <a:pt x="185" y="101"/>
                        <a:pt x="184" y="102"/>
                      </a:cubicBezTo>
                      <a:cubicBezTo>
                        <a:pt x="184" y="103"/>
                        <a:pt x="183" y="103"/>
                        <a:pt x="183" y="103"/>
                      </a:cubicBezTo>
                      <a:cubicBezTo>
                        <a:pt x="186" y="106"/>
                        <a:pt x="188" y="109"/>
                        <a:pt x="189" y="112"/>
                      </a:cubicBezTo>
                      <a:cubicBezTo>
                        <a:pt x="190" y="114"/>
                        <a:pt x="192" y="116"/>
                        <a:pt x="193" y="118"/>
                      </a:cubicBezTo>
                      <a:cubicBezTo>
                        <a:pt x="196" y="120"/>
                        <a:pt x="196" y="120"/>
                        <a:pt x="196" y="120"/>
                      </a:cubicBezTo>
                      <a:cubicBezTo>
                        <a:pt x="192" y="119"/>
                        <a:pt x="192" y="119"/>
                        <a:pt x="192" y="119"/>
                      </a:cubicBezTo>
                      <a:cubicBezTo>
                        <a:pt x="192" y="119"/>
                        <a:pt x="191" y="119"/>
                        <a:pt x="191" y="119"/>
                      </a:cubicBezTo>
                      <a:cubicBezTo>
                        <a:pt x="192" y="119"/>
                        <a:pt x="192" y="120"/>
                        <a:pt x="192" y="120"/>
                      </a:cubicBezTo>
                      <a:cubicBezTo>
                        <a:pt x="194" y="122"/>
                        <a:pt x="194" y="122"/>
                        <a:pt x="194" y="122"/>
                      </a:cubicBezTo>
                      <a:cubicBezTo>
                        <a:pt x="193" y="123"/>
                        <a:pt x="193" y="123"/>
                        <a:pt x="193" y="123"/>
                      </a:cubicBezTo>
                      <a:cubicBezTo>
                        <a:pt x="192" y="123"/>
                        <a:pt x="191" y="124"/>
                        <a:pt x="190" y="124"/>
                      </a:cubicBezTo>
                      <a:cubicBezTo>
                        <a:pt x="191" y="124"/>
                        <a:pt x="192" y="125"/>
                        <a:pt x="193" y="126"/>
                      </a:cubicBezTo>
                      <a:cubicBezTo>
                        <a:pt x="194" y="127"/>
                        <a:pt x="194" y="127"/>
                        <a:pt x="194" y="127"/>
                      </a:cubicBezTo>
                      <a:cubicBezTo>
                        <a:pt x="193" y="127"/>
                        <a:pt x="193" y="127"/>
                        <a:pt x="193" y="127"/>
                      </a:cubicBezTo>
                      <a:cubicBezTo>
                        <a:pt x="193" y="127"/>
                        <a:pt x="193" y="127"/>
                        <a:pt x="193" y="127"/>
                      </a:cubicBezTo>
                      <a:cubicBezTo>
                        <a:pt x="193" y="128"/>
                        <a:pt x="193" y="128"/>
                        <a:pt x="193" y="128"/>
                      </a:cubicBezTo>
                      <a:cubicBezTo>
                        <a:pt x="193" y="128"/>
                        <a:pt x="193" y="129"/>
                        <a:pt x="193" y="129"/>
                      </a:cubicBezTo>
                      <a:cubicBezTo>
                        <a:pt x="193" y="130"/>
                        <a:pt x="193" y="130"/>
                        <a:pt x="192" y="130"/>
                      </a:cubicBezTo>
                      <a:cubicBezTo>
                        <a:pt x="192" y="132"/>
                        <a:pt x="192" y="134"/>
                        <a:pt x="191" y="135"/>
                      </a:cubicBezTo>
                      <a:cubicBezTo>
                        <a:pt x="191" y="135"/>
                        <a:pt x="191" y="135"/>
                        <a:pt x="191" y="135"/>
                      </a:cubicBezTo>
                      <a:cubicBezTo>
                        <a:pt x="190" y="135"/>
                        <a:pt x="190" y="135"/>
                        <a:pt x="190" y="135"/>
                      </a:cubicBezTo>
                      <a:cubicBezTo>
                        <a:pt x="190" y="135"/>
                        <a:pt x="190" y="135"/>
                        <a:pt x="190" y="135"/>
                      </a:cubicBezTo>
                      <a:cubicBezTo>
                        <a:pt x="189" y="135"/>
                        <a:pt x="187" y="139"/>
                        <a:pt x="186" y="140"/>
                      </a:cubicBezTo>
                      <a:cubicBezTo>
                        <a:pt x="186" y="141"/>
                        <a:pt x="186" y="142"/>
                        <a:pt x="185" y="142"/>
                      </a:cubicBezTo>
                      <a:cubicBezTo>
                        <a:pt x="184" y="144"/>
                        <a:pt x="184" y="144"/>
                        <a:pt x="184" y="144"/>
                      </a:cubicBezTo>
                      <a:cubicBezTo>
                        <a:pt x="184" y="145"/>
                        <a:pt x="184" y="146"/>
                        <a:pt x="183" y="147"/>
                      </a:cubicBezTo>
                      <a:cubicBezTo>
                        <a:pt x="183" y="148"/>
                        <a:pt x="183" y="148"/>
                        <a:pt x="183" y="148"/>
                      </a:cubicBezTo>
                      <a:cubicBezTo>
                        <a:pt x="182" y="147"/>
                        <a:pt x="182" y="147"/>
                        <a:pt x="182" y="147"/>
                      </a:cubicBezTo>
                      <a:cubicBezTo>
                        <a:pt x="182" y="148"/>
                        <a:pt x="181" y="149"/>
                        <a:pt x="177" y="153"/>
                      </a:cubicBezTo>
                      <a:cubicBezTo>
                        <a:pt x="176" y="153"/>
                        <a:pt x="176" y="154"/>
                        <a:pt x="176" y="154"/>
                      </a:cubicBezTo>
                      <a:cubicBezTo>
                        <a:pt x="174" y="156"/>
                        <a:pt x="171" y="157"/>
                        <a:pt x="168" y="158"/>
                      </a:cubicBezTo>
                      <a:cubicBezTo>
                        <a:pt x="167" y="158"/>
                        <a:pt x="166" y="159"/>
                        <a:pt x="165" y="159"/>
                      </a:cubicBezTo>
                      <a:cubicBezTo>
                        <a:pt x="164" y="159"/>
                        <a:pt x="164" y="159"/>
                        <a:pt x="164" y="159"/>
                      </a:cubicBezTo>
                      <a:cubicBezTo>
                        <a:pt x="164" y="159"/>
                        <a:pt x="164" y="160"/>
                        <a:pt x="164" y="160"/>
                      </a:cubicBezTo>
                      <a:cubicBezTo>
                        <a:pt x="164" y="160"/>
                        <a:pt x="164" y="160"/>
                        <a:pt x="164" y="160"/>
                      </a:cubicBezTo>
                      <a:cubicBezTo>
                        <a:pt x="163" y="160"/>
                        <a:pt x="163" y="160"/>
                        <a:pt x="163" y="160"/>
                      </a:cubicBezTo>
                      <a:cubicBezTo>
                        <a:pt x="162" y="160"/>
                        <a:pt x="162" y="160"/>
                        <a:pt x="161" y="160"/>
                      </a:cubicBezTo>
                      <a:cubicBezTo>
                        <a:pt x="161" y="160"/>
                        <a:pt x="161" y="160"/>
                        <a:pt x="160" y="160"/>
                      </a:cubicBezTo>
                      <a:cubicBezTo>
                        <a:pt x="161" y="163"/>
                        <a:pt x="161" y="163"/>
                        <a:pt x="161" y="163"/>
                      </a:cubicBezTo>
                      <a:cubicBezTo>
                        <a:pt x="159" y="160"/>
                        <a:pt x="159" y="160"/>
                        <a:pt x="159" y="160"/>
                      </a:cubicBezTo>
                      <a:cubicBezTo>
                        <a:pt x="159" y="160"/>
                        <a:pt x="159" y="160"/>
                        <a:pt x="158" y="160"/>
                      </a:cubicBezTo>
                      <a:cubicBezTo>
                        <a:pt x="157" y="162"/>
                        <a:pt x="154" y="163"/>
                        <a:pt x="152" y="164"/>
                      </a:cubicBezTo>
                      <a:cubicBezTo>
                        <a:pt x="150" y="164"/>
                        <a:pt x="148" y="165"/>
                        <a:pt x="147" y="165"/>
                      </a:cubicBezTo>
                      <a:cubicBezTo>
                        <a:pt x="147" y="166"/>
                        <a:pt x="147" y="166"/>
                        <a:pt x="148" y="167"/>
                      </a:cubicBezTo>
                      <a:cubicBezTo>
                        <a:pt x="149" y="168"/>
                        <a:pt x="149" y="168"/>
                        <a:pt x="149" y="168"/>
                      </a:cubicBezTo>
                      <a:cubicBezTo>
                        <a:pt x="148" y="168"/>
                        <a:pt x="148" y="168"/>
                        <a:pt x="148" y="168"/>
                      </a:cubicBezTo>
                      <a:cubicBezTo>
                        <a:pt x="147" y="169"/>
                        <a:pt x="147" y="169"/>
                        <a:pt x="146" y="169"/>
                      </a:cubicBezTo>
                      <a:close/>
                      <a:moveTo>
                        <a:pt x="146" y="160"/>
                      </a:moveTo>
                      <a:cubicBezTo>
                        <a:pt x="145" y="163"/>
                        <a:pt x="145" y="163"/>
                        <a:pt x="145" y="163"/>
                      </a:cubicBezTo>
                      <a:cubicBezTo>
                        <a:pt x="145" y="163"/>
                        <a:pt x="145" y="164"/>
                        <a:pt x="145" y="165"/>
                      </a:cubicBezTo>
                      <a:cubicBezTo>
                        <a:pt x="145" y="165"/>
                        <a:pt x="145" y="165"/>
                        <a:pt x="145" y="165"/>
                      </a:cubicBezTo>
                      <a:cubicBezTo>
                        <a:pt x="146" y="163"/>
                        <a:pt x="148" y="162"/>
                        <a:pt x="151" y="162"/>
                      </a:cubicBezTo>
                      <a:cubicBezTo>
                        <a:pt x="154" y="161"/>
                        <a:pt x="157" y="160"/>
                        <a:pt x="157" y="158"/>
                      </a:cubicBezTo>
                      <a:cubicBezTo>
                        <a:pt x="156" y="155"/>
                        <a:pt x="156" y="155"/>
                        <a:pt x="156" y="155"/>
                      </a:cubicBezTo>
                      <a:cubicBezTo>
                        <a:pt x="158" y="158"/>
                        <a:pt x="158" y="158"/>
                        <a:pt x="158" y="158"/>
                      </a:cubicBezTo>
                      <a:cubicBezTo>
                        <a:pt x="158" y="158"/>
                        <a:pt x="158" y="158"/>
                        <a:pt x="159" y="158"/>
                      </a:cubicBezTo>
                      <a:cubicBezTo>
                        <a:pt x="159" y="158"/>
                        <a:pt x="158" y="158"/>
                        <a:pt x="158" y="157"/>
                      </a:cubicBezTo>
                      <a:cubicBezTo>
                        <a:pt x="160" y="157"/>
                        <a:pt x="160" y="157"/>
                        <a:pt x="160" y="157"/>
                      </a:cubicBezTo>
                      <a:cubicBezTo>
                        <a:pt x="160" y="157"/>
                        <a:pt x="161" y="157"/>
                        <a:pt x="161" y="157"/>
                      </a:cubicBezTo>
                      <a:cubicBezTo>
                        <a:pt x="162" y="157"/>
                        <a:pt x="162" y="157"/>
                        <a:pt x="162" y="157"/>
                      </a:cubicBezTo>
                      <a:cubicBezTo>
                        <a:pt x="163" y="157"/>
                        <a:pt x="163" y="157"/>
                        <a:pt x="163" y="157"/>
                      </a:cubicBezTo>
                      <a:cubicBezTo>
                        <a:pt x="163" y="157"/>
                        <a:pt x="163" y="157"/>
                        <a:pt x="164" y="157"/>
                      </a:cubicBezTo>
                      <a:cubicBezTo>
                        <a:pt x="165" y="156"/>
                        <a:pt x="165" y="156"/>
                        <a:pt x="165" y="156"/>
                      </a:cubicBezTo>
                      <a:cubicBezTo>
                        <a:pt x="165" y="157"/>
                        <a:pt x="165" y="157"/>
                        <a:pt x="165" y="157"/>
                      </a:cubicBezTo>
                      <a:cubicBezTo>
                        <a:pt x="166" y="157"/>
                        <a:pt x="167" y="156"/>
                        <a:pt x="167" y="156"/>
                      </a:cubicBezTo>
                      <a:cubicBezTo>
                        <a:pt x="170" y="155"/>
                        <a:pt x="173" y="154"/>
                        <a:pt x="175" y="152"/>
                      </a:cubicBezTo>
                      <a:cubicBezTo>
                        <a:pt x="175" y="152"/>
                        <a:pt x="175" y="152"/>
                        <a:pt x="175" y="152"/>
                      </a:cubicBezTo>
                      <a:cubicBezTo>
                        <a:pt x="179" y="147"/>
                        <a:pt x="181" y="146"/>
                        <a:pt x="182" y="145"/>
                      </a:cubicBezTo>
                      <a:cubicBezTo>
                        <a:pt x="182" y="145"/>
                        <a:pt x="182" y="144"/>
                        <a:pt x="182" y="144"/>
                      </a:cubicBezTo>
                      <a:cubicBezTo>
                        <a:pt x="182" y="142"/>
                        <a:pt x="183" y="141"/>
                        <a:pt x="184" y="140"/>
                      </a:cubicBezTo>
                      <a:cubicBezTo>
                        <a:pt x="185" y="138"/>
                        <a:pt x="185" y="138"/>
                        <a:pt x="185" y="138"/>
                      </a:cubicBezTo>
                      <a:cubicBezTo>
                        <a:pt x="185" y="138"/>
                        <a:pt x="185" y="138"/>
                        <a:pt x="185" y="138"/>
                      </a:cubicBezTo>
                      <a:cubicBezTo>
                        <a:pt x="186" y="136"/>
                        <a:pt x="188" y="134"/>
                        <a:pt x="189" y="133"/>
                      </a:cubicBezTo>
                      <a:cubicBezTo>
                        <a:pt x="190" y="132"/>
                        <a:pt x="190" y="131"/>
                        <a:pt x="190" y="130"/>
                      </a:cubicBezTo>
                      <a:cubicBezTo>
                        <a:pt x="189" y="129"/>
                        <a:pt x="189" y="129"/>
                        <a:pt x="189" y="129"/>
                      </a:cubicBezTo>
                      <a:cubicBezTo>
                        <a:pt x="191" y="129"/>
                        <a:pt x="191" y="129"/>
                        <a:pt x="191" y="129"/>
                      </a:cubicBezTo>
                      <a:cubicBezTo>
                        <a:pt x="191" y="129"/>
                        <a:pt x="191" y="129"/>
                        <a:pt x="191" y="129"/>
                      </a:cubicBezTo>
                      <a:cubicBezTo>
                        <a:pt x="190" y="127"/>
                        <a:pt x="190" y="127"/>
                        <a:pt x="190" y="127"/>
                      </a:cubicBezTo>
                      <a:cubicBezTo>
                        <a:pt x="191" y="127"/>
                        <a:pt x="191" y="127"/>
                        <a:pt x="191" y="127"/>
                      </a:cubicBezTo>
                      <a:cubicBezTo>
                        <a:pt x="189" y="126"/>
                        <a:pt x="188" y="126"/>
                        <a:pt x="186" y="126"/>
                      </a:cubicBezTo>
                      <a:cubicBezTo>
                        <a:pt x="180" y="128"/>
                        <a:pt x="180" y="128"/>
                        <a:pt x="180" y="128"/>
                      </a:cubicBezTo>
                      <a:cubicBezTo>
                        <a:pt x="185" y="125"/>
                        <a:pt x="185" y="125"/>
                        <a:pt x="185" y="125"/>
                      </a:cubicBezTo>
                      <a:cubicBezTo>
                        <a:pt x="187" y="124"/>
                        <a:pt x="189" y="123"/>
                        <a:pt x="191" y="122"/>
                      </a:cubicBezTo>
                      <a:cubicBezTo>
                        <a:pt x="189" y="120"/>
                        <a:pt x="188" y="118"/>
                        <a:pt x="185" y="118"/>
                      </a:cubicBezTo>
                      <a:cubicBezTo>
                        <a:pt x="180" y="118"/>
                        <a:pt x="180" y="118"/>
                        <a:pt x="180" y="118"/>
                      </a:cubicBezTo>
                      <a:cubicBezTo>
                        <a:pt x="185" y="116"/>
                        <a:pt x="185" y="116"/>
                        <a:pt x="185" y="116"/>
                      </a:cubicBezTo>
                      <a:cubicBezTo>
                        <a:pt x="187" y="116"/>
                        <a:pt x="188" y="116"/>
                        <a:pt x="190" y="116"/>
                      </a:cubicBezTo>
                      <a:cubicBezTo>
                        <a:pt x="189" y="115"/>
                        <a:pt x="188" y="114"/>
                        <a:pt x="188" y="112"/>
                      </a:cubicBezTo>
                      <a:cubicBezTo>
                        <a:pt x="186" y="109"/>
                        <a:pt x="184" y="106"/>
                        <a:pt x="181" y="105"/>
                      </a:cubicBezTo>
                      <a:cubicBezTo>
                        <a:pt x="180" y="104"/>
                        <a:pt x="180" y="104"/>
                        <a:pt x="180" y="104"/>
                      </a:cubicBezTo>
                      <a:cubicBezTo>
                        <a:pt x="181" y="103"/>
                        <a:pt x="181" y="103"/>
                        <a:pt x="181" y="103"/>
                      </a:cubicBezTo>
                      <a:cubicBezTo>
                        <a:pt x="181" y="103"/>
                        <a:pt x="182" y="102"/>
                        <a:pt x="182" y="101"/>
                      </a:cubicBezTo>
                      <a:cubicBezTo>
                        <a:pt x="183" y="100"/>
                        <a:pt x="185" y="98"/>
                        <a:pt x="185" y="97"/>
                      </a:cubicBezTo>
                      <a:cubicBezTo>
                        <a:pt x="185" y="96"/>
                        <a:pt x="185" y="96"/>
                        <a:pt x="185" y="96"/>
                      </a:cubicBezTo>
                      <a:cubicBezTo>
                        <a:pt x="186" y="96"/>
                        <a:pt x="186" y="96"/>
                        <a:pt x="186" y="96"/>
                      </a:cubicBezTo>
                      <a:cubicBezTo>
                        <a:pt x="187" y="96"/>
                        <a:pt x="188" y="96"/>
                        <a:pt x="188" y="95"/>
                      </a:cubicBezTo>
                      <a:cubicBezTo>
                        <a:pt x="190" y="94"/>
                        <a:pt x="191" y="93"/>
                        <a:pt x="193" y="93"/>
                      </a:cubicBezTo>
                      <a:cubicBezTo>
                        <a:pt x="193" y="93"/>
                        <a:pt x="193" y="93"/>
                        <a:pt x="194" y="93"/>
                      </a:cubicBezTo>
                      <a:cubicBezTo>
                        <a:pt x="194" y="93"/>
                        <a:pt x="194" y="93"/>
                        <a:pt x="194" y="93"/>
                      </a:cubicBezTo>
                      <a:cubicBezTo>
                        <a:pt x="192" y="92"/>
                        <a:pt x="190" y="92"/>
                        <a:pt x="188" y="91"/>
                      </a:cubicBezTo>
                      <a:cubicBezTo>
                        <a:pt x="188" y="91"/>
                        <a:pt x="187" y="91"/>
                        <a:pt x="186" y="92"/>
                      </a:cubicBezTo>
                      <a:cubicBezTo>
                        <a:pt x="185" y="93"/>
                        <a:pt x="184" y="94"/>
                        <a:pt x="182" y="94"/>
                      </a:cubicBezTo>
                      <a:cubicBezTo>
                        <a:pt x="181" y="93"/>
                        <a:pt x="180" y="92"/>
                        <a:pt x="179" y="91"/>
                      </a:cubicBezTo>
                      <a:cubicBezTo>
                        <a:pt x="179" y="90"/>
                        <a:pt x="178" y="90"/>
                        <a:pt x="177" y="89"/>
                      </a:cubicBezTo>
                      <a:cubicBezTo>
                        <a:pt x="176" y="88"/>
                        <a:pt x="175" y="87"/>
                        <a:pt x="175" y="86"/>
                      </a:cubicBezTo>
                      <a:cubicBezTo>
                        <a:pt x="175" y="85"/>
                        <a:pt x="175" y="84"/>
                        <a:pt x="176" y="83"/>
                      </a:cubicBezTo>
                      <a:cubicBezTo>
                        <a:pt x="176" y="82"/>
                        <a:pt x="178" y="82"/>
                        <a:pt x="179" y="81"/>
                      </a:cubicBezTo>
                      <a:cubicBezTo>
                        <a:pt x="180" y="81"/>
                        <a:pt x="181" y="81"/>
                        <a:pt x="182" y="80"/>
                      </a:cubicBezTo>
                      <a:cubicBezTo>
                        <a:pt x="183" y="78"/>
                        <a:pt x="184" y="78"/>
                        <a:pt x="185" y="77"/>
                      </a:cubicBezTo>
                      <a:cubicBezTo>
                        <a:pt x="186" y="76"/>
                        <a:pt x="187" y="76"/>
                        <a:pt x="188" y="75"/>
                      </a:cubicBezTo>
                      <a:cubicBezTo>
                        <a:pt x="189" y="73"/>
                        <a:pt x="190" y="72"/>
                        <a:pt x="191" y="72"/>
                      </a:cubicBezTo>
                      <a:cubicBezTo>
                        <a:pt x="193" y="72"/>
                        <a:pt x="194" y="74"/>
                        <a:pt x="194" y="75"/>
                      </a:cubicBezTo>
                      <a:cubicBezTo>
                        <a:pt x="195" y="77"/>
                        <a:pt x="194" y="78"/>
                        <a:pt x="192" y="80"/>
                      </a:cubicBezTo>
                      <a:cubicBezTo>
                        <a:pt x="192" y="80"/>
                        <a:pt x="192" y="81"/>
                        <a:pt x="192" y="81"/>
                      </a:cubicBezTo>
                      <a:cubicBezTo>
                        <a:pt x="192" y="81"/>
                        <a:pt x="193" y="82"/>
                        <a:pt x="193" y="82"/>
                      </a:cubicBezTo>
                      <a:cubicBezTo>
                        <a:pt x="193" y="82"/>
                        <a:pt x="194" y="81"/>
                        <a:pt x="195" y="81"/>
                      </a:cubicBezTo>
                      <a:cubicBezTo>
                        <a:pt x="196" y="80"/>
                        <a:pt x="196" y="80"/>
                        <a:pt x="197" y="79"/>
                      </a:cubicBezTo>
                      <a:cubicBezTo>
                        <a:pt x="198" y="79"/>
                        <a:pt x="199" y="78"/>
                        <a:pt x="200" y="78"/>
                      </a:cubicBezTo>
                      <a:cubicBezTo>
                        <a:pt x="201" y="78"/>
                        <a:pt x="201" y="78"/>
                        <a:pt x="201" y="78"/>
                      </a:cubicBezTo>
                      <a:cubicBezTo>
                        <a:pt x="202" y="78"/>
                        <a:pt x="202" y="78"/>
                        <a:pt x="202" y="77"/>
                      </a:cubicBezTo>
                      <a:cubicBezTo>
                        <a:pt x="203" y="76"/>
                        <a:pt x="203" y="76"/>
                        <a:pt x="204" y="75"/>
                      </a:cubicBezTo>
                      <a:cubicBezTo>
                        <a:pt x="205" y="74"/>
                        <a:pt x="206" y="74"/>
                        <a:pt x="207" y="73"/>
                      </a:cubicBezTo>
                      <a:cubicBezTo>
                        <a:pt x="208" y="72"/>
                        <a:pt x="210" y="71"/>
                        <a:pt x="211" y="70"/>
                      </a:cubicBezTo>
                      <a:cubicBezTo>
                        <a:pt x="212" y="69"/>
                        <a:pt x="213" y="69"/>
                        <a:pt x="214" y="70"/>
                      </a:cubicBezTo>
                      <a:cubicBezTo>
                        <a:pt x="215" y="70"/>
                        <a:pt x="216" y="70"/>
                        <a:pt x="216" y="70"/>
                      </a:cubicBezTo>
                      <a:cubicBezTo>
                        <a:pt x="217" y="70"/>
                        <a:pt x="217" y="70"/>
                        <a:pt x="216" y="68"/>
                      </a:cubicBezTo>
                      <a:cubicBezTo>
                        <a:pt x="216" y="67"/>
                        <a:pt x="216" y="67"/>
                        <a:pt x="216" y="67"/>
                      </a:cubicBezTo>
                      <a:cubicBezTo>
                        <a:pt x="217" y="67"/>
                        <a:pt x="217" y="67"/>
                        <a:pt x="217" y="67"/>
                      </a:cubicBezTo>
                      <a:cubicBezTo>
                        <a:pt x="220" y="67"/>
                        <a:pt x="222" y="66"/>
                        <a:pt x="224" y="63"/>
                      </a:cubicBezTo>
                      <a:cubicBezTo>
                        <a:pt x="225" y="61"/>
                        <a:pt x="225" y="61"/>
                        <a:pt x="225" y="61"/>
                      </a:cubicBezTo>
                      <a:cubicBezTo>
                        <a:pt x="225" y="62"/>
                        <a:pt x="225" y="62"/>
                        <a:pt x="225" y="62"/>
                      </a:cubicBezTo>
                      <a:cubicBezTo>
                        <a:pt x="226" y="62"/>
                        <a:pt x="226" y="63"/>
                        <a:pt x="226" y="63"/>
                      </a:cubicBezTo>
                      <a:cubicBezTo>
                        <a:pt x="226" y="62"/>
                        <a:pt x="227" y="61"/>
                        <a:pt x="227" y="61"/>
                      </a:cubicBezTo>
                      <a:cubicBezTo>
                        <a:pt x="228" y="59"/>
                        <a:pt x="229" y="58"/>
                        <a:pt x="228" y="56"/>
                      </a:cubicBezTo>
                      <a:cubicBezTo>
                        <a:pt x="227" y="53"/>
                        <a:pt x="228" y="52"/>
                        <a:pt x="229" y="51"/>
                      </a:cubicBezTo>
                      <a:cubicBezTo>
                        <a:pt x="230" y="51"/>
                        <a:pt x="230" y="50"/>
                        <a:pt x="231" y="50"/>
                      </a:cubicBezTo>
                      <a:cubicBezTo>
                        <a:pt x="231" y="49"/>
                        <a:pt x="233" y="50"/>
                        <a:pt x="234" y="50"/>
                      </a:cubicBezTo>
                      <a:cubicBezTo>
                        <a:pt x="234" y="50"/>
                        <a:pt x="235" y="51"/>
                        <a:pt x="235" y="51"/>
                      </a:cubicBezTo>
                      <a:cubicBezTo>
                        <a:pt x="237" y="50"/>
                        <a:pt x="238" y="45"/>
                        <a:pt x="239" y="43"/>
                      </a:cubicBezTo>
                      <a:cubicBezTo>
                        <a:pt x="239" y="42"/>
                        <a:pt x="239" y="42"/>
                        <a:pt x="239" y="41"/>
                      </a:cubicBezTo>
                      <a:cubicBezTo>
                        <a:pt x="240" y="40"/>
                        <a:pt x="240" y="39"/>
                        <a:pt x="241" y="38"/>
                      </a:cubicBezTo>
                      <a:cubicBezTo>
                        <a:pt x="241" y="38"/>
                        <a:pt x="242" y="37"/>
                        <a:pt x="242" y="37"/>
                      </a:cubicBezTo>
                      <a:cubicBezTo>
                        <a:pt x="242" y="36"/>
                        <a:pt x="242" y="36"/>
                        <a:pt x="242" y="35"/>
                      </a:cubicBezTo>
                      <a:cubicBezTo>
                        <a:pt x="242" y="34"/>
                        <a:pt x="242" y="34"/>
                        <a:pt x="242" y="33"/>
                      </a:cubicBezTo>
                      <a:cubicBezTo>
                        <a:pt x="239" y="34"/>
                        <a:pt x="237" y="35"/>
                        <a:pt x="235" y="36"/>
                      </a:cubicBezTo>
                      <a:cubicBezTo>
                        <a:pt x="233" y="37"/>
                        <a:pt x="233" y="37"/>
                        <a:pt x="233" y="37"/>
                      </a:cubicBezTo>
                      <a:cubicBezTo>
                        <a:pt x="232" y="38"/>
                        <a:pt x="231" y="38"/>
                        <a:pt x="230" y="38"/>
                      </a:cubicBezTo>
                      <a:cubicBezTo>
                        <a:pt x="228" y="38"/>
                        <a:pt x="227" y="36"/>
                        <a:pt x="227" y="34"/>
                      </a:cubicBezTo>
                      <a:cubicBezTo>
                        <a:pt x="227" y="33"/>
                        <a:pt x="227" y="33"/>
                        <a:pt x="226" y="32"/>
                      </a:cubicBezTo>
                      <a:cubicBezTo>
                        <a:pt x="225" y="29"/>
                        <a:pt x="223" y="27"/>
                        <a:pt x="219" y="27"/>
                      </a:cubicBezTo>
                      <a:cubicBezTo>
                        <a:pt x="214" y="26"/>
                        <a:pt x="213" y="25"/>
                        <a:pt x="213" y="20"/>
                      </a:cubicBezTo>
                      <a:cubicBezTo>
                        <a:pt x="212" y="19"/>
                        <a:pt x="212" y="19"/>
                        <a:pt x="212" y="19"/>
                      </a:cubicBezTo>
                      <a:cubicBezTo>
                        <a:pt x="212" y="17"/>
                        <a:pt x="211" y="16"/>
                        <a:pt x="211" y="14"/>
                      </a:cubicBezTo>
                      <a:cubicBezTo>
                        <a:pt x="210" y="13"/>
                        <a:pt x="209" y="11"/>
                        <a:pt x="209" y="9"/>
                      </a:cubicBezTo>
                      <a:cubicBezTo>
                        <a:pt x="209" y="6"/>
                        <a:pt x="207" y="6"/>
                        <a:pt x="205" y="5"/>
                      </a:cubicBezTo>
                      <a:cubicBezTo>
                        <a:pt x="204" y="5"/>
                        <a:pt x="203" y="4"/>
                        <a:pt x="202" y="4"/>
                      </a:cubicBezTo>
                      <a:cubicBezTo>
                        <a:pt x="201" y="4"/>
                        <a:pt x="201" y="3"/>
                        <a:pt x="200" y="3"/>
                      </a:cubicBezTo>
                      <a:cubicBezTo>
                        <a:pt x="199" y="2"/>
                        <a:pt x="199" y="2"/>
                        <a:pt x="199" y="2"/>
                      </a:cubicBezTo>
                      <a:cubicBezTo>
                        <a:pt x="192" y="3"/>
                        <a:pt x="192" y="3"/>
                        <a:pt x="192" y="3"/>
                      </a:cubicBezTo>
                      <a:cubicBezTo>
                        <a:pt x="189" y="3"/>
                        <a:pt x="187" y="4"/>
                        <a:pt x="186" y="6"/>
                      </a:cubicBezTo>
                      <a:cubicBezTo>
                        <a:pt x="188" y="6"/>
                        <a:pt x="188" y="7"/>
                        <a:pt x="188" y="7"/>
                      </a:cubicBezTo>
                      <a:cubicBezTo>
                        <a:pt x="189" y="9"/>
                        <a:pt x="188" y="12"/>
                        <a:pt x="186" y="13"/>
                      </a:cubicBezTo>
                      <a:cubicBezTo>
                        <a:pt x="185" y="14"/>
                        <a:pt x="185" y="16"/>
                        <a:pt x="184" y="17"/>
                      </a:cubicBezTo>
                      <a:cubicBezTo>
                        <a:pt x="184" y="18"/>
                        <a:pt x="183" y="19"/>
                        <a:pt x="183" y="20"/>
                      </a:cubicBezTo>
                      <a:cubicBezTo>
                        <a:pt x="182" y="22"/>
                        <a:pt x="180" y="26"/>
                        <a:pt x="176" y="26"/>
                      </a:cubicBezTo>
                      <a:cubicBezTo>
                        <a:pt x="176" y="26"/>
                        <a:pt x="176" y="26"/>
                        <a:pt x="176" y="26"/>
                      </a:cubicBezTo>
                      <a:cubicBezTo>
                        <a:pt x="175" y="26"/>
                        <a:pt x="174" y="26"/>
                        <a:pt x="173" y="25"/>
                      </a:cubicBezTo>
                      <a:cubicBezTo>
                        <a:pt x="172" y="25"/>
                        <a:pt x="172" y="24"/>
                        <a:pt x="171" y="24"/>
                      </a:cubicBezTo>
                      <a:cubicBezTo>
                        <a:pt x="171" y="24"/>
                        <a:pt x="171" y="24"/>
                        <a:pt x="171" y="25"/>
                      </a:cubicBezTo>
                      <a:cubicBezTo>
                        <a:pt x="169" y="28"/>
                        <a:pt x="169" y="29"/>
                        <a:pt x="168" y="33"/>
                      </a:cubicBezTo>
                      <a:cubicBezTo>
                        <a:pt x="168" y="36"/>
                        <a:pt x="169" y="36"/>
                        <a:pt x="171" y="36"/>
                      </a:cubicBezTo>
                      <a:cubicBezTo>
                        <a:pt x="173" y="36"/>
                        <a:pt x="173" y="36"/>
                        <a:pt x="173" y="36"/>
                      </a:cubicBezTo>
                      <a:cubicBezTo>
                        <a:pt x="174" y="36"/>
                        <a:pt x="174" y="35"/>
                        <a:pt x="175" y="35"/>
                      </a:cubicBezTo>
                      <a:cubicBezTo>
                        <a:pt x="176" y="34"/>
                        <a:pt x="176" y="34"/>
                        <a:pt x="177" y="34"/>
                      </a:cubicBezTo>
                      <a:cubicBezTo>
                        <a:pt x="178" y="34"/>
                        <a:pt x="179" y="34"/>
                        <a:pt x="180" y="35"/>
                      </a:cubicBezTo>
                      <a:cubicBezTo>
                        <a:pt x="181" y="36"/>
                        <a:pt x="181" y="37"/>
                        <a:pt x="182" y="38"/>
                      </a:cubicBezTo>
                      <a:cubicBezTo>
                        <a:pt x="182" y="40"/>
                        <a:pt x="183" y="41"/>
                        <a:pt x="183" y="41"/>
                      </a:cubicBezTo>
                      <a:cubicBezTo>
                        <a:pt x="185" y="43"/>
                        <a:pt x="185" y="43"/>
                        <a:pt x="185" y="43"/>
                      </a:cubicBezTo>
                      <a:cubicBezTo>
                        <a:pt x="183" y="43"/>
                        <a:pt x="183" y="43"/>
                        <a:pt x="183" y="43"/>
                      </a:cubicBezTo>
                      <a:cubicBezTo>
                        <a:pt x="183" y="43"/>
                        <a:pt x="182" y="43"/>
                        <a:pt x="182" y="43"/>
                      </a:cubicBezTo>
                      <a:cubicBezTo>
                        <a:pt x="180" y="43"/>
                        <a:pt x="180" y="43"/>
                        <a:pt x="180" y="43"/>
                      </a:cubicBezTo>
                      <a:cubicBezTo>
                        <a:pt x="180" y="43"/>
                        <a:pt x="179" y="43"/>
                        <a:pt x="178" y="43"/>
                      </a:cubicBezTo>
                      <a:cubicBezTo>
                        <a:pt x="174" y="43"/>
                        <a:pt x="173" y="43"/>
                        <a:pt x="173" y="44"/>
                      </a:cubicBezTo>
                      <a:cubicBezTo>
                        <a:pt x="172" y="44"/>
                        <a:pt x="172" y="45"/>
                        <a:pt x="171" y="45"/>
                      </a:cubicBezTo>
                      <a:cubicBezTo>
                        <a:pt x="170" y="46"/>
                        <a:pt x="169" y="48"/>
                        <a:pt x="168" y="49"/>
                      </a:cubicBezTo>
                      <a:cubicBezTo>
                        <a:pt x="168" y="49"/>
                        <a:pt x="167" y="49"/>
                        <a:pt x="166" y="49"/>
                      </a:cubicBezTo>
                      <a:cubicBezTo>
                        <a:pt x="166" y="49"/>
                        <a:pt x="165" y="49"/>
                        <a:pt x="165" y="50"/>
                      </a:cubicBezTo>
                      <a:cubicBezTo>
                        <a:pt x="164" y="50"/>
                        <a:pt x="164" y="50"/>
                        <a:pt x="164" y="51"/>
                      </a:cubicBezTo>
                      <a:cubicBezTo>
                        <a:pt x="162" y="52"/>
                        <a:pt x="161" y="54"/>
                        <a:pt x="160" y="54"/>
                      </a:cubicBezTo>
                      <a:cubicBezTo>
                        <a:pt x="159" y="54"/>
                        <a:pt x="159" y="54"/>
                        <a:pt x="159" y="54"/>
                      </a:cubicBezTo>
                      <a:cubicBezTo>
                        <a:pt x="158" y="54"/>
                        <a:pt x="157" y="53"/>
                        <a:pt x="157" y="53"/>
                      </a:cubicBezTo>
                      <a:cubicBezTo>
                        <a:pt x="156" y="52"/>
                        <a:pt x="155" y="52"/>
                        <a:pt x="155" y="52"/>
                      </a:cubicBezTo>
                      <a:cubicBezTo>
                        <a:pt x="154" y="52"/>
                        <a:pt x="153" y="53"/>
                        <a:pt x="153" y="53"/>
                      </a:cubicBezTo>
                      <a:cubicBezTo>
                        <a:pt x="153" y="55"/>
                        <a:pt x="153" y="56"/>
                        <a:pt x="154" y="57"/>
                      </a:cubicBezTo>
                      <a:cubicBezTo>
                        <a:pt x="154" y="58"/>
                        <a:pt x="154" y="58"/>
                        <a:pt x="154" y="58"/>
                      </a:cubicBezTo>
                      <a:cubicBezTo>
                        <a:pt x="154" y="58"/>
                        <a:pt x="154" y="58"/>
                        <a:pt x="154" y="58"/>
                      </a:cubicBezTo>
                      <a:cubicBezTo>
                        <a:pt x="153" y="60"/>
                        <a:pt x="147" y="65"/>
                        <a:pt x="146" y="66"/>
                      </a:cubicBezTo>
                      <a:cubicBezTo>
                        <a:pt x="145" y="66"/>
                        <a:pt x="143" y="67"/>
                        <a:pt x="142" y="67"/>
                      </a:cubicBezTo>
                      <a:cubicBezTo>
                        <a:pt x="141" y="67"/>
                        <a:pt x="141" y="67"/>
                        <a:pt x="140" y="67"/>
                      </a:cubicBezTo>
                      <a:cubicBezTo>
                        <a:pt x="139" y="66"/>
                        <a:pt x="138" y="66"/>
                        <a:pt x="137" y="67"/>
                      </a:cubicBezTo>
                      <a:cubicBezTo>
                        <a:pt x="134" y="67"/>
                        <a:pt x="132" y="68"/>
                        <a:pt x="129" y="69"/>
                      </a:cubicBezTo>
                      <a:cubicBezTo>
                        <a:pt x="128" y="70"/>
                        <a:pt x="127" y="70"/>
                        <a:pt x="126" y="71"/>
                      </a:cubicBezTo>
                      <a:cubicBezTo>
                        <a:pt x="124" y="71"/>
                        <a:pt x="121" y="70"/>
                        <a:pt x="118" y="69"/>
                      </a:cubicBezTo>
                      <a:cubicBezTo>
                        <a:pt x="117" y="68"/>
                        <a:pt x="116" y="68"/>
                        <a:pt x="116" y="68"/>
                      </a:cubicBezTo>
                      <a:cubicBezTo>
                        <a:pt x="115" y="67"/>
                        <a:pt x="113" y="67"/>
                        <a:pt x="112" y="66"/>
                      </a:cubicBezTo>
                      <a:cubicBezTo>
                        <a:pt x="111" y="65"/>
                        <a:pt x="110" y="65"/>
                        <a:pt x="108" y="65"/>
                      </a:cubicBezTo>
                      <a:cubicBezTo>
                        <a:pt x="104" y="65"/>
                        <a:pt x="99" y="65"/>
                        <a:pt x="95" y="65"/>
                      </a:cubicBezTo>
                      <a:cubicBezTo>
                        <a:pt x="95" y="65"/>
                        <a:pt x="95" y="65"/>
                        <a:pt x="95" y="65"/>
                      </a:cubicBezTo>
                      <a:cubicBezTo>
                        <a:pt x="93" y="65"/>
                        <a:pt x="91" y="62"/>
                        <a:pt x="88" y="58"/>
                      </a:cubicBezTo>
                      <a:cubicBezTo>
                        <a:pt x="88" y="57"/>
                        <a:pt x="88" y="57"/>
                        <a:pt x="88" y="57"/>
                      </a:cubicBezTo>
                      <a:cubicBezTo>
                        <a:pt x="87" y="56"/>
                        <a:pt x="84" y="55"/>
                        <a:pt x="82" y="54"/>
                      </a:cubicBezTo>
                      <a:cubicBezTo>
                        <a:pt x="81" y="53"/>
                        <a:pt x="80" y="53"/>
                        <a:pt x="79" y="53"/>
                      </a:cubicBezTo>
                      <a:cubicBezTo>
                        <a:pt x="78" y="52"/>
                        <a:pt x="76" y="52"/>
                        <a:pt x="74" y="52"/>
                      </a:cubicBezTo>
                      <a:cubicBezTo>
                        <a:pt x="73" y="51"/>
                        <a:pt x="71" y="51"/>
                        <a:pt x="70" y="51"/>
                      </a:cubicBezTo>
                      <a:cubicBezTo>
                        <a:pt x="69" y="51"/>
                        <a:pt x="69" y="50"/>
                        <a:pt x="69" y="47"/>
                      </a:cubicBezTo>
                      <a:cubicBezTo>
                        <a:pt x="69" y="46"/>
                        <a:pt x="69" y="43"/>
                        <a:pt x="69" y="43"/>
                      </a:cubicBezTo>
                      <a:cubicBezTo>
                        <a:pt x="69" y="42"/>
                        <a:pt x="69" y="41"/>
                        <a:pt x="68" y="41"/>
                      </a:cubicBezTo>
                      <a:cubicBezTo>
                        <a:pt x="67" y="37"/>
                        <a:pt x="67" y="37"/>
                        <a:pt x="63" y="36"/>
                      </a:cubicBezTo>
                      <a:cubicBezTo>
                        <a:pt x="61" y="36"/>
                        <a:pt x="59" y="33"/>
                        <a:pt x="58" y="30"/>
                      </a:cubicBezTo>
                      <a:cubicBezTo>
                        <a:pt x="57" y="30"/>
                        <a:pt x="57" y="31"/>
                        <a:pt x="56" y="31"/>
                      </a:cubicBezTo>
                      <a:cubicBezTo>
                        <a:pt x="56" y="31"/>
                        <a:pt x="55" y="31"/>
                        <a:pt x="55" y="32"/>
                      </a:cubicBezTo>
                      <a:cubicBezTo>
                        <a:pt x="54" y="33"/>
                        <a:pt x="53" y="34"/>
                        <a:pt x="52" y="34"/>
                      </a:cubicBezTo>
                      <a:cubicBezTo>
                        <a:pt x="52" y="34"/>
                        <a:pt x="51" y="34"/>
                        <a:pt x="51" y="35"/>
                      </a:cubicBezTo>
                      <a:cubicBezTo>
                        <a:pt x="51" y="36"/>
                        <a:pt x="51" y="36"/>
                        <a:pt x="51" y="37"/>
                      </a:cubicBezTo>
                      <a:cubicBezTo>
                        <a:pt x="51" y="38"/>
                        <a:pt x="51" y="40"/>
                        <a:pt x="49" y="41"/>
                      </a:cubicBezTo>
                      <a:cubicBezTo>
                        <a:pt x="48" y="42"/>
                        <a:pt x="47" y="42"/>
                        <a:pt x="46" y="41"/>
                      </a:cubicBezTo>
                      <a:cubicBezTo>
                        <a:pt x="45" y="41"/>
                        <a:pt x="45" y="41"/>
                        <a:pt x="44" y="41"/>
                      </a:cubicBezTo>
                      <a:cubicBezTo>
                        <a:pt x="43" y="41"/>
                        <a:pt x="43" y="41"/>
                        <a:pt x="42" y="40"/>
                      </a:cubicBezTo>
                      <a:cubicBezTo>
                        <a:pt x="42" y="40"/>
                        <a:pt x="41" y="40"/>
                        <a:pt x="41" y="40"/>
                      </a:cubicBezTo>
                      <a:cubicBezTo>
                        <a:pt x="41" y="40"/>
                        <a:pt x="40" y="40"/>
                        <a:pt x="40" y="42"/>
                      </a:cubicBezTo>
                      <a:cubicBezTo>
                        <a:pt x="39" y="42"/>
                        <a:pt x="39" y="43"/>
                        <a:pt x="39" y="43"/>
                      </a:cubicBezTo>
                      <a:cubicBezTo>
                        <a:pt x="38" y="44"/>
                        <a:pt x="38" y="46"/>
                        <a:pt x="38" y="47"/>
                      </a:cubicBezTo>
                      <a:cubicBezTo>
                        <a:pt x="38" y="47"/>
                        <a:pt x="38" y="47"/>
                        <a:pt x="38" y="47"/>
                      </a:cubicBezTo>
                      <a:cubicBezTo>
                        <a:pt x="38" y="51"/>
                        <a:pt x="38" y="51"/>
                        <a:pt x="35" y="52"/>
                      </a:cubicBezTo>
                      <a:cubicBezTo>
                        <a:pt x="29" y="53"/>
                        <a:pt x="29" y="53"/>
                        <a:pt x="29" y="53"/>
                      </a:cubicBezTo>
                      <a:cubicBezTo>
                        <a:pt x="31" y="56"/>
                        <a:pt x="32" y="60"/>
                        <a:pt x="30" y="65"/>
                      </a:cubicBezTo>
                      <a:cubicBezTo>
                        <a:pt x="30" y="68"/>
                        <a:pt x="27" y="69"/>
                        <a:pt x="26" y="70"/>
                      </a:cubicBezTo>
                      <a:cubicBezTo>
                        <a:pt x="24" y="71"/>
                        <a:pt x="23" y="71"/>
                        <a:pt x="22" y="73"/>
                      </a:cubicBezTo>
                      <a:cubicBezTo>
                        <a:pt x="21" y="74"/>
                        <a:pt x="20" y="74"/>
                        <a:pt x="18" y="74"/>
                      </a:cubicBezTo>
                      <a:cubicBezTo>
                        <a:pt x="17" y="74"/>
                        <a:pt x="17" y="74"/>
                        <a:pt x="16" y="75"/>
                      </a:cubicBezTo>
                      <a:cubicBezTo>
                        <a:pt x="16" y="75"/>
                        <a:pt x="15" y="75"/>
                        <a:pt x="15" y="76"/>
                      </a:cubicBezTo>
                      <a:cubicBezTo>
                        <a:pt x="14" y="76"/>
                        <a:pt x="14" y="77"/>
                        <a:pt x="12" y="77"/>
                      </a:cubicBezTo>
                      <a:cubicBezTo>
                        <a:pt x="11" y="77"/>
                        <a:pt x="11" y="77"/>
                        <a:pt x="10" y="77"/>
                      </a:cubicBezTo>
                      <a:cubicBezTo>
                        <a:pt x="8" y="77"/>
                        <a:pt x="6" y="78"/>
                        <a:pt x="5" y="78"/>
                      </a:cubicBezTo>
                      <a:cubicBezTo>
                        <a:pt x="5" y="79"/>
                        <a:pt x="5" y="80"/>
                        <a:pt x="5" y="80"/>
                      </a:cubicBezTo>
                      <a:cubicBezTo>
                        <a:pt x="5" y="81"/>
                        <a:pt x="5" y="81"/>
                        <a:pt x="5" y="81"/>
                      </a:cubicBezTo>
                      <a:cubicBezTo>
                        <a:pt x="5" y="81"/>
                        <a:pt x="5" y="81"/>
                        <a:pt x="5" y="81"/>
                      </a:cubicBezTo>
                      <a:cubicBezTo>
                        <a:pt x="4" y="82"/>
                        <a:pt x="4" y="84"/>
                        <a:pt x="4" y="84"/>
                      </a:cubicBezTo>
                      <a:cubicBezTo>
                        <a:pt x="5" y="85"/>
                        <a:pt x="5" y="85"/>
                        <a:pt x="6" y="85"/>
                      </a:cubicBezTo>
                      <a:cubicBezTo>
                        <a:pt x="6" y="85"/>
                        <a:pt x="6" y="85"/>
                        <a:pt x="6" y="85"/>
                      </a:cubicBezTo>
                      <a:cubicBezTo>
                        <a:pt x="9" y="85"/>
                        <a:pt x="9" y="88"/>
                        <a:pt x="9" y="91"/>
                      </a:cubicBezTo>
                      <a:cubicBezTo>
                        <a:pt x="9" y="91"/>
                        <a:pt x="9" y="92"/>
                        <a:pt x="9" y="92"/>
                      </a:cubicBezTo>
                      <a:cubicBezTo>
                        <a:pt x="9" y="92"/>
                        <a:pt x="9" y="92"/>
                        <a:pt x="9" y="92"/>
                      </a:cubicBezTo>
                      <a:cubicBezTo>
                        <a:pt x="10" y="93"/>
                        <a:pt x="12" y="93"/>
                        <a:pt x="12" y="94"/>
                      </a:cubicBezTo>
                      <a:cubicBezTo>
                        <a:pt x="13" y="95"/>
                        <a:pt x="13" y="96"/>
                        <a:pt x="13" y="97"/>
                      </a:cubicBezTo>
                      <a:cubicBezTo>
                        <a:pt x="13" y="97"/>
                        <a:pt x="13" y="97"/>
                        <a:pt x="13" y="98"/>
                      </a:cubicBezTo>
                      <a:cubicBezTo>
                        <a:pt x="13" y="98"/>
                        <a:pt x="13" y="98"/>
                        <a:pt x="13" y="98"/>
                      </a:cubicBezTo>
                      <a:cubicBezTo>
                        <a:pt x="14" y="98"/>
                        <a:pt x="15" y="98"/>
                        <a:pt x="15" y="98"/>
                      </a:cubicBezTo>
                      <a:cubicBezTo>
                        <a:pt x="16" y="99"/>
                        <a:pt x="17" y="99"/>
                        <a:pt x="18" y="99"/>
                      </a:cubicBezTo>
                      <a:cubicBezTo>
                        <a:pt x="19" y="99"/>
                        <a:pt x="20" y="99"/>
                        <a:pt x="21" y="98"/>
                      </a:cubicBezTo>
                      <a:cubicBezTo>
                        <a:pt x="23" y="98"/>
                        <a:pt x="24" y="97"/>
                        <a:pt x="25" y="97"/>
                      </a:cubicBezTo>
                      <a:cubicBezTo>
                        <a:pt x="27" y="97"/>
                        <a:pt x="28" y="98"/>
                        <a:pt x="29" y="100"/>
                      </a:cubicBezTo>
                      <a:cubicBezTo>
                        <a:pt x="31" y="99"/>
                        <a:pt x="31" y="99"/>
                        <a:pt x="31" y="99"/>
                      </a:cubicBezTo>
                      <a:cubicBezTo>
                        <a:pt x="30" y="101"/>
                        <a:pt x="30" y="101"/>
                        <a:pt x="30" y="101"/>
                      </a:cubicBezTo>
                      <a:cubicBezTo>
                        <a:pt x="29" y="103"/>
                        <a:pt x="28" y="108"/>
                        <a:pt x="25" y="108"/>
                      </a:cubicBezTo>
                      <a:cubicBezTo>
                        <a:pt x="25" y="109"/>
                        <a:pt x="25" y="109"/>
                        <a:pt x="25" y="110"/>
                      </a:cubicBezTo>
                      <a:cubicBezTo>
                        <a:pt x="26" y="111"/>
                        <a:pt x="27" y="113"/>
                        <a:pt x="27" y="114"/>
                      </a:cubicBezTo>
                      <a:cubicBezTo>
                        <a:pt x="26" y="115"/>
                        <a:pt x="25" y="116"/>
                        <a:pt x="24" y="116"/>
                      </a:cubicBezTo>
                      <a:cubicBezTo>
                        <a:pt x="23" y="117"/>
                        <a:pt x="23" y="117"/>
                        <a:pt x="23" y="117"/>
                      </a:cubicBezTo>
                      <a:cubicBezTo>
                        <a:pt x="23" y="117"/>
                        <a:pt x="23" y="117"/>
                        <a:pt x="23" y="117"/>
                      </a:cubicBezTo>
                      <a:cubicBezTo>
                        <a:pt x="24" y="118"/>
                        <a:pt x="24" y="120"/>
                        <a:pt x="24" y="121"/>
                      </a:cubicBezTo>
                      <a:cubicBezTo>
                        <a:pt x="29" y="122"/>
                        <a:pt x="30" y="123"/>
                        <a:pt x="30" y="123"/>
                      </a:cubicBezTo>
                      <a:cubicBezTo>
                        <a:pt x="30" y="123"/>
                        <a:pt x="30" y="123"/>
                        <a:pt x="30" y="123"/>
                      </a:cubicBezTo>
                      <a:cubicBezTo>
                        <a:pt x="31" y="123"/>
                        <a:pt x="32" y="124"/>
                        <a:pt x="32" y="124"/>
                      </a:cubicBezTo>
                      <a:cubicBezTo>
                        <a:pt x="32" y="124"/>
                        <a:pt x="32" y="124"/>
                        <a:pt x="32" y="124"/>
                      </a:cubicBezTo>
                      <a:cubicBezTo>
                        <a:pt x="33" y="124"/>
                        <a:pt x="33" y="124"/>
                        <a:pt x="33" y="124"/>
                      </a:cubicBezTo>
                      <a:cubicBezTo>
                        <a:pt x="36" y="124"/>
                        <a:pt x="38" y="125"/>
                        <a:pt x="40" y="127"/>
                      </a:cubicBezTo>
                      <a:cubicBezTo>
                        <a:pt x="41" y="127"/>
                        <a:pt x="42" y="128"/>
                        <a:pt x="42" y="129"/>
                      </a:cubicBezTo>
                      <a:cubicBezTo>
                        <a:pt x="42" y="129"/>
                        <a:pt x="42" y="129"/>
                        <a:pt x="43" y="129"/>
                      </a:cubicBezTo>
                      <a:cubicBezTo>
                        <a:pt x="43" y="129"/>
                        <a:pt x="43" y="129"/>
                        <a:pt x="44" y="129"/>
                      </a:cubicBezTo>
                      <a:cubicBezTo>
                        <a:pt x="46" y="127"/>
                        <a:pt x="46" y="127"/>
                        <a:pt x="46" y="127"/>
                      </a:cubicBezTo>
                      <a:cubicBezTo>
                        <a:pt x="45" y="130"/>
                        <a:pt x="45" y="130"/>
                        <a:pt x="45" y="130"/>
                      </a:cubicBezTo>
                      <a:cubicBezTo>
                        <a:pt x="45" y="131"/>
                        <a:pt x="46" y="131"/>
                        <a:pt x="48" y="132"/>
                      </a:cubicBezTo>
                      <a:cubicBezTo>
                        <a:pt x="49" y="133"/>
                        <a:pt x="51" y="133"/>
                        <a:pt x="51" y="134"/>
                      </a:cubicBezTo>
                      <a:cubicBezTo>
                        <a:pt x="51" y="134"/>
                        <a:pt x="52" y="135"/>
                        <a:pt x="55" y="135"/>
                      </a:cubicBezTo>
                      <a:cubicBezTo>
                        <a:pt x="57" y="135"/>
                        <a:pt x="60" y="134"/>
                        <a:pt x="62" y="134"/>
                      </a:cubicBezTo>
                      <a:cubicBezTo>
                        <a:pt x="63" y="133"/>
                        <a:pt x="63" y="133"/>
                        <a:pt x="63" y="133"/>
                      </a:cubicBezTo>
                      <a:cubicBezTo>
                        <a:pt x="63" y="135"/>
                        <a:pt x="63" y="135"/>
                        <a:pt x="63" y="135"/>
                      </a:cubicBezTo>
                      <a:cubicBezTo>
                        <a:pt x="63" y="136"/>
                        <a:pt x="63" y="136"/>
                        <a:pt x="63" y="136"/>
                      </a:cubicBezTo>
                      <a:cubicBezTo>
                        <a:pt x="64" y="136"/>
                        <a:pt x="65" y="134"/>
                        <a:pt x="65" y="134"/>
                      </a:cubicBezTo>
                      <a:cubicBezTo>
                        <a:pt x="66" y="133"/>
                        <a:pt x="66" y="133"/>
                        <a:pt x="66" y="133"/>
                      </a:cubicBezTo>
                      <a:cubicBezTo>
                        <a:pt x="66" y="133"/>
                        <a:pt x="67" y="133"/>
                        <a:pt x="68" y="133"/>
                      </a:cubicBezTo>
                      <a:cubicBezTo>
                        <a:pt x="69" y="133"/>
                        <a:pt x="70" y="133"/>
                        <a:pt x="71" y="134"/>
                      </a:cubicBezTo>
                      <a:cubicBezTo>
                        <a:pt x="72" y="134"/>
                        <a:pt x="73" y="135"/>
                        <a:pt x="74" y="135"/>
                      </a:cubicBezTo>
                      <a:cubicBezTo>
                        <a:pt x="77" y="134"/>
                        <a:pt x="80" y="132"/>
                        <a:pt x="82" y="130"/>
                      </a:cubicBezTo>
                      <a:cubicBezTo>
                        <a:pt x="84" y="129"/>
                        <a:pt x="86" y="129"/>
                        <a:pt x="87" y="128"/>
                      </a:cubicBezTo>
                      <a:cubicBezTo>
                        <a:pt x="88" y="128"/>
                        <a:pt x="89" y="128"/>
                        <a:pt x="90" y="128"/>
                      </a:cubicBezTo>
                      <a:cubicBezTo>
                        <a:pt x="91" y="127"/>
                        <a:pt x="91" y="127"/>
                        <a:pt x="91" y="127"/>
                      </a:cubicBezTo>
                      <a:cubicBezTo>
                        <a:pt x="92" y="128"/>
                        <a:pt x="92" y="128"/>
                        <a:pt x="92" y="128"/>
                      </a:cubicBezTo>
                      <a:cubicBezTo>
                        <a:pt x="92" y="129"/>
                        <a:pt x="93" y="131"/>
                        <a:pt x="93" y="132"/>
                      </a:cubicBezTo>
                      <a:cubicBezTo>
                        <a:pt x="93" y="132"/>
                        <a:pt x="93" y="132"/>
                        <a:pt x="94" y="132"/>
                      </a:cubicBezTo>
                      <a:cubicBezTo>
                        <a:pt x="94" y="132"/>
                        <a:pt x="95" y="132"/>
                        <a:pt x="96" y="133"/>
                      </a:cubicBezTo>
                      <a:cubicBezTo>
                        <a:pt x="97" y="134"/>
                        <a:pt x="100" y="135"/>
                        <a:pt x="101" y="136"/>
                      </a:cubicBezTo>
                      <a:cubicBezTo>
                        <a:pt x="101" y="136"/>
                        <a:pt x="102" y="137"/>
                        <a:pt x="102" y="137"/>
                      </a:cubicBezTo>
                      <a:cubicBezTo>
                        <a:pt x="103" y="139"/>
                        <a:pt x="102" y="144"/>
                        <a:pt x="99" y="151"/>
                      </a:cubicBezTo>
                      <a:cubicBezTo>
                        <a:pt x="99" y="151"/>
                        <a:pt x="99" y="151"/>
                        <a:pt x="99" y="151"/>
                      </a:cubicBezTo>
                      <a:cubicBezTo>
                        <a:pt x="99" y="151"/>
                        <a:pt x="100" y="151"/>
                        <a:pt x="100" y="151"/>
                      </a:cubicBezTo>
                      <a:cubicBezTo>
                        <a:pt x="101" y="151"/>
                        <a:pt x="103" y="151"/>
                        <a:pt x="103" y="153"/>
                      </a:cubicBezTo>
                      <a:cubicBezTo>
                        <a:pt x="103" y="154"/>
                        <a:pt x="104" y="155"/>
                        <a:pt x="104" y="155"/>
                      </a:cubicBezTo>
                      <a:cubicBezTo>
                        <a:pt x="105" y="156"/>
                        <a:pt x="106" y="157"/>
                        <a:pt x="105" y="158"/>
                      </a:cubicBezTo>
                      <a:cubicBezTo>
                        <a:pt x="105" y="159"/>
                        <a:pt x="107" y="161"/>
                        <a:pt x="108" y="162"/>
                      </a:cubicBezTo>
                      <a:cubicBezTo>
                        <a:pt x="108" y="162"/>
                        <a:pt x="109" y="162"/>
                        <a:pt x="109" y="161"/>
                      </a:cubicBezTo>
                      <a:cubicBezTo>
                        <a:pt x="110" y="161"/>
                        <a:pt x="110" y="161"/>
                        <a:pt x="110" y="161"/>
                      </a:cubicBezTo>
                      <a:cubicBezTo>
                        <a:pt x="111" y="161"/>
                        <a:pt x="112" y="161"/>
                        <a:pt x="112" y="162"/>
                      </a:cubicBezTo>
                      <a:cubicBezTo>
                        <a:pt x="112" y="162"/>
                        <a:pt x="112" y="161"/>
                        <a:pt x="112" y="161"/>
                      </a:cubicBezTo>
                      <a:cubicBezTo>
                        <a:pt x="112" y="161"/>
                        <a:pt x="112" y="160"/>
                        <a:pt x="112" y="160"/>
                      </a:cubicBezTo>
                      <a:cubicBezTo>
                        <a:pt x="112" y="159"/>
                        <a:pt x="112" y="159"/>
                        <a:pt x="112" y="158"/>
                      </a:cubicBezTo>
                      <a:cubicBezTo>
                        <a:pt x="112" y="158"/>
                        <a:pt x="113" y="158"/>
                        <a:pt x="113" y="158"/>
                      </a:cubicBezTo>
                      <a:cubicBezTo>
                        <a:pt x="114" y="158"/>
                        <a:pt x="114" y="158"/>
                        <a:pt x="115" y="158"/>
                      </a:cubicBezTo>
                      <a:cubicBezTo>
                        <a:pt x="115" y="158"/>
                        <a:pt x="115" y="158"/>
                        <a:pt x="115" y="158"/>
                      </a:cubicBezTo>
                      <a:cubicBezTo>
                        <a:pt x="115" y="157"/>
                        <a:pt x="116" y="157"/>
                        <a:pt x="116" y="157"/>
                      </a:cubicBezTo>
                      <a:cubicBezTo>
                        <a:pt x="116" y="157"/>
                        <a:pt x="117" y="157"/>
                        <a:pt x="117" y="157"/>
                      </a:cubicBezTo>
                      <a:cubicBezTo>
                        <a:pt x="117" y="157"/>
                        <a:pt x="118" y="157"/>
                        <a:pt x="118" y="157"/>
                      </a:cubicBezTo>
                      <a:cubicBezTo>
                        <a:pt x="118" y="157"/>
                        <a:pt x="118" y="158"/>
                        <a:pt x="118" y="158"/>
                      </a:cubicBezTo>
                      <a:cubicBezTo>
                        <a:pt x="118" y="158"/>
                        <a:pt x="118" y="158"/>
                        <a:pt x="119" y="157"/>
                      </a:cubicBezTo>
                      <a:cubicBezTo>
                        <a:pt x="119" y="157"/>
                        <a:pt x="120" y="157"/>
                        <a:pt x="121" y="157"/>
                      </a:cubicBezTo>
                      <a:cubicBezTo>
                        <a:pt x="121" y="157"/>
                        <a:pt x="122" y="157"/>
                        <a:pt x="122" y="157"/>
                      </a:cubicBezTo>
                      <a:cubicBezTo>
                        <a:pt x="123" y="156"/>
                        <a:pt x="126" y="155"/>
                        <a:pt x="129" y="155"/>
                      </a:cubicBezTo>
                      <a:cubicBezTo>
                        <a:pt x="131" y="155"/>
                        <a:pt x="132" y="156"/>
                        <a:pt x="133" y="158"/>
                      </a:cubicBezTo>
                      <a:cubicBezTo>
                        <a:pt x="134" y="160"/>
                        <a:pt x="135" y="162"/>
                        <a:pt x="137" y="162"/>
                      </a:cubicBezTo>
                      <a:cubicBezTo>
                        <a:pt x="137" y="162"/>
                        <a:pt x="137" y="162"/>
                        <a:pt x="138" y="162"/>
                      </a:cubicBezTo>
                      <a:cubicBezTo>
                        <a:pt x="139" y="161"/>
                        <a:pt x="139" y="161"/>
                        <a:pt x="139" y="161"/>
                      </a:cubicBezTo>
                      <a:cubicBezTo>
                        <a:pt x="139" y="161"/>
                        <a:pt x="139" y="161"/>
                        <a:pt x="139" y="161"/>
                      </a:cubicBezTo>
                      <a:cubicBezTo>
                        <a:pt x="140" y="161"/>
                        <a:pt x="141" y="161"/>
                        <a:pt x="142" y="162"/>
                      </a:cubicBezTo>
                      <a:cubicBezTo>
                        <a:pt x="142" y="162"/>
                        <a:pt x="143" y="162"/>
                        <a:pt x="143" y="162"/>
                      </a:cubicBezTo>
                      <a:cubicBezTo>
                        <a:pt x="143" y="162"/>
                        <a:pt x="143" y="162"/>
                        <a:pt x="144" y="162"/>
                      </a:cubicBezTo>
                      <a:lnTo>
                        <a:pt x="146" y="16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1" name="Freeform 597"/>
                <p:cNvSpPr>
                  <a:spLocks noChangeArrowheads="1"/>
                </p:cNvSpPr>
                <p:nvPr/>
              </p:nvSpPr>
              <p:spPr bwMode="auto">
                <a:xfrm>
                  <a:off x="806" y="701"/>
                  <a:ext cx="28" cy="14"/>
                </a:xfrm>
                <a:custGeom>
                  <a:avLst/>
                  <a:gdLst>
                    <a:gd name="T0" fmla="*/ 12 w 16"/>
                    <a:gd name="T1" fmla="*/ 0 h 8"/>
                    <a:gd name="T2" fmla="*/ 7 w 16"/>
                    <a:gd name="T3" fmla="*/ 7 h 8"/>
                    <a:gd name="T4" fmla="*/ 12 w 16"/>
                    <a:gd name="T5" fmla="*/ 0 h 8"/>
                    <a:gd name="T6" fmla="*/ 0 60000 65536"/>
                    <a:gd name="T7" fmla="*/ 0 60000 65536"/>
                    <a:gd name="T8" fmla="*/ 0 60000 65536"/>
                    <a:gd name="T9" fmla="*/ 0 w 16"/>
                    <a:gd name="T10" fmla="*/ 0 h 8"/>
                    <a:gd name="T11" fmla="*/ 16 w 16"/>
                    <a:gd name="T12" fmla="*/ 8 h 8"/>
                  </a:gdLst>
                  <a:ahLst/>
                  <a:cxnLst>
                    <a:cxn ang="T6">
                      <a:pos x="T0" y="T1"/>
                    </a:cxn>
                    <a:cxn ang="T7">
                      <a:pos x="T2" y="T3"/>
                    </a:cxn>
                    <a:cxn ang="T8">
                      <a:pos x="T4" y="T5"/>
                    </a:cxn>
                  </a:cxnLst>
                  <a:rect l="T9" t="T10" r="T11" b="T12"/>
                  <a:pathLst>
                    <a:path w="16" h="8">
                      <a:moveTo>
                        <a:pt x="12" y="0"/>
                      </a:moveTo>
                      <a:cubicBezTo>
                        <a:pt x="16" y="1"/>
                        <a:pt x="10" y="8"/>
                        <a:pt x="7" y="7"/>
                      </a:cubicBezTo>
                      <a:cubicBezTo>
                        <a:pt x="0" y="5"/>
                        <a:pt x="8" y="0"/>
                        <a:pt x="1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2" name="Freeform 598"/>
                <p:cNvSpPr>
                  <a:spLocks noEditPoints="1" noChangeArrowheads="1"/>
                </p:cNvSpPr>
                <p:nvPr/>
              </p:nvSpPr>
              <p:spPr bwMode="auto">
                <a:xfrm>
                  <a:off x="812" y="700"/>
                  <a:ext cx="19" cy="15"/>
                </a:xfrm>
                <a:custGeom>
                  <a:avLst/>
                  <a:gdLst>
                    <a:gd name="T0" fmla="*/ 5 w 11"/>
                    <a:gd name="T1" fmla="*/ 9 h 9"/>
                    <a:gd name="T2" fmla="*/ 4 w 11"/>
                    <a:gd name="T3" fmla="*/ 9 h 9"/>
                    <a:gd name="T4" fmla="*/ 0 w 11"/>
                    <a:gd name="T5" fmla="*/ 6 h 9"/>
                    <a:gd name="T6" fmla="*/ 8 w 11"/>
                    <a:gd name="T7" fmla="*/ 0 h 9"/>
                    <a:gd name="T8" fmla="*/ 11 w 11"/>
                    <a:gd name="T9" fmla="*/ 3 h 9"/>
                    <a:gd name="T10" fmla="*/ 5 w 11"/>
                    <a:gd name="T11" fmla="*/ 9 h 9"/>
                    <a:gd name="T12" fmla="*/ 8 w 11"/>
                    <a:gd name="T13" fmla="*/ 2 h 9"/>
                    <a:gd name="T14" fmla="*/ 2 w 11"/>
                    <a:gd name="T15" fmla="*/ 6 h 9"/>
                    <a:gd name="T16" fmla="*/ 4 w 11"/>
                    <a:gd name="T17" fmla="*/ 7 h 9"/>
                    <a:gd name="T18" fmla="*/ 9 w 11"/>
                    <a:gd name="T19" fmla="*/ 3 h 9"/>
                    <a:gd name="T20" fmla="*/ 8 w 11"/>
                    <a:gd name="T21" fmla="*/ 2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9"/>
                    <a:gd name="T35" fmla="*/ 11 w 11"/>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9">
                      <a:moveTo>
                        <a:pt x="5" y="9"/>
                      </a:moveTo>
                      <a:cubicBezTo>
                        <a:pt x="4" y="9"/>
                        <a:pt x="4" y="9"/>
                        <a:pt x="4" y="9"/>
                      </a:cubicBezTo>
                      <a:cubicBezTo>
                        <a:pt x="1" y="8"/>
                        <a:pt x="0" y="7"/>
                        <a:pt x="0" y="6"/>
                      </a:cubicBezTo>
                      <a:cubicBezTo>
                        <a:pt x="0" y="3"/>
                        <a:pt x="6" y="0"/>
                        <a:pt x="8" y="0"/>
                      </a:cubicBezTo>
                      <a:cubicBezTo>
                        <a:pt x="10" y="0"/>
                        <a:pt x="11" y="1"/>
                        <a:pt x="11" y="3"/>
                      </a:cubicBezTo>
                      <a:cubicBezTo>
                        <a:pt x="11" y="5"/>
                        <a:pt x="8" y="9"/>
                        <a:pt x="5" y="9"/>
                      </a:cubicBezTo>
                      <a:close/>
                      <a:moveTo>
                        <a:pt x="8" y="2"/>
                      </a:moveTo>
                      <a:cubicBezTo>
                        <a:pt x="6" y="2"/>
                        <a:pt x="2" y="4"/>
                        <a:pt x="2" y="6"/>
                      </a:cubicBezTo>
                      <a:cubicBezTo>
                        <a:pt x="2" y="6"/>
                        <a:pt x="3" y="7"/>
                        <a:pt x="4" y="7"/>
                      </a:cubicBezTo>
                      <a:cubicBezTo>
                        <a:pt x="6" y="8"/>
                        <a:pt x="9" y="5"/>
                        <a:pt x="9" y="3"/>
                      </a:cubicBezTo>
                      <a:cubicBezTo>
                        <a:pt x="9" y="2"/>
                        <a:pt x="9" y="2"/>
                        <a:pt x="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3" name="Freeform 599"/>
                <p:cNvSpPr>
                  <a:spLocks noChangeArrowheads="1"/>
                </p:cNvSpPr>
                <p:nvPr/>
              </p:nvSpPr>
              <p:spPr bwMode="auto">
                <a:xfrm>
                  <a:off x="887" y="663"/>
                  <a:ext cx="21" cy="25"/>
                </a:xfrm>
                <a:custGeom>
                  <a:avLst/>
                  <a:gdLst>
                    <a:gd name="T0" fmla="*/ 8 w 12"/>
                    <a:gd name="T1" fmla="*/ 0 h 14"/>
                    <a:gd name="T2" fmla="*/ 5 w 12"/>
                    <a:gd name="T3" fmla="*/ 14 h 14"/>
                    <a:gd name="T4" fmla="*/ 8 w 12"/>
                    <a:gd name="T5" fmla="*/ 0 h 14"/>
                    <a:gd name="T6" fmla="*/ 0 60000 65536"/>
                    <a:gd name="T7" fmla="*/ 0 60000 65536"/>
                    <a:gd name="T8" fmla="*/ 0 60000 65536"/>
                    <a:gd name="T9" fmla="*/ 0 w 12"/>
                    <a:gd name="T10" fmla="*/ 0 h 14"/>
                    <a:gd name="T11" fmla="*/ 12 w 12"/>
                    <a:gd name="T12" fmla="*/ 14 h 14"/>
                  </a:gdLst>
                  <a:ahLst/>
                  <a:cxnLst>
                    <a:cxn ang="T6">
                      <a:pos x="T0" y="T1"/>
                    </a:cxn>
                    <a:cxn ang="T7">
                      <a:pos x="T2" y="T3"/>
                    </a:cxn>
                    <a:cxn ang="T8">
                      <a:pos x="T4" y="T5"/>
                    </a:cxn>
                  </a:cxnLst>
                  <a:rect l="T9" t="T10" r="T11" b="T12"/>
                  <a:pathLst>
                    <a:path w="12" h="14">
                      <a:moveTo>
                        <a:pt x="8" y="0"/>
                      </a:moveTo>
                      <a:cubicBezTo>
                        <a:pt x="12" y="1"/>
                        <a:pt x="6" y="12"/>
                        <a:pt x="5" y="14"/>
                      </a:cubicBezTo>
                      <a:cubicBezTo>
                        <a:pt x="2" y="10"/>
                        <a:pt x="0" y="2"/>
                        <a:pt x="8"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4" name="Freeform 600"/>
                <p:cNvSpPr>
                  <a:spLocks noEditPoints="1" noChangeArrowheads="1"/>
                </p:cNvSpPr>
                <p:nvPr/>
              </p:nvSpPr>
              <p:spPr bwMode="auto">
                <a:xfrm>
                  <a:off x="889" y="662"/>
                  <a:ext cx="17" cy="29"/>
                </a:xfrm>
                <a:custGeom>
                  <a:avLst/>
                  <a:gdLst>
                    <a:gd name="T0" fmla="*/ 4 w 10"/>
                    <a:gd name="T1" fmla="*/ 17 h 17"/>
                    <a:gd name="T2" fmla="*/ 3 w 10"/>
                    <a:gd name="T3" fmla="*/ 16 h 17"/>
                    <a:gd name="T4" fmla="*/ 1 w 10"/>
                    <a:gd name="T5" fmla="*/ 4 h 17"/>
                    <a:gd name="T6" fmla="*/ 6 w 10"/>
                    <a:gd name="T7" fmla="*/ 0 h 17"/>
                    <a:gd name="T8" fmla="*/ 7 w 10"/>
                    <a:gd name="T9" fmla="*/ 0 h 17"/>
                    <a:gd name="T10" fmla="*/ 7 w 10"/>
                    <a:gd name="T11" fmla="*/ 0 h 17"/>
                    <a:gd name="T12" fmla="*/ 9 w 10"/>
                    <a:gd name="T13" fmla="*/ 2 h 17"/>
                    <a:gd name="T14" fmla="*/ 6 w 10"/>
                    <a:gd name="T15" fmla="*/ 13 h 17"/>
                    <a:gd name="T16" fmla="*/ 5 w 10"/>
                    <a:gd name="T17" fmla="*/ 16 h 17"/>
                    <a:gd name="T18" fmla="*/ 4 w 10"/>
                    <a:gd name="T19" fmla="*/ 17 h 17"/>
                    <a:gd name="T20" fmla="*/ 6 w 10"/>
                    <a:gd name="T21" fmla="*/ 2 h 17"/>
                    <a:gd name="T22" fmla="*/ 3 w 10"/>
                    <a:gd name="T23" fmla="*/ 5 h 17"/>
                    <a:gd name="T24" fmla="*/ 4 w 10"/>
                    <a:gd name="T25" fmla="*/ 13 h 17"/>
                    <a:gd name="T26" fmla="*/ 4 w 10"/>
                    <a:gd name="T27" fmla="*/ 13 h 17"/>
                    <a:gd name="T28" fmla="*/ 7 w 10"/>
                    <a:gd name="T29" fmla="*/ 2 h 17"/>
                    <a:gd name="T30" fmla="*/ 6 w 10"/>
                    <a:gd name="T31" fmla="*/ 2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7"/>
                    <a:gd name="T50" fmla="*/ 10 w 10"/>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7">
                      <a:moveTo>
                        <a:pt x="4" y="17"/>
                      </a:moveTo>
                      <a:cubicBezTo>
                        <a:pt x="3" y="16"/>
                        <a:pt x="3" y="16"/>
                        <a:pt x="3" y="16"/>
                      </a:cubicBezTo>
                      <a:cubicBezTo>
                        <a:pt x="1" y="13"/>
                        <a:pt x="0" y="8"/>
                        <a:pt x="1" y="4"/>
                      </a:cubicBezTo>
                      <a:cubicBezTo>
                        <a:pt x="2" y="2"/>
                        <a:pt x="4" y="1"/>
                        <a:pt x="6" y="0"/>
                      </a:cubicBezTo>
                      <a:cubicBezTo>
                        <a:pt x="7" y="0"/>
                        <a:pt x="7" y="0"/>
                        <a:pt x="7" y="0"/>
                      </a:cubicBezTo>
                      <a:cubicBezTo>
                        <a:pt x="7" y="0"/>
                        <a:pt x="7" y="0"/>
                        <a:pt x="7" y="0"/>
                      </a:cubicBezTo>
                      <a:cubicBezTo>
                        <a:pt x="8" y="0"/>
                        <a:pt x="8" y="1"/>
                        <a:pt x="9" y="2"/>
                      </a:cubicBezTo>
                      <a:cubicBezTo>
                        <a:pt x="10" y="4"/>
                        <a:pt x="8" y="9"/>
                        <a:pt x="6" y="13"/>
                      </a:cubicBezTo>
                      <a:cubicBezTo>
                        <a:pt x="6" y="14"/>
                        <a:pt x="5" y="15"/>
                        <a:pt x="5" y="16"/>
                      </a:cubicBezTo>
                      <a:lnTo>
                        <a:pt x="4" y="17"/>
                      </a:lnTo>
                      <a:close/>
                      <a:moveTo>
                        <a:pt x="6" y="2"/>
                      </a:moveTo>
                      <a:cubicBezTo>
                        <a:pt x="5" y="3"/>
                        <a:pt x="4" y="4"/>
                        <a:pt x="3" y="5"/>
                      </a:cubicBezTo>
                      <a:cubicBezTo>
                        <a:pt x="2" y="7"/>
                        <a:pt x="3" y="10"/>
                        <a:pt x="4" y="13"/>
                      </a:cubicBezTo>
                      <a:cubicBezTo>
                        <a:pt x="4" y="13"/>
                        <a:pt x="4" y="13"/>
                        <a:pt x="4" y="13"/>
                      </a:cubicBezTo>
                      <a:cubicBezTo>
                        <a:pt x="5" y="10"/>
                        <a:pt x="8" y="4"/>
                        <a:pt x="7" y="2"/>
                      </a:cubicBezTo>
                      <a:cubicBezTo>
                        <a:pt x="7" y="2"/>
                        <a:pt x="7" y="2"/>
                        <a:pt x="6"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5" name="Freeform 601"/>
                <p:cNvSpPr>
                  <a:spLocks noChangeArrowheads="1"/>
                </p:cNvSpPr>
                <p:nvPr/>
              </p:nvSpPr>
              <p:spPr bwMode="auto">
                <a:xfrm>
                  <a:off x="1025" y="495"/>
                  <a:ext cx="42" cy="37"/>
                </a:xfrm>
                <a:custGeom>
                  <a:avLst/>
                  <a:gdLst>
                    <a:gd name="T0" fmla="*/ 20 w 24"/>
                    <a:gd name="T1" fmla="*/ 8 h 22"/>
                    <a:gd name="T2" fmla="*/ 22 w 24"/>
                    <a:gd name="T3" fmla="*/ 7 h 22"/>
                    <a:gd name="T4" fmla="*/ 24 w 24"/>
                    <a:gd name="T5" fmla="*/ 11 h 22"/>
                    <a:gd name="T6" fmla="*/ 17 w 24"/>
                    <a:gd name="T7" fmla="*/ 14 h 22"/>
                    <a:gd name="T8" fmla="*/ 13 w 24"/>
                    <a:gd name="T9" fmla="*/ 19 h 22"/>
                    <a:gd name="T10" fmla="*/ 9 w 24"/>
                    <a:gd name="T11" fmla="*/ 16 h 22"/>
                    <a:gd name="T12" fmla="*/ 5 w 24"/>
                    <a:gd name="T13" fmla="*/ 17 h 22"/>
                    <a:gd name="T14" fmla="*/ 5 w 24"/>
                    <a:gd name="T15" fmla="*/ 20 h 22"/>
                    <a:gd name="T16" fmla="*/ 1 w 24"/>
                    <a:gd name="T17" fmla="*/ 22 h 22"/>
                    <a:gd name="T18" fmla="*/ 0 w 24"/>
                    <a:gd name="T19" fmla="*/ 17 h 22"/>
                    <a:gd name="T20" fmla="*/ 2 w 24"/>
                    <a:gd name="T21" fmla="*/ 12 h 22"/>
                    <a:gd name="T22" fmla="*/ 8 w 24"/>
                    <a:gd name="T23" fmla="*/ 0 h 22"/>
                    <a:gd name="T24" fmla="*/ 20 w 24"/>
                    <a:gd name="T25" fmla="*/ 8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2"/>
                    <a:gd name="T41" fmla="*/ 24 w 24"/>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2">
                      <a:moveTo>
                        <a:pt x="20" y="8"/>
                      </a:moveTo>
                      <a:cubicBezTo>
                        <a:pt x="21" y="8"/>
                        <a:pt x="21" y="7"/>
                        <a:pt x="22" y="7"/>
                      </a:cubicBezTo>
                      <a:cubicBezTo>
                        <a:pt x="21" y="9"/>
                        <a:pt x="21" y="13"/>
                        <a:pt x="24" y="11"/>
                      </a:cubicBezTo>
                      <a:cubicBezTo>
                        <a:pt x="22" y="13"/>
                        <a:pt x="19" y="13"/>
                        <a:pt x="17" y="14"/>
                      </a:cubicBezTo>
                      <a:cubicBezTo>
                        <a:pt x="15" y="15"/>
                        <a:pt x="14" y="17"/>
                        <a:pt x="13" y="19"/>
                      </a:cubicBezTo>
                      <a:cubicBezTo>
                        <a:pt x="12" y="18"/>
                        <a:pt x="10" y="17"/>
                        <a:pt x="9" y="16"/>
                      </a:cubicBezTo>
                      <a:cubicBezTo>
                        <a:pt x="8" y="16"/>
                        <a:pt x="6" y="17"/>
                        <a:pt x="5" y="17"/>
                      </a:cubicBezTo>
                      <a:cubicBezTo>
                        <a:pt x="0" y="16"/>
                        <a:pt x="3" y="19"/>
                        <a:pt x="5" y="20"/>
                      </a:cubicBezTo>
                      <a:cubicBezTo>
                        <a:pt x="4" y="20"/>
                        <a:pt x="2" y="21"/>
                        <a:pt x="1" y="22"/>
                      </a:cubicBezTo>
                      <a:cubicBezTo>
                        <a:pt x="2" y="19"/>
                        <a:pt x="0" y="19"/>
                        <a:pt x="0" y="17"/>
                      </a:cubicBezTo>
                      <a:cubicBezTo>
                        <a:pt x="0" y="15"/>
                        <a:pt x="3" y="15"/>
                        <a:pt x="2" y="12"/>
                      </a:cubicBezTo>
                      <a:cubicBezTo>
                        <a:pt x="9" y="15"/>
                        <a:pt x="6" y="3"/>
                        <a:pt x="8" y="0"/>
                      </a:cubicBezTo>
                      <a:cubicBezTo>
                        <a:pt x="10" y="3"/>
                        <a:pt x="16" y="11"/>
                        <a:pt x="20"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6" name="Freeform 602"/>
                <p:cNvSpPr>
                  <a:spLocks noEditPoints="1" noChangeArrowheads="1"/>
                </p:cNvSpPr>
                <p:nvPr/>
              </p:nvSpPr>
              <p:spPr bwMode="auto">
                <a:xfrm>
                  <a:off x="1023" y="493"/>
                  <a:ext cx="50" cy="43"/>
                </a:xfrm>
                <a:custGeom>
                  <a:avLst/>
                  <a:gdLst>
                    <a:gd name="T0" fmla="*/ 0 w 29"/>
                    <a:gd name="T1" fmla="*/ 25 h 25"/>
                    <a:gd name="T2" fmla="*/ 1 w 29"/>
                    <a:gd name="T3" fmla="*/ 23 h 25"/>
                    <a:gd name="T4" fmla="*/ 1 w 29"/>
                    <a:gd name="T5" fmla="*/ 20 h 25"/>
                    <a:gd name="T6" fmla="*/ 0 w 29"/>
                    <a:gd name="T7" fmla="*/ 18 h 25"/>
                    <a:gd name="T8" fmla="*/ 2 w 29"/>
                    <a:gd name="T9" fmla="*/ 15 h 25"/>
                    <a:gd name="T10" fmla="*/ 2 w 29"/>
                    <a:gd name="T11" fmla="*/ 13 h 25"/>
                    <a:gd name="T12" fmla="*/ 2 w 29"/>
                    <a:gd name="T13" fmla="*/ 11 h 25"/>
                    <a:gd name="T14" fmla="*/ 4 w 29"/>
                    <a:gd name="T15" fmla="*/ 12 h 25"/>
                    <a:gd name="T16" fmla="*/ 5 w 29"/>
                    <a:gd name="T17" fmla="*/ 13 h 25"/>
                    <a:gd name="T18" fmla="*/ 7 w 29"/>
                    <a:gd name="T19" fmla="*/ 6 h 25"/>
                    <a:gd name="T20" fmla="*/ 8 w 29"/>
                    <a:gd name="T21" fmla="*/ 0 h 25"/>
                    <a:gd name="T22" fmla="*/ 9 w 29"/>
                    <a:gd name="T23" fmla="*/ 0 h 25"/>
                    <a:gd name="T24" fmla="*/ 10 w 29"/>
                    <a:gd name="T25" fmla="*/ 0 h 25"/>
                    <a:gd name="T26" fmla="*/ 11 w 29"/>
                    <a:gd name="T27" fmla="*/ 2 h 25"/>
                    <a:gd name="T28" fmla="*/ 19 w 29"/>
                    <a:gd name="T29" fmla="*/ 8 h 25"/>
                    <a:gd name="T30" fmla="*/ 19 w 29"/>
                    <a:gd name="T31" fmla="*/ 8 h 25"/>
                    <a:gd name="T32" fmla="*/ 21 w 29"/>
                    <a:gd name="T33" fmla="*/ 8 h 25"/>
                    <a:gd name="T34" fmla="*/ 27 w 29"/>
                    <a:gd name="T35" fmla="*/ 4 h 25"/>
                    <a:gd name="T36" fmla="*/ 24 w 29"/>
                    <a:gd name="T37" fmla="*/ 8 h 25"/>
                    <a:gd name="T38" fmla="*/ 23 w 29"/>
                    <a:gd name="T39" fmla="*/ 11 h 25"/>
                    <a:gd name="T40" fmla="*/ 24 w 29"/>
                    <a:gd name="T41" fmla="*/ 11 h 25"/>
                    <a:gd name="T42" fmla="*/ 29 w 29"/>
                    <a:gd name="T43" fmla="*/ 9 h 25"/>
                    <a:gd name="T44" fmla="*/ 25 w 29"/>
                    <a:gd name="T45" fmla="*/ 13 h 25"/>
                    <a:gd name="T46" fmla="*/ 20 w 29"/>
                    <a:gd name="T47" fmla="*/ 16 h 25"/>
                    <a:gd name="T48" fmla="*/ 18 w 29"/>
                    <a:gd name="T49" fmla="*/ 16 h 25"/>
                    <a:gd name="T50" fmla="*/ 16 w 29"/>
                    <a:gd name="T51" fmla="*/ 19 h 25"/>
                    <a:gd name="T52" fmla="*/ 15 w 29"/>
                    <a:gd name="T53" fmla="*/ 21 h 25"/>
                    <a:gd name="T54" fmla="*/ 15 w 29"/>
                    <a:gd name="T55" fmla="*/ 22 h 25"/>
                    <a:gd name="T56" fmla="*/ 9 w 29"/>
                    <a:gd name="T57" fmla="*/ 18 h 25"/>
                    <a:gd name="T58" fmla="*/ 8 w 29"/>
                    <a:gd name="T59" fmla="*/ 18 h 25"/>
                    <a:gd name="T60" fmla="*/ 6 w 29"/>
                    <a:gd name="T61" fmla="*/ 19 h 25"/>
                    <a:gd name="T62" fmla="*/ 5 w 29"/>
                    <a:gd name="T63" fmla="*/ 19 h 25"/>
                    <a:gd name="T64" fmla="*/ 7 w 29"/>
                    <a:gd name="T65" fmla="*/ 20 h 25"/>
                    <a:gd name="T66" fmla="*/ 9 w 29"/>
                    <a:gd name="T67" fmla="*/ 21 h 25"/>
                    <a:gd name="T68" fmla="*/ 7 w 29"/>
                    <a:gd name="T69" fmla="*/ 22 h 25"/>
                    <a:gd name="T70" fmla="*/ 2 w 29"/>
                    <a:gd name="T71" fmla="*/ 24 h 25"/>
                    <a:gd name="T72" fmla="*/ 0 w 29"/>
                    <a:gd name="T73" fmla="*/ 25 h 25"/>
                    <a:gd name="T74" fmla="*/ 4 w 29"/>
                    <a:gd name="T75" fmla="*/ 14 h 25"/>
                    <a:gd name="T76" fmla="*/ 3 w 29"/>
                    <a:gd name="T77" fmla="*/ 17 h 25"/>
                    <a:gd name="T78" fmla="*/ 2 w 29"/>
                    <a:gd name="T79" fmla="*/ 18 h 25"/>
                    <a:gd name="T80" fmla="*/ 2 w 29"/>
                    <a:gd name="T81" fmla="*/ 19 h 25"/>
                    <a:gd name="T82" fmla="*/ 3 w 29"/>
                    <a:gd name="T83" fmla="*/ 21 h 25"/>
                    <a:gd name="T84" fmla="*/ 4 w 29"/>
                    <a:gd name="T85" fmla="*/ 21 h 25"/>
                    <a:gd name="T86" fmla="*/ 2 w 29"/>
                    <a:gd name="T87" fmla="*/ 18 h 25"/>
                    <a:gd name="T88" fmla="*/ 6 w 29"/>
                    <a:gd name="T89" fmla="*/ 17 h 25"/>
                    <a:gd name="T90" fmla="*/ 7 w 29"/>
                    <a:gd name="T91" fmla="*/ 16 h 25"/>
                    <a:gd name="T92" fmla="*/ 10 w 29"/>
                    <a:gd name="T93" fmla="*/ 16 h 25"/>
                    <a:gd name="T94" fmla="*/ 14 w 29"/>
                    <a:gd name="T95" fmla="*/ 19 h 25"/>
                    <a:gd name="T96" fmla="*/ 14 w 29"/>
                    <a:gd name="T97" fmla="*/ 18 h 25"/>
                    <a:gd name="T98" fmla="*/ 18 w 29"/>
                    <a:gd name="T99" fmla="*/ 14 h 25"/>
                    <a:gd name="T100" fmla="*/ 19 w 29"/>
                    <a:gd name="T101" fmla="*/ 14 h 25"/>
                    <a:gd name="T102" fmla="*/ 22 w 29"/>
                    <a:gd name="T103" fmla="*/ 13 h 25"/>
                    <a:gd name="T104" fmla="*/ 21 w 29"/>
                    <a:gd name="T105" fmla="*/ 12 h 25"/>
                    <a:gd name="T106" fmla="*/ 21 w 29"/>
                    <a:gd name="T107" fmla="*/ 10 h 25"/>
                    <a:gd name="T108" fmla="*/ 19 w 29"/>
                    <a:gd name="T109" fmla="*/ 10 h 25"/>
                    <a:gd name="T110" fmla="*/ 19 w 29"/>
                    <a:gd name="T111" fmla="*/ 10 h 25"/>
                    <a:gd name="T112" fmla="*/ 10 w 29"/>
                    <a:gd name="T113" fmla="*/ 3 h 25"/>
                    <a:gd name="T114" fmla="*/ 9 w 29"/>
                    <a:gd name="T115" fmla="*/ 3 h 25"/>
                    <a:gd name="T116" fmla="*/ 9 w 29"/>
                    <a:gd name="T117" fmla="*/ 6 h 25"/>
                    <a:gd name="T118" fmla="*/ 5 w 29"/>
                    <a:gd name="T119" fmla="*/ 15 h 25"/>
                    <a:gd name="T120" fmla="*/ 4 w 29"/>
                    <a:gd name="T121" fmla="*/ 14 h 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9"/>
                    <a:gd name="T184" fmla="*/ 0 h 25"/>
                    <a:gd name="T185" fmla="*/ 29 w 29"/>
                    <a:gd name="T186" fmla="*/ 25 h 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9" h="25">
                      <a:moveTo>
                        <a:pt x="0" y="25"/>
                      </a:moveTo>
                      <a:cubicBezTo>
                        <a:pt x="1" y="23"/>
                        <a:pt x="1" y="23"/>
                        <a:pt x="1" y="23"/>
                      </a:cubicBezTo>
                      <a:cubicBezTo>
                        <a:pt x="1" y="22"/>
                        <a:pt x="1" y="21"/>
                        <a:pt x="1" y="20"/>
                      </a:cubicBezTo>
                      <a:cubicBezTo>
                        <a:pt x="0" y="20"/>
                        <a:pt x="0" y="19"/>
                        <a:pt x="0" y="18"/>
                      </a:cubicBezTo>
                      <a:cubicBezTo>
                        <a:pt x="0" y="16"/>
                        <a:pt x="1" y="16"/>
                        <a:pt x="2" y="15"/>
                      </a:cubicBezTo>
                      <a:cubicBezTo>
                        <a:pt x="2" y="15"/>
                        <a:pt x="3" y="14"/>
                        <a:pt x="2" y="13"/>
                      </a:cubicBezTo>
                      <a:cubicBezTo>
                        <a:pt x="2" y="11"/>
                        <a:pt x="2" y="11"/>
                        <a:pt x="2" y="11"/>
                      </a:cubicBezTo>
                      <a:cubicBezTo>
                        <a:pt x="4" y="12"/>
                        <a:pt x="4" y="12"/>
                        <a:pt x="4" y="12"/>
                      </a:cubicBezTo>
                      <a:cubicBezTo>
                        <a:pt x="4" y="12"/>
                        <a:pt x="5" y="13"/>
                        <a:pt x="5" y="13"/>
                      </a:cubicBezTo>
                      <a:cubicBezTo>
                        <a:pt x="7" y="13"/>
                        <a:pt x="7" y="10"/>
                        <a:pt x="7" y="6"/>
                      </a:cubicBezTo>
                      <a:cubicBezTo>
                        <a:pt x="7" y="4"/>
                        <a:pt x="7" y="2"/>
                        <a:pt x="8" y="0"/>
                      </a:cubicBezTo>
                      <a:cubicBezTo>
                        <a:pt x="9" y="0"/>
                        <a:pt x="9" y="0"/>
                        <a:pt x="9" y="0"/>
                      </a:cubicBezTo>
                      <a:cubicBezTo>
                        <a:pt x="10" y="0"/>
                        <a:pt x="10" y="0"/>
                        <a:pt x="10" y="0"/>
                      </a:cubicBezTo>
                      <a:cubicBezTo>
                        <a:pt x="10" y="1"/>
                        <a:pt x="11" y="1"/>
                        <a:pt x="11" y="2"/>
                      </a:cubicBezTo>
                      <a:cubicBezTo>
                        <a:pt x="13" y="5"/>
                        <a:pt x="17" y="8"/>
                        <a:pt x="19" y="8"/>
                      </a:cubicBezTo>
                      <a:cubicBezTo>
                        <a:pt x="19" y="8"/>
                        <a:pt x="19" y="8"/>
                        <a:pt x="19" y="8"/>
                      </a:cubicBezTo>
                      <a:cubicBezTo>
                        <a:pt x="20" y="8"/>
                        <a:pt x="20" y="8"/>
                        <a:pt x="21" y="8"/>
                      </a:cubicBezTo>
                      <a:cubicBezTo>
                        <a:pt x="27" y="4"/>
                        <a:pt x="27" y="4"/>
                        <a:pt x="27" y="4"/>
                      </a:cubicBezTo>
                      <a:cubicBezTo>
                        <a:pt x="24" y="8"/>
                        <a:pt x="24" y="8"/>
                        <a:pt x="24" y="8"/>
                      </a:cubicBezTo>
                      <a:cubicBezTo>
                        <a:pt x="23" y="9"/>
                        <a:pt x="23" y="11"/>
                        <a:pt x="23" y="11"/>
                      </a:cubicBezTo>
                      <a:cubicBezTo>
                        <a:pt x="23" y="12"/>
                        <a:pt x="23" y="12"/>
                        <a:pt x="24" y="11"/>
                      </a:cubicBezTo>
                      <a:cubicBezTo>
                        <a:pt x="29" y="9"/>
                        <a:pt x="29" y="9"/>
                        <a:pt x="29" y="9"/>
                      </a:cubicBezTo>
                      <a:cubicBezTo>
                        <a:pt x="25" y="13"/>
                        <a:pt x="25" y="13"/>
                        <a:pt x="25" y="13"/>
                      </a:cubicBezTo>
                      <a:cubicBezTo>
                        <a:pt x="24" y="14"/>
                        <a:pt x="22" y="15"/>
                        <a:pt x="20" y="16"/>
                      </a:cubicBezTo>
                      <a:cubicBezTo>
                        <a:pt x="19" y="16"/>
                        <a:pt x="19" y="16"/>
                        <a:pt x="18" y="16"/>
                      </a:cubicBezTo>
                      <a:cubicBezTo>
                        <a:pt x="17" y="17"/>
                        <a:pt x="17" y="18"/>
                        <a:pt x="16" y="19"/>
                      </a:cubicBezTo>
                      <a:cubicBezTo>
                        <a:pt x="16" y="20"/>
                        <a:pt x="15" y="20"/>
                        <a:pt x="15" y="21"/>
                      </a:cubicBezTo>
                      <a:cubicBezTo>
                        <a:pt x="15" y="22"/>
                        <a:pt x="15" y="22"/>
                        <a:pt x="15" y="22"/>
                      </a:cubicBezTo>
                      <a:cubicBezTo>
                        <a:pt x="9" y="18"/>
                        <a:pt x="9" y="18"/>
                        <a:pt x="9" y="18"/>
                      </a:cubicBezTo>
                      <a:cubicBezTo>
                        <a:pt x="9" y="18"/>
                        <a:pt x="8" y="18"/>
                        <a:pt x="8" y="18"/>
                      </a:cubicBezTo>
                      <a:cubicBezTo>
                        <a:pt x="7" y="19"/>
                        <a:pt x="6" y="19"/>
                        <a:pt x="6" y="19"/>
                      </a:cubicBezTo>
                      <a:cubicBezTo>
                        <a:pt x="5" y="19"/>
                        <a:pt x="5" y="19"/>
                        <a:pt x="5" y="19"/>
                      </a:cubicBezTo>
                      <a:cubicBezTo>
                        <a:pt x="5" y="19"/>
                        <a:pt x="6" y="20"/>
                        <a:pt x="7" y="20"/>
                      </a:cubicBezTo>
                      <a:cubicBezTo>
                        <a:pt x="9" y="21"/>
                        <a:pt x="9" y="21"/>
                        <a:pt x="9" y="21"/>
                      </a:cubicBezTo>
                      <a:cubicBezTo>
                        <a:pt x="7" y="22"/>
                        <a:pt x="7" y="22"/>
                        <a:pt x="7" y="22"/>
                      </a:cubicBezTo>
                      <a:cubicBezTo>
                        <a:pt x="5" y="22"/>
                        <a:pt x="4" y="23"/>
                        <a:pt x="2" y="24"/>
                      </a:cubicBezTo>
                      <a:lnTo>
                        <a:pt x="0" y="25"/>
                      </a:lnTo>
                      <a:close/>
                      <a:moveTo>
                        <a:pt x="4" y="14"/>
                      </a:moveTo>
                      <a:cubicBezTo>
                        <a:pt x="4" y="15"/>
                        <a:pt x="4" y="16"/>
                        <a:pt x="3" y="17"/>
                      </a:cubicBezTo>
                      <a:cubicBezTo>
                        <a:pt x="2" y="17"/>
                        <a:pt x="2" y="17"/>
                        <a:pt x="2" y="18"/>
                      </a:cubicBezTo>
                      <a:cubicBezTo>
                        <a:pt x="2" y="18"/>
                        <a:pt x="2" y="19"/>
                        <a:pt x="2" y="19"/>
                      </a:cubicBezTo>
                      <a:cubicBezTo>
                        <a:pt x="3" y="20"/>
                        <a:pt x="3" y="20"/>
                        <a:pt x="3" y="21"/>
                      </a:cubicBezTo>
                      <a:cubicBezTo>
                        <a:pt x="3" y="21"/>
                        <a:pt x="4" y="21"/>
                        <a:pt x="4" y="21"/>
                      </a:cubicBezTo>
                      <a:cubicBezTo>
                        <a:pt x="3" y="20"/>
                        <a:pt x="2" y="19"/>
                        <a:pt x="2" y="18"/>
                      </a:cubicBezTo>
                      <a:cubicBezTo>
                        <a:pt x="2" y="17"/>
                        <a:pt x="3" y="16"/>
                        <a:pt x="6" y="17"/>
                      </a:cubicBezTo>
                      <a:cubicBezTo>
                        <a:pt x="6" y="17"/>
                        <a:pt x="7" y="17"/>
                        <a:pt x="7" y="16"/>
                      </a:cubicBezTo>
                      <a:cubicBezTo>
                        <a:pt x="8" y="16"/>
                        <a:pt x="9" y="16"/>
                        <a:pt x="10" y="16"/>
                      </a:cubicBezTo>
                      <a:cubicBezTo>
                        <a:pt x="14" y="19"/>
                        <a:pt x="14" y="19"/>
                        <a:pt x="14" y="19"/>
                      </a:cubicBezTo>
                      <a:cubicBezTo>
                        <a:pt x="14" y="19"/>
                        <a:pt x="14" y="19"/>
                        <a:pt x="14" y="18"/>
                      </a:cubicBezTo>
                      <a:cubicBezTo>
                        <a:pt x="15" y="17"/>
                        <a:pt x="16" y="15"/>
                        <a:pt x="18" y="14"/>
                      </a:cubicBezTo>
                      <a:cubicBezTo>
                        <a:pt x="18" y="14"/>
                        <a:pt x="19" y="14"/>
                        <a:pt x="19" y="14"/>
                      </a:cubicBezTo>
                      <a:cubicBezTo>
                        <a:pt x="20" y="14"/>
                        <a:pt x="21" y="13"/>
                        <a:pt x="22" y="13"/>
                      </a:cubicBezTo>
                      <a:cubicBezTo>
                        <a:pt x="22" y="13"/>
                        <a:pt x="22" y="13"/>
                        <a:pt x="21" y="12"/>
                      </a:cubicBezTo>
                      <a:cubicBezTo>
                        <a:pt x="21" y="12"/>
                        <a:pt x="21" y="11"/>
                        <a:pt x="21" y="10"/>
                      </a:cubicBezTo>
                      <a:cubicBezTo>
                        <a:pt x="21" y="10"/>
                        <a:pt x="20" y="10"/>
                        <a:pt x="19" y="10"/>
                      </a:cubicBezTo>
                      <a:cubicBezTo>
                        <a:pt x="19" y="10"/>
                        <a:pt x="19" y="10"/>
                        <a:pt x="19" y="10"/>
                      </a:cubicBezTo>
                      <a:cubicBezTo>
                        <a:pt x="16" y="10"/>
                        <a:pt x="12" y="6"/>
                        <a:pt x="10" y="3"/>
                      </a:cubicBezTo>
                      <a:cubicBezTo>
                        <a:pt x="10" y="3"/>
                        <a:pt x="9" y="3"/>
                        <a:pt x="9" y="3"/>
                      </a:cubicBezTo>
                      <a:cubicBezTo>
                        <a:pt x="9" y="4"/>
                        <a:pt x="9" y="5"/>
                        <a:pt x="9" y="6"/>
                      </a:cubicBezTo>
                      <a:cubicBezTo>
                        <a:pt x="9" y="10"/>
                        <a:pt x="9" y="15"/>
                        <a:pt x="5" y="15"/>
                      </a:cubicBezTo>
                      <a:cubicBezTo>
                        <a:pt x="5" y="15"/>
                        <a:pt x="5" y="15"/>
                        <a:pt x="4"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7" name="Freeform 603"/>
                <p:cNvSpPr>
                  <a:spLocks noChangeArrowheads="1"/>
                </p:cNvSpPr>
                <p:nvPr/>
              </p:nvSpPr>
              <p:spPr bwMode="auto">
                <a:xfrm>
                  <a:off x="961" y="624"/>
                  <a:ext cx="2" cy="1"/>
                </a:xfrm>
                <a:custGeom>
                  <a:avLst/>
                  <a:gdLst>
                    <a:gd name="T0" fmla="*/ 0 w 1"/>
                    <a:gd name="T1" fmla="*/ 0 h 1"/>
                    <a:gd name="T2" fmla="*/ 1 w 1"/>
                    <a:gd name="T3" fmla="*/ 1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1"/>
                        <a:pt x="0" y="1"/>
                        <a:pt x="1" y="1"/>
                      </a:cubicBezTo>
                      <a:cubicBezTo>
                        <a:pt x="1" y="1"/>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8" name="Freeform 604"/>
                <p:cNvSpPr>
                  <a:spLocks noChangeArrowheads="1"/>
                </p:cNvSpPr>
                <p:nvPr/>
              </p:nvSpPr>
              <p:spPr bwMode="auto">
                <a:xfrm>
                  <a:off x="958" y="617"/>
                  <a:ext cx="9" cy="10"/>
                </a:xfrm>
                <a:custGeom>
                  <a:avLst/>
                  <a:gdLst>
                    <a:gd name="T0" fmla="*/ 2 w 5"/>
                    <a:gd name="T1" fmla="*/ 6 h 6"/>
                    <a:gd name="T2" fmla="*/ 2 w 5"/>
                    <a:gd name="T3" fmla="*/ 6 h 6"/>
                    <a:gd name="T4" fmla="*/ 2 w 5"/>
                    <a:gd name="T5" fmla="*/ 6 h 6"/>
                    <a:gd name="T6" fmla="*/ 2 w 5"/>
                    <a:gd name="T7" fmla="*/ 6 h 6"/>
                    <a:gd name="T8" fmla="*/ 1 w 5"/>
                    <a:gd name="T9" fmla="*/ 5 h 6"/>
                    <a:gd name="T10" fmla="*/ 0 w 5"/>
                    <a:gd name="T11" fmla="*/ 0 h 6"/>
                    <a:gd name="T12" fmla="*/ 5 w 5"/>
                    <a:gd name="T13" fmla="*/ 6 h 6"/>
                    <a:gd name="T14" fmla="*/ 3 w 5"/>
                    <a:gd name="T15" fmla="*/ 6 h 6"/>
                    <a:gd name="T16" fmla="*/ 2 w 5"/>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6"/>
                    <a:gd name="T29" fmla="*/ 5 w 5"/>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6">
                      <a:moveTo>
                        <a:pt x="2" y="6"/>
                      </a:moveTo>
                      <a:cubicBezTo>
                        <a:pt x="2" y="6"/>
                        <a:pt x="2" y="6"/>
                        <a:pt x="2" y="6"/>
                      </a:cubicBezTo>
                      <a:cubicBezTo>
                        <a:pt x="2" y="6"/>
                        <a:pt x="2" y="6"/>
                        <a:pt x="2" y="6"/>
                      </a:cubicBezTo>
                      <a:cubicBezTo>
                        <a:pt x="2" y="6"/>
                        <a:pt x="2" y="6"/>
                        <a:pt x="2" y="6"/>
                      </a:cubicBezTo>
                      <a:cubicBezTo>
                        <a:pt x="1" y="5"/>
                        <a:pt x="1" y="5"/>
                        <a:pt x="1" y="5"/>
                      </a:cubicBezTo>
                      <a:cubicBezTo>
                        <a:pt x="0" y="0"/>
                        <a:pt x="0" y="0"/>
                        <a:pt x="0" y="0"/>
                      </a:cubicBezTo>
                      <a:cubicBezTo>
                        <a:pt x="5" y="6"/>
                        <a:pt x="5" y="6"/>
                        <a:pt x="5" y="6"/>
                      </a:cubicBezTo>
                      <a:cubicBezTo>
                        <a:pt x="3" y="6"/>
                        <a:pt x="3" y="6"/>
                        <a:pt x="3" y="6"/>
                      </a:cubicBezTo>
                      <a:cubicBezTo>
                        <a:pt x="3" y="6"/>
                        <a:pt x="3" y="6"/>
                        <a:pt x="2"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9" name="Freeform 605"/>
                <p:cNvSpPr>
                  <a:spLocks noChangeArrowheads="1"/>
                </p:cNvSpPr>
                <p:nvPr/>
              </p:nvSpPr>
              <p:spPr bwMode="auto">
                <a:xfrm>
                  <a:off x="956" y="596"/>
                  <a:ext cx="19" cy="23"/>
                </a:xfrm>
                <a:custGeom>
                  <a:avLst/>
                  <a:gdLst>
                    <a:gd name="T0" fmla="*/ 5 w 11"/>
                    <a:gd name="T1" fmla="*/ 0 h 13"/>
                    <a:gd name="T2" fmla="*/ 0 w 11"/>
                    <a:gd name="T3" fmla="*/ 3 h 13"/>
                    <a:gd name="T4" fmla="*/ 1 w 11"/>
                    <a:gd name="T5" fmla="*/ 5 h 13"/>
                    <a:gd name="T6" fmla="*/ 0 w 11"/>
                    <a:gd name="T7" fmla="*/ 4 h 13"/>
                    <a:gd name="T8" fmla="*/ 0 w 11"/>
                    <a:gd name="T9" fmla="*/ 6 h 13"/>
                    <a:gd name="T10" fmla="*/ 2 w 11"/>
                    <a:gd name="T11" fmla="*/ 4 h 13"/>
                    <a:gd name="T12" fmla="*/ 4 w 11"/>
                    <a:gd name="T13" fmla="*/ 13 h 13"/>
                    <a:gd name="T14" fmla="*/ 4 w 11"/>
                    <a:gd name="T15" fmla="*/ 10 h 13"/>
                    <a:gd name="T16" fmla="*/ 4 w 11"/>
                    <a:gd name="T17" fmla="*/ 13 h 13"/>
                    <a:gd name="T18" fmla="*/ 8 w 11"/>
                    <a:gd name="T19" fmla="*/ 3 h 13"/>
                    <a:gd name="T20" fmla="*/ 8 w 11"/>
                    <a:gd name="T21" fmla="*/ 1 h 13"/>
                    <a:gd name="T22" fmla="*/ 5 w 11"/>
                    <a:gd name="T23" fmla="*/ 0 h 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13"/>
                    <a:gd name="T38" fmla="*/ 11 w 11"/>
                    <a:gd name="T39" fmla="*/ 13 h 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13">
                      <a:moveTo>
                        <a:pt x="5" y="0"/>
                      </a:moveTo>
                      <a:cubicBezTo>
                        <a:pt x="3" y="1"/>
                        <a:pt x="1" y="2"/>
                        <a:pt x="0" y="3"/>
                      </a:cubicBezTo>
                      <a:cubicBezTo>
                        <a:pt x="0" y="4"/>
                        <a:pt x="1" y="5"/>
                        <a:pt x="1" y="5"/>
                      </a:cubicBezTo>
                      <a:cubicBezTo>
                        <a:pt x="1" y="5"/>
                        <a:pt x="0" y="5"/>
                        <a:pt x="0" y="4"/>
                      </a:cubicBezTo>
                      <a:cubicBezTo>
                        <a:pt x="0" y="5"/>
                        <a:pt x="0" y="6"/>
                        <a:pt x="0" y="6"/>
                      </a:cubicBezTo>
                      <a:cubicBezTo>
                        <a:pt x="2" y="7"/>
                        <a:pt x="3" y="5"/>
                        <a:pt x="2" y="4"/>
                      </a:cubicBezTo>
                      <a:cubicBezTo>
                        <a:pt x="5" y="7"/>
                        <a:pt x="0" y="11"/>
                        <a:pt x="4" y="13"/>
                      </a:cubicBezTo>
                      <a:cubicBezTo>
                        <a:pt x="4" y="12"/>
                        <a:pt x="4" y="11"/>
                        <a:pt x="4" y="10"/>
                      </a:cubicBezTo>
                      <a:cubicBezTo>
                        <a:pt x="4" y="11"/>
                        <a:pt x="4" y="12"/>
                        <a:pt x="4" y="13"/>
                      </a:cubicBezTo>
                      <a:cubicBezTo>
                        <a:pt x="7" y="12"/>
                        <a:pt x="11" y="4"/>
                        <a:pt x="8" y="3"/>
                      </a:cubicBezTo>
                      <a:cubicBezTo>
                        <a:pt x="8" y="3"/>
                        <a:pt x="8" y="2"/>
                        <a:pt x="8" y="1"/>
                      </a:cubicBezTo>
                      <a:cubicBezTo>
                        <a:pt x="6" y="2"/>
                        <a:pt x="5" y="1"/>
                        <a:pt x="5"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0" name="Freeform 606"/>
                <p:cNvSpPr>
                  <a:spLocks noEditPoints="1" noChangeArrowheads="1"/>
                </p:cNvSpPr>
                <p:nvPr/>
              </p:nvSpPr>
              <p:spPr bwMode="auto">
                <a:xfrm>
                  <a:off x="955" y="594"/>
                  <a:ext cx="19" cy="28"/>
                </a:xfrm>
                <a:custGeom>
                  <a:avLst/>
                  <a:gdLst>
                    <a:gd name="T0" fmla="*/ 4 w 11"/>
                    <a:gd name="T1" fmla="*/ 16 h 16"/>
                    <a:gd name="T2" fmla="*/ 4 w 11"/>
                    <a:gd name="T3" fmla="*/ 15 h 16"/>
                    <a:gd name="T4" fmla="*/ 4 w 11"/>
                    <a:gd name="T5" fmla="*/ 15 h 16"/>
                    <a:gd name="T6" fmla="*/ 3 w 11"/>
                    <a:gd name="T7" fmla="*/ 9 h 16"/>
                    <a:gd name="T8" fmla="*/ 3 w 11"/>
                    <a:gd name="T9" fmla="*/ 8 h 16"/>
                    <a:gd name="T10" fmla="*/ 1 w 11"/>
                    <a:gd name="T11" fmla="*/ 8 h 16"/>
                    <a:gd name="T12" fmla="*/ 0 w 11"/>
                    <a:gd name="T13" fmla="*/ 8 h 16"/>
                    <a:gd name="T14" fmla="*/ 0 w 11"/>
                    <a:gd name="T15" fmla="*/ 8 h 16"/>
                    <a:gd name="T16" fmla="*/ 0 w 11"/>
                    <a:gd name="T17" fmla="*/ 6 h 16"/>
                    <a:gd name="T18" fmla="*/ 0 w 11"/>
                    <a:gd name="T19" fmla="*/ 5 h 16"/>
                    <a:gd name="T20" fmla="*/ 0 w 11"/>
                    <a:gd name="T21" fmla="*/ 4 h 16"/>
                    <a:gd name="T22" fmla="*/ 0 w 11"/>
                    <a:gd name="T23" fmla="*/ 4 h 16"/>
                    <a:gd name="T24" fmla="*/ 0 w 11"/>
                    <a:gd name="T25" fmla="*/ 3 h 16"/>
                    <a:gd name="T26" fmla="*/ 1 w 11"/>
                    <a:gd name="T27" fmla="*/ 3 h 16"/>
                    <a:gd name="T28" fmla="*/ 2 w 11"/>
                    <a:gd name="T29" fmla="*/ 3 h 16"/>
                    <a:gd name="T30" fmla="*/ 1 w 11"/>
                    <a:gd name="T31" fmla="*/ 0 h 16"/>
                    <a:gd name="T32" fmla="*/ 3 w 11"/>
                    <a:gd name="T33" fmla="*/ 2 h 16"/>
                    <a:gd name="T34" fmla="*/ 4 w 11"/>
                    <a:gd name="T35" fmla="*/ 1 h 16"/>
                    <a:gd name="T36" fmla="*/ 6 w 11"/>
                    <a:gd name="T37" fmla="*/ 0 h 16"/>
                    <a:gd name="T38" fmla="*/ 6 w 11"/>
                    <a:gd name="T39" fmla="*/ 1 h 16"/>
                    <a:gd name="T40" fmla="*/ 8 w 11"/>
                    <a:gd name="T41" fmla="*/ 2 h 16"/>
                    <a:gd name="T42" fmla="*/ 9 w 11"/>
                    <a:gd name="T43" fmla="*/ 2 h 16"/>
                    <a:gd name="T44" fmla="*/ 10 w 11"/>
                    <a:gd name="T45" fmla="*/ 1 h 16"/>
                    <a:gd name="T46" fmla="*/ 10 w 11"/>
                    <a:gd name="T47" fmla="*/ 3 h 16"/>
                    <a:gd name="T48" fmla="*/ 10 w 11"/>
                    <a:gd name="T49" fmla="*/ 4 h 16"/>
                    <a:gd name="T50" fmla="*/ 11 w 11"/>
                    <a:gd name="T51" fmla="*/ 6 h 16"/>
                    <a:gd name="T52" fmla="*/ 6 w 11"/>
                    <a:gd name="T53" fmla="*/ 15 h 16"/>
                    <a:gd name="T54" fmla="*/ 4 w 11"/>
                    <a:gd name="T55" fmla="*/ 16 h 16"/>
                    <a:gd name="T56" fmla="*/ 6 w 11"/>
                    <a:gd name="T57" fmla="*/ 11 h 16"/>
                    <a:gd name="T58" fmla="*/ 6 w 11"/>
                    <a:gd name="T59" fmla="*/ 12 h 16"/>
                    <a:gd name="T60" fmla="*/ 6 w 11"/>
                    <a:gd name="T61" fmla="*/ 12 h 16"/>
                    <a:gd name="T62" fmla="*/ 9 w 11"/>
                    <a:gd name="T63" fmla="*/ 6 h 16"/>
                    <a:gd name="T64" fmla="*/ 8 w 11"/>
                    <a:gd name="T65" fmla="*/ 5 h 16"/>
                    <a:gd name="T66" fmla="*/ 7 w 11"/>
                    <a:gd name="T67" fmla="*/ 5 h 16"/>
                    <a:gd name="T68" fmla="*/ 8 w 11"/>
                    <a:gd name="T69" fmla="*/ 4 h 16"/>
                    <a:gd name="T70" fmla="*/ 8 w 11"/>
                    <a:gd name="T71" fmla="*/ 4 h 16"/>
                    <a:gd name="T72" fmla="*/ 5 w 11"/>
                    <a:gd name="T73" fmla="*/ 2 h 16"/>
                    <a:gd name="T74" fmla="*/ 5 w 11"/>
                    <a:gd name="T75" fmla="*/ 2 h 16"/>
                    <a:gd name="T76" fmla="*/ 4 w 11"/>
                    <a:gd name="T77" fmla="*/ 4 h 16"/>
                    <a:gd name="T78" fmla="*/ 4 w 11"/>
                    <a:gd name="T79" fmla="*/ 4 h 16"/>
                    <a:gd name="T80" fmla="*/ 5 w 11"/>
                    <a:gd name="T81" fmla="*/ 10 h 16"/>
                    <a:gd name="T82" fmla="*/ 4 w 11"/>
                    <a:gd name="T83" fmla="*/ 11 h 16"/>
                    <a:gd name="T84" fmla="*/ 6 w 11"/>
                    <a:gd name="T85" fmla="*/ 11 h 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
                    <a:gd name="T130" fmla="*/ 0 h 16"/>
                    <a:gd name="T131" fmla="*/ 11 w 11"/>
                    <a:gd name="T132" fmla="*/ 16 h 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 h="16">
                      <a:moveTo>
                        <a:pt x="4" y="16"/>
                      </a:moveTo>
                      <a:cubicBezTo>
                        <a:pt x="4" y="15"/>
                        <a:pt x="4" y="15"/>
                        <a:pt x="4" y="15"/>
                      </a:cubicBezTo>
                      <a:cubicBezTo>
                        <a:pt x="4" y="15"/>
                        <a:pt x="4" y="15"/>
                        <a:pt x="4" y="15"/>
                      </a:cubicBezTo>
                      <a:cubicBezTo>
                        <a:pt x="2" y="13"/>
                        <a:pt x="2" y="11"/>
                        <a:pt x="3" y="9"/>
                      </a:cubicBezTo>
                      <a:cubicBezTo>
                        <a:pt x="3" y="9"/>
                        <a:pt x="3" y="9"/>
                        <a:pt x="3" y="8"/>
                      </a:cubicBezTo>
                      <a:cubicBezTo>
                        <a:pt x="3" y="8"/>
                        <a:pt x="2" y="8"/>
                        <a:pt x="1" y="8"/>
                      </a:cubicBezTo>
                      <a:cubicBezTo>
                        <a:pt x="0" y="8"/>
                        <a:pt x="0" y="8"/>
                        <a:pt x="0" y="8"/>
                      </a:cubicBezTo>
                      <a:cubicBezTo>
                        <a:pt x="0" y="8"/>
                        <a:pt x="0" y="8"/>
                        <a:pt x="0" y="8"/>
                      </a:cubicBezTo>
                      <a:cubicBezTo>
                        <a:pt x="0" y="7"/>
                        <a:pt x="0" y="6"/>
                        <a:pt x="0" y="6"/>
                      </a:cubicBezTo>
                      <a:cubicBezTo>
                        <a:pt x="0" y="5"/>
                        <a:pt x="0" y="5"/>
                        <a:pt x="0" y="5"/>
                      </a:cubicBezTo>
                      <a:cubicBezTo>
                        <a:pt x="0" y="4"/>
                        <a:pt x="0" y="4"/>
                        <a:pt x="0" y="4"/>
                      </a:cubicBezTo>
                      <a:cubicBezTo>
                        <a:pt x="0" y="4"/>
                        <a:pt x="0" y="4"/>
                        <a:pt x="0" y="4"/>
                      </a:cubicBezTo>
                      <a:cubicBezTo>
                        <a:pt x="0" y="3"/>
                        <a:pt x="0" y="3"/>
                        <a:pt x="0" y="3"/>
                      </a:cubicBezTo>
                      <a:cubicBezTo>
                        <a:pt x="1" y="3"/>
                        <a:pt x="1" y="3"/>
                        <a:pt x="1" y="3"/>
                      </a:cubicBezTo>
                      <a:cubicBezTo>
                        <a:pt x="1" y="3"/>
                        <a:pt x="1" y="3"/>
                        <a:pt x="2" y="3"/>
                      </a:cubicBezTo>
                      <a:cubicBezTo>
                        <a:pt x="1" y="0"/>
                        <a:pt x="1" y="0"/>
                        <a:pt x="1" y="0"/>
                      </a:cubicBezTo>
                      <a:cubicBezTo>
                        <a:pt x="3" y="2"/>
                        <a:pt x="3" y="2"/>
                        <a:pt x="3" y="2"/>
                      </a:cubicBezTo>
                      <a:cubicBezTo>
                        <a:pt x="3" y="2"/>
                        <a:pt x="4" y="1"/>
                        <a:pt x="4" y="1"/>
                      </a:cubicBezTo>
                      <a:cubicBezTo>
                        <a:pt x="6" y="0"/>
                        <a:pt x="6" y="0"/>
                        <a:pt x="6" y="0"/>
                      </a:cubicBezTo>
                      <a:cubicBezTo>
                        <a:pt x="6" y="1"/>
                        <a:pt x="6" y="1"/>
                        <a:pt x="6" y="1"/>
                      </a:cubicBezTo>
                      <a:cubicBezTo>
                        <a:pt x="7" y="2"/>
                        <a:pt x="8" y="2"/>
                        <a:pt x="8" y="2"/>
                      </a:cubicBezTo>
                      <a:cubicBezTo>
                        <a:pt x="8" y="2"/>
                        <a:pt x="8" y="2"/>
                        <a:pt x="9" y="2"/>
                      </a:cubicBezTo>
                      <a:cubicBezTo>
                        <a:pt x="10" y="1"/>
                        <a:pt x="10" y="1"/>
                        <a:pt x="10" y="1"/>
                      </a:cubicBezTo>
                      <a:cubicBezTo>
                        <a:pt x="10" y="3"/>
                        <a:pt x="10" y="3"/>
                        <a:pt x="10" y="3"/>
                      </a:cubicBezTo>
                      <a:cubicBezTo>
                        <a:pt x="10" y="3"/>
                        <a:pt x="10" y="3"/>
                        <a:pt x="10" y="4"/>
                      </a:cubicBezTo>
                      <a:cubicBezTo>
                        <a:pt x="10" y="4"/>
                        <a:pt x="11" y="5"/>
                        <a:pt x="11" y="6"/>
                      </a:cubicBezTo>
                      <a:cubicBezTo>
                        <a:pt x="11" y="9"/>
                        <a:pt x="8" y="14"/>
                        <a:pt x="6" y="15"/>
                      </a:cubicBezTo>
                      <a:lnTo>
                        <a:pt x="4" y="16"/>
                      </a:lnTo>
                      <a:close/>
                      <a:moveTo>
                        <a:pt x="6" y="11"/>
                      </a:moveTo>
                      <a:cubicBezTo>
                        <a:pt x="6" y="11"/>
                        <a:pt x="6" y="12"/>
                        <a:pt x="6" y="12"/>
                      </a:cubicBezTo>
                      <a:cubicBezTo>
                        <a:pt x="6" y="12"/>
                        <a:pt x="6" y="12"/>
                        <a:pt x="6" y="12"/>
                      </a:cubicBezTo>
                      <a:cubicBezTo>
                        <a:pt x="8" y="11"/>
                        <a:pt x="9" y="8"/>
                        <a:pt x="9" y="6"/>
                      </a:cubicBezTo>
                      <a:cubicBezTo>
                        <a:pt x="9" y="6"/>
                        <a:pt x="9" y="5"/>
                        <a:pt x="8" y="5"/>
                      </a:cubicBezTo>
                      <a:cubicBezTo>
                        <a:pt x="7" y="5"/>
                        <a:pt x="7" y="5"/>
                        <a:pt x="7" y="5"/>
                      </a:cubicBezTo>
                      <a:cubicBezTo>
                        <a:pt x="8" y="4"/>
                        <a:pt x="8" y="4"/>
                        <a:pt x="8" y="4"/>
                      </a:cubicBezTo>
                      <a:cubicBezTo>
                        <a:pt x="8" y="4"/>
                        <a:pt x="8" y="4"/>
                        <a:pt x="8" y="4"/>
                      </a:cubicBezTo>
                      <a:cubicBezTo>
                        <a:pt x="7" y="4"/>
                        <a:pt x="6" y="3"/>
                        <a:pt x="5" y="2"/>
                      </a:cubicBezTo>
                      <a:cubicBezTo>
                        <a:pt x="5" y="2"/>
                        <a:pt x="5" y="2"/>
                        <a:pt x="5" y="2"/>
                      </a:cubicBezTo>
                      <a:cubicBezTo>
                        <a:pt x="5" y="3"/>
                        <a:pt x="4" y="3"/>
                        <a:pt x="4" y="4"/>
                      </a:cubicBezTo>
                      <a:cubicBezTo>
                        <a:pt x="4" y="4"/>
                        <a:pt x="4" y="4"/>
                        <a:pt x="4" y="4"/>
                      </a:cubicBezTo>
                      <a:cubicBezTo>
                        <a:pt x="5" y="6"/>
                        <a:pt x="5" y="8"/>
                        <a:pt x="5" y="10"/>
                      </a:cubicBezTo>
                      <a:cubicBezTo>
                        <a:pt x="4" y="10"/>
                        <a:pt x="4" y="11"/>
                        <a:pt x="4" y="11"/>
                      </a:cubicBezTo>
                      <a:lnTo>
                        <a:pt x="6" y="11"/>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grpSp>
          <p:sp>
            <p:nvSpPr>
              <p:cNvPr id="8" name="Freeform 608"/>
              <p:cNvSpPr>
                <a:spLocks noChangeArrowheads="1"/>
              </p:cNvSpPr>
              <p:nvPr/>
            </p:nvSpPr>
            <p:spPr bwMode="auto">
              <a:xfrm>
                <a:off x="5972175" y="2370138"/>
                <a:ext cx="1588" cy="4762"/>
              </a:xfrm>
              <a:custGeom>
                <a:avLst/>
                <a:gdLst>
                  <a:gd name="T0" fmla="*/ 1 w 1"/>
                  <a:gd name="T1" fmla="*/ 0 h 2"/>
                  <a:gd name="T2" fmla="*/ 0 w 1"/>
                  <a:gd name="T3" fmla="*/ 2 h 2"/>
                  <a:gd name="T4" fmla="*/ 1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1" y="0"/>
                    </a:moveTo>
                    <a:cubicBezTo>
                      <a:pt x="1" y="0"/>
                      <a:pt x="0" y="1"/>
                      <a:pt x="0" y="2"/>
                    </a:cubicBezTo>
                    <a:cubicBezTo>
                      <a:pt x="1" y="2"/>
                      <a:pt x="1" y="1"/>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 name="Freeform 609"/>
              <p:cNvSpPr>
                <a:spLocks noChangeArrowheads="1"/>
              </p:cNvSpPr>
              <p:nvPr/>
            </p:nvSpPr>
            <p:spPr bwMode="auto">
              <a:xfrm>
                <a:off x="5965825" y="2366963"/>
                <a:ext cx="11113" cy="11112"/>
              </a:xfrm>
              <a:custGeom>
                <a:avLst/>
                <a:gdLst>
                  <a:gd name="T0" fmla="*/ 0 w 4"/>
                  <a:gd name="T1" fmla="*/ 4 h 4"/>
                  <a:gd name="T2" fmla="*/ 1 w 4"/>
                  <a:gd name="T3" fmla="*/ 1 h 4"/>
                  <a:gd name="T4" fmla="*/ 2 w 4"/>
                  <a:gd name="T5" fmla="*/ 0 h 4"/>
                  <a:gd name="T6" fmla="*/ 4 w 4"/>
                  <a:gd name="T7" fmla="*/ 1 h 4"/>
                  <a:gd name="T8" fmla="*/ 4 w 4"/>
                  <a:gd name="T9" fmla="*/ 2 h 4"/>
                  <a:gd name="T10" fmla="*/ 2 w 4"/>
                  <a:gd name="T11" fmla="*/ 4 h 4"/>
                  <a:gd name="T12" fmla="*/ 0 w 4"/>
                  <a:gd name="T13" fmla="*/ 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0" y="4"/>
                    </a:moveTo>
                    <a:cubicBezTo>
                      <a:pt x="1" y="1"/>
                      <a:pt x="1" y="1"/>
                      <a:pt x="1" y="1"/>
                    </a:cubicBezTo>
                    <a:cubicBezTo>
                      <a:pt x="2" y="1"/>
                      <a:pt x="2" y="1"/>
                      <a:pt x="2" y="0"/>
                    </a:cubicBezTo>
                    <a:cubicBezTo>
                      <a:pt x="4" y="1"/>
                      <a:pt x="4" y="1"/>
                      <a:pt x="4" y="1"/>
                    </a:cubicBezTo>
                    <a:cubicBezTo>
                      <a:pt x="4" y="1"/>
                      <a:pt x="4" y="2"/>
                      <a:pt x="4" y="2"/>
                    </a:cubicBezTo>
                    <a:cubicBezTo>
                      <a:pt x="4" y="3"/>
                      <a:pt x="4" y="4"/>
                      <a:pt x="2" y="4"/>
                    </a:cubicBezTo>
                    <a:lnTo>
                      <a:pt x="0"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 name="Freeform 610"/>
              <p:cNvSpPr>
                <a:spLocks noChangeArrowheads="1"/>
              </p:cNvSpPr>
              <p:nvPr/>
            </p:nvSpPr>
            <p:spPr bwMode="auto">
              <a:xfrm>
                <a:off x="5945188" y="2366963"/>
                <a:ext cx="26987" cy="28575"/>
              </a:xfrm>
              <a:custGeom>
                <a:avLst/>
                <a:gdLst>
                  <a:gd name="T0" fmla="*/ 8 w 10"/>
                  <a:gd name="T1" fmla="*/ 7 h 10"/>
                  <a:gd name="T2" fmla="*/ 3 w 10"/>
                  <a:gd name="T3" fmla="*/ 10 h 10"/>
                  <a:gd name="T4" fmla="*/ 0 w 10"/>
                  <a:gd name="T5" fmla="*/ 7 h 10"/>
                  <a:gd name="T6" fmla="*/ 7 w 10"/>
                  <a:gd name="T7" fmla="*/ 2 h 10"/>
                  <a:gd name="T8" fmla="*/ 8 w 10"/>
                  <a:gd name="T9" fmla="*/ 7 h 10"/>
                  <a:gd name="T10" fmla="*/ 0 60000 65536"/>
                  <a:gd name="T11" fmla="*/ 0 60000 65536"/>
                  <a:gd name="T12" fmla="*/ 0 60000 65536"/>
                  <a:gd name="T13" fmla="*/ 0 60000 65536"/>
                  <a:gd name="T14" fmla="*/ 0 60000 65536"/>
                  <a:gd name="T15" fmla="*/ 0 w 10"/>
                  <a:gd name="T16" fmla="*/ 0 h 10"/>
                  <a:gd name="T17" fmla="*/ 10 w 10"/>
                  <a:gd name="T18" fmla="*/ 10 h 10"/>
                </a:gdLst>
                <a:ahLst/>
                <a:cxnLst>
                  <a:cxn ang="T10">
                    <a:pos x="T0" y="T1"/>
                  </a:cxn>
                  <a:cxn ang="T11">
                    <a:pos x="T2" y="T3"/>
                  </a:cxn>
                  <a:cxn ang="T12">
                    <a:pos x="T4" y="T5"/>
                  </a:cxn>
                  <a:cxn ang="T13">
                    <a:pos x="T6" y="T7"/>
                  </a:cxn>
                  <a:cxn ang="T14">
                    <a:pos x="T8" y="T9"/>
                  </a:cxn>
                </a:cxnLst>
                <a:rect l="T15" t="T16" r="T17" b="T18"/>
                <a:pathLst>
                  <a:path w="10" h="10">
                    <a:moveTo>
                      <a:pt x="8" y="7"/>
                    </a:moveTo>
                    <a:cubicBezTo>
                      <a:pt x="4" y="5"/>
                      <a:pt x="5" y="10"/>
                      <a:pt x="3" y="10"/>
                    </a:cubicBezTo>
                    <a:cubicBezTo>
                      <a:pt x="1" y="10"/>
                      <a:pt x="2" y="7"/>
                      <a:pt x="0" y="7"/>
                    </a:cubicBezTo>
                    <a:cubicBezTo>
                      <a:pt x="2" y="4"/>
                      <a:pt x="4" y="4"/>
                      <a:pt x="7" y="2"/>
                    </a:cubicBezTo>
                    <a:cubicBezTo>
                      <a:pt x="9" y="0"/>
                      <a:pt x="10" y="5"/>
                      <a:pt x="8"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 name="Freeform 611"/>
              <p:cNvSpPr>
                <a:spLocks noEditPoints="1" noChangeArrowheads="1"/>
              </p:cNvSpPr>
              <p:nvPr/>
            </p:nvSpPr>
            <p:spPr bwMode="auto">
              <a:xfrm>
                <a:off x="5938838" y="2366963"/>
                <a:ext cx="34925" cy="30162"/>
              </a:xfrm>
              <a:custGeom>
                <a:avLst/>
                <a:gdLst>
                  <a:gd name="T0" fmla="*/ 5 w 13"/>
                  <a:gd name="T1" fmla="*/ 11 h 11"/>
                  <a:gd name="T2" fmla="*/ 5 w 13"/>
                  <a:gd name="T3" fmla="*/ 11 h 11"/>
                  <a:gd name="T4" fmla="*/ 3 w 13"/>
                  <a:gd name="T5" fmla="*/ 9 h 11"/>
                  <a:gd name="T6" fmla="*/ 2 w 13"/>
                  <a:gd name="T7" fmla="*/ 8 h 11"/>
                  <a:gd name="T8" fmla="*/ 0 w 13"/>
                  <a:gd name="T9" fmla="*/ 7 h 11"/>
                  <a:gd name="T10" fmla="*/ 1 w 13"/>
                  <a:gd name="T11" fmla="*/ 6 h 11"/>
                  <a:gd name="T12" fmla="*/ 5 w 13"/>
                  <a:gd name="T13" fmla="*/ 3 h 11"/>
                  <a:gd name="T14" fmla="*/ 8 w 13"/>
                  <a:gd name="T15" fmla="*/ 1 h 11"/>
                  <a:gd name="T16" fmla="*/ 12 w 13"/>
                  <a:gd name="T17" fmla="*/ 3 h 11"/>
                  <a:gd name="T18" fmla="*/ 10 w 13"/>
                  <a:gd name="T19" fmla="*/ 8 h 11"/>
                  <a:gd name="T20" fmla="*/ 10 w 13"/>
                  <a:gd name="T21" fmla="*/ 8 h 11"/>
                  <a:gd name="T22" fmla="*/ 9 w 13"/>
                  <a:gd name="T23" fmla="*/ 8 h 11"/>
                  <a:gd name="T24" fmla="*/ 8 w 13"/>
                  <a:gd name="T25" fmla="*/ 7 h 11"/>
                  <a:gd name="T26" fmla="*/ 8 w 13"/>
                  <a:gd name="T27" fmla="*/ 8 h 11"/>
                  <a:gd name="T28" fmla="*/ 5 w 13"/>
                  <a:gd name="T29" fmla="*/ 11 h 11"/>
                  <a:gd name="T30" fmla="*/ 4 w 13"/>
                  <a:gd name="T31" fmla="*/ 6 h 11"/>
                  <a:gd name="T32" fmla="*/ 5 w 13"/>
                  <a:gd name="T33" fmla="*/ 8 h 11"/>
                  <a:gd name="T34" fmla="*/ 5 w 13"/>
                  <a:gd name="T35" fmla="*/ 9 h 11"/>
                  <a:gd name="T36" fmla="*/ 5 w 13"/>
                  <a:gd name="T37" fmla="*/ 10 h 11"/>
                  <a:gd name="T38" fmla="*/ 5 w 13"/>
                  <a:gd name="T39" fmla="*/ 9 h 11"/>
                  <a:gd name="T40" fmla="*/ 5 w 13"/>
                  <a:gd name="T41" fmla="*/ 10 h 11"/>
                  <a:gd name="T42" fmla="*/ 5 w 13"/>
                  <a:gd name="T43" fmla="*/ 9 h 11"/>
                  <a:gd name="T44" fmla="*/ 6 w 13"/>
                  <a:gd name="T45" fmla="*/ 8 h 11"/>
                  <a:gd name="T46" fmla="*/ 8 w 13"/>
                  <a:gd name="T47" fmla="*/ 5 h 11"/>
                  <a:gd name="T48" fmla="*/ 10 w 13"/>
                  <a:gd name="T49" fmla="*/ 6 h 11"/>
                  <a:gd name="T50" fmla="*/ 10 w 13"/>
                  <a:gd name="T51" fmla="*/ 3 h 11"/>
                  <a:gd name="T52" fmla="*/ 10 w 13"/>
                  <a:gd name="T53" fmla="*/ 3 h 11"/>
                  <a:gd name="T54" fmla="*/ 9 w 13"/>
                  <a:gd name="T55" fmla="*/ 3 h 11"/>
                  <a:gd name="T56" fmla="*/ 6 w 13"/>
                  <a:gd name="T57" fmla="*/ 5 h 11"/>
                  <a:gd name="T58" fmla="*/ 4 w 13"/>
                  <a:gd name="T59" fmla="*/ 6 h 1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
                  <a:gd name="T91" fmla="*/ 0 h 11"/>
                  <a:gd name="T92" fmla="*/ 13 w 13"/>
                  <a:gd name="T93" fmla="*/ 11 h 1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 h="11">
                    <a:moveTo>
                      <a:pt x="5" y="11"/>
                    </a:moveTo>
                    <a:cubicBezTo>
                      <a:pt x="5" y="11"/>
                      <a:pt x="5" y="11"/>
                      <a:pt x="5" y="11"/>
                    </a:cubicBezTo>
                    <a:cubicBezTo>
                      <a:pt x="4" y="11"/>
                      <a:pt x="3" y="9"/>
                      <a:pt x="3" y="9"/>
                    </a:cubicBezTo>
                    <a:cubicBezTo>
                      <a:pt x="2" y="8"/>
                      <a:pt x="2" y="8"/>
                      <a:pt x="2" y="8"/>
                    </a:cubicBezTo>
                    <a:cubicBezTo>
                      <a:pt x="0" y="7"/>
                      <a:pt x="0" y="7"/>
                      <a:pt x="0" y="7"/>
                    </a:cubicBezTo>
                    <a:cubicBezTo>
                      <a:pt x="1" y="6"/>
                      <a:pt x="1" y="6"/>
                      <a:pt x="1" y="6"/>
                    </a:cubicBezTo>
                    <a:cubicBezTo>
                      <a:pt x="3" y="4"/>
                      <a:pt x="4" y="4"/>
                      <a:pt x="5" y="3"/>
                    </a:cubicBezTo>
                    <a:cubicBezTo>
                      <a:pt x="6" y="3"/>
                      <a:pt x="7" y="2"/>
                      <a:pt x="8" y="1"/>
                    </a:cubicBezTo>
                    <a:cubicBezTo>
                      <a:pt x="10" y="0"/>
                      <a:pt x="11" y="1"/>
                      <a:pt x="12" y="3"/>
                    </a:cubicBezTo>
                    <a:cubicBezTo>
                      <a:pt x="13" y="4"/>
                      <a:pt x="12" y="7"/>
                      <a:pt x="10" y="8"/>
                    </a:cubicBezTo>
                    <a:cubicBezTo>
                      <a:pt x="10" y="8"/>
                      <a:pt x="10" y="8"/>
                      <a:pt x="10" y="8"/>
                    </a:cubicBezTo>
                    <a:cubicBezTo>
                      <a:pt x="9" y="8"/>
                      <a:pt x="9" y="8"/>
                      <a:pt x="9" y="8"/>
                    </a:cubicBezTo>
                    <a:cubicBezTo>
                      <a:pt x="9" y="8"/>
                      <a:pt x="8" y="7"/>
                      <a:pt x="8" y="7"/>
                    </a:cubicBezTo>
                    <a:cubicBezTo>
                      <a:pt x="8" y="8"/>
                      <a:pt x="8" y="8"/>
                      <a:pt x="8" y="8"/>
                    </a:cubicBezTo>
                    <a:cubicBezTo>
                      <a:pt x="7" y="9"/>
                      <a:pt x="7" y="11"/>
                      <a:pt x="5" y="11"/>
                    </a:cubicBezTo>
                    <a:close/>
                    <a:moveTo>
                      <a:pt x="4" y="6"/>
                    </a:moveTo>
                    <a:cubicBezTo>
                      <a:pt x="4" y="7"/>
                      <a:pt x="4" y="7"/>
                      <a:pt x="5" y="8"/>
                    </a:cubicBezTo>
                    <a:cubicBezTo>
                      <a:pt x="5" y="9"/>
                      <a:pt x="5" y="9"/>
                      <a:pt x="5" y="9"/>
                    </a:cubicBezTo>
                    <a:cubicBezTo>
                      <a:pt x="5" y="10"/>
                      <a:pt x="5" y="10"/>
                      <a:pt x="5" y="10"/>
                    </a:cubicBezTo>
                    <a:cubicBezTo>
                      <a:pt x="5" y="9"/>
                      <a:pt x="5" y="9"/>
                      <a:pt x="5" y="9"/>
                    </a:cubicBezTo>
                    <a:cubicBezTo>
                      <a:pt x="5" y="10"/>
                      <a:pt x="5" y="10"/>
                      <a:pt x="5" y="10"/>
                    </a:cubicBezTo>
                    <a:cubicBezTo>
                      <a:pt x="5" y="9"/>
                      <a:pt x="5" y="9"/>
                      <a:pt x="5" y="9"/>
                    </a:cubicBezTo>
                    <a:cubicBezTo>
                      <a:pt x="5" y="9"/>
                      <a:pt x="6" y="8"/>
                      <a:pt x="6" y="8"/>
                    </a:cubicBezTo>
                    <a:cubicBezTo>
                      <a:pt x="6" y="7"/>
                      <a:pt x="6" y="5"/>
                      <a:pt x="8" y="5"/>
                    </a:cubicBezTo>
                    <a:cubicBezTo>
                      <a:pt x="9" y="5"/>
                      <a:pt x="9" y="6"/>
                      <a:pt x="10" y="6"/>
                    </a:cubicBezTo>
                    <a:cubicBezTo>
                      <a:pt x="10" y="5"/>
                      <a:pt x="10" y="4"/>
                      <a:pt x="10" y="3"/>
                    </a:cubicBezTo>
                    <a:cubicBezTo>
                      <a:pt x="10" y="3"/>
                      <a:pt x="10" y="3"/>
                      <a:pt x="10" y="3"/>
                    </a:cubicBezTo>
                    <a:cubicBezTo>
                      <a:pt x="10" y="3"/>
                      <a:pt x="10" y="3"/>
                      <a:pt x="9" y="3"/>
                    </a:cubicBezTo>
                    <a:cubicBezTo>
                      <a:pt x="8" y="4"/>
                      <a:pt x="7" y="4"/>
                      <a:pt x="6" y="5"/>
                    </a:cubicBezTo>
                    <a:cubicBezTo>
                      <a:pt x="5" y="5"/>
                      <a:pt x="4" y="6"/>
                      <a:pt x="4"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 name="Freeform 612"/>
              <p:cNvSpPr>
                <a:spLocks noChangeArrowheads="1"/>
              </p:cNvSpPr>
              <p:nvPr/>
            </p:nvSpPr>
            <p:spPr bwMode="auto">
              <a:xfrm>
                <a:off x="5856288" y="2255838"/>
                <a:ext cx="71437" cy="76200"/>
              </a:xfrm>
              <a:custGeom>
                <a:avLst/>
                <a:gdLst>
                  <a:gd name="T0" fmla="*/ 26 w 26"/>
                  <a:gd name="T1" fmla="*/ 2 h 28"/>
                  <a:gd name="T2" fmla="*/ 22 w 26"/>
                  <a:gd name="T3" fmla="*/ 7 h 28"/>
                  <a:gd name="T4" fmla="*/ 19 w 26"/>
                  <a:gd name="T5" fmla="*/ 13 h 28"/>
                  <a:gd name="T6" fmla="*/ 13 w 26"/>
                  <a:gd name="T7" fmla="*/ 17 h 28"/>
                  <a:gd name="T8" fmla="*/ 17 w 26"/>
                  <a:gd name="T9" fmla="*/ 23 h 28"/>
                  <a:gd name="T10" fmla="*/ 12 w 26"/>
                  <a:gd name="T11" fmla="*/ 25 h 28"/>
                  <a:gd name="T12" fmla="*/ 6 w 26"/>
                  <a:gd name="T13" fmla="*/ 26 h 28"/>
                  <a:gd name="T14" fmla="*/ 4 w 26"/>
                  <a:gd name="T15" fmla="*/ 25 h 28"/>
                  <a:gd name="T16" fmla="*/ 3 w 26"/>
                  <a:gd name="T17" fmla="*/ 25 h 28"/>
                  <a:gd name="T18" fmla="*/ 5 w 26"/>
                  <a:gd name="T19" fmla="*/ 22 h 28"/>
                  <a:gd name="T20" fmla="*/ 5 w 26"/>
                  <a:gd name="T21" fmla="*/ 18 h 28"/>
                  <a:gd name="T22" fmla="*/ 2 w 26"/>
                  <a:gd name="T23" fmla="*/ 15 h 28"/>
                  <a:gd name="T24" fmla="*/ 7 w 26"/>
                  <a:gd name="T25" fmla="*/ 11 h 28"/>
                  <a:gd name="T26" fmla="*/ 12 w 26"/>
                  <a:gd name="T27" fmla="*/ 8 h 28"/>
                  <a:gd name="T28" fmla="*/ 16 w 26"/>
                  <a:gd name="T29" fmla="*/ 5 h 28"/>
                  <a:gd name="T30" fmla="*/ 24 w 26"/>
                  <a:gd name="T31" fmla="*/ 0 h 28"/>
                  <a:gd name="T32" fmla="*/ 26 w 26"/>
                  <a:gd name="T33" fmla="*/ 2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28"/>
                  <a:gd name="T53" fmla="*/ 26 w 26"/>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28">
                    <a:moveTo>
                      <a:pt x="26" y="2"/>
                    </a:moveTo>
                    <a:cubicBezTo>
                      <a:pt x="26" y="4"/>
                      <a:pt x="23" y="5"/>
                      <a:pt x="22" y="7"/>
                    </a:cubicBezTo>
                    <a:cubicBezTo>
                      <a:pt x="21" y="11"/>
                      <a:pt x="23" y="10"/>
                      <a:pt x="19" y="13"/>
                    </a:cubicBezTo>
                    <a:cubicBezTo>
                      <a:pt x="18" y="14"/>
                      <a:pt x="13" y="16"/>
                      <a:pt x="13" y="17"/>
                    </a:cubicBezTo>
                    <a:cubicBezTo>
                      <a:pt x="13" y="20"/>
                      <a:pt x="14" y="21"/>
                      <a:pt x="17" y="23"/>
                    </a:cubicBezTo>
                    <a:cubicBezTo>
                      <a:pt x="15" y="24"/>
                      <a:pt x="13" y="24"/>
                      <a:pt x="12" y="25"/>
                    </a:cubicBezTo>
                    <a:cubicBezTo>
                      <a:pt x="10" y="27"/>
                      <a:pt x="9" y="27"/>
                      <a:pt x="6" y="26"/>
                    </a:cubicBezTo>
                    <a:cubicBezTo>
                      <a:pt x="5" y="28"/>
                      <a:pt x="4" y="27"/>
                      <a:pt x="4" y="25"/>
                    </a:cubicBezTo>
                    <a:cubicBezTo>
                      <a:pt x="4" y="25"/>
                      <a:pt x="3" y="25"/>
                      <a:pt x="3" y="25"/>
                    </a:cubicBezTo>
                    <a:cubicBezTo>
                      <a:pt x="3" y="24"/>
                      <a:pt x="4" y="23"/>
                      <a:pt x="5" y="22"/>
                    </a:cubicBezTo>
                    <a:cubicBezTo>
                      <a:pt x="4" y="21"/>
                      <a:pt x="5" y="19"/>
                      <a:pt x="5" y="18"/>
                    </a:cubicBezTo>
                    <a:cubicBezTo>
                      <a:pt x="4" y="18"/>
                      <a:pt x="0" y="17"/>
                      <a:pt x="2" y="15"/>
                    </a:cubicBezTo>
                    <a:cubicBezTo>
                      <a:pt x="3" y="13"/>
                      <a:pt x="5" y="13"/>
                      <a:pt x="7" y="11"/>
                    </a:cubicBezTo>
                    <a:cubicBezTo>
                      <a:pt x="8" y="10"/>
                      <a:pt x="10" y="7"/>
                      <a:pt x="12" y="8"/>
                    </a:cubicBezTo>
                    <a:cubicBezTo>
                      <a:pt x="14" y="9"/>
                      <a:pt x="17" y="9"/>
                      <a:pt x="16" y="5"/>
                    </a:cubicBezTo>
                    <a:cubicBezTo>
                      <a:pt x="20" y="5"/>
                      <a:pt x="22" y="3"/>
                      <a:pt x="24" y="0"/>
                    </a:cubicBezTo>
                    <a:cubicBezTo>
                      <a:pt x="24" y="0"/>
                      <a:pt x="25" y="1"/>
                      <a:pt x="26"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 name="Freeform 613"/>
              <p:cNvSpPr>
                <a:spLocks noEditPoints="1" noChangeArrowheads="1"/>
              </p:cNvSpPr>
              <p:nvPr/>
            </p:nvSpPr>
            <p:spPr bwMode="auto">
              <a:xfrm>
                <a:off x="5856288" y="2249488"/>
                <a:ext cx="74612" cy="82550"/>
              </a:xfrm>
              <a:custGeom>
                <a:avLst/>
                <a:gdLst>
                  <a:gd name="T0" fmla="*/ 4 w 27"/>
                  <a:gd name="T1" fmla="*/ 29 h 30"/>
                  <a:gd name="T2" fmla="*/ 1 w 27"/>
                  <a:gd name="T3" fmla="*/ 28 h 30"/>
                  <a:gd name="T4" fmla="*/ 4 w 27"/>
                  <a:gd name="T5" fmla="*/ 24 h 30"/>
                  <a:gd name="T6" fmla="*/ 0 w 27"/>
                  <a:gd name="T7" fmla="*/ 19 h 30"/>
                  <a:gd name="T8" fmla="*/ 5 w 27"/>
                  <a:gd name="T9" fmla="*/ 13 h 30"/>
                  <a:gd name="T10" fmla="*/ 8 w 27"/>
                  <a:gd name="T11" fmla="*/ 11 h 30"/>
                  <a:gd name="T12" fmla="*/ 12 w 27"/>
                  <a:gd name="T13" fmla="*/ 9 h 30"/>
                  <a:gd name="T14" fmla="*/ 15 w 27"/>
                  <a:gd name="T15" fmla="*/ 9 h 30"/>
                  <a:gd name="T16" fmla="*/ 15 w 27"/>
                  <a:gd name="T17" fmla="*/ 6 h 30"/>
                  <a:gd name="T18" fmla="*/ 23 w 27"/>
                  <a:gd name="T19" fmla="*/ 2 h 30"/>
                  <a:gd name="T20" fmla="*/ 24 w 27"/>
                  <a:gd name="T21" fmla="*/ 1 h 30"/>
                  <a:gd name="T22" fmla="*/ 26 w 27"/>
                  <a:gd name="T23" fmla="*/ 3 h 30"/>
                  <a:gd name="T24" fmla="*/ 23 w 27"/>
                  <a:gd name="T25" fmla="*/ 9 h 30"/>
                  <a:gd name="T26" fmla="*/ 20 w 27"/>
                  <a:gd name="T27" fmla="*/ 16 h 30"/>
                  <a:gd name="T28" fmla="*/ 14 w 27"/>
                  <a:gd name="T29" fmla="*/ 19 h 30"/>
                  <a:gd name="T30" fmla="*/ 18 w 27"/>
                  <a:gd name="T31" fmla="*/ 24 h 30"/>
                  <a:gd name="T32" fmla="*/ 18 w 27"/>
                  <a:gd name="T33" fmla="*/ 25 h 30"/>
                  <a:gd name="T34" fmla="*/ 12 w 27"/>
                  <a:gd name="T35" fmla="*/ 27 h 30"/>
                  <a:gd name="T36" fmla="*/ 5 w 27"/>
                  <a:gd name="T37" fmla="*/ 30 h 30"/>
                  <a:gd name="T38" fmla="*/ 7 w 27"/>
                  <a:gd name="T39" fmla="*/ 27 h 30"/>
                  <a:gd name="T40" fmla="*/ 14 w 27"/>
                  <a:gd name="T41" fmla="*/ 25 h 30"/>
                  <a:gd name="T42" fmla="*/ 15 w 27"/>
                  <a:gd name="T43" fmla="*/ 25 h 30"/>
                  <a:gd name="T44" fmla="*/ 16 w 27"/>
                  <a:gd name="T45" fmla="*/ 16 h 30"/>
                  <a:gd name="T46" fmla="*/ 20 w 27"/>
                  <a:gd name="T47" fmla="*/ 12 h 30"/>
                  <a:gd name="T48" fmla="*/ 23 w 27"/>
                  <a:gd name="T49" fmla="*/ 6 h 30"/>
                  <a:gd name="T50" fmla="*/ 24 w 27"/>
                  <a:gd name="T51" fmla="*/ 3 h 30"/>
                  <a:gd name="T52" fmla="*/ 17 w 27"/>
                  <a:gd name="T53" fmla="*/ 10 h 30"/>
                  <a:gd name="T54" fmla="*/ 11 w 27"/>
                  <a:gd name="T55" fmla="*/ 10 h 30"/>
                  <a:gd name="T56" fmla="*/ 8 w 27"/>
                  <a:gd name="T57" fmla="*/ 14 h 30"/>
                  <a:gd name="T58" fmla="*/ 2 w 27"/>
                  <a:gd name="T59" fmla="*/ 18 h 30"/>
                  <a:gd name="T60" fmla="*/ 5 w 27"/>
                  <a:gd name="T61" fmla="*/ 19 h 30"/>
                  <a:gd name="T62" fmla="*/ 7 w 27"/>
                  <a:gd name="T63" fmla="*/ 19 h 30"/>
                  <a:gd name="T64" fmla="*/ 6 w 27"/>
                  <a:gd name="T65" fmla="*/ 21 h 30"/>
                  <a:gd name="T66" fmla="*/ 7 w 27"/>
                  <a:gd name="T67" fmla="*/ 24 h 30"/>
                  <a:gd name="T68" fmla="*/ 4 w 27"/>
                  <a:gd name="T69" fmla="*/ 26 h 30"/>
                  <a:gd name="T70" fmla="*/ 5 w 27"/>
                  <a:gd name="T71" fmla="*/ 2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
                  <a:gd name="T109" fmla="*/ 0 h 30"/>
                  <a:gd name="T110" fmla="*/ 27 w 27"/>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 h="30">
                    <a:moveTo>
                      <a:pt x="5" y="30"/>
                    </a:moveTo>
                    <a:cubicBezTo>
                      <a:pt x="5" y="30"/>
                      <a:pt x="4" y="30"/>
                      <a:pt x="4" y="29"/>
                    </a:cubicBezTo>
                    <a:cubicBezTo>
                      <a:pt x="4" y="29"/>
                      <a:pt x="4" y="29"/>
                      <a:pt x="3" y="28"/>
                    </a:cubicBezTo>
                    <a:cubicBezTo>
                      <a:pt x="1" y="28"/>
                      <a:pt x="1" y="28"/>
                      <a:pt x="1" y="28"/>
                    </a:cubicBezTo>
                    <a:cubicBezTo>
                      <a:pt x="2" y="27"/>
                      <a:pt x="2" y="27"/>
                      <a:pt x="2" y="27"/>
                    </a:cubicBezTo>
                    <a:cubicBezTo>
                      <a:pt x="2" y="26"/>
                      <a:pt x="3" y="24"/>
                      <a:pt x="4" y="24"/>
                    </a:cubicBezTo>
                    <a:cubicBezTo>
                      <a:pt x="3" y="23"/>
                      <a:pt x="4" y="22"/>
                      <a:pt x="4" y="21"/>
                    </a:cubicBezTo>
                    <a:cubicBezTo>
                      <a:pt x="3" y="21"/>
                      <a:pt x="1" y="20"/>
                      <a:pt x="0" y="19"/>
                    </a:cubicBezTo>
                    <a:cubicBezTo>
                      <a:pt x="0" y="19"/>
                      <a:pt x="0" y="18"/>
                      <a:pt x="1" y="17"/>
                    </a:cubicBezTo>
                    <a:cubicBezTo>
                      <a:pt x="2" y="15"/>
                      <a:pt x="3" y="14"/>
                      <a:pt x="5" y="13"/>
                    </a:cubicBezTo>
                    <a:cubicBezTo>
                      <a:pt x="5" y="13"/>
                      <a:pt x="6" y="13"/>
                      <a:pt x="6" y="12"/>
                    </a:cubicBezTo>
                    <a:cubicBezTo>
                      <a:pt x="7" y="12"/>
                      <a:pt x="7" y="12"/>
                      <a:pt x="8" y="11"/>
                    </a:cubicBezTo>
                    <a:cubicBezTo>
                      <a:pt x="9" y="10"/>
                      <a:pt x="10" y="8"/>
                      <a:pt x="11" y="8"/>
                    </a:cubicBezTo>
                    <a:cubicBezTo>
                      <a:pt x="12" y="8"/>
                      <a:pt x="12" y="9"/>
                      <a:pt x="12" y="9"/>
                    </a:cubicBezTo>
                    <a:cubicBezTo>
                      <a:pt x="13" y="9"/>
                      <a:pt x="14" y="9"/>
                      <a:pt x="15" y="9"/>
                    </a:cubicBezTo>
                    <a:cubicBezTo>
                      <a:pt x="15" y="9"/>
                      <a:pt x="15" y="9"/>
                      <a:pt x="15" y="9"/>
                    </a:cubicBezTo>
                    <a:cubicBezTo>
                      <a:pt x="15" y="9"/>
                      <a:pt x="16" y="9"/>
                      <a:pt x="15" y="7"/>
                    </a:cubicBezTo>
                    <a:cubicBezTo>
                      <a:pt x="15" y="6"/>
                      <a:pt x="15" y="6"/>
                      <a:pt x="15" y="6"/>
                    </a:cubicBezTo>
                    <a:cubicBezTo>
                      <a:pt x="16" y="6"/>
                      <a:pt x="16" y="6"/>
                      <a:pt x="16" y="6"/>
                    </a:cubicBezTo>
                    <a:cubicBezTo>
                      <a:pt x="19" y="6"/>
                      <a:pt x="21" y="5"/>
                      <a:pt x="23" y="2"/>
                    </a:cubicBezTo>
                    <a:cubicBezTo>
                      <a:pt x="23" y="0"/>
                      <a:pt x="23" y="0"/>
                      <a:pt x="23" y="0"/>
                    </a:cubicBezTo>
                    <a:cubicBezTo>
                      <a:pt x="24" y="1"/>
                      <a:pt x="24" y="1"/>
                      <a:pt x="24" y="1"/>
                    </a:cubicBezTo>
                    <a:cubicBezTo>
                      <a:pt x="24" y="1"/>
                      <a:pt x="25" y="2"/>
                      <a:pt x="25" y="2"/>
                    </a:cubicBezTo>
                    <a:cubicBezTo>
                      <a:pt x="25" y="2"/>
                      <a:pt x="26" y="3"/>
                      <a:pt x="26" y="3"/>
                    </a:cubicBezTo>
                    <a:cubicBezTo>
                      <a:pt x="27" y="6"/>
                      <a:pt x="26" y="7"/>
                      <a:pt x="25" y="8"/>
                    </a:cubicBezTo>
                    <a:cubicBezTo>
                      <a:pt x="24" y="8"/>
                      <a:pt x="23" y="9"/>
                      <a:pt x="23" y="9"/>
                    </a:cubicBezTo>
                    <a:cubicBezTo>
                      <a:pt x="23" y="11"/>
                      <a:pt x="22" y="11"/>
                      <a:pt x="22" y="12"/>
                    </a:cubicBezTo>
                    <a:cubicBezTo>
                      <a:pt x="22" y="13"/>
                      <a:pt x="22" y="14"/>
                      <a:pt x="20" y="16"/>
                    </a:cubicBezTo>
                    <a:cubicBezTo>
                      <a:pt x="19" y="16"/>
                      <a:pt x="18" y="17"/>
                      <a:pt x="17" y="17"/>
                    </a:cubicBezTo>
                    <a:cubicBezTo>
                      <a:pt x="16" y="18"/>
                      <a:pt x="15" y="19"/>
                      <a:pt x="14" y="19"/>
                    </a:cubicBezTo>
                    <a:cubicBezTo>
                      <a:pt x="14" y="21"/>
                      <a:pt x="15" y="22"/>
                      <a:pt x="17" y="23"/>
                    </a:cubicBezTo>
                    <a:cubicBezTo>
                      <a:pt x="17" y="23"/>
                      <a:pt x="17" y="24"/>
                      <a:pt x="18" y="24"/>
                    </a:cubicBezTo>
                    <a:cubicBezTo>
                      <a:pt x="18" y="25"/>
                      <a:pt x="18" y="25"/>
                      <a:pt x="18" y="25"/>
                    </a:cubicBezTo>
                    <a:cubicBezTo>
                      <a:pt x="18" y="25"/>
                      <a:pt x="18" y="25"/>
                      <a:pt x="18" y="25"/>
                    </a:cubicBezTo>
                    <a:cubicBezTo>
                      <a:pt x="17" y="27"/>
                      <a:pt x="15" y="27"/>
                      <a:pt x="14" y="27"/>
                    </a:cubicBezTo>
                    <a:cubicBezTo>
                      <a:pt x="13" y="27"/>
                      <a:pt x="13" y="27"/>
                      <a:pt x="12" y="27"/>
                    </a:cubicBezTo>
                    <a:cubicBezTo>
                      <a:pt x="11" y="29"/>
                      <a:pt x="9" y="30"/>
                      <a:pt x="7" y="29"/>
                    </a:cubicBezTo>
                    <a:cubicBezTo>
                      <a:pt x="6" y="30"/>
                      <a:pt x="5" y="30"/>
                      <a:pt x="5" y="30"/>
                    </a:cubicBezTo>
                    <a:close/>
                    <a:moveTo>
                      <a:pt x="6" y="26"/>
                    </a:moveTo>
                    <a:cubicBezTo>
                      <a:pt x="7" y="27"/>
                      <a:pt x="7" y="27"/>
                      <a:pt x="7" y="27"/>
                    </a:cubicBezTo>
                    <a:cubicBezTo>
                      <a:pt x="9" y="28"/>
                      <a:pt x="9" y="28"/>
                      <a:pt x="11" y="26"/>
                    </a:cubicBezTo>
                    <a:cubicBezTo>
                      <a:pt x="12" y="25"/>
                      <a:pt x="13" y="25"/>
                      <a:pt x="14" y="25"/>
                    </a:cubicBezTo>
                    <a:cubicBezTo>
                      <a:pt x="14" y="25"/>
                      <a:pt x="15" y="25"/>
                      <a:pt x="15" y="25"/>
                    </a:cubicBezTo>
                    <a:cubicBezTo>
                      <a:pt x="15" y="25"/>
                      <a:pt x="15" y="25"/>
                      <a:pt x="15" y="25"/>
                    </a:cubicBezTo>
                    <a:cubicBezTo>
                      <a:pt x="14" y="23"/>
                      <a:pt x="12" y="22"/>
                      <a:pt x="12" y="19"/>
                    </a:cubicBezTo>
                    <a:cubicBezTo>
                      <a:pt x="12" y="18"/>
                      <a:pt x="13" y="17"/>
                      <a:pt x="16" y="16"/>
                    </a:cubicBezTo>
                    <a:cubicBezTo>
                      <a:pt x="17" y="15"/>
                      <a:pt x="18" y="15"/>
                      <a:pt x="18" y="14"/>
                    </a:cubicBezTo>
                    <a:cubicBezTo>
                      <a:pt x="20" y="13"/>
                      <a:pt x="20" y="12"/>
                      <a:pt x="20" y="12"/>
                    </a:cubicBezTo>
                    <a:cubicBezTo>
                      <a:pt x="21" y="11"/>
                      <a:pt x="21" y="10"/>
                      <a:pt x="21" y="9"/>
                    </a:cubicBezTo>
                    <a:cubicBezTo>
                      <a:pt x="22" y="8"/>
                      <a:pt x="23" y="7"/>
                      <a:pt x="23" y="6"/>
                    </a:cubicBezTo>
                    <a:cubicBezTo>
                      <a:pt x="25" y="5"/>
                      <a:pt x="25" y="5"/>
                      <a:pt x="25" y="4"/>
                    </a:cubicBezTo>
                    <a:cubicBezTo>
                      <a:pt x="25" y="4"/>
                      <a:pt x="24" y="4"/>
                      <a:pt x="24" y="3"/>
                    </a:cubicBezTo>
                    <a:cubicBezTo>
                      <a:pt x="22" y="6"/>
                      <a:pt x="21" y="8"/>
                      <a:pt x="17" y="8"/>
                    </a:cubicBezTo>
                    <a:cubicBezTo>
                      <a:pt x="18" y="9"/>
                      <a:pt x="17" y="10"/>
                      <a:pt x="17" y="10"/>
                    </a:cubicBezTo>
                    <a:cubicBezTo>
                      <a:pt x="17" y="11"/>
                      <a:pt x="16" y="11"/>
                      <a:pt x="15" y="11"/>
                    </a:cubicBezTo>
                    <a:cubicBezTo>
                      <a:pt x="14" y="11"/>
                      <a:pt x="12" y="11"/>
                      <a:pt x="11" y="10"/>
                    </a:cubicBezTo>
                    <a:cubicBezTo>
                      <a:pt x="11" y="10"/>
                      <a:pt x="10" y="12"/>
                      <a:pt x="9" y="12"/>
                    </a:cubicBezTo>
                    <a:cubicBezTo>
                      <a:pt x="9" y="13"/>
                      <a:pt x="8" y="13"/>
                      <a:pt x="8" y="14"/>
                    </a:cubicBezTo>
                    <a:cubicBezTo>
                      <a:pt x="7" y="14"/>
                      <a:pt x="6" y="15"/>
                      <a:pt x="6" y="15"/>
                    </a:cubicBezTo>
                    <a:cubicBezTo>
                      <a:pt x="4" y="16"/>
                      <a:pt x="3" y="16"/>
                      <a:pt x="2" y="18"/>
                    </a:cubicBezTo>
                    <a:cubicBezTo>
                      <a:pt x="2" y="18"/>
                      <a:pt x="2" y="18"/>
                      <a:pt x="2" y="18"/>
                    </a:cubicBezTo>
                    <a:cubicBezTo>
                      <a:pt x="2" y="18"/>
                      <a:pt x="4" y="19"/>
                      <a:pt x="5" y="19"/>
                    </a:cubicBezTo>
                    <a:cubicBezTo>
                      <a:pt x="5" y="19"/>
                      <a:pt x="5" y="19"/>
                      <a:pt x="5" y="19"/>
                    </a:cubicBezTo>
                    <a:cubicBezTo>
                      <a:pt x="7" y="19"/>
                      <a:pt x="7" y="19"/>
                      <a:pt x="7" y="19"/>
                    </a:cubicBezTo>
                    <a:cubicBezTo>
                      <a:pt x="6" y="20"/>
                      <a:pt x="6" y="20"/>
                      <a:pt x="6" y="20"/>
                    </a:cubicBezTo>
                    <a:cubicBezTo>
                      <a:pt x="6" y="20"/>
                      <a:pt x="6" y="21"/>
                      <a:pt x="6" y="21"/>
                    </a:cubicBezTo>
                    <a:cubicBezTo>
                      <a:pt x="6" y="23"/>
                      <a:pt x="6" y="23"/>
                      <a:pt x="6" y="23"/>
                    </a:cubicBezTo>
                    <a:cubicBezTo>
                      <a:pt x="7" y="24"/>
                      <a:pt x="7" y="24"/>
                      <a:pt x="7" y="24"/>
                    </a:cubicBezTo>
                    <a:cubicBezTo>
                      <a:pt x="6" y="25"/>
                      <a:pt x="6" y="25"/>
                      <a:pt x="6" y="25"/>
                    </a:cubicBezTo>
                    <a:cubicBezTo>
                      <a:pt x="5" y="25"/>
                      <a:pt x="5" y="26"/>
                      <a:pt x="4" y="26"/>
                    </a:cubicBezTo>
                    <a:cubicBezTo>
                      <a:pt x="6" y="26"/>
                      <a:pt x="6" y="26"/>
                      <a:pt x="6" y="26"/>
                    </a:cubicBezTo>
                    <a:cubicBezTo>
                      <a:pt x="5" y="27"/>
                      <a:pt x="5" y="27"/>
                      <a:pt x="5" y="27"/>
                    </a:cubicBezTo>
                    <a:lnTo>
                      <a:pt x="6" y="2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 name="Freeform 614"/>
              <p:cNvSpPr>
                <a:spLocks noChangeArrowheads="1"/>
              </p:cNvSpPr>
              <p:nvPr/>
            </p:nvSpPr>
            <p:spPr bwMode="auto">
              <a:xfrm>
                <a:off x="5875338" y="2317750"/>
                <a:ext cx="44450" cy="55563"/>
              </a:xfrm>
              <a:custGeom>
                <a:avLst/>
                <a:gdLst>
                  <a:gd name="T0" fmla="*/ 10 w 16"/>
                  <a:gd name="T1" fmla="*/ 0 h 20"/>
                  <a:gd name="T2" fmla="*/ 14 w 16"/>
                  <a:gd name="T3" fmla="*/ 12 h 20"/>
                  <a:gd name="T4" fmla="*/ 11 w 16"/>
                  <a:gd name="T5" fmla="*/ 16 h 20"/>
                  <a:gd name="T6" fmla="*/ 9 w 16"/>
                  <a:gd name="T7" fmla="*/ 17 h 20"/>
                  <a:gd name="T8" fmla="*/ 7 w 16"/>
                  <a:gd name="T9" fmla="*/ 18 h 20"/>
                  <a:gd name="T10" fmla="*/ 6 w 16"/>
                  <a:gd name="T11" fmla="*/ 18 h 20"/>
                  <a:gd name="T12" fmla="*/ 6 w 16"/>
                  <a:gd name="T13" fmla="*/ 19 h 20"/>
                  <a:gd name="T14" fmla="*/ 6 w 16"/>
                  <a:gd name="T15" fmla="*/ 18 h 20"/>
                  <a:gd name="T16" fmla="*/ 1 w 16"/>
                  <a:gd name="T17" fmla="*/ 20 h 20"/>
                  <a:gd name="T18" fmla="*/ 2 w 16"/>
                  <a:gd name="T19" fmla="*/ 18 h 20"/>
                  <a:gd name="T20" fmla="*/ 2 w 16"/>
                  <a:gd name="T21" fmla="*/ 19 h 20"/>
                  <a:gd name="T22" fmla="*/ 2 w 16"/>
                  <a:gd name="T23" fmla="*/ 16 h 20"/>
                  <a:gd name="T24" fmla="*/ 2 w 16"/>
                  <a:gd name="T25" fmla="*/ 9 h 20"/>
                  <a:gd name="T26" fmla="*/ 2 w 16"/>
                  <a:gd name="T27" fmla="*/ 10 h 20"/>
                  <a:gd name="T28" fmla="*/ 4 w 16"/>
                  <a:gd name="T29" fmla="*/ 8 h 20"/>
                  <a:gd name="T30" fmla="*/ 4 w 16"/>
                  <a:gd name="T31" fmla="*/ 3 h 20"/>
                  <a:gd name="T32" fmla="*/ 10 w 16"/>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20"/>
                  <a:gd name="T53" fmla="*/ 16 w 16"/>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20">
                    <a:moveTo>
                      <a:pt x="10" y="0"/>
                    </a:moveTo>
                    <a:cubicBezTo>
                      <a:pt x="12" y="3"/>
                      <a:pt x="16" y="8"/>
                      <a:pt x="14" y="12"/>
                    </a:cubicBezTo>
                    <a:cubicBezTo>
                      <a:pt x="13" y="16"/>
                      <a:pt x="13" y="15"/>
                      <a:pt x="11" y="16"/>
                    </a:cubicBezTo>
                    <a:cubicBezTo>
                      <a:pt x="9" y="17"/>
                      <a:pt x="11" y="18"/>
                      <a:pt x="9" y="17"/>
                    </a:cubicBezTo>
                    <a:cubicBezTo>
                      <a:pt x="8" y="17"/>
                      <a:pt x="7" y="17"/>
                      <a:pt x="7" y="18"/>
                    </a:cubicBezTo>
                    <a:cubicBezTo>
                      <a:pt x="6" y="18"/>
                      <a:pt x="6" y="18"/>
                      <a:pt x="6" y="18"/>
                    </a:cubicBezTo>
                    <a:cubicBezTo>
                      <a:pt x="6" y="18"/>
                      <a:pt x="6" y="19"/>
                      <a:pt x="6" y="19"/>
                    </a:cubicBezTo>
                    <a:cubicBezTo>
                      <a:pt x="6" y="19"/>
                      <a:pt x="5" y="19"/>
                      <a:pt x="6" y="18"/>
                    </a:cubicBezTo>
                    <a:cubicBezTo>
                      <a:pt x="5" y="19"/>
                      <a:pt x="3" y="20"/>
                      <a:pt x="1" y="20"/>
                    </a:cubicBezTo>
                    <a:cubicBezTo>
                      <a:pt x="1" y="19"/>
                      <a:pt x="2" y="19"/>
                      <a:pt x="2" y="18"/>
                    </a:cubicBezTo>
                    <a:cubicBezTo>
                      <a:pt x="2" y="19"/>
                      <a:pt x="2" y="19"/>
                      <a:pt x="2" y="19"/>
                    </a:cubicBezTo>
                    <a:cubicBezTo>
                      <a:pt x="2" y="18"/>
                      <a:pt x="2" y="17"/>
                      <a:pt x="2" y="16"/>
                    </a:cubicBezTo>
                    <a:cubicBezTo>
                      <a:pt x="3" y="13"/>
                      <a:pt x="3" y="12"/>
                      <a:pt x="2" y="9"/>
                    </a:cubicBezTo>
                    <a:cubicBezTo>
                      <a:pt x="2" y="9"/>
                      <a:pt x="2" y="10"/>
                      <a:pt x="2" y="10"/>
                    </a:cubicBezTo>
                    <a:cubicBezTo>
                      <a:pt x="0" y="8"/>
                      <a:pt x="3" y="7"/>
                      <a:pt x="4" y="8"/>
                    </a:cubicBezTo>
                    <a:cubicBezTo>
                      <a:pt x="3" y="6"/>
                      <a:pt x="2" y="4"/>
                      <a:pt x="4" y="3"/>
                    </a:cubicBezTo>
                    <a:cubicBezTo>
                      <a:pt x="6" y="1"/>
                      <a:pt x="8" y="2"/>
                      <a:pt x="1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5" name="Freeform 615"/>
              <p:cNvSpPr>
                <a:spLocks noEditPoints="1" noChangeArrowheads="1"/>
              </p:cNvSpPr>
              <p:nvPr/>
            </p:nvSpPr>
            <p:spPr bwMode="auto">
              <a:xfrm>
                <a:off x="5875338" y="2312988"/>
                <a:ext cx="47625" cy="73025"/>
              </a:xfrm>
              <a:custGeom>
                <a:avLst/>
                <a:gdLst>
                  <a:gd name="T0" fmla="*/ 5 w 17"/>
                  <a:gd name="T1" fmla="*/ 27 h 27"/>
                  <a:gd name="T2" fmla="*/ 5 w 17"/>
                  <a:gd name="T3" fmla="*/ 23 h 27"/>
                  <a:gd name="T4" fmla="*/ 4 w 17"/>
                  <a:gd name="T5" fmla="*/ 23 h 27"/>
                  <a:gd name="T6" fmla="*/ 2 w 17"/>
                  <a:gd name="T7" fmla="*/ 23 h 27"/>
                  <a:gd name="T8" fmla="*/ 0 w 17"/>
                  <a:gd name="T9" fmla="*/ 23 h 27"/>
                  <a:gd name="T10" fmla="*/ 1 w 17"/>
                  <a:gd name="T11" fmla="*/ 19 h 27"/>
                  <a:gd name="T12" fmla="*/ 1 w 17"/>
                  <a:gd name="T13" fmla="*/ 19 h 27"/>
                  <a:gd name="T14" fmla="*/ 1 w 17"/>
                  <a:gd name="T15" fmla="*/ 18 h 27"/>
                  <a:gd name="T16" fmla="*/ 2 w 17"/>
                  <a:gd name="T17" fmla="*/ 13 h 27"/>
                  <a:gd name="T18" fmla="*/ 2 w 17"/>
                  <a:gd name="T19" fmla="*/ 14 h 27"/>
                  <a:gd name="T20" fmla="*/ 1 w 17"/>
                  <a:gd name="T21" fmla="*/ 12 h 27"/>
                  <a:gd name="T22" fmla="*/ 1 w 17"/>
                  <a:gd name="T23" fmla="*/ 10 h 27"/>
                  <a:gd name="T24" fmla="*/ 2 w 17"/>
                  <a:gd name="T25" fmla="*/ 9 h 27"/>
                  <a:gd name="T26" fmla="*/ 3 w 17"/>
                  <a:gd name="T27" fmla="*/ 4 h 27"/>
                  <a:gd name="T28" fmla="*/ 7 w 17"/>
                  <a:gd name="T29" fmla="*/ 2 h 27"/>
                  <a:gd name="T30" fmla="*/ 9 w 17"/>
                  <a:gd name="T31" fmla="*/ 1 h 27"/>
                  <a:gd name="T32" fmla="*/ 10 w 17"/>
                  <a:gd name="T33" fmla="*/ 0 h 27"/>
                  <a:gd name="T34" fmla="*/ 11 w 17"/>
                  <a:gd name="T35" fmla="*/ 2 h 27"/>
                  <a:gd name="T36" fmla="*/ 15 w 17"/>
                  <a:gd name="T37" fmla="*/ 15 h 27"/>
                  <a:gd name="T38" fmla="*/ 12 w 17"/>
                  <a:gd name="T39" fmla="*/ 19 h 27"/>
                  <a:gd name="T40" fmla="*/ 11 w 17"/>
                  <a:gd name="T41" fmla="*/ 19 h 27"/>
                  <a:gd name="T42" fmla="*/ 11 w 17"/>
                  <a:gd name="T43" fmla="*/ 19 h 27"/>
                  <a:gd name="T44" fmla="*/ 10 w 17"/>
                  <a:gd name="T45" fmla="*/ 21 h 27"/>
                  <a:gd name="T46" fmla="*/ 8 w 17"/>
                  <a:gd name="T47" fmla="*/ 20 h 27"/>
                  <a:gd name="T48" fmla="*/ 8 w 17"/>
                  <a:gd name="T49" fmla="*/ 20 h 27"/>
                  <a:gd name="T50" fmla="*/ 7 w 17"/>
                  <a:gd name="T51" fmla="*/ 21 h 27"/>
                  <a:gd name="T52" fmla="*/ 7 w 17"/>
                  <a:gd name="T53" fmla="*/ 23 h 27"/>
                  <a:gd name="T54" fmla="*/ 6 w 17"/>
                  <a:gd name="T55" fmla="*/ 22 h 27"/>
                  <a:gd name="T56" fmla="*/ 5 w 17"/>
                  <a:gd name="T57" fmla="*/ 27 h 27"/>
                  <a:gd name="T58" fmla="*/ 3 w 17"/>
                  <a:gd name="T59" fmla="*/ 11 h 27"/>
                  <a:gd name="T60" fmla="*/ 3 w 17"/>
                  <a:gd name="T61" fmla="*/ 18 h 27"/>
                  <a:gd name="T62" fmla="*/ 3 w 17"/>
                  <a:gd name="T63" fmla="*/ 20 h 27"/>
                  <a:gd name="T64" fmla="*/ 3 w 17"/>
                  <a:gd name="T65" fmla="*/ 21 h 27"/>
                  <a:gd name="T66" fmla="*/ 5 w 17"/>
                  <a:gd name="T67" fmla="*/ 19 h 27"/>
                  <a:gd name="T68" fmla="*/ 6 w 17"/>
                  <a:gd name="T69" fmla="*/ 19 h 27"/>
                  <a:gd name="T70" fmla="*/ 6 w 17"/>
                  <a:gd name="T71" fmla="*/ 17 h 27"/>
                  <a:gd name="T72" fmla="*/ 6 w 17"/>
                  <a:gd name="T73" fmla="*/ 18 h 27"/>
                  <a:gd name="T74" fmla="*/ 8 w 17"/>
                  <a:gd name="T75" fmla="*/ 15 h 27"/>
                  <a:gd name="T76" fmla="*/ 7 w 17"/>
                  <a:gd name="T77" fmla="*/ 18 h 27"/>
                  <a:gd name="T78" fmla="*/ 9 w 17"/>
                  <a:gd name="T79" fmla="*/ 18 h 27"/>
                  <a:gd name="T80" fmla="*/ 10 w 17"/>
                  <a:gd name="T81" fmla="*/ 17 h 27"/>
                  <a:gd name="T82" fmla="*/ 12 w 17"/>
                  <a:gd name="T83" fmla="*/ 17 h 27"/>
                  <a:gd name="T84" fmla="*/ 13 w 17"/>
                  <a:gd name="T85" fmla="*/ 14 h 27"/>
                  <a:gd name="T86" fmla="*/ 10 w 17"/>
                  <a:gd name="T87" fmla="*/ 3 h 27"/>
                  <a:gd name="T88" fmla="*/ 7 w 17"/>
                  <a:gd name="T89" fmla="*/ 4 h 27"/>
                  <a:gd name="T90" fmla="*/ 5 w 17"/>
                  <a:gd name="T91" fmla="*/ 5 h 27"/>
                  <a:gd name="T92" fmla="*/ 4 w 17"/>
                  <a:gd name="T93" fmla="*/ 8 h 27"/>
                  <a:gd name="T94" fmla="*/ 5 w 17"/>
                  <a:gd name="T95" fmla="*/ 10 h 27"/>
                  <a:gd name="T96" fmla="*/ 6 w 17"/>
                  <a:gd name="T97" fmla="*/ 12 h 27"/>
                  <a:gd name="T98" fmla="*/ 4 w 17"/>
                  <a:gd name="T99" fmla="*/ 11 h 27"/>
                  <a:gd name="T100" fmla="*/ 3 w 17"/>
                  <a:gd name="T101" fmla="*/ 11 h 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
                  <a:gd name="T154" fmla="*/ 0 h 27"/>
                  <a:gd name="T155" fmla="*/ 17 w 17"/>
                  <a:gd name="T156" fmla="*/ 27 h 2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 h="27">
                    <a:moveTo>
                      <a:pt x="5" y="27"/>
                    </a:moveTo>
                    <a:cubicBezTo>
                      <a:pt x="5" y="23"/>
                      <a:pt x="5" y="23"/>
                      <a:pt x="5" y="23"/>
                    </a:cubicBezTo>
                    <a:cubicBezTo>
                      <a:pt x="4" y="23"/>
                      <a:pt x="4" y="23"/>
                      <a:pt x="4" y="23"/>
                    </a:cubicBezTo>
                    <a:cubicBezTo>
                      <a:pt x="3" y="23"/>
                      <a:pt x="2" y="23"/>
                      <a:pt x="2" y="23"/>
                    </a:cubicBezTo>
                    <a:cubicBezTo>
                      <a:pt x="0" y="23"/>
                      <a:pt x="0" y="23"/>
                      <a:pt x="0" y="23"/>
                    </a:cubicBezTo>
                    <a:cubicBezTo>
                      <a:pt x="1" y="19"/>
                      <a:pt x="1" y="19"/>
                      <a:pt x="1" y="19"/>
                    </a:cubicBezTo>
                    <a:cubicBezTo>
                      <a:pt x="1" y="19"/>
                      <a:pt x="1" y="19"/>
                      <a:pt x="1" y="19"/>
                    </a:cubicBezTo>
                    <a:cubicBezTo>
                      <a:pt x="1" y="19"/>
                      <a:pt x="1" y="18"/>
                      <a:pt x="1" y="18"/>
                    </a:cubicBezTo>
                    <a:cubicBezTo>
                      <a:pt x="2" y="16"/>
                      <a:pt x="2" y="15"/>
                      <a:pt x="2" y="13"/>
                    </a:cubicBezTo>
                    <a:cubicBezTo>
                      <a:pt x="2" y="14"/>
                      <a:pt x="2" y="14"/>
                      <a:pt x="2" y="14"/>
                    </a:cubicBezTo>
                    <a:cubicBezTo>
                      <a:pt x="1" y="12"/>
                      <a:pt x="1" y="12"/>
                      <a:pt x="1" y="12"/>
                    </a:cubicBezTo>
                    <a:cubicBezTo>
                      <a:pt x="0" y="11"/>
                      <a:pt x="0" y="10"/>
                      <a:pt x="1" y="10"/>
                    </a:cubicBezTo>
                    <a:cubicBezTo>
                      <a:pt x="1" y="9"/>
                      <a:pt x="2" y="9"/>
                      <a:pt x="2" y="9"/>
                    </a:cubicBezTo>
                    <a:cubicBezTo>
                      <a:pt x="2" y="7"/>
                      <a:pt x="1" y="6"/>
                      <a:pt x="3" y="4"/>
                    </a:cubicBezTo>
                    <a:cubicBezTo>
                      <a:pt x="4" y="3"/>
                      <a:pt x="6" y="3"/>
                      <a:pt x="7" y="2"/>
                    </a:cubicBezTo>
                    <a:cubicBezTo>
                      <a:pt x="8" y="2"/>
                      <a:pt x="8" y="2"/>
                      <a:pt x="9" y="1"/>
                    </a:cubicBezTo>
                    <a:cubicBezTo>
                      <a:pt x="10" y="0"/>
                      <a:pt x="10" y="0"/>
                      <a:pt x="10" y="0"/>
                    </a:cubicBezTo>
                    <a:cubicBezTo>
                      <a:pt x="11" y="2"/>
                      <a:pt x="11" y="2"/>
                      <a:pt x="11" y="2"/>
                    </a:cubicBezTo>
                    <a:cubicBezTo>
                      <a:pt x="13" y="5"/>
                      <a:pt x="17" y="10"/>
                      <a:pt x="15" y="15"/>
                    </a:cubicBezTo>
                    <a:cubicBezTo>
                      <a:pt x="14" y="18"/>
                      <a:pt x="14" y="18"/>
                      <a:pt x="12" y="19"/>
                    </a:cubicBezTo>
                    <a:cubicBezTo>
                      <a:pt x="12" y="19"/>
                      <a:pt x="11" y="19"/>
                      <a:pt x="11" y="19"/>
                    </a:cubicBezTo>
                    <a:cubicBezTo>
                      <a:pt x="11" y="19"/>
                      <a:pt x="11" y="19"/>
                      <a:pt x="11" y="19"/>
                    </a:cubicBezTo>
                    <a:cubicBezTo>
                      <a:pt x="11" y="20"/>
                      <a:pt x="10" y="21"/>
                      <a:pt x="10" y="21"/>
                    </a:cubicBezTo>
                    <a:cubicBezTo>
                      <a:pt x="9" y="21"/>
                      <a:pt x="9" y="20"/>
                      <a:pt x="8" y="20"/>
                    </a:cubicBezTo>
                    <a:cubicBezTo>
                      <a:pt x="8" y="20"/>
                      <a:pt x="8" y="20"/>
                      <a:pt x="8" y="20"/>
                    </a:cubicBezTo>
                    <a:cubicBezTo>
                      <a:pt x="8" y="20"/>
                      <a:pt x="8" y="20"/>
                      <a:pt x="7" y="21"/>
                    </a:cubicBezTo>
                    <a:cubicBezTo>
                      <a:pt x="7" y="23"/>
                      <a:pt x="7" y="23"/>
                      <a:pt x="7" y="23"/>
                    </a:cubicBezTo>
                    <a:cubicBezTo>
                      <a:pt x="6" y="22"/>
                      <a:pt x="6" y="22"/>
                      <a:pt x="6" y="22"/>
                    </a:cubicBezTo>
                    <a:lnTo>
                      <a:pt x="5" y="27"/>
                    </a:lnTo>
                    <a:close/>
                    <a:moveTo>
                      <a:pt x="3" y="11"/>
                    </a:moveTo>
                    <a:cubicBezTo>
                      <a:pt x="4" y="14"/>
                      <a:pt x="4" y="15"/>
                      <a:pt x="3" y="18"/>
                    </a:cubicBezTo>
                    <a:cubicBezTo>
                      <a:pt x="3" y="19"/>
                      <a:pt x="3" y="20"/>
                      <a:pt x="3" y="20"/>
                    </a:cubicBezTo>
                    <a:cubicBezTo>
                      <a:pt x="3" y="21"/>
                      <a:pt x="3" y="21"/>
                      <a:pt x="3" y="21"/>
                    </a:cubicBezTo>
                    <a:cubicBezTo>
                      <a:pt x="4" y="20"/>
                      <a:pt x="4" y="20"/>
                      <a:pt x="5" y="19"/>
                    </a:cubicBezTo>
                    <a:cubicBezTo>
                      <a:pt x="6" y="19"/>
                      <a:pt x="6" y="19"/>
                      <a:pt x="6" y="19"/>
                    </a:cubicBezTo>
                    <a:cubicBezTo>
                      <a:pt x="6" y="17"/>
                      <a:pt x="6" y="17"/>
                      <a:pt x="6" y="17"/>
                    </a:cubicBezTo>
                    <a:cubicBezTo>
                      <a:pt x="6" y="18"/>
                      <a:pt x="6" y="18"/>
                      <a:pt x="6" y="18"/>
                    </a:cubicBezTo>
                    <a:cubicBezTo>
                      <a:pt x="8" y="15"/>
                      <a:pt x="8" y="15"/>
                      <a:pt x="8" y="15"/>
                    </a:cubicBezTo>
                    <a:cubicBezTo>
                      <a:pt x="7" y="18"/>
                      <a:pt x="7" y="18"/>
                      <a:pt x="7" y="18"/>
                    </a:cubicBezTo>
                    <a:cubicBezTo>
                      <a:pt x="8" y="18"/>
                      <a:pt x="8" y="18"/>
                      <a:pt x="9" y="18"/>
                    </a:cubicBezTo>
                    <a:cubicBezTo>
                      <a:pt x="9" y="18"/>
                      <a:pt x="10" y="17"/>
                      <a:pt x="10" y="17"/>
                    </a:cubicBezTo>
                    <a:cubicBezTo>
                      <a:pt x="11" y="17"/>
                      <a:pt x="11" y="17"/>
                      <a:pt x="12" y="17"/>
                    </a:cubicBezTo>
                    <a:cubicBezTo>
                      <a:pt x="13" y="16"/>
                      <a:pt x="13" y="16"/>
                      <a:pt x="13" y="14"/>
                    </a:cubicBezTo>
                    <a:cubicBezTo>
                      <a:pt x="15" y="11"/>
                      <a:pt x="12" y="6"/>
                      <a:pt x="10" y="3"/>
                    </a:cubicBezTo>
                    <a:cubicBezTo>
                      <a:pt x="9" y="4"/>
                      <a:pt x="8" y="4"/>
                      <a:pt x="7" y="4"/>
                    </a:cubicBezTo>
                    <a:cubicBezTo>
                      <a:pt x="6" y="4"/>
                      <a:pt x="5" y="5"/>
                      <a:pt x="5" y="5"/>
                    </a:cubicBezTo>
                    <a:cubicBezTo>
                      <a:pt x="4" y="6"/>
                      <a:pt x="4" y="7"/>
                      <a:pt x="4" y="8"/>
                    </a:cubicBezTo>
                    <a:cubicBezTo>
                      <a:pt x="5" y="9"/>
                      <a:pt x="5" y="9"/>
                      <a:pt x="5" y="10"/>
                    </a:cubicBezTo>
                    <a:cubicBezTo>
                      <a:pt x="6" y="12"/>
                      <a:pt x="6" y="12"/>
                      <a:pt x="6" y="12"/>
                    </a:cubicBezTo>
                    <a:cubicBezTo>
                      <a:pt x="4" y="11"/>
                      <a:pt x="4" y="11"/>
                      <a:pt x="4" y="11"/>
                    </a:cubicBezTo>
                    <a:cubicBezTo>
                      <a:pt x="4" y="11"/>
                      <a:pt x="4" y="11"/>
                      <a:pt x="3"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6" name="Freeform 616"/>
              <p:cNvSpPr>
                <a:spLocks noChangeArrowheads="1"/>
              </p:cNvSpPr>
              <p:nvPr/>
            </p:nvSpPr>
            <p:spPr bwMode="auto">
              <a:xfrm>
                <a:off x="5599113" y="2514600"/>
                <a:ext cx="82550" cy="98425"/>
              </a:xfrm>
              <a:custGeom>
                <a:avLst/>
                <a:gdLst>
                  <a:gd name="T0" fmla="*/ 4 w 30"/>
                  <a:gd name="T1" fmla="*/ 4 h 36"/>
                  <a:gd name="T2" fmla="*/ 0 w 30"/>
                  <a:gd name="T3" fmla="*/ 8 h 36"/>
                  <a:gd name="T4" fmla="*/ 2 w 30"/>
                  <a:gd name="T5" fmla="*/ 12 h 36"/>
                  <a:gd name="T6" fmla="*/ 4 w 30"/>
                  <a:gd name="T7" fmla="*/ 14 h 36"/>
                  <a:gd name="T8" fmla="*/ 3 w 30"/>
                  <a:gd name="T9" fmla="*/ 21 h 36"/>
                  <a:gd name="T10" fmla="*/ 6 w 30"/>
                  <a:gd name="T11" fmla="*/ 19 h 36"/>
                  <a:gd name="T12" fmla="*/ 10 w 30"/>
                  <a:gd name="T13" fmla="*/ 19 h 36"/>
                  <a:gd name="T14" fmla="*/ 16 w 30"/>
                  <a:gd name="T15" fmla="*/ 20 h 36"/>
                  <a:gd name="T16" fmla="*/ 19 w 30"/>
                  <a:gd name="T17" fmla="*/ 27 h 36"/>
                  <a:gd name="T18" fmla="*/ 20 w 30"/>
                  <a:gd name="T19" fmla="*/ 35 h 36"/>
                  <a:gd name="T20" fmla="*/ 23 w 30"/>
                  <a:gd name="T21" fmla="*/ 35 h 36"/>
                  <a:gd name="T22" fmla="*/ 27 w 30"/>
                  <a:gd name="T23" fmla="*/ 34 h 36"/>
                  <a:gd name="T24" fmla="*/ 28 w 30"/>
                  <a:gd name="T25" fmla="*/ 27 h 36"/>
                  <a:gd name="T26" fmla="*/ 25 w 30"/>
                  <a:gd name="T27" fmla="*/ 25 h 36"/>
                  <a:gd name="T28" fmla="*/ 23 w 30"/>
                  <a:gd name="T29" fmla="*/ 22 h 36"/>
                  <a:gd name="T30" fmla="*/ 17 w 30"/>
                  <a:gd name="T31" fmla="*/ 16 h 36"/>
                  <a:gd name="T32" fmla="*/ 18 w 30"/>
                  <a:gd name="T33" fmla="*/ 11 h 36"/>
                  <a:gd name="T34" fmla="*/ 12 w 30"/>
                  <a:gd name="T35" fmla="*/ 7 h 36"/>
                  <a:gd name="T36" fmla="*/ 7 w 30"/>
                  <a:gd name="T37" fmla="*/ 1 h 36"/>
                  <a:gd name="T38" fmla="*/ 4 w 30"/>
                  <a:gd name="T39" fmla="*/ 6 h 36"/>
                  <a:gd name="T40" fmla="*/ 4 w 30"/>
                  <a:gd name="T41" fmla="*/ 4 h 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36"/>
                  <a:gd name="T65" fmla="*/ 30 w 30"/>
                  <a:gd name="T66" fmla="*/ 36 h 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36">
                    <a:moveTo>
                      <a:pt x="4" y="4"/>
                    </a:moveTo>
                    <a:cubicBezTo>
                      <a:pt x="3" y="5"/>
                      <a:pt x="1" y="7"/>
                      <a:pt x="0" y="8"/>
                    </a:cubicBezTo>
                    <a:cubicBezTo>
                      <a:pt x="0" y="10"/>
                      <a:pt x="1" y="10"/>
                      <a:pt x="2" y="12"/>
                    </a:cubicBezTo>
                    <a:cubicBezTo>
                      <a:pt x="2" y="14"/>
                      <a:pt x="4" y="12"/>
                      <a:pt x="4" y="14"/>
                    </a:cubicBezTo>
                    <a:cubicBezTo>
                      <a:pt x="4" y="17"/>
                      <a:pt x="3" y="19"/>
                      <a:pt x="3" y="21"/>
                    </a:cubicBezTo>
                    <a:cubicBezTo>
                      <a:pt x="4" y="20"/>
                      <a:pt x="5" y="20"/>
                      <a:pt x="6" y="19"/>
                    </a:cubicBezTo>
                    <a:cubicBezTo>
                      <a:pt x="8" y="18"/>
                      <a:pt x="9" y="20"/>
                      <a:pt x="10" y="19"/>
                    </a:cubicBezTo>
                    <a:cubicBezTo>
                      <a:pt x="13" y="18"/>
                      <a:pt x="13" y="17"/>
                      <a:pt x="16" y="20"/>
                    </a:cubicBezTo>
                    <a:cubicBezTo>
                      <a:pt x="18" y="22"/>
                      <a:pt x="17" y="25"/>
                      <a:pt x="19" y="27"/>
                    </a:cubicBezTo>
                    <a:cubicBezTo>
                      <a:pt x="20" y="29"/>
                      <a:pt x="22" y="32"/>
                      <a:pt x="20" y="35"/>
                    </a:cubicBezTo>
                    <a:cubicBezTo>
                      <a:pt x="21" y="35"/>
                      <a:pt x="22" y="36"/>
                      <a:pt x="23" y="35"/>
                    </a:cubicBezTo>
                    <a:cubicBezTo>
                      <a:pt x="25" y="33"/>
                      <a:pt x="26" y="35"/>
                      <a:pt x="27" y="34"/>
                    </a:cubicBezTo>
                    <a:cubicBezTo>
                      <a:pt x="30" y="32"/>
                      <a:pt x="29" y="30"/>
                      <a:pt x="28" y="27"/>
                    </a:cubicBezTo>
                    <a:cubicBezTo>
                      <a:pt x="27" y="26"/>
                      <a:pt x="26" y="26"/>
                      <a:pt x="25" y="25"/>
                    </a:cubicBezTo>
                    <a:cubicBezTo>
                      <a:pt x="24" y="24"/>
                      <a:pt x="25" y="23"/>
                      <a:pt x="23" y="22"/>
                    </a:cubicBezTo>
                    <a:cubicBezTo>
                      <a:pt x="21" y="20"/>
                      <a:pt x="20" y="17"/>
                      <a:pt x="17" y="16"/>
                    </a:cubicBezTo>
                    <a:cubicBezTo>
                      <a:pt x="12" y="13"/>
                      <a:pt x="18" y="14"/>
                      <a:pt x="18" y="11"/>
                    </a:cubicBezTo>
                    <a:cubicBezTo>
                      <a:pt x="19" y="7"/>
                      <a:pt x="13" y="8"/>
                      <a:pt x="12" y="7"/>
                    </a:cubicBezTo>
                    <a:cubicBezTo>
                      <a:pt x="10" y="6"/>
                      <a:pt x="11" y="2"/>
                      <a:pt x="7" y="1"/>
                    </a:cubicBezTo>
                    <a:cubicBezTo>
                      <a:pt x="4" y="0"/>
                      <a:pt x="7" y="5"/>
                      <a:pt x="4" y="6"/>
                    </a:cubicBezTo>
                    <a:cubicBezTo>
                      <a:pt x="4" y="6"/>
                      <a:pt x="4" y="5"/>
                      <a:pt x="4"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7" name="Freeform 617"/>
              <p:cNvSpPr>
                <a:spLocks noEditPoints="1" noChangeArrowheads="1"/>
              </p:cNvSpPr>
              <p:nvPr/>
            </p:nvSpPr>
            <p:spPr bwMode="auto">
              <a:xfrm>
                <a:off x="5597525" y="2514600"/>
                <a:ext cx="87313" cy="101600"/>
              </a:xfrm>
              <a:custGeom>
                <a:avLst/>
                <a:gdLst>
                  <a:gd name="T0" fmla="*/ 20 w 32"/>
                  <a:gd name="T1" fmla="*/ 35 h 37"/>
                  <a:gd name="T2" fmla="*/ 20 w 32"/>
                  <a:gd name="T3" fmla="*/ 34 h 37"/>
                  <a:gd name="T4" fmla="*/ 19 w 32"/>
                  <a:gd name="T5" fmla="*/ 27 h 37"/>
                  <a:gd name="T6" fmla="*/ 16 w 32"/>
                  <a:gd name="T7" fmla="*/ 21 h 37"/>
                  <a:gd name="T8" fmla="*/ 13 w 32"/>
                  <a:gd name="T9" fmla="*/ 19 h 37"/>
                  <a:gd name="T10" fmla="*/ 9 w 32"/>
                  <a:gd name="T11" fmla="*/ 20 h 37"/>
                  <a:gd name="T12" fmla="*/ 7 w 32"/>
                  <a:gd name="T13" fmla="*/ 21 h 37"/>
                  <a:gd name="T14" fmla="*/ 3 w 32"/>
                  <a:gd name="T15" fmla="*/ 23 h 37"/>
                  <a:gd name="T16" fmla="*/ 4 w 32"/>
                  <a:gd name="T17" fmla="*/ 14 h 37"/>
                  <a:gd name="T18" fmla="*/ 4 w 32"/>
                  <a:gd name="T19" fmla="*/ 14 h 37"/>
                  <a:gd name="T20" fmla="*/ 1 w 32"/>
                  <a:gd name="T21" fmla="*/ 10 h 37"/>
                  <a:gd name="T22" fmla="*/ 3 w 32"/>
                  <a:gd name="T23" fmla="*/ 5 h 37"/>
                  <a:gd name="T24" fmla="*/ 5 w 32"/>
                  <a:gd name="T25" fmla="*/ 2 h 37"/>
                  <a:gd name="T26" fmla="*/ 6 w 32"/>
                  <a:gd name="T27" fmla="*/ 3 h 37"/>
                  <a:gd name="T28" fmla="*/ 9 w 32"/>
                  <a:gd name="T29" fmla="*/ 0 h 37"/>
                  <a:gd name="T30" fmla="*/ 13 w 32"/>
                  <a:gd name="T31" fmla="*/ 7 h 37"/>
                  <a:gd name="T32" fmla="*/ 20 w 32"/>
                  <a:gd name="T33" fmla="*/ 8 h 37"/>
                  <a:gd name="T34" fmla="*/ 18 w 32"/>
                  <a:gd name="T35" fmla="*/ 14 h 37"/>
                  <a:gd name="T36" fmla="*/ 22 w 32"/>
                  <a:gd name="T37" fmla="*/ 18 h 37"/>
                  <a:gd name="T38" fmla="*/ 27 w 32"/>
                  <a:gd name="T39" fmla="*/ 24 h 37"/>
                  <a:gd name="T40" fmla="*/ 27 w 32"/>
                  <a:gd name="T41" fmla="*/ 25 h 37"/>
                  <a:gd name="T42" fmla="*/ 30 w 32"/>
                  <a:gd name="T43" fmla="*/ 27 h 37"/>
                  <a:gd name="T44" fmla="*/ 26 w 32"/>
                  <a:gd name="T45" fmla="*/ 36 h 37"/>
                  <a:gd name="T46" fmla="*/ 25 w 32"/>
                  <a:gd name="T47" fmla="*/ 36 h 37"/>
                  <a:gd name="T48" fmla="*/ 22 w 32"/>
                  <a:gd name="T49" fmla="*/ 34 h 37"/>
                  <a:gd name="T50" fmla="*/ 26 w 32"/>
                  <a:gd name="T51" fmla="*/ 34 h 37"/>
                  <a:gd name="T52" fmla="*/ 27 w 32"/>
                  <a:gd name="T53" fmla="*/ 34 h 37"/>
                  <a:gd name="T54" fmla="*/ 28 w 32"/>
                  <a:gd name="T55" fmla="*/ 27 h 37"/>
                  <a:gd name="T56" fmla="*/ 25 w 32"/>
                  <a:gd name="T57" fmla="*/ 26 h 37"/>
                  <a:gd name="T58" fmla="*/ 24 w 32"/>
                  <a:gd name="T59" fmla="*/ 23 h 37"/>
                  <a:gd name="T60" fmla="*/ 18 w 32"/>
                  <a:gd name="T61" fmla="*/ 16 h 37"/>
                  <a:gd name="T62" fmla="*/ 17 w 32"/>
                  <a:gd name="T63" fmla="*/ 12 h 37"/>
                  <a:gd name="T64" fmla="*/ 18 w 32"/>
                  <a:gd name="T65" fmla="*/ 10 h 37"/>
                  <a:gd name="T66" fmla="*/ 12 w 32"/>
                  <a:gd name="T67" fmla="*/ 8 h 37"/>
                  <a:gd name="T68" fmla="*/ 8 w 32"/>
                  <a:gd name="T69" fmla="*/ 2 h 37"/>
                  <a:gd name="T70" fmla="*/ 8 w 32"/>
                  <a:gd name="T71" fmla="*/ 3 h 37"/>
                  <a:gd name="T72" fmla="*/ 5 w 32"/>
                  <a:gd name="T73" fmla="*/ 7 h 37"/>
                  <a:gd name="T74" fmla="*/ 2 w 32"/>
                  <a:gd name="T75" fmla="*/ 8 h 37"/>
                  <a:gd name="T76" fmla="*/ 4 w 32"/>
                  <a:gd name="T77" fmla="*/ 12 h 37"/>
                  <a:gd name="T78" fmla="*/ 6 w 32"/>
                  <a:gd name="T79" fmla="*/ 14 h 37"/>
                  <a:gd name="T80" fmla="*/ 6 w 32"/>
                  <a:gd name="T81" fmla="*/ 19 h 37"/>
                  <a:gd name="T82" fmla="*/ 10 w 32"/>
                  <a:gd name="T83" fmla="*/ 18 h 37"/>
                  <a:gd name="T84" fmla="*/ 12 w 32"/>
                  <a:gd name="T85" fmla="*/ 18 h 37"/>
                  <a:gd name="T86" fmla="*/ 18 w 32"/>
                  <a:gd name="T87" fmla="*/ 19 h 37"/>
                  <a:gd name="T88" fmla="*/ 20 w 32"/>
                  <a:gd name="T89" fmla="*/ 26 h 37"/>
                  <a:gd name="T90" fmla="*/ 22 w 32"/>
                  <a:gd name="T91" fmla="*/ 34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
                  <a:gd name="T139" fmla="*/ 0 h 37"/>
                  <a:gd name="T140" fmla="*/ 32 w 32"/>
                  <a:gd name="T141" fmla="*/ 37 h 3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 h="37">
                    <a:moveTo>
                      <a:pt x="23" y="37"/>
                    </a:moveTo>
                    <a:cubicBezTo>
                      <a:pt x="22" y="37"/>
                      <a:pt x="20" y="35"/>
                      <a:pt x="20" y="35"/>
                    </a:cubicBezTo>
                    <a:cubicBezTo>
                      <a:pt x="19" y="35"/>
                      <a:pt x="19" y="35"/>
                      <a:pt x="19" y="35"/>
                    </a:cubicBezTo>
                    <a:cubicBezTo>
                      <a:pt x="20" y="34"/>
                      <a:pt x="20" y="34"/>
                      <a:pt x="20" y="34"/>
                    </a:cubicBezTo>
                    <a:cubicBezTo>
                      <a:pt x="21" y="33"/>
                      <a:pt x="21" y="33"/>
                      <a:pt x="21" y="32"/>
                    </a:cubicBezTo>
                    <a:cubicBezTo>
                      <a:pt x="21" y="30"/>
                      <a:pt x="20" y="28"/>
                      <a:pt x="19" y="27"/>
                    </a:cubicBezTo>
                    <a:cubicBezTo>
                      <a:pt x="18" y="26"/>
                      <a:pt x="18" y="25"/>
                      <a:pt x="17" y="24"/>
                    </a:cubicBezTo>
                    <a:cubicBezTo>
                      <a:pt x="17" y="22"/>
                      <a:pt x="17" y="21"/>
                      <a:pt x="16" y="21"/>
                    </a:cubicBezTo>
                    <a:cubicBezTo>
                      <a:pt x="15" y="19"/>
                      <a:pt x="15" y="19"/>
                      <a:pt x="14" y="19"/>
                    </a:cubicBezTo>
                    <a:cubicBezTo>
                      <a:pt x="14" y="19"/>
                      <a:pt x="14" y="19"/>
                      <a:pt x="13" y="19"/>
                    </a:cubicBezTo>
                    <a:cubicBezTo>
                      <a:pt x="13" y="20"/>
                      <a:pt x="12" y="20"/>
                      <a:pt x="12" y="20"/>
                    </a:cubicBezTo>
                    <a:cubicBezTo>
                      <a:pt x="11" y="21"/>
                      <a:pt x="10" y="20"/>
                      <a:pt x="9" y="20"/>
                    </a:cubicBezTo>
                    <a:cubicBezTo>
                      <a:pt x="9" y="20"/>
                      <a:pt x="8" y="20"/>
                      <a:pt x="8" y="20"/>
                    </a:cubicBezTo>
                    <a:cubicBezTo>
                      <a:pt x="7" y="21"/>
                      <a:pt x="7" y="21"/>
                      <a:pt x="7" y="21"/>
                    </a:cubicBezTo>
                    <a:cubicBezTo>
                      <a:pt x="6" y="21"/>
                      <a:pt x="5" y="21"/>
                      <a:pt x="5" y="22"/>
                    </a:cubicBezTo>
                    <a:cubicBezTo>
                      <a:pt x="3" y="23"/>
                      <a:pt x="3" y="23"/>
                      <a:pt x="3" y="23"/>
                    </a:cubicBezTo>
                    <a:cubicBezTo>
                      <a:pt x="3" y="19"/>
                      <a:pt x="3" y="19"/>
                      <a:pt x="3" y="19"/>
                    </a:cubicBezTo>
                    <a:cubicBezTo>
                      <a:pt x="3" y="18"/>
                      <a:pt x="4" y="16"/>
                      <a:pt x="4" y="14"/>
                    </a:cubicBezTo>
                    <a:cubicBezTo>
                      <a:pt x="4" y="14"/>
                      <a:pt x="4" y="14"/>
                      <a:pt x="4" y="14"/>
                    </a:cubicBezTo>
                    <a:cubicBezTo>
                      <a:pt x="4" y="14"/>
                      <a:pt x="4" y="14"/>
                      <a:pt x="4" y="14"/>
                    </a:cubicBezTo>
                    <a:cubicBezTo>
                      <a:pt x="3" y="14"/>
                      <a:pt x="2" y="13"/>
                      <a:pt x="2" y="12"/>
                    </a:cubicBezTo>
                    <a:cubicBezTo>
                      <a:pt x="2" y="11"/>
                      <a:pt x="1" y="11"/>
                      <a:pt x="1" y="10"/>
                    </a:cubicBezTo>
                    <a:cubicBezTo>
                      <a:pt x="1" y="10"/>
                      <a:pt x="0" y="9"/>
                      <a:pt x="1" y="8"/>
                    </a:cubicBezTo>
                    <a:cubicBezTo>
                      <a:pt x="1" y="7"/>
                      <a:pt x="2" y="6"/>
                      <a:pt x="3" y="5"/>
                    </a:cubicBezTo>
                    <a:cubicBezTo>
                      <a:pt x="3" y="4"/>
                      <a:pt x="4" y="4"/>
                      <a:pt x="4" y="4"/>
                    </a:cubicBezTo>
                    <a:cubicBezTo>
                      <a:pt x="5" y="2"/>
                      <a:pt x="5" y="2"/>
                      <a:pt x="5" y="2"/>
                    </a:cubicBezTo>
                    <a:cubicBezTo>
                      <a:pt x="6" y="4"/>
                      <a:pt x="6" y="4"/>
                      <a:pt x="6" y="4"/>
                    </a:cubicBezTo>
                    <a:cubicBezTo>
                      <a:pt x="6" y="4"/>
                      <a:pt x="6" y="3"/>
                      <a:pt x="6" y="3"/>
                    </a:cubicBezTo>
                    <a:cubicBezTo>
                      <a:pt x="6" y="2"/>
                      <a:pt x="6" y="1"/>
                      <a:pt x="6" y="0"/>
                    </a:cubicBezTo>
                    <a:cubicBezTo>
                      <a:pt x="7" y="0"/>
                      <a:pt x="7" y="0"/>
                      <a:pt x="9" y="0"/>
                    </a:cubicBezTo>
                    <a:cubicBezTo>
                      <a:pt x="11" y="1"/>
                      <a:pt x="12" y="3"/>
                      <a:pt x="12" y="4"/>
                    </a:cubicBezTo>
                    <a:cubicBezTo>
                      <a:pt x="12" y="5"/>
                      <a:pt x="13" y="6"/>
                      <a:pt x="13" y="7"/>
                    </a:cubicBezTo>
                    <a:cubicBezTo>
                      <a:pt x="14" y="7"/>
                      <a:pt x="14" y="7"/>
                      <a:pt x="15" y="7"/>
                    </a:cubicBezTo>
                    <a:cubicBezTo>
                      <a:pt x="17" y="7"/>
                      <a:pt x="19" y="7"/>
                      <a:pt x="20" y="8"/>
                    </a:cubicBezTo>
                    <a:cubicBezTo>
                      <a:pt x="20" y="9"/>
                      <a:pt x="20" y="10"/>
                      <a:pt x="20" y="12"/>
                    </a:cubicBezTo>
                    <a:cubicBezTo>
                      <a:pt x="20" y="13"/>
                      <a:pt x="18" y="14"/>
                      <a:pt x="18" y="14"/>
                    </a:cubicBezTo>
                    <a:cubicBezTo>
                      <a:pt x="18" y="14"/>
                      <a:pt x="18" y="14"/>
                      <a:pt x="19" y="15"/>
                    </a:cubicBezTo>
                    <a:cubicBezTo>
                      <a:pt x="20" y="16"/>
                      <a:pt x="21" y="17"/>
                      <a:pt x="22" y="18"/>
                    </a:cubicBezTo>
                    <a:cubicBezTo>
                      <a:pt x="23" y="19"/>
                      <a:pt x="24" y="20"/>
                      <a:pt x="25" y="21"/>
                    </a:cubicBezTo>
                    <a:cubicBezTo>
                      <a:pt x="26" y="22"/>
                      <a:pt x="26" y="23"/>
                      <a:pt x="27" y="24"/>
                    </a:cubicBezTo>
                    <a:cubicBezTo>
                      <a:pt x="27" y="24"/>
                      <a:pt x="27" y="24"/>
                      <a:pt x="27" y="25"/>
                    </a:cubicBezTo>
                    <a:cubicBezTo>
                      <a:pt x="27" y="25"/>
                      <a:pt x="27" y="25"/>
                      <a:pt x="27" y="25"/>
                    </a:cubicBezTo>
                    <a:cubicBezTo>
                      <a:pt x="28" y="25"/>
                      <a:pt x="29" y="26"/>
                      <a:pt x="29" y="27"/>
                    </a:cubicBezTo>
                    <a:cubicBezTo>
                      <a:pt x="30" y="27"/>
                      <a:pt x="30" y="27"/>
                      <a:pt x="30" y="27"/>
                    </a:cubicBezTo>
                    <a:cubicBezTo>
                      <a:pt x="31" y="30"/>
                      <a:pt x="32" y="33"/>
                      <a:pt x="28" y="35"/>
                    </a:cubicBezTo>
                    <a:cubicBezTo>
                      <a:pt x="28" y="36"/>
                      <a:pt x="27" y="36"/>
                      <a:pt x="26" y="36"/>
                    </a:cubicBezTo>
                    <a:cubicBezTo>
                      <a:pt x="26" y="35"/>
                      <a:pt x="26" y="35"/>
                      <a:pt x="26" y="35"/>
                    </a:cubicBezTo>
                    <a:cubicBezTo>
                      <a:pt x="26" y="35"/>
                      <a:pt x="25" y="35"/>
                      <a:pt x="25" y="36"/>
                    </a:cubicBezTo>
                    <a:cubicBezTo>
                      <a:pt x="24" y="36"/>
                      <a:pt x="24" y="37"/>
                      <a:pt x="23" y="37"/>
                    </a:cubicBezTo>
                    <a:close/>
                    <a:moveTo>
                      <a:pt x="22" y="34"/>
                    </a:moveTo>
                    <a:cubicBezTo>
                      <a:pt x="23" y="35"/>
                      <a:pt x="23" y="35"/>
                      <a:pt x="23" y="35"/>
                    </a:cubicBezTo>
                    <a:cubicBezTo>
                      <a:pt x="24" y="34"/>
                      <a:pt x="25" y="33"/>
                      <a:pt x="26" y="34"/>
                    </a:cubicBezTo>
                    <a:cubicBezTo>
                      <a:pt x="27" y="34"/>
                      <a:pt x="27" y="34"/>
                      <a:pt x="27" y="34"/>
                    </a:cubicBezTo>
                    <a:cubicBezTo>
                      <a:pt x="27" y="34"/>
                      <a:pt x="27" y="34"/>
                      <a:pt x="27" y="34"/>
                    </a:cubicBezTo>
                    <a:cubicBezTo>
                      <a:pt x="29" y="32"/>
                      <a:pt x="29" y="31"/>
                      <a:pt x="28" y="28"/>
                    </a:cubicBezTo>
                    <a:cubicBezTo>
                      <a:pt x="28" y="27"/>
                      <a:pt x="28" y="27"/>
                      <a:pt x="28" y="27"/>
                    </a:cubicBezTo>
                    <a:cubicBezTo>
                      <a:pt x="28" y="27"/>
                      <a:pt x="27" y="27"/>
                      <a:pt x="27" y="27"/>
                    </a:cubicBezTo>
                    <a:cubicBezTo>
                      <a:pt x="26" y="27"/>
                      <a:pt x="26" y="27"/>
                      <a:pt x="25" y="26"/>
                    </a:cubicBezTo>
                    <a:cubicBezTo>
                      <a:pt x="25" y="25"/>
                      <a:pt x="25" y="24"/>
                      <a:pt x="25" y="24"/>
                    </a:cubicBezTo>
                    <a:cubicBezTo>
                      <a:pt x="24" y="23"/>
                      <a:pt x="24" y="23"/>
                      <a:pt x="24" y="23"/>
                    </a:cubicBezTo>
                    <a:cubicBezTo>
                      <a:pt x="23" y="22"/>
                      <a:pt x="22" y="21"/>
                      <a:pt x="21" y="19"/>
                    </a:cubicBezTo>
                    <a:cubicBezTo>
                      <a:pt x="20" y="18"/>
                      <a:pt x="19" y="17"/>
                      <a:pt x="18" y="16"/>
                    </a:cubicBezTo>
                    <a:cubicBezTo>
                      <a:pt x="16" y="15"/>
                      <a:pt x="15" y="15"/>
                      <a:pt x="15" y="14"/>
                    </a:cubicBezTo>
                    <a:cubicBezTo>
                      <a:pt x="15" y="13"/>
                      <a:pt x="16" y="12"/>
                      <a:pt x="17" y="12"/>
                    </a:cubicBezTo>
                    <a:cubicBezTo>
                      <a:pt x="18" y="12"/>
                      <a:pt x="18" y="12"/>
                      <a:pt x="18" y="11"/>
                    </a:cubicBezTo>
                    <a:cubicBezTo>
                      <a:pt x="18" y="10"/>
                      <a:pt x="18" y="10"/>
                      <a:pt x="18" y="10"/>
                    </a:cubicBezTo>
                    <a:cubicBezTo>
                      <a:pt x="18" y="9"/>
                      <a:pt x="16" y="9"/>
                      <a:pt x="15" y="9"/>
                    </a:cubicBezTo>
                    <a:cubicBezTo>
                      <a:pt x="14" y="9"/>
                      <a:pt x="13" y="9"/>
                      <a:pt x="12" y="8"/>
                    </a:cubicBezTo>
                    <a:cubicBezTo>
                      <a:pt x="11" y="7"/>
                      <a:pt x="11" y="6"/>
                      <a:pt x="10" y="5"/>
                    </a:cubicBezTo>
                    <a:cubicBezTo>
                      <a:pt x="10" y="3"/>
                      <a:pt x="9" y="2"/>
                      <a:pt x="8" y="2"/>
                    </a:cubicBezTo>
                    <a:cubicBezTo>
                      <a:pt x="8" y="2"/>
                      <a:pt x="8" y="2"/>
                      <a:pt x="8" y="2"/>
                    </a:cubicBezTo>
                    <a:cubicBezTo>
                      <a:pt x="8" y="2"/>
                      <a:pt x="8" y="3"/>
                      <a:pt x="8" y="3"/>
                    </a:cubicBezTo>
                    <a:cubicBezTo>
                      <a:pt x="8" y="4"/>
                      <a:pt x="8" y="7"/>
                      <a:pt x="6" y="7"/>
                    </a:cubicBezTo>
                    <a:cubicBezTo>
                      <a:pt x="5" y="7"/>
                      <a:pt x="5" y="7"/>
                      <a:pt x="5" y="7"/>
                    </a:cubicBezTo>
                    <a:cubicBezTo>
                      <a:pt x="4" y="6"/>
                      <a:pt x="4" y="6"/>
                      <a:pt x="4" y="6"/>
                    </a:cubicBezTo>
                    <a:cubicBezTo>
                      <a:pt x="4" y="7"/>
                      <a:pt x="3" y="8"/>
                      <a:pt x="2" y="8"/>
                    </a:cubicBezTo>
                    <a:cubicBezTo>
                      <a:pt x="2" y="9"/>
                      <a:pt x="2" y="9"/>
                      <a:pt x="3" y="9"/>
                    </a:cubicBezTo>
                    <a:cubicBezTo>
                      <a:pt x="3" y="10"/>
                      <a:pt x="4" y="11"/>
                      <a:pt x="4" y="12"/>
                    </a:cubicBezTo>
                    <a:cubicBezTo>
                      <a:pt x="4" y="12"/>
                      <a:pt x="4" y="12"/>
                      <a:pt x="4" y="12"/>
                    </a:cubicBezTo>
                    <a:cubicBezTo>
                      <a:pt x="4" y="12"/>
                      <a:pt x="6" y="12"/>
                      <a:pt x="6" y="14"/>
                    </a:cubicBezTo>
                    <a:cubicBezTo>
                      <a:pt x="6" y="16"/>
                      <a:pt x="5" y="18"/>
                      <a:pt x="5" y="19"/>
                    </a:cubicBezTo>
                    <a:cubicBezTo>
                      <a:pt x="5" y="19"/>
                      <a:pt x="5" y="19"/>
                      <a:pt x="6" y="19"/>
                    </a:cubicBezTo>
                    <a:cubicBezTo>
                      <a:pt x="7" y="18"/>
                      <a:pt x="7" y="18"/>
                      <a:pt x="7" y="18"/>
                    </a:cubicBezTo>
                    <a:cubicBezTo>
                      <a:pt x="8" y="17"/>
                      <a:pt x="9" y="18"/>
                      <a:pt x="10" y="18"/>
                    </a:cubicBezTo>
                    <a:cubicBezTo>
                      <a:pt x="10" y="18"/>
                      <a:pt x="11" y="19"/>
                      <a:pt x="11" y="19"/>
                    </a:cubicBezTo>
                    <a:cubicBezTo>
                      <a:pt x="12" y="18"/>
                      <a:pt x="12" y="18"/>
                      <a:pt x="12" y="18"/>
                    </a:cubicBezTo>
                    <a:cubicBezTo>
                      <a:pt x="13" y="17"/>
                      <a:pt x="14" y="17"/>
                      <a:pt x="14" y="17"/>
                    </a:cubicBezTo>
                    <a:cubicBezTo>
                      <a:pt x="16" y="17"/>
                      <a:pt x="17" y="18"/>
                      <a:pt x="18" y="19"/>
                    </a:cubicBezTo>
                    <a:cubicBezTo>
                      <a:pt x="19" y="20"/>
                      <a:pt x="19" y="22"/>
                      <a:pt x="19" y="23"/>
                    </a:cubicBezTo>
                    <a:cubicBezTo>
                      <a:pt x="19" y="24"/>
                      <a:pt x="20" y="25"/>
                      <a:pt x="20" y="26"/>
                    </a:cubicBezTo>
                    <a:cubicBezTo>
                      <a:pt x="21" y="27"/>
                      <a:pt x="23" y="30"/>
                      <a:pt x="23" y="32"/>
                    </a:cubicBezTo>
                    <a:cubicBezTo>
                      <a:pt x="23" y="33"/>
                      <a:pt x="23" y="34"/>
                      <a:pt x="22" y="3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8" name="Freeform 618"/>
              <p:cNvSpPr>
                <a:spLocks noChangeArrowheads="1"/>
              </p:cNvSpPr>
              <p:nvPr/>
            </p:nvSpPr>
            <p:spPr bwMode="auto">
              <a:xfrm>
                <a:off x="5703888" y="2690813"/>
                <a:ext cx="101600" cy="69850"/>
              </a:xfrm>
              <a:custGeom>
                <a:avLst/>
                <a:gdLst>
                  <a:gd name="T0" fmla="*/ 0 w 37"/>
                  <a:gd name="T1" fmla="*/ 19 h 26"/>
                  <a:gd name="T2" fmla="*/ 7 w 37"/>
                  <a:gd name="T3" fmla="*/ 16 h 26"/>
                  <a:gd name="T4" fmla="*/ 12 w 37"/>
                  <a:gd name="T5" fmla="*/ 15 h 26"/>
                  <a:gd name="T6" fmla="*/ 16 w 37"/>
                  <a:gd name="T7" fmla="*/ 9 h 26"/>
                  <a:gd name="T8" fmla="*/ 19 w 37"/>
                  <a:gd name="T9" fmla="*/ 11 h 26"/>
                  <a:gd name="T10" fmla="*/ 20 w 37"/>
                  <a:gd name="T11" fmla="*/ 8 h 26"/>
                  <a:gd name="T12" fmla="*/ 22 w 37"/>
                  <a:gd name="T13" fmla="*/ 10 h 26"/>
                  <a:gd name="T14" fmla="*/ 27 w 37"/>
                  <a:gd name="T15" fmla="*/ 0 h 26"/>
                  <a:gd name="T16" fmla="*/ 27 w 37"/>
                  <a:gd name="T17" fmla="*/ 1 h 26"/>
                  <a:gd name="T18" fmla="*/ 29 w 37"/>
                  <a:gd name="T19" fmla="*/ 0 h 26"/>
                  <a:gd name="T20" fmla="*/ 31 w 37"/>
                  <a:gd name="T21" fmla="*/ 4 h 26"/>
                  <a:gd name="T22" fmla="*/ 32 w 37"/>
                  <a:gd name="T23" fmla="*/ 4 h 26"/>
                  <a:gd name="T24" fmla="*/ 32 w 37"/>
                  <a:gd name="T25" fmla="*/ 5 h 26"/>
                  <a:gd name="T26" fmla="*/ 37 w 37"/>
                  <a:gd name="T27" fmla="*/ 7 h 26"/>
                  <a:gd name="T28" fmla="*/ 33 w 37"/>
                  <a:gd name="T29" fmla="*/ 8 h 26"/>
                  <a:gd name="T30" fmla="*/ 34 w 37"/>
                  <a:gd name="T31" fmla="*/ 10 h 26"/>
                  <a:gd name="T32" fmla="*/ 25 w 37"/>
                  <a:gd name="T33" fmla="*/ 10 h 26"/>
                  <a:gd name="T34" fmla="*/ 19 w 37"/>
                  <a:gd name="T35" fmla="*/ 20 h 26"/>
                  <a:gd name="T36" fmla="*/ 8 w 37"/>
                  <a:gd name="T37" fmla="*/ 23 h 26"/>
                  <a:gd name="T38" fmla="*/ 0 w 37"/>
                  <a:gd name="T39" fmla="*/ 19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26"/>
                  <a:gd name="T62" fmla="*/ 37 w 37"/>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26">
                    <a:moveTo>
                      <a:pt x="0" y="19"/>
                    </a:moveTo>
                    <a:cubicBezTo>
                      <a:pt x="3" y="23"/>
                      <a:pt x="6" y="19"/>
                      <a:pt x="7" y="16"/>
                    </a:cubicBezTo>
                    <a:cubicBezTo>
                      <a:pt x="8" y="15"/>
                      <a:pt x="11" y="16"/>
                      <a:pt x="12" y="15"/>
                    </a:cubicBezTo>
                    <a:cubicBezTo>
                      <a:pt x="14" y="13"/>
                      <a:pt x="16" y="11"/>
                      <a:pt x="16" y="9"/>
                    </a:cubicBezTo>
                    <a:cubicBezTo>
                      <a:pt x="17" y="10"/>
                      <a:pt x="18" y="10"/>
                      <a:pt x="19" y="11"/>
                    </a:cubicBezTo>
                    <a:cubicBezTo>
                      <a:pt x="19" y="10"/>
                      <a:pt x="20" y="9"/>
                      <a:pt x="20" y="8"/>
                    </a:cubicBezTo>
                    <a:cubicBezTo>
                      <a:pt x="21" y="9"/>
                      <a:pt x="22" y="9"/>
                      <a:pt x="22" y="10"/>
                    </a:cubicBezTo>
                    <a:cubicBezTo>
                      <a:pt x="20" y="7"/>
                      <a:pt x="25" y="3"/>
                      <a:pt x="27" y="0"/>
                    </a:cubicBezTo>
                    <a:cubicBezTo>
                      <a:pt x="27" y="0"/>
                      <a:pt x="27" y="1"/>
                      <a:pt x="27" y="1"/>
                    </a:cubicBezTo>
                    <a:cubicBezTo>
                      <a:pt x="28" y="1"/>
                      <a:pt x="28" y="0"/>
                      <a:pt x="29" y="0"/>
                    </a:cubicBezTo>
                    <a:cubicBezTo>
                      <a:pt x="30" y="1"/>
                      <a:pt x="31" y="2"/>
                      <a:pt x="31" y="4"/>
                    </a:cubicBezTo>
                    <a:cubicBezTo>
                      <a:pt x="31" y="4"/>
                      <a:pt x="32" y="4"/>
                      <a:pt x="32" y="4"/>
                    </a:cubicBezTo>
                    <a:cubicBezTo>
                      <a:pt x="32" y="4"/>
                      <a:pt x="32" y="5"/>
                      <a:pt x="32" y="5"/>
                    </a:cubicBezTo>
                    <a:cubicBezTo>
                      <a:pt x="34" y="5"/>
                      <a:pt x="36" y="6"/>
                      <a:pt x="37" y="7"/>
                    </a:cubicBezTo>
                    <a:cubicBezTo>
                      <a:pt x="36" y="8"/>
                      <a:pt x="35" y="8"/>
                      <a:pt x="33" y="8"/>
                    </a:cubicBezTo>
                    <a:cubicBezTo>
                      <a:pt x="34" y="8"/>
                      <a:pt x="34" y="9"/>
                      <a:pt x="34" y="10"/>
                    </a:cubicBezTo>
                    <a:cubicBezTo>
                      <a:pt x="31" y="11"/>
                      <a:pt x="29" y="10"/>
                      <a:pt x="25" y="10"/>
                    </a:cubicBezTo>
                    <a:cubicBezTo>
                      <a:pt x="21" y="10"/>
                      <a:pt x="21" y="17"/>
                      <a:pt x="19" y="20"/>
                    </a:cubicBezTo>
                    <a:cubicBezTo>
                      <a:pt x="16" y="24"/>
                      <a:pt x="12" y="20"/>
                      <a:pt x="8" y="23"/>
                    </a:cubicBezTo>
                    <a:cubicBezTo>
                      <a:pt x="4" y="26"/>
                      <a:pt x="0" y="22"/>
                      <a:pt x="0"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9" name="Freeform 619"/>
              <p:cNvSpPr>
                <a:spLocks noEditPoints="1" noChangeArrowheads="1"/>
              </p:cNvSpPr>
              <p:nvPr/>
            </p:nvSpPr>
            <p:spPr bwMode="auto">
              <a:xfrm>
                <a:off x="5697538" y="2681288"/>
                <a:ext cx="112712" cy="77787"/>
              </a:xfrm>
              <a:custGeom>
                <a:avLst/>
                <a:gdLst>
                  <a:gd name="T0" fmla="*/ 1 w 41"/>
                  <a:gd name="T1" fmla="*/ 22 h 28"/>
                  <a:gd name="T2" fmla="*/ 2 w 41"/>
                  <a:gd name="T3" fmla="*/ 21 h 28"/>
                  <a:gd name="T4" fmla="*/ 8 w 41"/>
                  <a:gd name="T5" fmla="*/ 19 h 28"/>
                  <a:gd name="T6" fmla="*/ 14 w 41"/>
                  <a:gd name="T7" fmla="*/ 17 h 28"/>
                  <a:gd name="T8" fmla="*/ 18 w 41"/>
                  <a:gd name="T9" fmla="*/ 12 h 28"/>
                  <a:gd name="T10" fmla="*/ 19 w 41"/>
                  <a:gd name="T11" fmla="*/ 12 h 28"/>
                  <a:gd name="T12" fmla="*/ 21 w 41"/>
                  <a:gd name="T13" fmla="*/ 13 h 28"/>
                  <a:gd name="T14" fmla="*/ 21 w 41"/>
                  <a:gd name="T15" fmla="*/ 11 h 28"/>
                  <a:gd name="T16" fmla="*/ 23 w 41"/>
                  <a:gd name="T17" fmla="*/ 10 h 28"/>
                  <a:gd name="T18" fmla="*/ 28 w 41"/>
                  <a:gd name="T19" fmla="*/ 2 h 28"/>
                  <a:gd name="T20" fmla="*/ 30 w 41"/>
                  <a:gd name="T21" fmla="*/ 2 h 28"/>
                  <a:gd name="T22" fmla="*/ 32 w 41"/>
                  <a:gd name="T23" fmla="*/ 3 h 28"/>
                  <a:gd name="T24" fmla="*/ 34 w 41"/>
                  <a:gd name="T25" fmla="*/ 6 h 28"/>
                  <a:gd name="T26" fmla="*/ 35 w 41"/>
                  <a:gd name="T27" fmla="*/ 7 h 28"/>
                  <a:gd name="T28" fmla="*/ 40 w 41"/>
                  <a:gd name="T29" fmla="*/ 9 h 28"/>
                  <a:gd name="T30" fmla="*/ 40 w 41"/>
                  <a:gd name="T31" fmla="*/ 10 h 28"/>
                  <a:gd name="T32" fmla="*/ 37 w 41"/>
                  <a:gd name="T33" fmla="*/ 12 h 28"/>
                  <a:gd name="T34" fmla="*/ 37 w 41"/>
                  <a:gd name="T35" fmla="*/ 14 h 28"/>
                  <a:gd name="T36" fmla="*/ 28 w 41"/>
                  <a:gd name="T37" fmla="*/ 14 h 28"/>
                  <a:gd name="T38" fmla="*/ 24 w 41"/>
                  <a:gd name="T39" fmla="*/ 19 h 28"/>
                  <a:gd name="T40" fmla="*/ 17 w 41"/>
                  <a:gd name="T41" fmla="*/ 26 h 28"/>
                  <a:gd name="T42" fmla="*/ 13 w 41"/>
                  <a:gd name="T43" fmla="*/ 26 h 28"/>
                  <a:gd name="T44" fmla="*/ 7 w 41"/>
                  <a:gd name="T45" fmla="*/ 28 h 28"/>
                  <a:gd name="T46" fmla="*/ 9 w 41"/>
                  <a:gd name="T47" fmla="*/ 25 h 28"/>
                  <a:gd name="T48" fmla="*/ 15 w 41"/>
                  <a:gd name="T49" fmla="*/ 24 h 28"/>
                  <a:gd name="T50" fmla="*/ 20 w 41"/>
                  <a:gd name="T51" fmla="*/ 23 h 28"/>
                  <a:gd name="T52" fmla="*/ 27 w 41"/>
                  <a:gd name="T53" fmla="*/ 12 h 28"/>
                  <a:gd name="T54" fmla="*/ 31 w 41"/>
                  <a:gd name="T55" fmla="*/ 12 h 28"/>
                  <a:gd name="T56" fmla="*/ 35 w 41"/>
                  <a:gd name="T57" fmla="*/ 12 h 28"/>
                  <a:gd name="T58" fmla="*/ 32 w 41"/>
                  <a:gd name="T59" fmla="*/ 10 h 28"/>
                  <a:gd name="T60" fmla="*/ 37 w 41"/>
                  <a:gd name="T61" fmla="*/ 10 h 28"/>
                  <a:gd name="T62" fmla="*/ 33 w 41"/>
                  <a:gd name="T63" fmla="*/ 9 h 28"/>
                  <a:gd name="T64" fmla="*/ 33 w 41"/>
                  <a:gd name="T65" fmla="*/ 8 h 28"/>
                  <a:gd name="T66" fmla="*/ 32 w 41"/>
                  <a:gd name="T67" fmla="*/ 7 h 28"/>
                  <a:gd name="T68" fmla="*/ 31 w 41"/>
                  <a:gd name="T69" fmla="*/ 4 h 28"/>
                  <a:gd name="T70" fmla="*/ 28 w 41"/>
                  <a:gd name="T71" fmla="*/ 7 h 28"/>
                  <a:gd name="T72" fmla="*/ 28 w 41"/>
                  <a:gd name="T73" fmla="*/ 6 h 28"/>
                  <a:gd name="T74" fmla="*/ 23 w 41"/>
                  <a:gd name="T75" fmla="*/ 13 h 28"/>
                  <a:gd name="T76" fmla="*/ 22 w 41"/>
                  <a:gd name="T77" fmla="*/ 13 h 28"/>
                  <a:gd name="T78" fmla="*/ 21 w 41"/>
                  <a:gd name="T79" fmla="*/ 17 h 28"/>
                  <a:gd name="T80" fmla="*/ 19 w 41"/>
                  <a:gd name="T81" fmla="*/ 14 h 28"/>
                  <a:gd name="T82" fmla="*/ 16 w 41"/>
                  <a:gd name="T83" fmla="*/ 17 h 28"/>
                  <a:gd name="T84" fmla="*/ 12 w 41"/>
                  <a:gd name="T85" fmla="*/ 19 h 28"/>
                  <a:gd name="T86" fmla="*/ 4 w 41"/>
                  <a:gd name="T87" fmla="*/ 25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
                  <a:gd name="T133" fmla="*/ 0 h 28"/>
                  <a:gd name="T134" fmla="*/ 41 w 41"/>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 h="28">
                    <a:moveTo>
                      <a:pt x="7" y="28"/>
                    </a:moveTo>
                    <a:cubicBezTo>
                      <a:pt x="4" y="28"/>
                      <a:pt x="1" y="25"/>
                      <a:pt x="1" y="22"/>
                    </a:cubicBezTo>
                    <a:cubicBezTo>
                      <a:pt x="0" y="19"/>
                      <a:pt x="0" y="19"/>
                      <a:pt x="0" y="19"/>
                    </a:cubicBezTo>
                    <a:cubicBezTo>
                      <a:pt x="2" y="21"/>
                      <a:pt x="2" y="21"/>
                      <a:pt x="2" y="21"/>
                    </a:cubicBezTo>
                    <a:cubicBezTo>
                      <a:pt x="3" y="22"/>
                      <a:pt x="4" y="23"/>
                      <a:pt x="5" y="23"/>
                    </a:cubicBezTo>
                    <a:cubicBezTo>
                      <a:pt x="6" y="23"/>
                      <a:pt x="7" y="21"/>
                      <a:pt x="8" y="19"/>
                    </a:cubicBezTo>
                    <a:cubicBezTo>
                      <a:pt x="9" y="18"/>
                      <a:pt x="10" y="17"/>
                      <a:pt x="12" y="17"/>
                    </a:cubicBezTo>
                    <a:cubicBezTo>
                      <a:pt x="12" y="17"/>
                      <a:pt x="13" y="17"/>
                      <a:pt x="14" y="17"/>
                    </a:cubicBezTo>
                    <a:cubicBezTo>
                      <a:pt x="14" y="17"/>
                      <a:pt x="14" y="16"/>
                      <a:pt x="15" y="16"/>
                    </a:cubicBezTo>
                    <a:cubicBezTo>
                      <a:pt x="16" y="15"/>
                      <a:pt x="17" y="13"/>
                      <a:pt x="18" y="12"/>
                    </a:cubicBezTo>
                    <a:cubicBezTo>
                      <a:pt x="18" y="10"/>
                      <a:pt x="18" y="10"/>
                      <a:pt x="18" y="10"/>
                    </a:cubicBezTo>
                    <a:cubicBezTo>
                      <a:pt x="19" y="12"/>
                      <a:pt x="19" y="12"/>
                      <a:pt x="19" y="12"/>
                    </a:cubicBezTo>
                    <a:cubicBezTo>
                      <a:pt x="19" y="12"/>
                      <a:pt x="20" y="12"/>
                      <a:pt x="20" y="12"/>
                    </a:cubicBezTo>
                    <a:cubicBezTo>
                      <a:pt x="20" y="12"/>
                      <a:pt x="20" y="13"/>
                      <a:pt x="21" y="13"/>
                    </a:cubicBezTo>
                    <a:cubicBezTo>
                      <a:pt x="21" y="13"/>
                      <a:pt x="21" y="12"/>
                      <a:pt x="21" y="12"/>
                    </a:cubicBezTo>
                    <a:cubicBezTo>
                      <a:pt x="21" y="12"/>
                      <a:pt x="21" y="11"/>
                      <a:pt x="21" y="11"/>
                    </a:cubicBezTo>
                    <a:cubicBezTo>
                      <a:pt x="22" y="9"/>
                      <a:pt x="22" y="9"/>
                      <a:pt x="22" y="9"/>
                    </a:cubicBezTo>
                    <a:cubicBezTo>
                      <a:pt x="23" y="10"/>
                      <a:pt x="23" y="10"/>
                      <a:pt x="23" y="10"/>
                    </a:cubicBezTo>
                    <a:cubicBezTo>
                      <a:pt x="23" y="8"/>
                      <a:pt x="25" y="6"/>
                      <a:pt x="27" y="5"/>
                    </a:cubicBezTo>
                    <a:cubicBezTo>
                      <a:pt x="27" y="4"/>
                      <a:pt x="28" y="3"/>
                      <a:pt x="28" y="2"/>
                    </a:cubicBezTo>
                    <a:cubicBezTo>
                      <a:pt x="30" y="0"/>
                      <a:pt x="30" y="0"/>
                      <a:pt x="30" y="0"/>
                    </a:cubicBezTo>
                    <a:cubicBezTo>
                      <a:pt x="30" y="2"/>
                      <a:pt x="30" y="2"/>
                      <a:pt x="30" y="2"/>
                    </a:cubicBezTo>
                    <a:cubicBezTo>
                      <a:pt x="31" y="2"/>
                      <a:pt x="31" y="2"/>
                      <a:pt x="31" y="2"/>
                    </a:cubicBezTo>
                    <a:cubicBezTo>
                      <a:pt x="32" y="3"/>
                      <a:pt x="32" y="3"/>
                      <a:pt x="32" y="3"/>
                    </a:cubicBezTo>
                    <a:cubicBezTo>
                      <a:pt x="33" y="4"/>
                      <a:pt x="34" y="4"/>
                      <a:pt x="34" y="6"/>
                    </a:cubicBezTo>
                    <a:cubicBezTo>
                      <a:pt x="34" y="6"/>
                      <a:pt x="34" y="6"/>
                      <a:pt x="34" y="6"/>
                    </a:cubicBezTo>
                    <a:cubicBezTo>
                      <a:pt x="35" y="6"/>
                      <a:pt x="35" y="6"/>
                      <a:pt x="35" y="6"/>
                    </a:cubicBezTo>
                    <a:cubicBezTo>
                      <a:pt x="35" y="7"/>
                      <a:pt x="35" y="7"/>
                      <a:pt x="35" y="7"/>
                    </a:cubicBezTo>
                    <a:cubicBezTo>
                      <a:pt x="37" y="7"/>
                      <a:pt x="38" y="8"/>
                      <a:pt x="39" y="8"/>
                    </a:cubicBezTo>
                    <a:cubicBezTo>
                      <a:pt x="39" y="8"/>
                      <a:pt x="39" y="9"/>
                      <a:pt x="40" y="9"/>
                    </a:cubicBezTo>
                    <a:cubicBezTo>
                      <a:pt x="41" y="10"/>
                      <a:pt x="41" y="10"/>
                      <a:pt x="41" y="10"/>
                    </a:cubicBezTo>
                    <a:cubicBezTo>
                      <a:pt x="40" y="10"/>
                      <a:pt x="40" y="10"/>
                      <a:pt x="40" y="10"/>
                    </a:cubicBezTo>
                    <a:cubicBezTo>
                      <a:pt x="39" y="11"/>
                      <a:pt x="38" y="12"/>
                      <a:pt x="37" y="12"/>
                    </a:cubicBezTo>
                    <a:cubicBezTo>
                      <a:pt x="37" y="12"/>
                      <a:pt x="37" y="12"/>
                      <a:pt x="37" y="12"/>
                    </a:cubicBezTo>
                    <a:cubicBezTo>
                      <a:pt x="38" y="13"/>
                      <a:pt x="38" y="13"/>
                      <a:pt x="38" y="13"/>
                    </a:cubicBezTo>
                    <a:cubicBezTo>
                      <a:pt x="37" y="14"/>
                      <a:pt x="37" y="14"/>
                      <a:pt x="37" y="14"/>
                    </a:cubicBezTo>
                    <a:cubicBezTo>
                      <a:pt x="35" y="15"/>
                      <a:pt x="33" y="15"/>
                      <a:pt x="31" y="14"/>
                    </a:cubicBezTo>
                    <a:cubicBezTo>
                      <a:pt x="30" y="14"/>
                      <a:pt x="29" y="14"/>
                      <a:pt x="28" y="14"/>
                    </a:cubicBezTo>
                    <a:cubicBezTo>
                      <a:pt x="27" y="14"/>
                      <a:pt x="27" y="14"/>
                      <a:pt x="27" y="14"/>
                    </a:cubicBezTo>
                    <a:cubicBezTo>
                      <a:pt x="26" y="14"/>
                      <a:pt x="25" y="16"/>
                      <a:pt x="24" y="19"/>
                    </a:cubicBezTo>
                    <a:cubicBezTo>
                      <a:pt x="23" y="21"/>
                      <a:pt x="23" y="23"/>
                      <a:pt x="22" y="24"/>
                    </a:cubicBezTo>
                    <a:cubicBezTo>
                      <a:pt x="20" y="26"/>
                      <a:pt x="18" y="26"/>
                      <a:pt x="17" y="26"/>
                    </a:cubicBezTo>
                    <a:cubicBezTo>
                      <a:pt x="16" y="26"/>
                      <a:pt x="16" y="26"/>
                      <a:pt x="15" y="26"/>
                    </a:cubicBezTo>
                    <a:cubicBezTo>
                      <a:pt x="15" y="26"/>
                      <a:pt x="14" y="26"/>
                      <a:pt x="13" y="26"/>
                    </a:cubicBezTo>
                    <a:cubicBezTo>
                      <a:pt x="12" y="26"/>
                      <a:pt x="11" y="26"/>
                      <a:pt x="10" y="27"/>
                    </a:cubicBezTo>
                    <a:cubicBezTo>
                      <a:pt x="9" y="27"/>
                      <a:pt x="8" y="28"/>
                      <a:pt x="7" y="28"/>
                    </a:cubicBezTo>
                    <a:close/>
                    <a:moveTo>
                      <a:pt x="4" y="25"/>
                    </a:moveTo>
                    <a:cubicBezTo>
                      <a:pt x="6" y="26"/>
                      <a:pt x="8" y="26"/>
                      <a:pt x="9" y="25"/>
                    </a:cubicBezTo>
                    <a:cubicBezTo>
                      <a:pt x="10" y="24"/>
                      <a:pt x="12" y="24"/>
                      <a:pt x="13" y="24"/>
                    </a:cubicBezTo>
                    <a:cubicBezTo>
                      <a:pt x="14" y="24"/>
                      <a:pt x="15" y="24"/>
                      <a:pt x="15" y="24"/>
                    </a:cubicBezTo>
                    <a:cubicBezTo>
                      <a:pt x="16" y="24"/>
                      <a:pt x="17" y="24"/>
                      <a:pt x="17" y="24"/>
                    </a:cubicBezTo>
                    <a:cubicBezTo>
                      <a:pt x="18" y="24"/>
                      <a:pt x="19" y="24"/>
                      <a:pt x="20" y="23"/>
                    </a:cubicBezTo>
                    <a:cubicBezTo>
                      <a:pt x="21" y="22"/>
                      <a:pt x="21" y="20"/>
                      <a:pt x="22" y="19"/>
                    </a:cubicBezTo>
                    <a:cubicBezTo>
                      <a:pt x="23" y="16"/>
                      <a:pt x="24" y="12"/>
                      <a:pt x="27" y="12"/>
                    </a:cubicBezTo>
                    <a:cubicBezTo>
                      <a:pt x="28" y="12"/>
                      <a:pt x="28" y="12"/>
                      <a:pt x="28" y="12"/>
                    </a:cubicBezTo>
                    <a:cubicBezTo>
                      <a:pt x="29" y="12"/>
                      <a:pt x="30" y="12"/>
                      <a:pt x="31" y="12"/>
                    </a:cubicBezTo>
                    <a:cubicBezTo>
                      <a:pt x="32" y="13"/>
                      <a:pt x="34" y="13"/>
                      <a:pt x="35" y="12"/>
                    </a:cubicBezTo>
                    <a:cubicBezTo>
                      <a:pt x="35" y="12"/>
                      <a:pt x="35" y="12"/>
                      <a:pt x="35" y="12"/>
                    </a:cubicBezTo>
                    <a:cubicBezTo>
                      <a:pt x="35" y="12"/>
                      <a:pt x="35" y="12"/>
                      <a:pt x="34" y="12"/>
                    </a:cubicBezTo>
                    <a:cubicBezTo>
                      <a:pt x="32" y="10"/>
                      <a:pt x="32" y="10"/>
                      <a:pt x="32" y="10"/>
                    </a:cubicBezTo>
                    <a:cubicBezTo>
                      <a:pt x="35" y="10"/>
                      <a:pt x="35" y="10"/>
                      <a:pt x="35" y="10"/>
                    </a:cubicBezTo>
                    <a:cubicBezTo>
                      <a:pt x="36" y="10"/>
                      <a:pt x="37" y="10"/>
                      <a:pt x="37" y="10"/>
                    </a:cubicBezTo>
                    <a:cubicBezTo>
                      <a:pt x="36" y="9"/>
                      <a:pt x="35" y="9"/>
                      <a:pt x="35" y="9"/>
                    </a:cubicBezTo>
                    <a:cubicBezTo>
                      <a:pt x="33" y="9"/>
                      <a:pt x="33" y="9"/>
                      <a:pt x="33" y="9"/>
                    </a:cubicBezTo>
                    <a:cubicBezTo>
                      <a:pt x="33" y="8"/>
                      <a:pt x="33" y="8"/>
                      <a:pt x="33" y="8"/>
                    </a:cubicBezTo>
                    <a:cubicBezTo>
                      <a:pt x="33" y="8"/>
                      <a:pt x="33" y="8"/>
                      <a:pt x="33" y="8"/>
                    </a:cubicBezTo>
                    <a:cubicBezTo>
                      <a:pt x="32" y="8"/>
                      <a:pt x="32" y="8"/>
                      <a:pt x="32" y="8"/>
                    </a:cubicBezTo>
                    <a:cubicBezTo>
                      <a:pt x="32" y="7"/>
                      <a:pt x="32" y="7"/>
                      <a:pt x="32" y="7"/>
                    </a:cubicBezTo>
                    <a:cubicBezTo>
                      <a:pt x="32" y="6"/>
                      <a:pt x="32" y="5"/>
                      <a:pt x="31" y="4"/>
                    </a:cubicBezTo>
                    <a:cubicBezTo>
                      <a:pt x="31" y="4"/>
                      <a:pt x="31" y="4"/>
                      <a:pt x="31" y="4"/>
                    </a:cubicBezTo>
                    <a:cubicBezTo>
                      <a:pt x="30" y="5"/>
                      <a:pt x="30" y="5"/>
                      <a:pt x="30" y="5"/>
                    </a:cubicBezTo>
                    <a:cubicBezTo>
                      <a:pt x="28" y="7"/>
                      <a:pt x="28" y="7"/>
                      <a:pt x="28" y="7"/>
                    </a:cubicBezTo>
                    <a:cubicBezTo>
                      <a:pt x="28" y="6"/>
                      <a:pt x="28" y="6"/>
                      <a:pt x="28" y="6"/>
                    </a:cubicBezTo>
                    <a:cubicBezTo>
                      <a:pt x="28" y="6"/>
                      <a:pt x="28" y="6"/>
                      <a:pt x="28" y="6"/>
                    </a:cubicBezTo>
                    <a:cubicBezTo>
                      <a:pt x="26" y="8"/>
                      <a:pt x="24" y="11"/>
                      <a:pt x="25" y="12"/>
                    </a:cubicBezTo>
                    <a:cubicBezTo>
                      <a:pt x="23" y="13"/>
                      <a:pt x="23" y="13"/>
                      <a:pt x="23" y="13"/>
                    </a:cubicBezTo>
                    <a:cubicBezTo>
                      <a:pt x="23" y="13"/>
                      <a:pt x="23" y="13"/>
                      <a:pt x="23" y="13"/>
                    </a:cubicBezTo>
                    <a:cubicBezTo>
                      <a:pt x="23" y="13"/>
                      <a:pt x="22" y="13"/>
                      <a:pt x="22" y="13"/>
                    </a:cubicBezTo>
                    <a:cubicBezTo>
                      <a:pt x="22" y="14"/>
                      <a:pt x="22" y="14"/>
                      <a:pt x="22" y="15"/>
                    </a:cubicBezTo>
                    <a:cubicBezTo>
                      <a:pt x="21" y="17"/>
                      <a:pt x="21" y="17"/>
                      <a:pt x="21" y="17"/>
                    </a:cubicBezTo>
                    <a:cubicBezTo>
                      <a:pt x="20" y="15"/>
                      <a:pt x="20" y="15"/>
                      <a:pt x="20" y="15"/>
                    </a:cubicBezTo>
                    <a:cubicBezTo>
                      <a:pt x="20" y="15"/>
                      <a:pt x="19" y="14"/>
                      <a:pt x="19" y="14"/>
                    </a:cubicBezTo>
                    <a:cubicBezTo>
                      <a:pt x="19" y="14"/>
                      <a:pt x="19" y="14"/>
                      <a:pt x="19" y="14"/>
                    </a:cubicBezTo>
                    <a:cubicBezTo>
                      <a:pt x="18" y="15"/>
                      <a:pt x="17" y="16"/>
                      <a:pt x="16" y="17"/>
                    </a:cubicBezTo>
                    <a:cubicBezTo>
                      <a:pt x="16" y="18"/>
                      <a:pt x="15" y="18"/>
                      <a:pt x="15" y="18"/>
                    </a:cubicBezTo>
                    <a:cubicBezTo>
                      <a:pt x="14" y="19"/>
                      <a:pt x="13" y="19"/>
                      <a:pt x="12" y="19"/>
                    </a:cubicBezTo>
                    <a:cubicBezTo>
                      <a:pt x="11" y="19"/>
                      <a:pt x="10" y="19"/>
                      <a:pt x="10" y="20"/>
                    </a:cubicBezTo>
                    <a:cubicBezTo>
                      <a:pt x="9" y="22"/>
                      <a:pt x="7" y="25"/>
                      <a:pt x="4" y="2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0" name="Freeform 620"/>
              <p:cNvSpPr>
                <a:spLocks noChangeArrowheads="1"/>
              </p:cNvSpPr>
              <p:nvPr/>
            </p:nvSpPr>
            <p:spPr bwMode="auto">
              <a:xfrm>
                <a:off x="5599113" y="2692400"/>
                <a:ext cx="47625" cy="55563"/>
              </a:xfrm>
              <a:custGeom>
                <a:avLst/>
                <a:gdLst>
                  <a:gd name="T0" fmla="*/ 8 w 17"/>
                  <a:gd name="T1" fmla="*/ 2 h 20"/>
                  <a:gd name="T2" fmla="*/ 13 w 17"/>
                  <a:gd name="T3" fmla="*/ 9 h 20"/>
                  <a:gd name="T4" fmla="*/ 14 w 17"/>
                  <a:gd name="T5" fmla="*/ 14 h 20"/>
                  <a:gd name="T6" fmla="*/ 16 w 17"/>
                  <a:gd name="T7" fmla="*/ 20 h 20"/>
                  <a:gd name="T8" fmla="*/ 0 w 17"/>
                  <a:gd name="T9" fmla="*/ 0 h 20"/>
                  <a:gd name="T10" fmla="*/ 4 w 17"/>
                  <a:gd name="T11" fmla="*/ 4 h 20"/>
                  <a:gd name="T12" fmla="*/ 8 w 17"/>
                  <a:gd name="T13" fmla="*/ 2 h 20"/>
                  <a:gd name="T14" fmla="*/ 0 60000 65536"/>
                  <a:gd name="T15" fmla="*/ 0 60000 65536"/>
                  <a:gd name="T16" fmla="*/ 0 60000 65536"/>
                  <a:gd name="T17" fmla="*/ 0 60000 65536"/>
                  <a:gd name="T18" fmla="*/ 0 60000 65536"/>
                  <a:gd name="T19" fmla="*/ 0 60000 65536"/>
                  <a:gd name="T20" fmla="*/ 0 60000 65536"/>
                  <a:gd name="T21" fmla="*/ 0 w 17"/>
                  <a:gd name="T22" fmla="*/ 0 h 20"/>
                  <a:gd name="T23" fmla="*/ 17 w 17"/>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0">
                    <a:moveTo>
                      <a:pt x="8" y="2"/>
                    </a:moveTo>
                    <a:cubicBezTo>
                      <a:pt x="12" y="3"/>
                      <a:pt x="13" y="6"/>
                      <a:pt x="13" y="9"/>
                    </a:cubicBezTo>
                    <a:cubicBezTo>
                      <a:pt x="13" y="11"/>
                      <a:pt x="13" y="13"/>
                      <a:pt x="14" y="14"/>
                    </a:cubicBezTo>
                    <a:cubicBezTo>
                      <a:pt x="15" y="16"/>
                      <a:pt x="17" y="18"/>
                      <a:pt x="16" y="20"/>
                    </a:cubicBezTo>
                    <a:cubicBezTo>
                      <a:pt x="5" y="19"/>
                      <a:pt x="2" y="10"/>
                      <a:pt x="0" y="0"/>
                    </a:cubicBezTo>
                    <a:cubicBezTo>
                      <a:pt x="3" y="0"/>
                      <a:pt x="4" y="1"/>
                      <a:pt x="4" y="4"/>
                    </a:cubicBezTo>
                    <a:cubicBezTo>
                      <a:pt x="6" y="3"/>
                      <a:pt x="7" y="3"/>
                      <a:pt x="8"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1" name="Freeform 621"/>
              <p:cNvSpPr>
                <a:spLocks noEditPoints="1" noChangeArrowheads="1"/>
              </p:cNvSpPr>
              <p:nvPr/>
            </p:nvSpPr>
            <p:spPr bwMode="auto">
              <a:xfrm>
                <a:off x="5597525" y="2690813"/>
                <a:ext cx="50800" cy="60325"/>
              </a:xfrm>
              <a:custGeom>
                <a:avLst/>
                <a:gdLst>
                  <a:gd name="T0" fmla="*/ 17 w 19"/>
                  <a:gd name="T1" fmla="*/ 22 h 22"/>
                  <a:gd name="T2" fmla="*/ 17 w 19"/>
                  <a:gd name="T3" fmla="*/ 22 h 22"/>
                  <a:gd name="T4" fmla="*/ 0 w 19"/>
                  <a:gd name="T5" fmla="*/ 1 h 22"/>
                  <a:gd name="T6" fmla="*/ 0 w 19"/>
                  <a:gd name="T7" fmla="*/ 0 h 22"/>
                  <a:gd name="T8" fmla="*/ 1 w 19"/>
                  <a:gd name="T9" fmla="*/ 0 h 22"/>
                  <a:gd name="T10" fmla="*/ 6 w 19"/>
                  <a:gd name="T11" fmla="*/ 3 h 22"/>
                  <a:gd name="T12" fmla="*/ 7 w 19"/>
                  <a:gd name="T13" fmla="*/ 3 h 22"/>
                  <a:gd name="T14" fmla="*/ 9 w 19"/>
                  <a:gd name="T15" fmla="*/ 2 h 22"/>
                  <a:gd name="T16" fmla="*/ 9 w 19"/>
                  <a:gd name="T17" fmla="*/ 2 h 22"/>
                  <a:gd name="T18" fmla="*/ 10 w 19"/>
                  <a:gd name="T19" fmla="*/ 2 h 22"/>
                  <a:gd name="T20" fmla="*/ 15 w 19"/>
                  <a:gd name="T21" fmla="*/ 10 h 22"/>
                  <a:gd name="T22" fmla="*/ 15 w 19"/>
                  <a:gd name="T23" fmla="*/ 11 h 22"/>
                  <a:gd name="T24" fmla="*/ 16 w 19"/>
                  <a:gd name="T25" fmla="*/ 15 h 22"/>
                  <a:gd name="T26" fmla="*/ 16 w 19"/>
                  <a:gd name="T27" fmla="*/ 16 h 22"/>
                  <a:gd name="T28" fmla="*/ 18 w 19"/>
                  <a:gd name="T29" fmla="*/ 22 h 22"/>
                  <a:gd name="T30" fmla="*/ 17 w 19"/>
                  <a:gd name="T31" fmla="*/ 22 h 22"/>
                  <a:gd name="T32" fmla="*/ 3 w 19"/>
                  <a:gd name="T33" fmla="*/ 2 h 22"/>
                  <a:gd name="T34" fmla="*/ 16 w 19"/>
                  <a:gd name="T35" fmla="*/ 20 h 22"/>
                  <a:gd name="T36" fmla="*/ 15 w 19"/>
                  <a:gd name="T37" fmla="*/ 17 h 22"/>
                  <a:gd name="T38" fmla="*/ 14 w 19"/>
                  <a:gd name="T39" fmla="*/ 16 h 22"/>
                  <a:gd name="T40" fmla="*/ 13 w 19"/>
                  <a:gd name="T41" fmla="*/ 11 h 22"/>
                  <a:gd name="T42" fmla="*/ 13 w 19"/>
                  <a:gd name="T43" fmla="*/ 10 h 22"/>
                  <a:gd name="T44" fmla="*/ 9 w 19"/>
                  <a:gd name="T45" fmla="*/ 4 h 22"/>
                  <a:gd name="T46" fmla="*/ 8 w 19"/>
                  <a:gd name="T47" fmla="*/ 5 h 22"/>
                  <a:gd name="T48" fmla="*/ 6 w 19"/>
                  <a:gd name="T49" fmla="*/ 6 h 22"/>
                  <a:gd name="T50" fmla="*/ 5 w 19"/>
                  <a:gd name="T51" fmla="*/ 6 h 22"/>
                  <a:gd name="T52" fmla="*/ 4 w 19"/>
                  <a:gd name="T53" fmla="*/ 5 h 22"/>
                  <a:gd name="T54" fmla="*/ 3 w 19"/>
                  <a:gd name="T55" fmla="*/ 2 h 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9"/>
                  <a:gd name="T85" fmla="*/ 0 h 22"/>
                  <a:gd name="T86" fmla="*/ 19 w 19"/>
                  <a:gd name="T87" fmla="*/ 22 h 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9" h="22">
                    <a:moveTo>
                      <a:pt x="17" y="22"/>
                    </a:moveTo>
                    <a:cubicBezTo>
                      <a:pt x="17" y="22"/>
                      <a:pt x="17" y="22"/>
                      <a:pt x="17" y="22"/>
                    </a:cubicBezTo>
                    <a:cubicBezTo>
                      <a:pt x="5" y="21"/>
                      <a:pt x="2" y="11"/>
                      <a:pt x="0" y="1"/>
                    </a:cubicBezTo>
                    <a:cubicBezTo>
                      <a:pt x="0" y="0"/>
                      <a:pt x="0" y="0"/>
                      <a:pt x="0" y="0"/>
                    </a:cubicBezTo>
                    <a:cubicBezTo>
                      <a:pt x="1" y="0"/>
                      <a:pt x="1" y="0"/>
                      <a:pt x="1" y="0"/>
                    </a:cubicBezTo>
                    <a:cubicBezTo>
                      <a:pt x="4" y="0"/>
                      <a:pt x="6" y="1"/>
                      <a:pt x="6" y="3"/>
                    </a:cubicBezTo>
                    <a:cubicBezTo>
                      <a:pt x="6" y="3"/>
                      <a:pt x="7" y="3"/>
                      <a:pt x="7" y="3"/>
                    </a:cubicBezTo>
                    <a:cubicBezTo>
                      <a:pt x="7" y="3"/>
                      <a:pt x="8" y="2"/>
                      <a:pt x="9" y="2"/>
                    </a:cubicBezTo>
                    <a:cubicBezTo>
                      <a:pt x="9" y="2"/>
                      <a:pt x="9" y="2"/>
                      <a:pt x="9" y="2"/>
                    </a:cubicBezTo>
                    <a:cubicBezTo>
                      <a:pt x="10" y="2"/>
                      <a:pt x="10" y="2"/>
                      <a:pt x="10" y="2"/>
                    </a:cubicBezTo>
                    <a:cubicBezTo>
                      <a:pt x="13" y="3"/>
                      <a:pt x="15" y="6"/>
                      <a:pt x="15" y="10"/>
                    </a:cubicBezTo>
                    <a:cubicBezTo>
                      <a:pt x="15" y="10"/>
                      <a:pt x="15" y="11"/>
                      <a:pt x="15" y="11"/>
                    </a:cubicBezTo>
                    <a:cubicBezTo>
                      <a:pt x="15" y="13"/>
                      <a:pt x="15" y="14"/>
                      <a:pt x="16" y="15"/>
                    </a:cubicBezTo>
                    <a:cubicBezTo>
                      <a:pt x="16" y="15"/>
                      <a:pt x="16" y="16"/>
                      <a:pt x="16" y="16"/>
                    </a:cubicBezTo>
                    <a:cubicBezTo>
                      <a:pt x="18" y="18"/>
                      <a:pt x="19" y="19"/>
                      <a:pt x="18" y="22"/>
                    </a:cubicBezTo>
                    <a:lnTo>
                      <a:pt x="17" y="22"/>
                    </a:lnTo>
                    <a:close/>
                    <a:moveTo>
                      <a:pt x="3" y="2"/>
                    </a:moveTo>
                    <a:cubicBezTo>
                      <a:pt x="4" y="11"/>
                      <a:pt x="7" y="19"/>
                      <a:pt x="16" y="20"/>
                    </a:cubicBezTo>
                    <a:cubicBezTo>
                      <a:pt x="16" y="19"/>
                      <a:pt x="16" y="18"/>
                      <a:pt x="15" y="17"/>
                    </a:cubicBezTo>
                    <a:cubicBezTo>
                      <a:pt x="14" y="17"/>
                      <a:pt x="14" y="16"/>
                      <a:pt x="14" y="16"/>
                    </a:cubicBezTo>
                    <a:cubicBezTo>
                      <a:pt x="13" y="14"/>
                      <a:pt x="13" y="13"/>
                      <a:pt x="13" y="11"/>
                    </a:cubicBezTo>
                    <a:cubicBezTo>
                      <a:pt x="13" y="11"/>
                      <a:pt x="13" y="10"/>
                      <a:pt x="13" y="10"/>
                    </a:cubicBezTo>
                    <a:cubicBezTo>
                      <a:pt x="13" y="9"/>
                      <a:pt x="13" y="5"/>
                      <a:pt x="9" y="4"/>
                    </a:cubicBezTo>
                    <a:cubicBezTo>
                      <a:pt x="9" y="4"/>
                      <a:pt x="8" y="4"/>
                      <a:pt x="8" y="5"/>
                    </a:cubicBezTo>
                    <a:cubicBezTo>
                      <a:pt x="7" y="5"/>
                      <a:pt x="7" y="5"/>
                      <a:pt x="6" y="6"/>
                    </a:cubicBezTo>
                    <a:cubicBezTo>
                      <a:pt x="5" y="6"/>
                      <a:pt x="5" y="6"/>
                      <a:pt x="5" y="6"/>
                    </a:cubicBezTo>
                    <a:cubicBezTo>
                      <a:pt x="4" y="5"/>
                      <a:pt x="4" y="5"/>
                      <a:pt x="4" y="5"/>
                    </a:cubicBezTo>
                    <a:cubicBezTo>
                      <a:pt x="4" y="3"/>
                      <a:pt x="4" y="3"/>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2" name="Freeform 622"/>
              <p:cNvSpPr>
                <a:spLocks noChangeArrowheads="1"/>
              </p:cNvSpPr>
              <p:nvPr/>
            </p:nvSpPr>
            <p:spPr bwMode="auto">
              <a:xfrm>
                <a:off x="5383213" y="2424113"/>
                <a:ext cx="87312" cy="49212"/>
              </a:xfrm>
              <a:custGeom>
                <a:avLst/>
                <a:gdLst>
                  <a:gd name="T0" fmla="*/ 4 w 32"/>
                  <a:gd name="T1" fmla="*/ 0 h 18"/>
                  <a:gd name="T2" fmla="*/ 5 w 32"/>
                  <a:gd name="T3" fmla="*/ 1 h 18"/>
                  <a:gd name="T4" fmla="*/ 5 w 32"/>
                  <a:gd name="T5" fmla="*/ 0 h 18"/>
                  <a:gd name="T6" fmla="*/ 12 w 32"/>
                  <a:gd name="T7" fmla="*/ 3 h 18"/>
                  <a:gd name="T8" fmla="*/ 16 w 32"/>
                  <a:gd name="T9" fmla="*/ 4 h 18"/>
                  <a:gd name="T10" fmla="*/ 18 w 32"/>
                  <a:gd name="T11" fmla="*/ 7 h 18"/>
                  <a:gd name="T12" fmla="*/ 22 w 32"/>
                  <a:gd name="T13" fmla="*/ 9 h 18"/>
                  <a:gd name="T14" fmla="*/ 32 w 32"/>
                  <a:gd name="T15" fmla="*/ 11 h 18"/>
                  <a:gd name="T16" fmla="*/ 28 w 32"/>
                  <a:gd name="T17" fmla="*/ 17 h 18"/>
                  <a:gd name="T18" fmla="*/ 21 w 32"/>
                  <a:gd name="T19" fmla="*/ 16 h 18"/>
                  <a:gd name="T20" fmla="*/ 17 w 32"/>
                  <a:gd name="T21" fmla="*/ 13 h 18"/>
                  <a:gd name="T22" fmla="*/ 11 w 32"/>
                  <a:gd name="T23" fmla="*/ 13 h 18"/>
                  <a:gd name="T24" fmla="*/ 4 w 32"/>
                  <a:gd name="T25" fmla="*/ 9 h 18"/>
                  <a:gd name="T26" fmla="*/ 0 w 32"/>
                  <a:gd name="T27" fmla="*/ 5 h 18"/>
                  <a:gd name="T28" fmla="*/ 4 w 32"/>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18"/>
                  <a:gd name="T47" fmla="*/ 32 w 32"/>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18">
                    <a:moveTo>
                      <a:pt x="4" y="0"/>
                    </a:moveTo>
                    <a:cubicBezTo>
                      <a:pt x="4" y="0"/>
                      <a:pt x="5" y="1"/>
                      <a:pt x="5" y="1"/>
                    </a:cubicBezTo>
                    <a:cubicBezTo>
                      <a:pt x="5" y="1"/>
                      <a:pt x="5" y="0"/>
                      <a:pt x="5" y="0"/>
                    </a:cubicBezTo>
                    <a:cubicBezTo>
                      <a:pt x="8" y="0"/>
                      <a:pt x="9" y="1"/>
                      <a:pt x="12" y="3"/>
                    </a:cubicBezTo>
                    <a:cubicBezTo>
                      <a:pt x="14" y="4"/>
                      <a:pt x="13" y="7"/>
                      <a:pt x="16" y="4"/>
                    </a:cubicBezTo>
                    <a:cubicBezTo>
                      <a:pt x="16" y="6"/>
                      <a:pt x="16" y="7"/>
                      <a:pt x="18" y="7"/>
                    </a:cubicBezTo>
                    <a:cubicBezTo>
                      <a:pt x="21" y="8"/>
                      <a:pt x="19" y="8"/>
                      <a:pt x="22" y="9"/>
                    </a:cubicBezTo>
                    <a:cubicBezTo>
                      <a:pt x="24" y="10"/>
                      <a:pt x="28" y="12"/>
                      <a:pt x="32" y="11"/>
                    </a:cubicBezTo>
                    <a:cubicBezTo>
                      <a:pt x="31" y="14"/>
                      <a:pt x="32" y="17"/>
                      <a:pt x="28" y="17"/>
                    </a:cubicBezTo>
                    <a:cubicBezTo>
                      <a:pt x="26" y="18"/>
                      <a:pt x="24" y="16"/>
                      <a:pt x="21" y="16"/>
                    </a:cubicBezTo>
                    <a:cubicBezTo>
                      <a:pt x="19" y="15"/>
                      <a:pt x="19" y="14"/>
                      <a:pt x="17" y="13"/>
                    </a:cubicBezTo>
                    <a:cubicBezTo>
                      <a:pt x="15" y="12"/>
                      <a:pt x="13" y="13"/>
                      <a:pt x="11" y="13"/>
                    </a:cubicBezTo>
                    <a:cubicBezTo>
                      <a:pt x="9" y="12"/>
                      <a:pt x="6" y="10"/>
                      <a:pt x="4" y="9"/>
                    </a:cubicBezTo>
                    <a:cubicBezTo>
                      <a:pt x="2" y="8"/>
                      <a:pt x="0" y="7"/>
                      <a:pt x="0" y="5"/>
                    </a:cubicBezTo>
                    <a:cubicBezTo>
                      <a:pt x="1" y="3"/>
                      <a:pt x="2" y="1"/>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3" name="Freeform 623"/>
              <p:cNvSpPr>
                <a:spLocks noEditPoints="1" noChangeArrowheads="1"/>
              </p:cNvSpPr>
              <p:nvPr/>
            </p:nvSpPr>
            <p:spPr bwMode="auto">
              <a:xfrm>
                <a:off x="5381625" y="2422525"/>
                <a:ext cx="92075" cy="50800"/>
              </a:xfrm>
              <a:custGeom>
                <a:avLst/>
                <a:gdLst>
                  <a:gd name="T0" fmla="*/ 29 w 34"/>
                  <a:gd name="T1" fmla="*/ 19 h 19"/>
                  <a:gd name="T2" fmla="*/ 24 w 34"/>
                  <a:gd name="T3" fmla="*/ 18 h 19"/>
                  <a:gd name="T4" fmla="*/ 22 w 34"/>
                  <a:gd name="T5" fmla="*/ 18 h 19"/>
                  <a:gd name="T6" fmla="*/ 19 w 34"/>
                  <a:gd name="T7" fmla="*/ 16 h 19"/>
                  <a:gd name="T8" fmla="*/ 17 w 34"/>
                  <a:gd name="T9" fmla="*/ 15 h 19"/>
                  <a:gd name="T10" fmla="*/ 15 w 34"/>
                  <a:gd name="T11" fmla="*/ 15 h 19"/>
                  <a:gd name="T12" fmla="*/ 12 w 34"/>
                  <a:gd name="T13" fmla="*/ 15 h 19"/>
                  <a:gd name="T14" fmla="*/ 7 w 34"/>
                  <a:gd name="T15" fmla="*/ 12 h 19"/>
                  <a:gd name="T16" fmla="*/ 5 w 34"/>
                  <a:gd name="T17" fmla="*/ 11 h 19"/>
                  <a:gd name="T18" fmla="*/ 3 w 34"/>
                  <a:gd name="T19" fmla="*/ 10 h 19"/>
                  <a:gd name="T20" fmla="*/ 0 w 34"/>
                  <a:gd name="T21" fmla="*/ 6 h 19"/>
                  <a:gd name="T22" fmla="*/ 5 w 34"/>
                  <a:gd name="T23" fmla="*/ 0 h 19"/>
                  <a:gd name="T24" fmla="*/ 5 w 34"/>
                  <a:gd name="T25" fmla="*/ 0 h 19"/>
                  <a:gd name="T26" fmla="*/ 5 w 34"/>
                  <a:gd name="T27" fmla="*/ 0 h 19"/>
                  <a:gd name="T28" fmla="*/ 5 w 34"/>
                  <a:gd name="T29" fmla="*/ 0 h 19"/>
                  <a:gd name="T30" fmla="*/ 6 w 34"/>
                  <a:gd name="T31" fmla="*/ 0 h 19"/>
                  <a:gd name="T32" fmla="*/ 13 w 34"/>
                  <a:gd name="T33" fmla="*/ 3 h 19"/>
                  <a:gd name="T34" fmla="*/ 15 w 34"/>
                  <a:gd name="T35" fmla="*/ 5 h 19"/>
                  <a:gd name="T36" fmla="*/ 16 w 34"/>
                  <a:gd name="T37" fmla="*/ 5 h 19"/>
                  <a:gd name="T38" fmla="*/ 17 w 34"/>
                  <a:gd name="T39" fmla="*/ 5 h 19"/>
                  <a:gd name="T40" fmla="*/ 19 w 34"/>
                  <a:gd name="T41" fmla="*/ 3 h 19"/>
                  <a:gd name="T42" fmla="*/ 18 w 34"/>
                  <a:gd name="T43" fmla="*/ 6 h 19"/>
                  <a:gd name="T44" fmla="*/ 18 w 34"/>
                  <a:gd name="T45" fmla="*/ 7 h 19"/>
                  <a:gd name="T46" fmla="*/ 19 w 34"/>
                  <a:gd name="T47" fmla="*/ 7 h 19"/>
                  <a:gd name="T48" fmla="*/ 22 w 34"/>
                  <a:gd name="T49" fmla="*/ 9 h 19"/>
                  <a:gd name="T50" fmla="*/ 23 w 34"/>
                  <a:gd name="T51" fmla="*/ 9 h 19"/>
                  <a:gd name="T52" fmla="*/ 30 w 34"/>
                  <a:gd name="T53" fmla="*/ 11 h 19"/>
                  <a:gd name="T54" fmla="*/ 32 w 34"/>
                  <a:gd name="T55" fmla="*/ 11 h 19"/>
                  <a:gd name="T56" fmla="*/ 34 w 34"/>
                  <a:gd name="T57" fmla="*/ 10 h 19"/>
                  <a:gd name="T58" fmla="*/ 34 w 34"/>
                  <a:gd name="T59" fmla="*/ 12 h 19"/>
                  <a:gd name="T60" fmla="*/ 34 w 34"/>
                  <a:gd name="T61" fmla="*/ 14 h 19"/>
                  <a:gd name="T62" fmla="*/ 30 w 34"/>
                  <a:gd name="T63" fmla="*/ 19 h 19"/>
                  <a:gd name="T64" fmla="*/ 29 w 34"/>
                  <a:gd name="T65" fmla="*/ 19 h 19"/>
                  <a:gd name="T66" fmla="*/ 16 w 34"/>
                  <a:gd name="T67" fmla="*/ 13 h 19"/>
                  <a:gd name="T68" fmla="*/ 18 w 34"/>
                  <a:gd name="T69" fmla="*/ 13 h 19"/>
                  <a:gd name="T70" fmla="*/ 20 w 34"/>
                  <a:gd name="T71" fmla="*/ 15 h 19"/>
                  <a:gd name="T72" fmla="*/ 23 w 34"/>
                  <a:gd name="T73" fmla="*/ 16 h 19"/>
                  <a:gd name="T74" fmla="*/ 25 w 34"/>
                  <a:gd name="T75" fmla="*/ 16 h 19"/>
                  <a:gd name="T76" fmla="*/ 29 w 34"/>
                  <a:gd name="T77" fmla="*/ 17 h 19"/>
                  <a:gd name="T78" fmla="*/ 32 w 34"/>
                  <a:gd name="T79" fmla="*/ 14 h 19"/>
                  <a:gd name="T80" fmla="*/ 32 w 34"/>
                  <a:gd name="T81" fmla="*/ 13 h 19"/>
                  <a:gd name="T82" fmla="*/ 22 w 34"/>
                  <a:gd name="T83" fmla="*/ 11 h 19"/>
                  <a:gd name="T84" fmla="*/ 20 w 34"/>
                  <a:gd name="T85" fmla="*/ 9 h 19"/>
                  <a:gd name="T86" fmla="*/ 19 w 34"/>
                  <a:gd name="T87" fmla="*/ 9 h 19"/>
                  <a:gd name="T88" fmla="*/ 16 w 34"/>
                  <a:gd name="T89" fmla="*/ 8 h 19"/>
                  <a:gd name="T90" fmla="*/ 16 w 34"/>
                  <a:gd name="T91" fmla="*/ 7 h 19"/>
                  <a:gd name="T92" fmla="*/ 13 w 34"/>
                  <a:gd name="T93" fmla="*/ 6 h 19"/>
                  <a:gd name="T94" fmla="*/ 12 w 34"/>
                  <a:gd name="T95" fmla="*/ 4 h 19"/>
                  <a:gd name="T96" fmla="*/ 7 w 34"/>
                  <a:gd name="T97" fmla="*/ 2 h 19"/>
                  <a:gd name="T98" fmla="*/ 7 w 34"/>
                  <a:gd name="T99" fmla="*/ 4 h 19"/>
                  <a:gd name="T100" fmla="*/ 5 w 34"/>
                  <a:gd name="T101" fmla="*/ 2 h 19"/>
                  <a:gd name="T102" fmla="*/ 2 w 34"/>
                  <a:gd name="T103" fmla="*/ 6 h 19"/>
                  <a:gd name="T104" fmla="*/ 4 w 34"/>
                  <a:gd name="T105" fmla="*/ 8 h 19"/>
                  <a:gd name="T106" fmla="*/ 6 w 34"/>
                  <a:gd name="T107" fmla="*/ 9 h 19"/>
                  <a:gd name="T108" fmla="*/ 8 w 34"/>
                  <a:gd name="T109" fmla="*/ 10 h 19"/>
                  <a:gd name="T110" fmla="*/ 12 w 34"/>
                  <a:gd name="T111" fmla="*/ 13 h 19"/>
                  <a:gd name="T112" fmla="*/ 15 w 34"/>
                  <a:gd name="T113" fmla="*/ 13 h 19"/>
                  <a:gd name="T114" fmla="*/ 16 w 34"/>
                  <a:gd name="T115" fmla="*/ 13 h 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
                  <a:gd name="T175" fmla="*/ 0 h 19"/>
                  <a:gd name="T176" fmla="*/ 34 w 34"/>
                  <a:gd name="T177" fmla="*/ 19 h 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 h="19">
                    <a:moveTo>
                      <a:pt x="29" y="19"/>
                    </a:moveTo>
                    <a:cubicBezTo>
                      <a:pt x="27" y="19"/>
                      <a:pt x="26" y="19"/>
                      <a:pt x="24" y="18"/>
                    </a:cubicBezTo>
                    <a:cubicBezTo>
                      <a:pt x="23" y="18"/>
                      <a:pt x="23" y="18"/>
                      <a:pt x="22" y="18"/>
                    </a:cubicBezTo>
                    <a:cubicBezTo>
                      <a:pt x="21" y="17"/>
                      <a:pt x="20" y="17"/>
                      <a:pt x="19" y="16"/>
                    </a:cubicBezTo>
                    <a:cubicBezTo>
                      <a:pt x="19" y="16"/>
                      <a:pt x="18" y="15"/>
                      <a:pt x="17" y="15"/>
                    </a:cubicBezTo>
                    <a:cubicBezTo>
                      <a:pt x="17" y="15"/>
                      <a:pt x="16" y="15"/>
                      <a:pt x="15" y="15"/>
                    </a:cubicBezTo>
                    <a:cubicBezTo>
                      <a:pt x="14" y="15"/>
                      <a:pt x="12" y="15"/>
                      <a:pt x="12" y="15"/>
                    </a:cubicBezTo>
                    <a:cubicBezTo>
                      <a:pt x="10" y="14"/>
                      <a:pt x="8" y="13"/>
                      <a:pt x="7" y="12"/>
                    </a:cubicBezTo>
                    <a:cubicBezTo>
                      <a:pt x="6" y="12"/>
                      <a:pt x="5" y="11"/>
                      <a:pt x="5" y="11"/>
                    </a:cubicBezTo>
                    <a:cubicBezTo>
                      <a:pt x="4" y="10"/>
                      <a:pt x="4" y="10"/>
                      <a:pt x="3" y="10"/>
                    </a:cubicBezTo>
                    <a:cubicBezTo>
                      <a:pt x="2" y="9"/>
                      <a:pt x="0" y="8"/>
                      <a:pt x="0" y="6"/>
                    </a:cubicBezTo>
                    <a:cubicBezTo>
                      <a:pt x="1" y="3"/>
                      <a:pt x="2" y="2"/>
                      <a:pt x="5" y="0"/>
                    </a:cubicBezTo>
                    <a:cubicBezTo>
                      <a:pt x="5" y="0"/>
                      <a:pt x="5" y="0"/>
                      <a:pt x="5" y="0"/>
                    </a:cubicBezTo>
                    <a:cubicBezTo>
                      <a:pt x="5" y="0"/>
                      <a:pt x="5" y="0"/>
                      <a:pt x="5" y="0"/>
                    </a:cubicBezTo>
                    <a:cubicBezTo>
                      <a:pt x="5" y="0"/>
                      <a:pt x="5" y="0"/>
                      <a:pt x="5" y="0"/>
                    </a:cubicBezTo>
                    <a:cubicBezTo>
                      <a:pt x="6" y="0"/>
                      <a:pt x="6" y="0"/>
                      <a:pt x="6" y="0"/>
                    </a:cubicBezTo>
                    <a:cubicBezTo>
                      <a:pt x="9" y="0"/>
                      <a:pt x="11" y="1"/>
                      <a:pt x="13" y="3"/>
                    </a:cubicBezTo>
                    <a:cubicBezTo>
                      <a:pt x="14" y="3"/>
                      <a:pt x="15" y="4"/>
                      <a:pt x="15" y="5"/>
                    </a:cubicBezTo>
                    <a:cubicBezTo>
                      <a:pt x="15" y="5"/>
                      <a:pt x="15" y="5"/>
                      <a:pt x="16" y="5"/>
                    </a:cubicBezTo>
                    <a:cubicBezTo>
                      <a:pt x="16" y="5"/>
                      <a:pt x="16" y="5"/>
                      <a:pt x="17" y="5"/>
                    </a:cubicBezTo>
                    <a:cubicBezTo>
                      <a:pt x="19" y="3"/>
                      <a:pt x="19" y="3"/>
                      <a:pt x="19" y="3"/>
                    </a:cubicBezTo>
                    <a:cubicBezTo>
                      <a:pt x="18" y="6"/>
                      <a:pt x="18" y="6"/>
                      <a:pt x="18" y="6"/>
                    </a:cubicBezTo>
                    <a:cubicBezTo>
                      <a:pt x="18" y="6"/>
                      <a:pt x="18" y="7"/>
                      <a:pt x="18" y="7"/>
                    </a:cubicBezTo>
                    <a:cubicBezTo>
                      <a:pt x="18" y="7"/>
                      <a:pt x="19" y="7"/>
                      <a:pt x="19" y="7"/>
                    </a:cubicBezTo>
                    <a:cubicBezTo>
                      <a:pt x="21" y="7"/>
                      <a:pt x="21" y="8"/>
                      <a:pt x="22" y="9"/>
                    </a:cubicBezTo>
                    <a:cubicBezTo>
                      <a:pt x="22" y="9"/>
                      <a:pt x="22" y="9"/>
                      <a:pt x="23" y="9"/>
                    </a:cubicBezTo>
                    <a:cubicBezTo>
                      <a:pt x="25" y="10"/>
                      <a:pt x="28" y="11"/>
                      <a:pt x="30" y="11"/>
                    </a:cubicBezTo>
                    <a:cubicBezTo>
                      <a:pt x="31" y="11"/>
                      <a:pt x="32" y="11"/>
                      <a:pt x="32" y="11"/>
                    </a:cubicBezTo>
                    <a:cubicBezTo>
                      <a:pt x="34" y="10"/>
                      <a:pt x="34" y="10"/>
                      <a:pt x="34" y="10"/>
                    </a:cubicBezTo>
                    <a:cubicBezTo>
                      <a:pt x="34" y="12"/>
                      <a:pt x="34" y="12"/>
                      <a:pt x="34" y="12"/>
                    </a:cubicBezTo>
                    <a:cubicBezTo>
                      <a:pt x="34" y="12"/>
                      <a:pt x="34" y="13"/>
                      <a:pt x="34" y="14"/>
                    </a:cubicBezTo>
                    <a:cubicBezTo>
                      <a:pt x="34" y="16"/>
                      <a:pt x="33" y="19"/>
                      <a:pt x="30" y="19"/>
                    </a:cubicBezTo>
                    <a:cubicBezTo>
                      <a:pt x="29" y="19"/>
                      <a:pt x="29" y="19"/>
                      <a:pt x="29" y="19"/>
                    </a:cubicBezTo>
                    <a:close/>
                    <a:moveTo>
                      <a:pt x="16" y="13"/>
                    </a:moveTo>
                    <a:cubicBezTo>
                      <a:pt x="17" y="13"/>
                      <a:pt x="18" y="13"/>
                      <a:pt x="18" y="13"/>
                    </a:cubicBezTo>
                    <a:cubicBezTo>
                      <a:pt x="19" y="13"/>
                      <a:pt x="20" y="14"/>
                      <a:pt x="20" y="15"/>
                    </a:cubicBezTo>
                    <a:cubicBezTo>
                      <a:pt x="21" y="15"/>
                      <a:pt x="22" y="16"/>
                      <a:pt x="23" y="16"/>
                    </a:cubicBezTo>
                    <a:cubicBezTo>
                      <a:pt x="23" y="16"/>
                      <a:pt x="24" y="16"/>
                      <a:pt x="25" y="16"/>
                    </a:cubicBezTo>
                    <a:cubicBezTo>
                      <a:pt x="26" y="17"/>
                      <a:pt x="28" y="17"/>
                      <a:pt x="29" y="17"/>
                    </a:cubicBezTo>
                    <a:cubicBezTo>
                      <a:pt x="31" y="17"/>
                      <a:pt x="32" y="16"/>
                      <a:pt x="32" y="14"/>
                    </a:cubicBezTo>
                    <a:cubicBezTo>
                      <a:pt x="32" y="13"/>
                      <a:pt x="32" y="13"/>
                      <a:pt x="32" y="13"/>
                    </a:cubicBezTo>
                    <a:cubicBezTo>
                      <a:pt x="28" y="13"/>
                      <a:pt x="25" y="12"/>
                      <a:pt x="22" y="11"/>
                    </a:cubicBezTo>
                    <a:cubicBezTo>
                      <a:pt x="21" y="11"/>
                      <a:pt x="20" y="10"/>
                      <a:pt x="20" y="9"/>
                    </a:cubicBezTo>
                    <a:cubicBezTo>
                      <a:pt x="20" y="9"/>
                      <a:pt x="20" y="9"/>
                      <a:pt x="19" y="9"/>
                    </a:cubicBezTo>
                    <a:cubicBezTo>
                      <a:pt x="18" y="9"/>
                      <a:pt x="17" y="8"/>
                      <a:pt x="16" y="8"/>
                    </a:cubicBezTo>
                    <a:cubicBezTo>
                      <a:pt x="16" y="7"/>
                      <a:pt x="16" y="7"/>
                      <a:pt x="16" y="7"/>
                    </a:cubicBezTo>
                    <a:cubicBezTo>
                      <a:pt x="15" y="8"/>
                      <a:pt x="14" y="6"/>
                      <a:pt x="13" y="6"/>
                    </a:cubicBezTo>
                    <a:cubicBezTo>
                      <a:pt x="13" y="5"/>
                      <a:pt x="13" y="5"/>
                      <a:pt x="12" y="4"/>
                    </a:cubicBezTo>
                    <a:cubicBezTo>
                      <a:pt x="10" y="3"/>
                      <a:pt x="9" y="2"/>
                      <a:pt x="7" y="2"/>
                    </a:cubicBezTo>
                    <a:cubicBezTo>
                      <a:pt x="7" y="4"/>
                      <a:pt x="7" y="4"/>
                      <a:pt x="7" y="4"/>
                    </a:cubicBezTo>
                    <a:cubicBezTo>
                      <a:pt x="5" y="2"/>
                      <a:pt x="5" y="2"/>
                      <a:pt x="5" y="2"/>
                    </a:cubicBezTo>
                    <a:cubicBezTo>
                      <a:pt x="3" y="3"/>
                      <a:pt x="3" y="4"/>
                      <a:pt x="2" y="6"/>
                    </a:cubicBezTo>
                    <a:cubicBezTo>
                      <a:pt x="2" y="7"/>
                      <a:pt x="2" y="7"/>
                      <a:pt x="4" y="8"/>
                    </a:cubicBezTo>
                    <a:cubicBezTo>
                      <a:pt x="5" y="8"/>
                      <a:pt x="5" y="9"/>
                      <a:pt x="6" y="9"/>
                    </a:cubicBezTo>
                    <a:cubicBezTo>
                      <a:pt x="6" y="9"/>
                      <a:pt x="7" y="10"/>
                      <a:pt x="8" y="10"/>
                    </a:cubicBezTo>
                    <a:cubicBezTo>
                      <a:pt x="9" y="11"/>
                      <a:pt x="11" y="12"/>
                      <a:pt x="12" y="13"/>
                    </a:cubicBezTo>
                    <a:cubicBezTo>
                      <a:pt x="13" y="13"/>
                      <a:pt x="14" y="13"/>
                      <a:pt x="15" y="13"/>
                    </a:cubicBezTo>
                    <a:cubicBezTo>
                      <a:pt x="15" y="13"/>
                      <a:pt x="16" y="13"/>
                      <a:pt x="16"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4" name="Freeform 624"/>
              <p:cNvSpPr>
                <a:spLocks noChangeArrowheads="1"/>
              </p:cNvSpPr>
              <p:nvPr/>
            </p:nvSpPr>
            <p:spPr bwMode="auto">
              <a:xfrm>
                <a:off x="5638800" y="2747963"/>
                <a:ext cx="1588" cy="3175"/>
              </a:xfrm>
              <a:custGeom>
                <a:avLst/>
                <a:gdLst>
                  <a:gd name="T0" fmla="*/ 1 w 1"/>
                  <a:gd name="T1" fmla="*/ 0 h 1"/>
                  <a:gd name="T2" fmla="*/ 0 w 1"/>
                  <a:gd name="T3" fmla="*/ 1 h 1"/>
                  <a:gd name="T4" fmla="*/ 1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0"/>
                      <a:pt x="1" y="0"/>
                      <a:pt x="0" y="1"/>
                    </a:cubicBezTo>
                    <a:cubicBezTo>
                      <a:pt x="1" y="1"/>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5" name="Freeform 625"/>
              <p:cNvSpPr>
                <a:spLocks noChangeArrowheads="1"/>
              </p:cNvSpPr>
              <p:nvPr/>
            </p:nvSpPr>
            <p:spPr bwMode="auto">
              <a:xfrm>
                <a:off x="5635625" y="2744788"/>
                <a:ext cx="30163" cy="7937"/>
              </a:xfrm>
              <a:custGeom>
                <a:avLst/>
                <a:gdLst>
                  <a:gd name="T0" fmla="*/ 0 w 11"/>
                  <a:gd name="T1" fmla="*/ 3 h 3"/>
                  <a:gd name="T2" fmla="*/ 0 w 11"/>
                  <a:gd name="T3" fmla="*/ 1 h 3"/>
                  <a:gd name="T4" fmla="*/ 2 w 11"/>
                  <a:gd name="T5" fmla="*/ 0 h 3"/>
                  <a:gd name="T6" fmla="*/ 2 w 11"/>
                  <a:gd name="T7" fmla="*/ 0 h 3"/>
                  <a:gd name="T8" fmla="*/ 11 w 11"/>
                  <a:gd name="T9" fmla="*/ 0 h 3"/>
                  <a:gd name="T10" fmla="*/ 3 w 11"/>
                  <a:gd name="T11" fmla="*/ 2 h 3"/>
                  <a:gd name="T12" fmla="*/ 2 w 11"/>
                  <a:gd name="T13" fmla="*/ 2 h 3"/>
                  <a:gd name="T14" fmla="*/ 0 w 11"/>
                  <a:gd name="T15" fmla="*/ 3 h 3"/>
                  <a:gd name="T16" fmla="*/ 0 60000 65536"/>
                  <a:gd name="T17" fmla="*/ 0 60000 65536"/>
                  <a:gd name="T18" fmla="*/ 0 60000 65536"/>
                  <a:gd name="T19" fmla="*/ 0 60000 65536"/>
                  <a:gd name="T20" fmla="*/ 0 60000 65536"/>
                  <a:gd name="T21" fmla="*/ 0 60000 65536"/>
                  <a:gd name="T22" fmla="*/ 0 60000 65536"/>
                  <a:gd name="T23" fmla="*/ 0 60000 65536"/>
                  <a:gd name="T24" fmla="*/ 0 w 11"/>
                  <a:gd name="T25" fmla="*/ 0 h 3"/>
                  <a:gd name="T26" fmla="*/ 11 w 1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 h="3">
                    <a:moveTo>
                      <a:pt x="0" y="3"/>
                    </a:moveTo>
                    <a:cubicBezTo>
                      <a:pt x="0" y="1"/>
                      <a:pt x="0" y="1"/>
                      <a:pt x="0" y="1"/>
                    </a:cubicBezTo>
                    <a:cubicBezTo>
                      <a:pt x="0" y="1"/>
                      <a:pt x="1" y="0"/>
                      <a:pt x="2" y="0"/>
                    </a:cubicBezTo>
                    <a:cubicBezTo>
                      <a:pt x="2" y="0"/>
                      <a:pt x="2" y="0"/>
                      <a:pt x="2" y="0"/>
                    </a:cubicBezTo>
                    <a:cubicBezTo>
                      <a:pt x="11" y="0"/>
                      <a:pt x="11" y="0"/>
                      <a:pt x="11" y="0"/>
                    </a:cubicBezTo>
                    <a:cubicBezTo>
                      <a:pt x="3" y="2"/>
                      <a:pt x="3" y="2"/>
                      <a:pt x="3" y="2"/>
                    </a:cubicBezTo>
                    <a:cubicBezTo>
                      <a:pt x="2" y="2"/>
                      <a:pt x="2" y="2"/>
                      <a:pt x="2" y="2"/>
                    </a:cubicBezTo>
                    <a:lnTo>
                      <a:pt x="0"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6" name="Freeform 626"/>
              <p:cNvSpPr>
                <a:spLocks noChangeArrowheads="1"/>
              </p:cNvSpPr>
              <p:nvPr/>
            </p:nvSpPr>
            <p:spPr bwMode="auto">
              <a:xfrm>
                <a:off x="5572125" y="2536825"/>
                <a:ext cx="87313" cy="166688"/>
              </a:xfrm>
              <a:custGeom>
                <a:avLst/>
                <a:gdLst>
                  <a:gd name="T0" fmla="*/ 30 w 32"/>
                  <a:gd name="T1" fmla="*/ 27 h 61"/>
                  <a:gd name="T2" fmla="*/ 19 w 32"/>
                  <a:gd name="T3" fmla="*/ 28 h 61"/>
                  <a:gd name="T4" fmla="*/ 21 w 32"/>
                  <a:gd name="T5" fmla="*/ 37 h 61"/>
                  <a:gd name="T6" fmla="*/ 16 w 32"/>
                  <a:gd name="T7" fmla="*/ 33 h 61"/>
                  <a:gd name="T8" fmla="*/ 13 w 32"/>
                  <a:gd name="T9" fmla="*/ 33 h 61"/>
                  <a:gd name="T10" fmla="*/ 12 w 32"/>
                  <a:gd name="T11" fmla="*/ 30 h 61"/>
                  <a:gd name="T12" fmla="*/ 9 w 32"/>
                  <a:gd name="T13" fmla="*/ 35 h 61"/>
                  <a:gd name="T14" fmla="*/ 6 w 32"/>
                  <a:gd name="T15" fmla="*/ 42 h 61"/>
                  <a:gd name="T16" fmla="*/ 7 w 32"/>
                  <a:gd name="T17" fmla="*/ 46 h 61"/>
                  <a:gd name="T18" fmla="*/ 9 w 32"/>
                  <a:gd name="T19" fmla="*/ 47 h 61"/>
                  <a:gd name="T20" fmla="*/ 12 w 32"/>
                  <a:gd name="T21" fmla="*/ 54 h 61"/>
                  <a:gd name="T22" fmla="*/ 17 w 32"/>
                  <a:gd name="T23" fmla="*/ 57 h 61"/>
                  <a:gd name="T24" fmla="*/ 14 w 32"/>
                  <a:gd name="T25" fmla="*/ 61 h 61"/>
                  <a:gd name="T26" fmla="*/ 10 w 32"/>
                  <a:gd name="T27" fmla="*/ 57 h 61"/>
                  <a:gd name="T28" fmla="*/ 10 w 32"/>
                  <a:gd name="T29" fmla="*/ 58 h 61"/>
                  <a:gd name="T30" fmla="*/ 3 w 32"/>
                  <a:gd name="T31" fmla="*/ 51 h 61"/>
                  <a:gd name="T32" fmla="*/ 4 w 32"/>
                  <a:gd name="T33" fmla="*/ 43 h 61"/>
                  <a:gd name="T34" fmla="*/ 8 w 32"/>
                  <a:gd name="T35" fmla="*/ 36 h 61"/>
                  <a:gd name="T36" fmla="*/ 6 w 32"/>
                  <a:gd name="T37" fmla="*/ 28 h 61"/>
                  <a:gd name="T38" fmla="*/ 3 w 32"/>
                  <a:gd name="T39" fmla="*/ 23 h 61"/>
                  <a:gd name="T40" fmla="*/ 4 w 32"/>
                  <a:gd name="T41" fmla="*/ 17 h 61"/>
                  <a:gd name="T42" fmla="*/ 0 w 32"/>
                  <a:gd name="T43" fmla="*/ 10 h 61"/>
                  <a:gd name="T44" fmla="*/ 10 w 32"/>
                  <a:gd name="T45" fmla="*/ 0 h 61"/>
                  <a:gd name="T46" fmla="*/ 13 w 32"/>
                  <a:gd name="T47" fmla="*/ 5 h 61"/>
                  <a:gd name="T48" fmla="*/ 13 w 32"/>
                  <a:gd name="T49" fmla="*/ 13 h 61"/>
                  <a:gd name="T50" fmla="*/ 16 w 32"/>
                  <a:gd name="T51" fmla="*/ 11 h 61"/>
                  <a:gd name="T52" fmla="*/ 20 w 32"/>
                  <a:gd name="T53" fmla="*/ 11 h 61"/>
                  <a:gd name="T54" fmla="*/ 26 w 32"/>
                  <a:gd name="T55" fmla="*/ 12 h 61"/>
                  <a:gd name="T56" fmla="*/ 29 w 32"/>
                  <a:gd name="T57" fmla="*/ 19 h 61"/>
                  <a:gd name="T58" fmla="*/ 30 w 32"/>
                  <a:gd name="T59" fmla="*/ 27 h 6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2"/>
                  <a:gd name="T91" fmla="*/ 0 h 61"/>
                  <a:gd name="T92" fmla="*/ 32 w 32"/>
                  <a:gd name="T93" fmla="*/ 61 h 6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2" h="61">
                    <a:moveTo>
                      <a:pt x="30" y="27"/>
                    </a:moveTo>
                    <a:cubicBezTo>
                      <a:pt x="26" y="26"/>
                      <a:pt x="22" y="25"/>
                      <a:pt x="19" y="28"/>
                    </a:cubicBezTo>
                    <a:cubicBezTo>
                      <a:pt x="17" y="33"/>
                      <a:pt x="21" y="34"/>
                      <a:pt x="21" y="37"/>
                    </a:cubicBezTo>
                    <a:cubicBezTo>
                      <a:pt x="20" y="36"/>
                      <a:pt x="18" y="33"/>
                      <a:pt x="16" y="33"/>
                    </a:cubicBezTo>
                    <a:cubicBezTo>
                      <a:pt x="15" y="33"/>
                      <a:pt x="13" y="34"/>
                      <a:pt x="13" y="33"/>
                    </a:cubicBezTo>
                    <a:cubicBezTo>
                      <a:pt x="13" y="32"/>
                      <a:pt x="13" y="30"/>
                      <a:pt x="12" y="30"/>
                    </a:cubicBezTo>
                    <a:cubicBezTo>
                      <a:pt x="9" y="29"/>
                      <a:pt x="9" y="31"/>
                      <a:pt x="9" y="35"/>
                    </a:cubicBezTo>
                    <a:cubicBezTo>
                      <a:pt x="9" y="37"/>
                      <a:pt x="7" y="40"/>
                      <a:pt x="6" y="42"/>
                    </a:cubicBezTo>
                    <a:cubicBezTo>
                      <a:pt x="6" y="44"/>
                      <a:pt x="7" y="45"/>
                      <a:pt x="7" y="46"/>
                    </a:cubicBezTo>
                    <a:cubicBezTo>
                      <a:pt x="7" y="48"/>
                      <a:pt x="8" y="46"/>
                      <a:pt x="9" y="47"/>
                    </a:cubicBezTo>
                    <a:cubicBezTo>
                      <a:pt x="10" y="49"/>
                      <a:pt x="10" y="52"/>
                      <a:pt x="12" y="54"/>
                    </a:cubicBezTo>
                    <a:cubicBezTo>
                      <a:pt x="13" y="56"/>
                      <a:pt x="15" y="55"/>
                      <a:pt x="17" y="57"/>
                    </a:cubicBezTo>
                    <a:cubicBezTo>
                      <a:pt x="19" y="60"/>
                      <a:pt x="16" y="60"/>
                      <a:pt x="14" y="61"/>
                    </a:cubicBezTo>
                    <a:cubicBezTo>
                      <a:pt x="14" y="58"/>
                      <a:pt x="13" y="57"/>
                      <a:pt x="10" y="57"/>
                    </a:cubicBezTo>
                    <a:cubicBezTo>
                      <a:pt x="10" y="57"/>
                      <a:pt x="10" y="57"/>
                      <a:pt x="10" y="58"/>
                    </a:cubicBezTo>
                    <a:cubicBezTo>
                      <a:pt x="9" y="56"/>
                      <a:pt x="6" y="50"/>
                      <a:pt x="3" y="51"/>
                    </a:cubicBezTo>
                    <a:cubicBezTo>
                      <a:pt x="3" y="48"/>
                      <a:pt x="4" y="46"/>
                      <a:pt x="4" y="43"/>
                    </a:cubicBezTo>
                    <a:cubicBezTo>
                      <a:pt x="5" y="42"/>
                      <a:pt x="8" y="36"/>
                      <a:pt x="8" y="36"/>
                    </a:cubicBezTo>
                    <a:cubicBezTo>
                      <a:pt x="7" y="33"/>
                      <a:pt x="6" y="31"/>
                      <a:pt x="6" y="28"/>
                    </a:cubicBezTo>
                    <a:cubicBezTo>
                      <a:pt x="6" y="26"/>
                      <a:pt x="2" y="26"/>
                      <a:pt x="3" y="23"/>
                    </a:cubicBezTo>
                    <a:cubicBezTo>
                      <a:pt x="5" y="19"/>
                      <a:pt x="4" y="20"/>
                      <a:pt x="4" y="17"/>
                    </a:cubicBezTo>
                    <a:cubicBezTo>
                      <a:pt x="3" y="14"/>
                      <a:pt x="1" y="13"/>
                      <a:pt x="0" y="10"/>
                    </a:cubicBezTo>
                    <a:cubicBezTo>
                      <a:pt x="0" y="4"/>
                      <a:pt x="7" y="5"/>
                      <a:pt x="10" y="0"/>
                    </a:cubicBezTo>
                    <a:cubicBezTo>
                      <a:pt x="11" y="2"/>
                      <a:pt x="11" y="4"/>
                      <a:pt x="13" y="5"/>
                    </a:cubicBezTo>
                    <a:cubicBezTo>
                      <a:pt x="15" y="5"/>
                      <a:pt x="13" y="12"/>
                      <a:pt x="13" y="13"/>
                    </a:cubicBezTo>
                    <a:cubicBezTo>
                      <a:pt x="14" y="12"/>
                      <a:pt x="15" y="12"/>
                      <a:pt x="16" y="11"/>
                    </a:cubicBezTo>
                    <a:cubicBezTo>
                      <a:pt x="18" y="10"/>
                      <a:pt x="19" y="12"/>
                      <a:pt x="20" y="11"/>
                    </a:cubicBezTo>
                    <a:cubicBezTo>
                      <a:pt x="23" y="10"/>
                      <a:pt x="23" y="9"/>
                      <a:pt x="26" y="12"/>
                    </a:cubicBezTo>
                    <a:cubicBezTo>
                      <a:pt x="28" y="14"/>
                      <a:pt x="27" y="17"/>
                      <a:pt x="29" y="19"/>
                    </a:cubicBezTo>
                    <a:cubicBezTo>
                      <a:pt x="30" y="21"/>
                      <a:pt x="32" y="24"/>
                      <a:pt x="30" y="2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7" name="Freeform 627"/>
              <p:cNvSpPr>
                <a:spLocks noEditPoints="1" noChangeArrowheads="1"/>
              </p:cNvSpPr>
              <p:nvPr/>
            </p:nvSpPr>
            <p:spPr bwMode="auto">
              <a:xfrm>
                <a:off x="5568950" y="2532063"/>
                <a:ext cx="90488" cy="174625"/>
              </a:xfrm>
              <a:custGeom>
                <a:avLst/>
                <a:gdLst>
                  <a:gd name="T0" fmla="*/ 14 w 33"/>
                  <a:gd name="T1" fmla="*/ 63 h 64"/>
                  <a:gd name="T2" fmla="*/ 13 w 33"/>
                  <a:gd name="T3" fmla="*/ 63 h 64"/>
                  <a:gd name="T4" fmla="*/ 9 w 33"/>
                  <a:gd name="T5" fmla="*/ 58 h 64"/>
                  <a:gd name="T6" fmla="*/ 3 w 33"/>
                  <a:gd name="T7" fmla="*/ 54 h 64"/>
                  <a:gd name="T8" fmla="*/ 4 w 33"/>
                  <a:gd name="T9" fmla="*/ 45 h 64"/>
                  <a:gd name="T10" fmla="*/ 6 w 33"/>
                  <a:gd name="T11" fmla="*/ 42 h 64"/>
                  <a:gd name="T12" fmla="*/ 6 w 33"/>
                  <a:gd name="T13" fmla="*/ 30 h 64"/>
                  <a:gd name="T14" fmla="*/ 3 w 33"/>
                  <a:gd name="T15" fmla="*/ 25 h 64"/>
                  <a:gd name="T16" fmla="*/ 4 w 33"/>
                  <a:gd name="T17" fmla="*/ 19 h 64"/>
                  <a:gd name="T18" fmla="*/ 0 w 33"/>
                  <a:gd name="T19" fmla="*/ 12 h 64"/>
                  <a:gd name="T20" fmla="*/ 11 w 33"/>
                  <a:gd name="T21" fmla="*/ 2 h 64"/>
                  <a:gd name="T22" fmla="*/ 12 w 33"/>
                  <a:gd name="T23" fmla="*/ 2 h 64"/>
                  <a:gd name="T24" fmla="*/ 15 w 33"/>
                  <a:gd name="T25" fmla="*/ 6 h 64"/>
                  <a:gd name="T26" fmla="*/ 16 w 33"/>
                  <a:gd name="T27" fmla="*/ 13 h 64"/>
                  <a:gd name="T28" fmla="*/ 20 w 33"/>
                  <a:gd name="T29" fmla="*/ 12 h 64"/>
                  <a:gd name="T30" fmla="*/ 22 w 33"/>
                  <a:gd name="T31" fmla="*/ 12 h 64"/>
                  <a:gd name="T32" fmla="*/ 28 w 33"/>
                  <a:gd name="T33" fmla="*/ 13 h 64"/>
                  <a:gd name="T34" fmla="*/ 30 w 33"/>
                  <a:gd name="T35" fmla="*/ 20 h 64"/>
                  <a:gd name="T36" fmla="*/ 31 w 33"/>
                  <a:gd name="T37" fmla="*/ 29 h 64"/>
                  <a:gd name="T38" fmla="*/ 31 w 33"/>
                  <a:gd name="T39" fmla="*/ 29 h 64"/>
                  <a:gd name="T40" fmla="*/ 26 w 33"/>
                  <a:gd name="T41" fmla="*/ 29 h 64"/>
                  <a:gd name="T42" fmla="*/ 22 w 33"/>
                  <a:gd name="T43" fmla="*/ 35 h 64"/>
                  <a:gd name="T44" fmla="*/ 22 w 33"/>
                  <a:gd name="T45" fmla="*/ 43 h 64"/>
                  <a:gd name="T46" fmla="*/ 17 w 33"/>
                  <a:gd name="T47" fmla="*/ 36 h 64"/>
                  <a:gd name="T48" fmla="*/ 15 w 33"/>
                  <a:gd name="T49" fmla="*/ 36 h 64"/>
                  <a:gd name="T50" fmla="*/ 13 w 33"/>
                  <a:gd name="T51" fmla="*/ 34 h 64"/>
                  <a:gd name="T52" fmla="*/ 12 w 33"/>
                  <a:gd name="T53" fmla="*/ 33 h 64"/>
                  <a:gd name="T54" fmla="*/ 11 w 33"/>
                  <a:gd name="T55" fmla="*/ 37 h 64"/>
                  <a:gd name="T56" fmla="*/ 8 w 33"/>
                  <a:gd name="T57" fmla="*/ 45 h 64"/>
                  <a:gd name="T58" fmla="*/ 9 w 33"/>
                  <a:gd name="T59" fmla="*/ 48 h 64"/>
                  <a:gd name="T60" fmla="*/ 12 w 33"/>
                  <a:gd name="T61" fmla="*/ 52 h 64"/>
                  <a:gd name="T62" fmla="*/ 16 w 33"/>
                  <a:gd name="T63" fmla="*/ 57 h 64"/>
                  <a:gd name="T64" fmla="*/ 20 w 33"/>
                  <a:gd name="T65" fmla="*/ 61 h 64"/>
                  <a:gd name="T66" fmla="*/ 16 w 33"/>
                  <a:gd name="T67" fmla="*/ 64 h 64"/>
                  <a:gd name="T68" fmla="*/ 11 w 33"/>
                  <a:gd name="T69" fmla="*/ 58 h 64"/>
                  <a:gd name="T70" fmla="*/ 16 w 33"/>
                  <a:gd name="T71" fmla="*/ 61 h 64"/>
                  <a:gd name="T72" fmla="*/ 18 w 33"/>
                  <a:gd name="T73" fmla="*/ 61 h 64"/>
                  <a:gd name="T74" fmla="*/ 15 w 33"/>
                  <a:gd name="T75" fmla="*/ 59 h 64"/>
                  <a:gd name="T76" fmla="*/ 10 w 33"/>
                  <a:gd name="T77" fmla="*/ 52 h 64"/>
                  <a:gd name="T78" fmla="*/ 9 w 33"/>
                  <a:gd name="T79" fmla="*/ 50 h 64"/>
                  <a:gd name="T80" fmla="*/ 7 w 33"/>
                  <a:gd name="T81" fmla="*/ 47 h 64"/>
                  <a:gd name="T82" fmla="*/ 6 w 33"/>
                  <a:gd name="T83" fmla="*/ 46 h 64"/>
                  <a:gd name="T84" fmla="*/ 11 w 33"/>
                  <a:gd name="T85" fmla="*/ 57 h 64"/>
                  <a:gd name="T86" fmla="*/ 11 w 33"/>
                  <a:gd name="T87" fmla="*/ 4 h 64"/>
                  <a:gd name="T88" fmla="*/ 2 w 33"/>
                  <a:gd name="T89" fmla="*/ 12 h 64"/>
                  <a:gd name="T90" fmla="*/ 6 w 33"/>
                  <a:gd name="T91" fmla="*/ 19 h 64"/>
                  <a:gd name="T92" fmla="*/ 5 w 33"/>
                  <a:gd name="T93" fmla="*/ 25 h 64"/>
                  <a:gd name="T94" fmla="*/ 8 w 33"/>
                  <a:gd name="T95" fmla="*/ 30 h 64"/>
                  <a:gd name="T96" fmla="*/ 9 w 33"/>
                  <a:gd name="T97" fmla="*/ 35 h 64"/>
                  <a:gd name="T98" fmla="*/ 13 w 33"/>
                  <a:gd name="T99" fmla="*/ 31 h 64"/>
                  <a:gd name="T100" fmla="*/ 15 w 33"/>
                  <a:gd name="T101" fmla="*/ 34 h 64"/>
                  <a:gd name="T102" fmla="*/ 17 w 33"/>
                  <a:gd name="T103" fmla="*/ 34 h 64"/>
                  <a:gd name="T104" fmla="*/ 20 w 33"/>
                  <a:gd name="T105" fmla="*/ 30 h 64"/>
                  <a:gd name="T106" fmla="*/ 29 w 33"/>
                  <a:gd name="T107" fmla="*/ 27 h 64"/>
                  <a:gd name="T108" fmla="*/ 31 w 33"/>
                  <a:gd name="T109" fmla="*/ 26 h 64"/>
                  <a:gd name="T110" fmla="*/ 27 w 33"/>
                  <a:gd name="T111" fmla="*/ 18 h 64"/>
                  <a:gd name="T112" fmla="*/ 24 w 33"/>
                  <a:gd name="T113" fmla="*/ 13 h 64"/>
                  <a:gd name="T114" fmla="*/ 22 w 33"/>
                  <a:gd name="T115" fmla="*/ 14 h 64"/>
                  <a:gd name="T116" fmla="*/ 18 w 33"/>
                  <a:gd name="T117" fmla="*/ 14 h 64"/>
                  <a:gd name="T118" fmla="*/ 15 w 33"/>
                  <a:gd name="T119" fmla="*/ 16 h 64"/>
                  <a:gd name="T120" fmla="*/ 13 w 33"/>
                  <a:gd name="T121" fmla="*/ 15 h 64"/>
                  <a:gd name="T122" fmla="*/ 14 w 33"/>
                  <a:gd name="T123" fmla="*/ 8 h 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3"/>
                  <a:gd name="T187" fmla="*/ 0 h 64"/>
                  <a:gd name="T188" fmla="*/ 33 w 33"/>
                  <a:gd name="T189" fmla="*/ 64 h 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3" h="64">
                    <a:moveTo>
                      <a:pt x="15" y="64"/>
                    </a:moveTo>
                    <a:cubicBezTo>
                      <a:pt x="14" y="63"/>
                      <a:pt x="14" y="63"/>
                      <a:pt x="14" y="63"/>
                    </a:cubicBezTo>
                    <a:cubicBezTo>
                      <a:pt x="14" y="61"/>
                      <a:pt x="14" y="60"/>
                      <a:pt x="13" y="60"/>
                    </a:cubicBezTo>
                    <a:cubicBezTo>
                      <a:pt x="13" y="63"/>
                      <a:pt x="13" y="63"/>
                      <a:pt x="13" y="63"/>
                    </a:cubicBezTo>
                    <a:cubicBezTo>
                      <a:pt x="11" y="60"/>
                      <a:pt x="11" y="60"/>
                      <a:pt x="11" y="60"/>
                    </a:cubicBezTo>
                    <a:cubicBezTo>
                      <a:pt x="10" y="60"/>
                      <a:pt x="10" y="59"/>
                      <a:pt x="9" y="58"/>
                    </a:cubicBezTo>
                    <a:cubicBezTo>
                      <a:pt x="8" y="56"/>
                      <a:pt x="6" y="53"/>
                      <a:pt x="4" y="54"/>
                    </a:cubicBezTo>
                    <a:cubicBezTo>
                      <a:pt x="3" y="54"/>
                      <a:pt x="3" y="54"/>
                      <a:pt x="3" y="54"/>
                    </a:cubicBezTo>
                    <a:cubicBezTo>
                      <a:pt x="3" y="53"/>
                      <a:pt x="3" y="53"/>
                      <a:pt x="3" y="53"/>
                    </a:cubicBezTo>
                    <a:cubicBezTo>
                      <a:pt x="3" y="50"/>
                      <a:pt x="3" y="48"/>
                      <a:pt x="4" y="45"/>
                    </a:cubicBezTo>
                    <a:cubicBezTo>
                      <a:pt x="5" y="45"/>
                      <a:pt x="5" y="45"/>
                      <a:pt x="5" y="45"/>
                    </a:cubicBezTo>
                    <a:cubicBezTo>
                      <a:pt x="5" y="44"/>
                      <a:pt x="5" y="43"/>
                      <a:pt x="6" y="42"/>
                    </a:cubicBezTo>
                    <a:cubicBezTo>
                      <a:pt x="7" y="40"/>
                      <a:pt x="7" y="39"/>
                      <a:pt x="8" y="38"/>
                    </a:cubicBezTo>
                    <a:cubicBezTo>
                      <a:pt x="7" y="35"/>
                      <a:pt x="6" y="33"/>
                      <a:pt x="6" y="30"/>
                    </a:cubicBezTo>
                    <a:cubicBezTo>
                      <a:pt x="6" y="30"/>
                      <a:pt x="5" y="30"/>
                      <a:pt x="5" y="29"/>
                    </a:cubicBezTo>
                    <a:cubicBezTo>
                      <a:pt x="4" y="28"/>
                      <a:pt x="2" y="27"/>
                      <a:pt x="3" y="25"/>
                    </a:cubicBezTo>
                    <a:cubicBezTo>
                      <a:pt x="4" y="22"/>
                      <a:pt x="4" y="22"/>
                      <a:pt x="4" y="21"/>
                    </a:cubicBezTo>
                    <a:cubicBezTo>
                      <a:pt x="4" y="20"/>
                      <a:pt x="4" y="20"/>
                      <a:pt x="4" y="19"/>
                    </a:cubicBezTo>
                    <a:cubicBezTo>
                      <a:pt x="4" y="18"/>
                      <a:pt x="3" y="17"/>
                      <a:pt x="2" y="16"/>
                    </a:cubicBezTo>
                    <a:cubicBezTo>
                      <a:pt x="1" y="15"/>
                      <a:pt x="0" y="14"/>
                      <a:pt x="0" y="12"/>
                    </a:cubicBezTo>
                    <a:cubicBezTo>
                      <a:pt x="0" y="7"/>
                      <a:pt x="3" y="6"/>
                      <a:pt x="6" y="5"/>
                    </a:cubicBezTo>
                    <a:cubicBezTo>
                      <a:pt x="8" y="4"/>
                      <a:pt x="10" y="3"/>
                      <a:pt x="11" y="2"/>
                    </a:cubicBezTo>
                    <a:cubicBezTo>
                      <a:pt x="12" y="0"/>
                      <a:pt x="12" y="0"/>
                      <a:pt x="12" y="0"/>
                    </a:cubicBezTo>
                    <a:cubicBezTo>
                      <a:pt x="12" y="2"/>
                      <a:pt x="12" y="2"/>
                      <a:pt x="12" y="2"/>
                    </a:cubicBezTo>
                    <a:cubicBezTo>
                      <a:pt x="13" y="2"/>
                      <a:pt x="13" y="3"/>
                      <a:pt x="13" y="3"/>
                    </a:cubicBezTo>
                    <a:cubicBezTo>
                      <a:pt x="13" y="5"/>
                      <a:pt x="14" y="6"/>
                      <a:pt x="15" y="6"/>
                    </a:cubicBezTo>
                    <a:cubicBezTo>
                      <a:pt x="16" y="6"/>
                      <a:pt x="16" y="9"/>
                      <a:pt x="15" y="13"/>
                    </a:cubicBezTo>
                    <a:cubicBezTo>
                      <a:pt x="15" y="13"/>
                      <a:pt x="16" y="13"/>
                      <a:pt x="16" y="13"/>
                    </a:cubicBezTo>
                    <a:cubicBezTo>
                      <a:pt x="17" y="12"/>
                      <a:pt x="17" y="12"/>
                      <a:pt x="17" y="12"/>
                    </a:cubicBezTo>
                    <a:cubicBezTo>
                      <a:pt x="18" y="11"/>
                      <a:pt x="19" y="12"/>
                      <a:pt x="20" y="12"/>
                    </a:cubicBezTo>
                    <a:cubicBezTo>
                      <a:pt x="20" y="12"/>
                      <a:pt x="21" y="13"/>
                      <a:pt x="21" y="13"/>
                    </a:cubicBezTo>
                    <a:cubicBezTo>
                      <a:pt x="22" y="12"/>
                      <a:pt x="22" y="12"/>
                      <a:pt x="22" y="12"/>
                    </a:cubicBezTo>
                    <a:cubicBezTo>
                      <a:pt x="23" y="11"/>
                      <a:pt x="24" y="11"/>
                      <a:pt x="24" y="11"/>
                    </a:cubicBezTo>
                    <a:cubicBezTo>
                      <a:pt x="26" y="11"/>
                      <a:pt x="27" y="12"/>
                      <a:pt x="28" y="13"/>
                    </a:cubicBezTo>
                    <a:cubicBezTo>
                      <a:pt x="29" y="14"/>
                      <a:pt x="29" y="16"/>
                      <a:pt x="29" y="17"/>
                    </a:cubicBezTo>
                    <a:cubicBezTo>
                      <a:pt x="29" y="18"/>
                      <a:pt x="30" y="19"/>
                      <a:pt x="30" y="20"/>
                    </a:cubicBezTo>
                    <a:cubicBezTo>
                      <a:pt x="31" y="21"/>
                      <a:pt x="33" y="24"/>
                      <a:pt x="33" y="26"/>
                    </a:cubicBezTo>
                    <a:cubicBezTo>
                      <a:pt x="33" y="27"/>
                      <a:pt x="32" y="28"/>
                      <a:pt x="31" y="29"/>
                    </a:cubicBezTo>
                    <a:cubicBezTo>
                      <a:pt x="31" y="30"/>
                      <a:pt x="31" y="30"/>
                      <a:pt x="31" y="30"/>
                    </a:cubicBezTo>
                    <a:cubicBezTo>
                      <a:pt x="31" y="29"/>
                      <a:pt x="31" y="29"/>
                      <a:pt x="31" y="29"/>
                    </a:cubicBezTo>
                    <a:cubicBezTo>
                      <a:pt x="30" y="29"/>
                      <a:pt x="29" y="29"/>
                      <a:pt x="29" y="29"/>
                    </a:cubicBezTo>
                    <a:cubicBezTo>
                      <a:pt x="28" y="29"/>
                      <a:pt x="27" y="29"/>
                      <a:pt x="26" y="29"/>
                    </a:cubicBezTo>
                    <a:cubicBezTo>
                      <a:pt x="23" y="29"/>
                      <a:pt x="22" y="30"/>
                      <a:pt x="21" y="31"/>
                    </a:cubicBezTo>
                    <a:cubicBezTo>
                      <a:pt x="20" y="33"/>
                      <a:pt x="21" y="34"/>
                      <a:pt x="22" y="35"/>
                    </a:cubicBezTo>
                    <a:cubicBezTo>
                      <a:pt x="22" y="36"/>
                      <a:pt x="23" y="37"/>
                      <a:pt x="23" y="39"/>
                    </a:cubicBezTo>
                    <a:cubicBezTo>
                      <a:pt x="22" y="43"/>
                      <a:pt x="22" y="43"/>
                      <a:pt x="22" y="43"/>
                    </a:cubicBezTo>
                    <a:cubicBezTo>
                      <a:pt x="21" y="40"/>
                      <a:pt x="21" y="40"/>
                      <a:pt x="21" y="40"/>
                    </a:cubicBezTo>
                    <a:cubicBezTo>
                      <a:pt x="20" y="38"/>
                      <a:pt x="18" y="36"/>
                      <a:pt x="17" y="36"/>
                    </a:cubicBezTo>
                    <a:cubicBezTo>
                      <a:pt x="17" y="36"/>
                      <a:pt x="17" y="36"/>
                      <a:pt x="17" y="36"/>
                    </a:cubicBezTo>
                    <a:cubicBezTo>
                      <a:pt x="16" y="36"/>
                      <a:pt x="16" y="36"/>
                      <a:pt x="15" y="36"/>
                    </a:cubicBezTo>
                    <a:cubicBezTo>
                      <a:pt x="13" y="36"/>
                      <a:pt x="13" y="35"/>
                      <a:pt x="13" y="35"/>
                    </a:cubicBezTo>
                    <a:cubicBezTo>
                      <a:pt x="13" y="35"/>
                      <a:pt x="13" y="34"/>
                      <a:pt x="13" y="34"/>
                    </a:cubicBezTo>
                    <a:cubicBezTo>
                      <a:pt x="13" y="33"/>
                      <a:pt x="13" y="33"/>
                      <a:pt x="13" y="33"/>
                    </a:cubicBezTo>
                    <a:cubicBezTo>
                      <a:pt x="13" y="33"/>
                      <a:pt x="12" y="33"/>
                      <a:pt x="12" y="33"/>
                    </a:cubicBezTo>
                    <a:cubicBezTo>
                      <a:pt x="11" y="33"/>
                      <a:pt x="11" y="33"/>
                      <a:pt x="11" y="35"/>
                    </a:cubicBezTo>
                    <a:cubicBezTo>
                      <a:pt x="11" y="35"/>
                      <a:pt x="11" y="36"/>
                      <a:pt x="11" y="37"/>
                    </a:cubicBezTo>
                    <a:cubicBezTo>
                      <a:pt x="11" y="39"/>
                      <a:pt x="10" y="41"/>
                      <a:pt x="9" y="43"/>
                    </a:cubicBezTo>
                    <a:cubicBezTo>
                      <a:pt x="9" y="43"/>
                      <a:pt x="9" y="44"/>
                      <a:pt x="8" y="45"/>
                    </a:cubicBezTo>
                    <a:cubicBezTo>
                      <a:pt x="8" y="45"/>
                      <a:pt x="8" y="46"/>
                      <a:pt x="8" y="47"/>
                    </a:cubicBezTo>
                    <a:cubicBezTo>
                      <a:pt x="9" y="47"/>
                      <a:pt x="9" y="48"/>
                      <a:pt x="9" y="48"/>
                    </a:cubicBezTo>
                    <a:cubicBezTo>
                      <a:pt x="9" y="48"/>
                      <a:pt x="10" y="48"/>
                      <a:pt x="11" y="48"/>
                    </a:cubicBezTo>
                    <a:cubicBezTo>
                      <a:pt x="11" y="49"/>
                      <a:pt x="12" y="51"/>
                      <a:pt x="12" y="52"/>
                    </a:cubicBezTo>
                    <a:cubicBezTo>
                      <a:pt x="12" y="53"/>
                      <a:pt x="13" y="55"/>
                      <a:pt x="13" y="56"/>
                    </a:cubicBezTo>
                    <a:cubicBezTo>
                      <a:pt x="14" y="56"/>
                      <a:pt x="15" y="57"/>
                      <a:pt x="16" y="57"/>
                    </a:cubicBezTo>
                    <a:cubicBezTo>
                      <a:pt x="17" y="57"/>
                      <a:pt x="18" y="58"/>
                      <a:pt x="19" y="59"/>
                    </a:cubicBezTo>
                    <a:cubicBezTo>
                      <a:pt x="19" y="59"/>
                      <a:pt x="20" y="60"/>
                      <a:pt x="20" y="61"/>
                    </a:cubicBezTo>
                    <a:cubicBezTo>
                      <a:pt x="20" y="62"/>
                      <a:pt x="19" y="63"/>
                      <a:pt x="18" y="63"/>
                    </a:cubicBezTo>
                    <a:cubicBezTo>
                      <a:pt x="17" y="63"/>
                      <a:pt x="16" y="63"/>
                      <a:pt x="16" y="64"/>
                    </a:cubicBezTo>
                    <a:lnTo>
                      <a:pt x="15" y="64"/>
                    </a:lnTo>
                    <a:close/>
                    <a:moveTo>
                      <a:pt x="11" y="58"/>
                    </a:moveTo>
                    <a:cubicBezTo>
                      <a:pt x="11" y="58"/>
                      <a:pt x="11" y="58"/>
                      <a:pt x="11" y="58"/>
                    </a:cubicBezTo>
                    <a:cubicBezTo>
                      <a:pt x="14" y="58"/>
                      <a:pt x="16" y="59"/>
                      <a:pt x="16" y="61"/>
                    </a:cubicBezTo>
                    <a:cubicBezTo>
                      <a:pt x="16" y="61"/>
                      <a:pt x="17" y="61"/>
                      <a:pt x="17" y="61"/>
                    </a:cubicBezTo>
                    <a:cubicBezTo>
                      <a:pt x="17" y="61"/>
                      <a:pt x="18" y="61"/>
                      <a:pt x="18" y="61"/>
                    </a:cubicBezTo>
                    <a:cubicBezTo>
                      <a:pt x="18" y="61"/>
                      <a:pt x="18" y="60"/>
                      <a:pt x="17" y="60"/>
                    </a:cubicBezTo>
                    <a:cubicBezTo>
                      <a:pt x="17" y="59"/>
                      <a:pt x="16" y="59"/>
                      <a:pt x="15" y="59"/>
                    </a:cubicBezTo>
                    <a:cubicBezTo>
                      <a:pt x="14" y="58"/>
                      <a:pt x="13" y="58"/>
                      <a:pt x="12" y="57"/>
                    </a:cubicBezTo>
                    <a:cubicBezTo>
                      <a:pt x="11" y="56"/>
                      <a:pt x="11" y="54"/>
                      <a:pt x="10" y="52"/>
                    </a:cubicBezTo>
                    <a:cubicBezTo>
                      <a:pt x="10" y="51"/>
                      <a:pt x="10" y="50"/>
                      <a:pt x="9" y="50"/>
                    </a:cubicBezTo>
                    <a:cubicBezTo>
                      <a:pt x="9" y="50"/>
                      <a:pt x="9" y="50"/>
                      <a:pt x="9" y="50"/>
                    </a:cubicBezTo>
                    <a:cubicBezTo>
                      <a:pt x="8" y="50"/>
                      <a:pt x="7" y="50"/>
                      <a:pt x="7" y="48"/>
                    </a:cubicBezTo>
                    <a:cubicBezTo>
                      <a:pt x="7" y="48"/>
                      <a:pt x="7" y="48"/>
                      <a:pt x="7" y="47"/>
                    </a:cubicBezTo>
                    <a:cubicBezTo>
                      <a:pt x="6" y="47"/>
                      <a:pt x="6" y="46"/>
                      <a:pt x="6" y="46"/>
                    </a:cubicBezTo>
                    <a:cubicBezTo>
                      <a:pt x="6" y="46"/>
                      <a:pt x="6" y="46"/>
                      <a:pt x="6" y="46"/>
                    </a:cubicBezTo>
                    <a:cubicBezTo>
                      <a:pt x="5" y="48"/>
                      <a:pt x="5" y="50"/>
                      <a:pt x="5" y="52"/>
                    </a:cubicBezTo>
                    <a:cubicBezTo>
                      <a:pt x="7" y="52"/>
                      <a:pt x="9" y="55"/>
                      <a:pt x="11" y="57"/>
                    </a:cubicBezTo>
                    <a:cubicBezTo>
                      <a:pt x="11" y="57"/>
                      <a:pt x="11" y="58"/>
                      <a:pt x="11" y="58"/>
                    </a:cubicBezTo>
                    <a:close/>
                    <a:moveTo>
                      <a:pt x="11" y="4"/>
                    </a:moveTo>
                    <a:cubicBezTo>
                      <a:pt x="10" y="5"/>
                      <a:pt x="8" y="6"/>
                      <a:pt x="7" y="7"/>
                    </a:cubicBezTo>
                    <a:cubicBezTo>
                      <a:pt x="4" y="8"/>
                      <a:pt x="2" y="9"/>
                      <a:pt x="2" y="12"/>
                    </a:cubicBezTo>
                    <a:cubicBezTo>
                      <a:pt x="2" y="13"/>
                      <a:pt x="3" y="14"/>
                      <a:pt x="4" y="15"/>
                    </a:cubicBezTo>
                    <a:cubicBezTo>
                      <a:pt x="5" y="16"/>
                      <a:pt x="5" y="17"/>
                      <a:pt x="6" y="19"/>
                    </a:cubicBezTo>
                    <a:cubicBezTo>
                      <a:pt x="6" y="20"/>
                      <a:pt x="6" y="20"/>
                      <a:pt x="6" y="21"/>
                    </a:cubicBezTo>
                    <a:cubicBezTo>
                      <a:pt x="6" y="22"/>
                      <a:pt x="6" y="23"/>
                      <a:pt x="5" y="25"/>
                    </a:cubicBezTo>
                    <a:cubicBezTo>
                      <a:pt x="4" y="27"/>
                      <a:pt x="5" y="27"/>
                      <a:pt x="6" y="27"/>
                    </a:cubicBezTo>
                    <a:cubicBezTo>
                      <a:pt x="7" y="28"/>
                      <a:pt x="8" y="29"/>
                      <a:pt x="8" y="30"/>
                    </a:cubicBezTo>
                    <a:cubicBezTo>
                      <a:pt x="8" y="33"/>
                      <a:pt x="8" y="34"/>
                      <a:pt x="9" y="36"/>
                    </a:cubicBezTo>
                    <a:cubicBezTo>
                      <a:pt x="9" y="36"/>
                      <a:pt x="9" y="35"/>
                      <a:pt x="9" y="35"/>
                    </a:cubicBezTo>
                    <a:cubicBezTo>
                      <a:pt x="9" y="33"/>
                      <a:pt x="9" y="31"/>
                      <a:pt x="12" y="31"/>
                    </a:cubicBezTo>
                    <a:cubicBezTo>
                      <a:pt x="13" y="31"/>
                      <a:pt x="13" y="31"/>
                      <a:pt x="13" y="31"/>
                    </a:cubicBezTo>
                    <a:cubicBezTo>
                      <a:pt x="15" y="31"/>
                      <a:pt x="15" y="33"/>
                      <a:pt x="15" y="34"/>
                    </a:cubicBezTo>
                    <a:cubicBezTo>
                      <a:pt x="15" y="34"/>
                      <a:pt x="15" y="34"/>
                      <a:pt x="15" y="34"/>
                    </a:cubicBezTo>
                    <a:cubicBezTo>
                      <a:pt x="15" y="34"/>
                      <a:pt x="16" y="34"/>
                      <a:pt x="16" y="34"/>
                    </a:cubicBezTo>
                    <a:cubicBezTo>
                      <a:pt x="17" y="34"/>
                      <a:pt x="17" y="34"/>
                      <a:pt x="17" y="34"/>
                    </a:cubicBezTo>
                    <a:cubicBezTo>
                      <a:pt x="18" y="34"/>
                      <a:pt x="19" y="34"/>
                      <a:pt x="19" y="35"/>
                    </a:cubicBezTo>
                    <a:cubicBezTo>
                      <a:pt x="19" y="34"/>
                      <a:pt x="18" y="32"/>
                      <a:pt x="20" y="30"/>
                    </a:cubicBezTo>
                    <a:cubicBezTo>
                      <a:pt x="21" y="27"/>
                      <a:pt x="24" y="27"/>
                      <a:pt x="26" y="27"/>
                    </a:cubicBezTo>
                    <a:cubicBezTo>
                      <a:pt x="27" y="27"/>
                      <a:pt x="28" y="27"/>
                      <a:pt x="29" y="27"/>
                    </a:cubicBezTo>
                    <a:cubicBezTo>
                      <a:pt x="29" y="27"/>
                      <a:pt x="30" y="27"/>
                      <a:pt x="30" y="27"/>
                    </a:cubicBezTo>
                    <a:cubicBezTo>
                      <a:pt x="31" y="27"/>
                      <a:pt x="31" y="26"/>
                      <a:pt x="31" y="26"/>
                    </a:cubicBezTo>
                    <a:cubicBezTo>
                      <a:pt x="31" y="24"/>
                      <a:pt x="30" y="22"/>
                      <a:pt x="29" y="21"/>
                    </a:cubicBezTo>
                    <a:cubicBezTo>
                      <a:pt x="28" y="20"/>
                      <a:pt x="28" y="19"/>
                      <a:pt x="27" y="18"/>
                    </a:cubicBezTo>
                    <a:cubicBezTo>
                      <a:pt x="27" y="16"/>
                      <a:pt x="27" y="15"/>
                      <a:pt x="26" y="15"/>
                    </a:cubicBezTo>
                    <a:cubicBezTo>
                      <a:pt x="25" y="13"/>
                      <a:pt x="25" y="13"/>
                      <a:pt x="24" y="13"/>
                    </a:cubicBezTo>
                    <a:cubicBezTo>
                      <a:pt x="24" y="13"/>
                      <a:pt x="24" y="13"/>
                      <a:pt x="23" y="13"/>
                    </a:cubicBezTo>
                    <a:cubicBezTo>
                      <a:pt x="23" y="14"/>
                      <a:pt x="22" y="14"/>
                      <a:pt x="22" y="14"/>
                    </a:cubicBezTo>
                    <a:cubicBezTo>
                      <a:pt x="21" y="15"/>
                      <a:pt x="20" y="14"/>
                      <a:pt x="19" y="14"/>
                    </a:cubicBezTo>
                    <a:cubicBezTo>
                      <a:pt x="19" y="14"/>
                      <a:pt x="18" y="14"/>
                      <a:pt x="18" y="14"/>
                    </a:cubicBezTo>
                    <a:cubicBezTo>
                      <a:pt x="17" y="15"/>
                      <a:pt x="17" y="15"/>
                      <a:pt x="17" y="15"/>
                    </a:cubicBezTo>
                    <a:cubicBezTo>
                      <a:pt x="16" y="15"/>
                      <a:pt x="15" y="15"/>
                      <a:pt x="15" y="16"/>
                    </a:cubicBezTo>
                    <a:cubicBezTo>
                      <a:pt x="13" y="17"/>
                      <a:pt x="13" y="17"/>
                      <a:pt x="13" y="17"/>
                    </a:cubicBezTo>
                    <a:cubicBezTo>
                      <a:pt x="13" y="15"/>
                      <a:pt x="13" y="15"/>
                      <a:pt x="13" y="15"/>
                    </a:cubicBezTo>
                    <a:cubicBezTo>
                      <a:pt x="13" y="15"/>
                      <a:pt x="13" y="14"/>
                      <a:pt x="13" y="14"/>
                    </a:cubicBezTo>
                    <a:cubicBezTo>
                      <a:pt x="14" y="12"/>
                      <a:pt x="14" y="9"/>
                      <a:pt x="14" y="8"/>
                    </a:cubicBezTo>
                    <a:cubicBezTo>
                      <a:pt x="12" y="7"/>
                      <a:pt x="11" y="5"/>
                      <a:pt x="11"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8" name="Freeform 628"/>
              <p:cNvSpPr>
                <a:spLocks noChangeArrowheads="1"/>
              </p:cNvSpPr>
              <p:nvPr/>
            </p:nvSpPr>
            <p:spPr bwMode="auto">
              <a:xfrm>
                <a:off x="5621338" y="2506663"/>
                <a:ext cx="76200" cy="166687"/>
              </a:xfrm>
              <a:custGeom>
                <a:avLst/>
                <a:gdLst>
                  <a:gd name="T0" fmla="*/ 0 w 28"/>
                  <a:gd name="T1" fmla="*/ 4 h 61"/>
                  <a:gd name="T2" fmla="*/ 5 w 28"/>
                  <a:gd name="T3" fmla="*/ 3 h 61"/>
                  <a:gd name="T4" fmla="*/ 12 w 28"/>
                  <a:gd name="T5" fmla="*/ 1 h 61"/>
                  <a:gd name="T6" fmla="*/ 23 w 28"/>
                  <a:gd name="T7" fmla="*/ 8 h 61"/>
                  <a:gd name="T8" fmla="*/ 14 w 28"/>
                  <a:gd name="T9" fmla="*/ 20 h 61"/>
                  <a:gd name="T10" fmla="*/ 19 w 28"/>
                  <a:gd name="T11" fmla="*/ 26 h 61"/>
                  <a:gd name="T12" fmla="*/ 24 w 28"/>
                  <a:gd name="T13" fmla="*/ 32 h 61"/>
                  <a:gd name="T14" fmla="*/ 27 w 28"/>
                  <a:gd name="T15" fmla="*/ 47 h 61"/>
                  <a:gd name="T16" fmla="*/ 17 w 28"/>
                  <a:gd name="T17" fmla="*/ 56 h 61"/>
                  <a:gd name="T18" fmla="*/ 15 w 28"/>
                  <a:gd name="T19" fmla="*/ 55 h 61"/>
                  <a:gd name="T20" fmla="*/ 11 w 28"/>
                  <a:gd name="T21" fmla="*/ 60 h 61"/>
                  <a:gd name="T22" fmla="*/ 9 w 28"/>
                  <a:gd name="T23" fmla="*/ 53 h 61"/>
                  <a:gd name="T24" fmla="*/ 15 w 28"/>
                  <a:gd name="T25" fmla="*/ 49 h 61"/>
                  <a:gd name="T26" fmla="*/ 21 w 28"/>
                  <a:gd name="T27" fmla="*/ 45 h 61"/>
                  <a:gd name="T28" fmla="*/ 21 w 28"/>
                  <a:gd name="T29" fmla="*/ 35 h 61"/>
                  <a:gd name="T30" fmla="*/ 20 w 28"/>
                  <a:gd name="T31" fmla="*/ 31 h 61"/>
                  <a:gd name="T32" fmla="*/ 17 w 28"/>
                  <a:gd name="T33" fmla="*/ 28 h 61"/>
                  <a:gd name="T34" fmla="*/ 12 w 28"/>
                  <a:gd name="T35" fmla="*/ 20 h 61"/>
                  <a:gd name="T36" fmla="*/ 8 w 28"/>
                  <a:gd name="T37" fmla="*/ 18 h 61"/>
                  <a:gd name="T38" fmla="*/ 9 w 28"/>
                  <a:gd name="T39" fmla="*/ 16 h 61"/>
                  <a:gd name="T40" fmla="*/ 9 w 28"/>
                  <a:gd name="T41" fmla="*/ 12 h 61"/>
                  <a:gd name="T42" fmla="*/ 6 w 28"/>
                  <a:gd name="T43" fmla="*/ 10 h 61"/>
                  <a:gd name="T44" fmla="*/ 0 w 28"/>
                  <a:gd name="T45" fmla="*/ 4 h 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
                  <a:gd name="T70" fmla="*/ 0 h 61"/>
                  <a:gd name="T71" fmla="*/ 28 w 28"/>
                  <a:gd name="T72" fmla="*/ 61 h 6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 h="61">
                    <a:moveTo>
                      <a:pt x="0" y="4"/>
                    </a:moveTo>
                    <a:cubicBezTo>
                      <a:pt x="1" y="2"/>
                      <a:pt x="3" y="3"/>
                      <a:pt x="5" y="3"/>
                    </a:cubicBezTo>
                    <a:cubicBezTo>
                      <a:pt x="7" y="3"/>
                      <a:pt x="9" y="1"/>
                      <a:pt x="12" y="1"/>
                    </a:cubicBezTo>
                    <a:cubicBezTo>
                      <a:pt x="18" y="0"/>
                      <a:pt x="17" y="8"/>
                      <a:pt x="23" y="8"/>
                    </a:cubicBezTo>
                    <a:cubicBezTo>
                      <a:pt x="18" y="9"/>
                      <a:pt x="12" y="16"/>
                      <a:pt x="14" y="20"/>
                    </a:cubicBezTo>
                    <a:cubicBezTo>
                      <a:pt x="14" y="22"/>
                      <a:pt x="18" y="25"/>
                      <a:pt x="19" y="26"/>
                    </a:cubicBezTo>
                    <a:cubicBezTo>
                      <a:pt x="21" y="29"/>
                      <a:pt x="23" y="30"/>
                      <a:pt x="24" y="32"/>
                    </a:cubicBezTo>
                    <a:cubicBezTo>
                      <a:pt x="28" y="36"/>
                      <a:pt x="27" y="42"/>
                      <a:pt x="27" y="47"/>
                    </a:cubicBezTo>
                    <a:cubicBezTo>
                      <a:pt x="27" y="53"/>
                      <a:pt x="16" y="51"/>
                      <a:pt x="17" y="56"/>
                    </a:cubicBezTo>
                    <a:cubicBezTo>
                      <a:pt x="16" y="56"/>
                      <a:pt x="15" y="56"/>
                      <a:pt x="15" y="55"/>
                    </a:cubicBezTo>
                    <a:cubicBezTo>
                      <a:pt x="16" y="57"/>
                      <a:pt x="13" y="61"/>
                      <a:pt x="11" y="60"/>
                    </a:cubicBezTo>
                    <a:cubicBezTo>
                      <a:pt x="8" y="59"/>
                      <a:pt x="13" y="54"/>
                      <a:pt x="9" y="53"/>
                    </a:cubicBezTo>
                    <a:cubicBezTo>
                      <a:pt x="11" y="51"/>
                      <a:pt x="15" y="51"/>
                      <a:pt x="15" y="49"/>
                    </a:cubicBezTo>
                    <a:cubicBezTo>
                      <a:pt x="15" y="47"/>
                      <a:pt x="20" y="46"/>
                      <a:pt x="21" y="45"/>
                    </a:cubicBezTo>
                    <a:cubicBezTo>
                      <a:pt x="22" y="43"/>
                      <a:pt x="20" y="38"/>
                      <a:pt x="21" y="35"/>
                    </a:cubicBezTo>
                    <a:cubicBezTo>
                      <a:pt x="21" y="34"/>
                      <a:pt x="20" y="33"/>
                      <a:pt x="20" y="31"/>
                    </a:cubicBezTo>
                    <a:cubicBezTo>
                      <a:pt x="19" y="29"/>
                      <a:pt x="17" y="29"/>
                      <a:pt x="17" y="28"/>
                    </a:cubicBezTo>
                    <a:cubicBezTo>
                      <a:pt x="16" y="25"/>
                      <a:pt x="14" y="23"/>
                      <a:pt x="12" y="20"/>
                    </a:cubicBezTo>
                    <a:cubicBezTo>
                      <a:pt x="11" y="19"/>
                      <a:pt x="9" y="19"/>
                      <a:pt x="8" y="18"/>
                    </a:cubicBezTo>
                    <a:cubicBezTo>
                      <a:pt x="5" y="16"/>
                      <a:pt x="9" y="16"/>
                      <a:pt x="9" y="16"/>
                    </a:cubicBezTo>
                    <a:cubicBezTo>
                      <a:pt x="9" y="13"/>
                      <a:pt x="10" y="15"/>
                      <a:pt x="9" y="12"/>
                    </a:cubicBezTo>
                    <a:cubicBezTo>
                      <a:pt x="8" y="10"/>
                      <a:pt x="7" y="10"/>
                      <a:pt x="6" y="10"/>
                    </a:cubicBezTo>
                    <a:cubicBezTo>
                      <a:pt x="2" y="10"/>
                      <a:pt x="2" y="7"/>
                      <a:pt x="0"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29" name="Freeform 629"/>
              <p:cNvSpPr>
                <a:spLocks noEditPoints="1" noChangeArrowheads="1"/>
              </p:cNvSpPr>
              <p:nvPr/>
            </p:nvSpPr>
            <p:spPr bwMode="auto">
              <a:xfrm>
                <a:off x="5618163" y="2506663"/>
                <a:ext cx="90487" cy="166687"/>
              </a:xfrm>
              <a:custGeom>
                <a:avLst/>
                <a:gdLst>
                  <a:gd name="T0" fmla="*/ 12 w 33"/>
                  <a:gd name="T1" fmla="*/ 61 h 61"/>
                  <a:gd name="T2" fmla="*/ 10 w 33"/>
                  <a:gd name="T3" fmla="*/ 54 h 61"/>
                  <a:gd name="T4" fmla="*/ 9 w 33"/>
                  <a:gd name="T5" fmla="*/ 52 h 61"/>
                  <a:gd name="T6" fmla="*/ 12 w 33"/>
                  <a:gd name="T7" fmla="*/ 51 h 61"/>
                  <a:gd name="T8" fmla="*/ 13 w 33"/>
                  <a:gd name="T9" fmla="*/ 50 h 61"/>
                  <a:gd name="T10" fmla="*/ 18 w 33"/>
                  <a:gd name="T11" fmla="*/ 46 h 61"/>
                  <a:gd name="T12" fmla="*/ 21 w 33"/>
                  <a:gd name="T13" fmla="*/ 39 h 61"/>
                  <a:gd name="T14" fmla="*/ 20 w 33"/>
                  <a:gd name="T15" fmla="*/ 31 h 61"/>
                  <a:gd name="T16" fmla="*/ 17 w 33"/>
                  <a:gd name="T17" fmla="*/ 28 h 61"/>
                  <a:gd name="T18" fmla="*/ 12 w 33"/>
                  <a:gd name="T19" fmla="*/ 21 h 61"/>
                  <a:gd name="T20" fmla="*/ 8 w 33"/>
                  <a:gd name="T21" fmla="*/ 19 h 61"/>
                  <a:gd name="T22" fmla="*/ 9 w 33"/>
                  <a:gd name="T23" fmla="*/ 15 h 61"/>
                  <a:gd name="T24" fmla="*/ 10 w 33"/>
                  <a:gd name="T25" fmla="*/ 14 h 61"/>
                  <a:gd name="T26" fmla="*/ 8 w 33"/>
                  <a:gd name="T27" fmla="*/ 11 h 61"/>
                  <a:gd name="T28" fmla="*/ 2 w 33"/>
                  <a:gd name="T29" fmla="*/ 7 h 61"/>
                  <a:gd name="T30" fmla="*/ 0 w 33"/>
                  <a:gd name="T31" fmla="*/ 4 h 61"/>
                  <a:gd name="T32" fmla="*/ 4 w 33"/>
                  <a:gd name="T33" fmla="*/ 2 h 61"/>
                  <a:gd name="T34" fmla="*/ 6 w 33"/>
                  <a:gd name="T35" fmla="*/ 2 h 61"/>
                  <a:gd name="T36" fmla="*/ 13 w 33"/>
                  <a:gd name="T37" fmla="*/ 0 h 61"/>
                  <a:gd name="T38" fmla="*/ 19 w 33"/>
                  <a:gd name="T39" fmla="*/ 4 h 61"/>
                  <a:gd name="T40" fmla="*/ 33 w 33"/>
                  <a:gd name="T41" fmla="*/ 8 h 61"/>
                  <a:gd name="T42" fmla="*/ 17 w 33"/>
                  <a:gd name="T43" fmla="*/ 14 h 61"/>
                  <a:gd name="T44" fmla="*/ 19 w 33"/>
                  <a:gd name="T45" fmla="*/ 24 h 61"/>
                  <a:gd name="T46" fmla="*/ 24 w 33"/>
                  <a:gd name="T47" fmla="*/ 29 h 61"/>
                  <a:gd name="T48" fmla="*/ 29 w 33"/>
                  <a:gd name="T49" fmla="*/ 45 h 61"/>
                  <a:gd name="T50" fmla="*/ 23 w 33"/>
                  <a:gd name="T51" fmla="*/ 53 h 61"/>
                  <a:gd name="T52" fmla="*/ 20 w 33"/>
                  <a:gd name="T53" fmla="*/ 59 h 61"/>
                  <a:gd name="T54" fmla="*/ 17 w 33"/>
                  <a:gd name="T55" fmla="*/ 57 h 61"/>
                  <a:gd name="T56" fmla="*/ 12 w 33"/>
                  <a:gd name="T57" fmla="*/ 61 h 61"/>
                  <a:gd name="T58" fmla="*/ 12 w 33"/>
                  <a:gd name="T59" fmla="*/ 58 h 61"/>
                  <a:gd name="T60" fmla="*/ 12 w 33"/>
                  <a:gd name="T61" fmla="*/ 59 h 61"/>
                  <a:gd name="T62" fmla="*/ 15 w 33"/>
                  <a:gd name="T63" fmla="*/ 55 h 61"/>
                  <a:gd name="T64" fmla="*/ 13 w 33"/>
                  <a:gd name="T65" fmla="*/ 53 h 61"/>
                  <a:gd name="T66" fmla="*/ 14 w 33"/>
                  <a:gd name="T67" fmla="*/ 52 h 61"/>
                  <a:gd name="T68" fmla="*/ 17 w 33"/>
                  <a:gd name="T69" fmla="*/ 55 h 61"/>
                  <a:gd name="T70" fmla="*/ 27 w 33"/>
                  <a:gd name="T71" fmla="*/ 47 h 61"/>
                  <a:gd name="T72" fmla="*/ 25 w 33"/>
                  <a:gd name="T73" fmla="*/ 33 h 61"/>
                  <a:gd name="T74" fmla="*/ 19 w 33"/>
                  <a:gd name="T75" fmla="*/ 27 h 61"/>
                  <a:gd name="T76" fmla="*/ 19 w 33"/>
                  <a:gd name="T77" fmla="*/ 28 h 61"/>
                  <a:gd name="T78" fmla="*/ 22 w 33"/>
                  <a:gd name="T79" fmla="*/ 31 h 61"/>
                  <a:gd name="T80" fmla="*/ 23 w 33"/>
                  <a:gd name="T81" fmla="*/ 39 h 61"/>
                  <a:gd name="T82" fmla="*/ 19 w 33"/>
                  <a:gd name="T83" fmla="*/ 48 h 61"/>
                  <a:gd name="T84" fmla="*/ 14 w 33"/>
                  <a:gd name="T85" fmla="*/ 52 h 61"/>
                  <a:gd name="T86" fmla="*/ 10 w 33"/>
                  <a:gd name="T87" fmla="*/ 17 h 61"/>
                  <a:gd name="T88" fmla="*/ 13 w 33"/>
                  <a:gd name="T89" fmla="*/ 20 h 61"/>
                  <a:gd name="T90" fmla="*/ 16 w 33"/>
                  <a:gd name="T91" fmla="*/ 13 h 61"/>
                  <a:gd name="T92" fmla="*/ 18 w 33"/>
                  <a:gd name="T93" fmla="*/ 5 h 61"/>
                  <a:gd name="T94" fmla="*/ 13 w 33"/>
                  <a:gd name="T95" fmla="*/ 2 h 61"/>
                  <a:gd name="T96" fmla="*/ 6 w 33"/>
                  <a:gd name="T97" fmla="*/ 4 h 61"/>
                  <a:gd name="T98" fmla="*/ 4 w 33"/>
                  <a:gd name="T99" fmla="*/ 4 h 61"/>
                  <a:gd name="T100" fmla="*/ 4 w 33"/>
                  <a:gd name="T101" fmla="*/ 7 h 61"/>
                  <a:gd name="T102" fmla="*/ 8 w 33"/>
                  <a:gd name="T103" fmla="*/ 9 h 61"/>
                  <a:gd name="T104" fmla="*/ 11 w 33"/>
                  <a:gd name="T105" fmla="*/ 15 h 61"/>
                  <a:gd name="T106" fmla="*/ 10 w 33"/>
                  <a:gd name="T107" fmla="*/ 17 h 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
                  <a:gd name="T163" fmla="*/ 0 h 61"/>
                  <a:gd name="T164" fmla="*/ 33 w 33"/>
                  <a:gd name="T165" fmla="*/ 61 h 6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 h="61">
                    <a:moveTo>
                      <a:pt x="12" y="61"/>
                    </a:moveTo>
                    <a:cubicBezTo>
                      <a:pt x="12" y="61"/>
                      <a:pt x="12" y="61"/>
                      <a:pt x="12" y="61"/>
                    </a:cubicBezTo>
                    <a:cubicBezTo>
                      <a:pt x="10" y="61"/>
                      <a:pt x="10" y="58"/>
                      <a:pt x="11" y="57"/>
                    </a:cubicBezTo>
                    <a:cubicBezTo>
                      <a:pt x="11" y="55"/>
                      <a:pt x="11" y="54"/>
                      <a:pt x="10" y="54"/>
                    </a:cubicBezTo>
                    <a:cubicBezTo>
                      <a:pt x="8" y="53"/>
                      <a:pt x="8" y="53"/>
                      <a:pt x="8" y="53"/>
                    </a:cubicBezTo>
                    <a:cubicBezTo>
                      <a:pt x="9" y="52"/>
                      <a:pt x="9" y="52"/>
                      <a:pt x="9" y="52"/>
                    </a:cubicBezTo>
                    <a:cubicBezTo>
                      <a:pt x="10" y="52"/>
                      <a:pt x="11" y="51"/>
                      <a:pt x="12" y="51"/>
                    </a:cubicBezTo>
                    <a:cubicBezTo>
                      <a:pt x="12" y="51"/>
                      <a:pt x="12" y="51"/>
                      <a:pt x="12" y="51"/>
                    </a:cubicBezTo>
                    <a:cubicBezTo>
                      <a:pt x="10" y="47"/>
                      <a:pt x="10" y="47"/>
                      <a:pt x="10" y="47"/>
                    </a:cubicBezTo>
                    <a:cubicBezTo>
                      <a:pt x="13" y="50"/>
                      <a:pt x="13" y="50"/>
                      <a:pt x="13" y="50"/>
                    </a:cubicBezTo>
                    <a:cubicBezTo>
                      <a:pt x="14" y="50"/>
                      <a:pt x="15" y="49"/>
                      <a:pt x="15" y="49"/>
                    </a:cubicBezTo>
                    <a:cubicBezTo>
                      <a:pt x="15" y="47"/>
                      <a:pt x="16" y="47"/>
                      <a:pt x="18" y="46"/>
                    </a:cubicBezTo>
                    <a:cubicBezTo>
                      <a:pt x="19" y="46"/>
                      <a:pt x="21" y="45"/>
                      <a:pt x="21" y="45"/>
                    </a:cubicBezTo>
                    <a:cubicBezTo>
                      <a:pt x="22" y="44"/>
                      <a:pt x="21" y="41"/>
                      <a:pt x="21" y="39"/>
                    </a:cubicBezTo>
                    <a:cubicBezTo>
                      <a:pt x="21" y="38"/>
                      <a:pt x="21" y="36"/>
                      <a:pt x="21" y="35"/>
                    </a:cubicBezTo>
                    <a:cubicBezTo>
                      <a:pt x="21" y="34"/>
                      <a:pt x="21" y="33"/>
                      <a:pt x="20" y="31"/>
                    </a:cubicBezTo>
                    <a:cubicBezTo>
                      <a:pt x="20" y="31"/>
                      <a:pt x="19" y="30"/>
                      <a:pt x="19" y="30"/>
                    </a:cubicBezTo>
                    <a:cubicBezTo>
                      <a:pt x="18" y="30"/>
                      <a:pt x="17" y="29"/>
                      <a:pt x="17" y="28"/>
                    </a:cubicBezTo>
                    <a:cubicBezTo>
                      <a:pt x="17" y="26"/>
                      <a:pt x="15" y="25"/>
                      <a:pt x="14" y="23"/>
                    </a:cubicBezTo>
                    <a:cubicBezTo>
                      <a:pt x="13" y="23"/>
                      <a:pt x="12" y="22"/>
                      <a:pt x="12" y="21"/>
                    </a:cubicBezTo>
                    <a:cubicBezTo>
                      <a:pt x="11" y="20"/>
                      <a:pt x="10" y="20"/>
                      <a:pt x="10" y="19"/>
                    </a:cubicBezTo>
                    <a:cubicBezTo>
                      <a:pt x="9" y="19"/>
                      <a:pt x="9" y="19"/>
                      <a:pt x="8" y="19"/>
                    </a:cubicBezTo>
                    <a:cubicBezTo>
                      <a:pt x="8" y="18"/>
                      <a:pt x="7" y="18"/>
                      <a:pt x="7" y="17"/>
                    </a:cubicBezTo>
                    <a:cubicBezTo>
                      <a:pt x="7" y="16"/>
                      <a:pt x="8" y="15"/>
                      <a:pt x="9" y="15"/>
                    </a:cubicBezTo>
                    <a:cubicBezTo>
                      <a:pt x="9" y="15"/>
                      <a:pt x="9" y="15"/>
                      <a:pt x="9" y="15"/>
                    </a:cubicBezTo>
                    <a:cubicBezTo>
                      <a:pt x="9" y="14"/>
                      <a:pt x="9" y="14"/>
                      <a:pt x="10" y="14"/>
                    </a:cubicBezTo>
                    <a:cubicBezTo>
                      <a:pt x="10" y="14"/>
                      <a:pt x="10" y="13"/>
                      <a:pt x="9" y="12"/>
                    </a:cubicBezTo>
                    <a:cubicBezTo>
                      <a:pt x="9" y="11"/>
                      <a:pt x="8" y="11"/>
                      <a:pt x="8" y="11"/>
                    </a:cubicBezTo>
                    <a:cubicBezTo>
                      <a:pt x="7" y="11"/>
                      <a:pt x="7" y="11"/>
                      <a:pt x="7" y="11"/>
                    </a:cubicBezTo>
                    <a:cubicBezTo>
                      <a:pt x="4" y="11"/>
                      <a:pt x="3" y="9"/>
                      <a:pt x="2" y="7"/>
                    </a:cubicBezTo>
                    <a:cubicBezTo>
                      <a:pt x="2" y="7"/>
                      <a:pt x="1" y="6"/>
                      <a:pt x="0" y="5"/>
                    </a:cubicBezTo>
                    <a:cubicBezTo>
                      <a:pt x="0" y="4"/>
                      <a:pt x="0" y="4"/>
                      <a:pt x="0" y="4"/>
                    </a:cubicBezTo>
                    <a:cubicBezTo>
                      <a:pt x="0" y="4"/>
                      <a:pt x="0" y="4"/>
                      <a:pt x="0" y="4"/>
                    </a:cubicBezTo>
                    <a:cubicBezTo>
                      <a:pt x="1" y="2"/>
                      <a:pt x="3" y="2"/>
                      <a:pt x="4" y="2"/>
                    </a:cubicBezTo>
                    <a:cubicBezTo>
                      <a:pt x="6" y="2"/>
                      <a:pt x="6" y="2"/>
                      <a:pt x="6" y="2"/>
                    </a:cubicBezTo>
                    <a:cubicBezTo>
                      <a:pt x="6" y="2"/>
                      <a:pt x="6" y="2"/>
                      <a:pt x="6" y="2"/>
                    </a:cubicBezTo>
                    <a:cubicBezTo>
                      <a:pt x="7" y="2"/>
                      <a:pt x="8" y="1"/>
                      <a:pt x="9" y="1"/>
                    </a:cubicBezTo>
                    <a:cubicBezTo>
                      <a:pt x="10" y="0"/>
                      <a:pt x="11" y="0"/>
                      <a:pt x="13" y="0"/>
                    </a:cubicBezTo>
                    <a:cubicBezTo>
                      <a:pt x="13" y="0"/>
                      <a:pt x="13" y="0"/>
                      <a:pt x="13" y="0"/>
                    </a:cubicBezTo>
                    <a:cubicBezTo>
                      <a:pt x="17" y="0"/>
                      <a:pt x="18" y="2"/>
                      <a:pt x="19" y="4"/>
                    </a:cubicBezTo>
                    <a:cubicBezTo>
                      <a:pt x="20" y="6"/>
                      <a:pt x="21" y="7"/>
                      <a:pt x="24" y="7"/>
                    </a:cubicBezTo>
                    <a:cubicBezTo>
                      <a:pt x="33" y="8"/>
                      <a:pt x="33" y="8"/>
                      <a:pt x="33" y="8"/>
                    </a:cubicBezTo>
                    <a:cubicBezTo>
                      <a:pt x="24" y="9"/>
                      <a:pt x="24" y="9"/>
                      <a:pt x="24" y="9"/>
                    </a:cubicBezTo>
                    <a:cubicBezTo>
                      <a:pt x="22" y="9"/>
                      <a:pt x="19" y="12"/>
                      <a:pt x="17" y="14"/>
                    </a:cubicBezTo>
                    <a:cubicBezTo>
                      <a:pt x="16" y="16"/>
                      <a:pt x="15" y="18"/>
                      <a:pt x="16" y="20"/>
                    </a:cubicBezTo>
                    <a:cubicBezTo>
                      <a:pt x="16" y="21"/>
                      <a:pt x="18" y="23"/>
                      <a:pt x="19" y="24"/>
                    </a:cubicBezTo>
                    <a:cubicBezTo>
                      <a:pt x="20" y="25"/>
                      <a:pt x="20" y="25"/>
                      <a:pt x="21" y="26"/>
                    </a:cubicBezTo>
                    <a:cubicBezTo>
                      <a:pt x="22" y="27"/>
                      <a:pt x="23" y="28"/>
                      <a:pt x="24" y="29"/>
                    </a:cubicBezTo>
                    <a:cubicBezTo>
                      <a:pt x="24" y="30"/>
                      <a:pt x="25" y="30"/>
                      <a:pt x="26" y="31"/>
                    </a:cubicBezTo>
                    <a:cubicBezTo>
                      <a:pt x="30" y="35"/>
                      <a:pt x="29" y="40"/>
                      <a:pt x="29" y="45"/>
                    </a:cubicBezTo>
                    <a:cubicBezTo>
                      <a:pt x="29" y="46"/>
                      <a:pt x="29" y="46"/>
                      <a:pt x="29" y="47"/>
                    </a:cubicBezTo>
                    <a:cubicBezTo>
                      <a:pt x="29" y="51"/>
                      <a:pt x="26" y="52"/>
                      <a:pt x="23" y="53"/>
                    </a:cubicBezTo>
                    <a:cubicBezTo>
                      <a:pt x="19" y="54"/>
                      <a:pt x="18" y="55"/>
                      <a:pt x="19" y="56"/>
                    </a:cubicBezTo>
                    <a:cubicBezTo>
                      <a:pt x="20" y="59"/>
                      <a:pt x="20" y="59"/>
                      <a:pt x="20" y="59"/>
                    </a:cubicBezTo>
                    <a:cubicBezTo>
                      <a:pt x="17" y="57"/>
                      <a:pt x="17" y="57"/>
                      <a:pt x="17" y="57"/>
                    </a:cubicBezTo>
                    <a:cubicBezTo>
                      <a:pt x="17" y="57"/>
                      <a:pt x="17" y="57"/>
                      <a:pt x="17" y="57"/>
                    </a:cubicBezTo>
                    <a:cubicBezTo>
                      <a:pt x="17" y="57"/>
                      <a:pt x="17" y="58"/>
                      <a:pt x="16" y="58"/>
                    </a:cubicBezTo>
                    <a:cubicBezTo>
                      <a:pt x="16" y="60"/>
                      <a:pt x="14" y="61"/>
                      <a:pt x="12" y="61"/>
                    </a:cubicBezTo>
                    <a:close/>
                    <a:moveTo>
                      <a:pt x="12" y="53"/>
                    </a:moveTo>
                    <a:cubicBezTo>
                      <a:pt x="13" y="54"/>
                      <a:pt x="13" y="56"/>
                      <a:pt x="12" y="58"/>
                    </a:cubicBezTo>
                    <a:cubicBezTo>
                      <a:pt x="12" y="58"/>
                      <a:pt x="12" y="59"/>
                      <a:pt x="12" y="59"/>
                    </a:cubicBezTo>
                    <a:cubicBezTo>
                      <a:pt x="12" y="59"/>
                      <a:pt x="12" y="59"/>
                      <a:pt x="12" y="59"/>
                    </a:cubicBezTo>
                    <a:cubicBezTo>
                      <a:pt x="13" y="59"/>
                      <a:pt x="14" y="58"/>
                      <a:pt x="15" y="57"/>
                    </a:cubicBezTo>
                    <a:cubicBezTo>
                      <a:pt x="15" y="57"/>
                      <a:pt x="15" y="56"/>
                      <a:pt x="15" y="55"/>
                    </a:cubicBezTo>
                    <a:cubicBezTo>
                      <a:pt x="13" y="52"/>
                      <a:pt x="13" y="52"/>
                      <a:pt x="13" y="52"/>
                    </a:cubicBezTo>
                    <a:cubicBezTo>
                      <a:pt x="13" y="52"/>
                      <a:pt x="13" y="53"/>
                      <a:pt x="13" y="53"/>
                    </a:cubicBezTo>
                    <a:cubicBezTo>
                      <a:pt x="12" y="53"/>
                      <a:pt x="12" y="53"/>
                      <a:pt x="12" y="53"/>
                    </a:cubicBezTo>
                    <a:close/>
                    <a:moveTo>
                      <a:pt x="14" y="52"/>
                    </a:moveTo>
                    <a:cubicBezTo>
                      <a:pt x="17" y="54"/>
                      <a:pt x="17" y="54"/>
                      <a:pt x="17" y="54"/>
                    </a:cubicBezTo>
                    <a:cubicBezTo>
                      <a:pt x="17" y="54"/>
                      <a:pt x="17" y="54"/>
                      <a:pt x="17" y="55"/>
                    </a:cubicBezTo>
                    <a:cubicBezTo>
                      <a:pt x="18" y="53"/>
                      <a:pt x="20" y="52"/>
                      <a:pt x="22" y="51"/>
                    </a:cubicBezTo>
                    <a:cubicBezTo>
                      <a:pt x="25" y="50"/>
                      <a:pt x="27" y="49"/>
                      <a:pt x="27" y="47"/>
                    </a:cubicBezTo>
                    <a:cubicBezTo>
                      <a:pt x="27" y="46"/>
                      <a:pt x="27" y="46"/>
                      <a:pt x="27" y="45"/>
                    </a:cubicBezTo>
                    <a:cubicBezTo>
                      <a:pt x="27" y="40"/>
                      <a:pt x="28" y="36"/>
                      <a:pt x="25" y="33"/>
                    </a:cubicBezTo>
                    <a:cubicBezTo>
                      <a:pt x="24" y="32"/>
                      <a:pt x="23" y="31"/>
                      <a:pt x="22" y="30"/>
                    </a:cubicBezTo>
                    <a:cubicBezTo>
                      <a:pt x="21" y="29"/>
                      <a:pt x="20" y="28"/>
                      <a:pt x="19" y="27"/>
                    </a:cubicBezTo>
                    <a:cubicBezTo>
                      <a:pt x="19" y="27"/>
                      <a:pt x="19" y="26"/>
                      <a:pt x="18" y="26"/>
                    </a:cubicBezTo>
                    <a:cubicBezTo>
                      <a:pt x="19" y="26"/>
                      <a:pt x="19" y="27"/>
                      <a:pt x="19" y="28"/>
                    </a:cubicBezTo>
                    <a:cubicBezTo>
                      <a:pt x="19" y="28"/>
                      <a:pt x="19" y="28"/>
                      <a:pt x="20" y="28"/>
                    </a:cubicBezTo>
                    <a:cubicBezTo>
                      <a:pt x="20" y="29"/>
                      <a:pt x="21" y="29"/>
                      <a:pt x="22" y="31"/>
                    </a:cubicBezTo>
                    <a:cubicBezTo>
                      <a:pt x="22" y="32"/>
                      <a:pt x="23" y="33"/>
                      <a:pt x="23" y="35"/>
                    </a:cubicBezTo>
                    <a:cubicBezTo>
                      <a:pt x="23" y="36"/>
                      <a:pt x="23" y="38"/>
                      <a:pt x="23" y="39"/>
                    </a:cubicBezTo>
                    <a:cubicBezTo>
                      <a:pt x="23" y="41"/>
                      <a:pt x="24" y="44"/>
                      <a:pt x="23" y="46"/>
                    </a:cubicBezTo>
                    <a:cubicBezTo>
                      <a:pt x="22" y="47"/>
                      <a:pt x="21" y="47"/>
                      <a:pt x="19" y="48"/>
                    </a:cubicBezTo>
                    <a:cubicBezTo>
                      <a:pt x="18" y="48"/>
                      <a:pt x="17" y="49"/>
                      <a:pt x="17" y="49"/>
                    </a:cubicBezTo>
                    <a:cubicBezTo>
                      <a:pt x="16" y="50"/>
                      <a:pt x="16" y="51"/>
                      <a:pt x="14" y="52"/>
                    </a:cubicBezTo>
                    <a:close/>
                    <a:moveTo>
                      <a:pt x="9" y="17"/>
                    </a:moveTo>
                    <a:cubicBezTo>
                      <a:pt x="9" y="17"/>
                      <a:pt x="9" y="17"/>
                      <a:pt x="10" y="17"/>
                    </a:cubicBezTo>
                    <a:cubicBezTo>
                      <a:pt x="10" y="17"/>
                      <a:pt x="10" y="17"/>
                      <a:pt x="11" y="18"/>
                    </a:cubicBezTo>
                    <a:cubicBezTo>
                      <a:pt x="12" y="18"/>
                      <a:pt x="13" y="19"/>
                      <a:pt x="13" y="20"/>
                    </a:cubicBezTo>
                    <a:cubicBezTo>
                      <a:pt x="14" y="20"/>
                      <a:pt x="14" y="20"/>
                      <a:pt x="14" y="20"/>
                    </a:cubicBezTo>
                    <a:cubicBezTo>
                      <a:pt x="13" y="18"/>
                      <a:pt x="14" y="16"/>
                      <a:pt x="16" y="13"/>
                    </a:cubicBezTo>
                    <a:cubicBezTo>
                      <a:pt x="17" y="11"/>
                      <a:pt x="19" y="9"/>
                      <a:pt x="21" y="8"/>
                    </a:cubicBezTo>
                    <a:cubicBezTo>
                      <a:pt x="19" y="7"/>
                      <a:pt x="18" y="6"/>
                      <a:pt x="18" y="5"/>
                    </a:cubicBezTo>
                    <a:cubicBezTo>
                      <a:pt x="17" y="3"/>
                      <a:pt x="16" y="2"/>
                      <a:pt x="13" y="2"/>
                    </a:cubicBezTo>
                    <a:cubicBezTo>
                      <a:pt x="13" y="2"/>
                      <a:pt x="13" y="2"/>
                      <a:pt x="13" y="2"/>
                    </a:cubicBezTo>
                    <a:cubicBezTo>
                      <a:pt x="12" y="2"/>
                      <a:pt x="11" y="2"/>
                      <a:pt x="10" y="3"/>
                    </a:cubicBezTo>
                    <a:cubicBezTo>
                      <a:pt x="9" y="3"/>
                      <a:pt x="7" y="4"/>
                      <a:pt x="6" y="4"/>
                    </a:cubicBezTo>
                    <a:cubicBezTo>
                      <a:pt x="6" y="4"/>
                      <a:pt x="6" y="4"/>
                      <a:pt x="6" y="4"/>
                    </a:cubicBezTo>
                    <a:cubicBezTo>
                      <a:pt x="4" y="4"/>
                      <a:pt x="4" y="4"/>
                      <a:pt x="4" y="4"/>
                    </a:cubicBezTo>
                    <a:cubicBezTo>
                      <a:pt x="3" y="4"/>
                      <a:pt x="3" y="4"/>
                      <a:pt x="2" y="4"/>
                    </a:cubicBezTo>
                    <a:cubicBezTo>
                      <a:pt x="3" y="5"/>
                      <a:pt x="3" y="6"/>
                      <a:pt x="4" y="7"/>
                    </a:cubicBezTo>
                    <a:cubicBezTo>
                      <a:pt x="5" y="8"/>
                      <a:pt x="5" y="9"/>
                      <a:pt x="7" y="9"/>
                    </a:cubicBezTo>
                    <a:cubicBezTo>
                      <a:pt x="8" y="9"/>
                      <a:pt x="8" y="9"/>
                      <a:pt x="8" y="9"/>
                    </a:cubicBezTo>
                    <a:cubicBezTo>
                      <a:pt x="9" y="9"/>
                      <a:pt x="10" y="10"/>
                      <a:pt x="11" y="11"/>
                    </a:cubicBezTo>
                    <a:cubicBezTo>
                      <a:pt x="12" y="13"/>
                      <a:pt x="12" y="14"/>
                      <a:pt x="11" y="15"/>
                    </a:cubicBezTo>
                    <a:cubicBezTo>
                      <a:pt x="11" y="15"/>
                      <a:pt x="11" y="15"/>
                      <a:pt x="11" y="16"/>
                    </a:cubicBezTo>
                    <a:cubicBezTo>
                      <a:pt x="11" y="16"/>
                      <a:pt x="10" y="17"/>
                      <a:pt x="10" y="17"/>
                    </a:cubicBezTo>
                    <a:cubicBezTo>
                      <a:pt x="9" y="17"/>
                      <a:pt x="9" y="17"/>
                      <a:pt x="9"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0" name="Freeform 630"/>
              <p:cNvSpPr>
                <a:spLocks noChangeArrowheads="1"/>
              </p:cNvSpPr>
              <p:nvPr/>
            </p:nvSpPr>
            <p:spPr bwMode="auto">
              <a:xfrm>
                <a:off x="5548313" y="2703513"/>
                <a:ext cx="122237" cy="123825"/>
              </a:xfrm>
              <a:custGeom>
                <a:avLst/>
                <a:gdLst>
                  <a:gd name="T0" fmla="*/ 0 w 45"/>
                  <a:gd name="T1" fmla="*/ 0 h 45"/>
                  <a:gd name="T2" fmla="*/ 6 w 45"/>
                  <a:gd name="T3" fmla="*/ 2 h 45"/>
                  <a:gd name="T4" fmla="*/ 12 w 45"/>
                  <a:gd name="T5" fmla="*/ 6 h 45"/>
                  <a:gd name="T6" fmla="*/ 23 w 45"/>
                  <a:gd name="T7" fmla="*/ 13 h 45"/>
                  <a:gd name="T8" fmla="*/ 30 w 45"/>
                  <a:gd name="T9" fmla="*/ 21 h 45"/>
                  <a:gd name="T10" fmla="*/ 33 w 45"/>
                  <a:gd name="T11" fmla="*/ 23 h 45"/>
                  <a:gd name="T12" fmla="*/ 34 w 45"/>
                  <a:gd name="T13" fmla="*/ 26 h 45"/>
                  <a:gd name="T14" fmla="*/ 38 w 45"/>
                  <a:gd name="T15" fmla="*/ 31 h 45"/>
                  <a:gd name="T16" fmla="*/ 42 w 45"/>
                  <a:gd name="T17" fmla="*/ 45 h 45"/>
                  <a:gd name="T18" fmla="*/ 37 w 45"/>
                  <a:gd name="T19" fmla="*/ 45 h 45"/>
                  <a:gd name="T20" fmla="*/ 27 w 45"/>
                  <a:gd name="T21" fmla="*/ 35 h 45"/>
                  <a:gd name="T22" fmla="*/ 22 w 45"/>
                  <a:gd name="T23" fmla="*/ 29 h 45"/>
                  <a:gd name="T24" fmla="*/ 17 w 45"/>
                  <a:gd name="T25" fmla="*/ 22 h 45"/>
                  <a:gd name="T26" fmla="*/ 14 w 45"/>
                  <a:gd name="T27" fmla="*/ 15 h 45"/>
                  <a:gd name="T28" fmla="*/ 11 w 45"/>
                  <a:gd name="T29" fmla="*/ 13 h 45"/>
                  <a:gd name="T30" fmla="*/ 10 w 45"/>
                  <a:gd name="T31" fmla="*/ 11 h 45"/>
                  <a:gd name="T32" fmla="*/ 0 w 45"/>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5"/>
                  <a:gd name="T52" fmla="*/ 0 h 45"/>
                  <a:gd name="T53" fmla="*/ 45 w 45"/>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5" h="45">
                    <a:moveTo>
                      <a:pt x="0" y="0"/>
                    </a:moveTo>
                    <a:cubicBezTo>
                      <a:pt x="2" y="0"/>
                      <a:pt x="4" y="1"/>
                      <a:pt x="6" y="2"/>
                    </a:cubicBezTo>
                    <a:cubicBezTo>
                      <a:pt x="10" y="2"/>
                      <a:pt x="9" y="3"/>
                      <a:pt x="12" y="6"/>
                    </a:cubicBezTo>
                    <a:cubicBezTo>
                      <a:pt x="14" y="8"/>
                      <a:pt x="21" y="14"/>
                      <a:pt x="23" y="13"/>
                    </a:cubicBezTo>
                    <a:cubicBezTo>
                      <a:pt x="25" y="17"/>
                      <a:pt x="32" y="17"/>
                      <a:pt x="30" y="21"/>
                    </a:cubicBezTo>
                    <a:cubicBezTo>
                      <a:pt x="32" y="20"/>
                      <a:pt x="35" y="21"/>
                      <a:pt x="33" y="23"/>
                    </a:cubicBezTo>
                    <a:cubicBezTo>
                      <a:pt x="32" y="24"/>
                      <a:pt x="32" y="25"/>
                      <a:pt x="34" y="26"/>
                    </a:cubicBezTo>
                    <a:cubicBezTo>
                      <a:pt x="36" y="26"/>
                      <a:pt x="37" y="30"/>
                      <a:pt x="38" y="31"/>
                    </a:cubicBezTo>
                    <a:cubicBezTo>
                      <a:pt x="45" y="31"/>
                      <a:pt x="42" y="40"/>
                      <a:pt x="42" y="45"/>
                    </a:cubicBezTo>
                    <a:cubicBezTo>
                      <a:pt x="40" y="44"/>
                      <a:pt x="37" y="43"/>
                      <a:pt x="37" y="45"/>
                    </a:cubicBezTo>
                    <a:cubicBezTo>
                      <a:pt x="34" y="42"/>
                      <a:pt x="30" y="39"/>
                      <a:pt x="27" y="35"/>
                    </a:cubicBezTo>
                    <a:cubicBezTo>
                      <a:pt x="24" y="33"/>
                      <a:pt x="23" y="31"/>
                      <a:pt x="22" y="29"/>
                    </a:cubicBezTo>
                    <a:cubicBezTo>
                      <a:pt x="21" y="26"/>
                      <a:pt x="20" y="23"/>
                      <a:pt x="17" y="22"/>
                    </a:cubicBezTo>
                    <a:cubicBezTo>
                      <a:pt x="15" y="20"/>
                      <a:pt x="16" y="17"/>
                      <a:pt x="14" y="15"/>
                    </a:cubicBezTo>
                    <a:cubicBezTo>
                      <a:pt x="13" y="14"/>
                      <a:pt x="13" y="14"/>
                      <a:pt x="11" y="13"/>
                    </a:cubicBezTo>
                    <a:cubicBezTo>
                      <a:pt x="9" y="13"/>
                      <a:pt x="11" y="12"/>
                      <a:pt x="10" y="11"/>
                    </a:cubicBezTo>
                    <a:cubicBezTo>
                      <a:pt x="6" y="7"/>
                      <a:pt x="2" y="5"/>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1" name="Freeform 631"/>
              <p:cNvSpPr>
                <a:spLocks noEditPoints="1" noChangeArrowheads="1"/>
              </p:cNvSpPr>
              <p:nvPr/>
            </p:nvSpPr>
            <p:spPr bwMode="auto">
              <a:xfrm>
                <a:off x="5545138" y="2701925"/>
                <a:ext cx="123825" cy="130175"/>
              </a:xfrm>
              <a:custGeom>
                <a:avLst/>
                <a:gdLst>
                  <a:gd name="T0" fmla="*/ 38 w 45"/>
                  <a:gd name="T1" fmla="*/ 47 h 48"/>
                  <a:gd name="T2" fmla="*/ 27 w 45"/>
                  <a:gd name="T3" fmla="*/ 37 h 48"/>
                  <a:gd name="T4" fmla="*/ 22 w 45"/>
                  <a:gd name="T5" fmla="*/ 30 h 48"/>
                  <a:gd name="T6" fmla="*/ 18 w 45"/>
                  <a:gd name="T7" fmla="*/ 24 h 48"/>
                  <a:gd name="T8" fmla="*/ 14 w 45"/>
                  <a:gd name="T9" fmla="*/ 17 h 48"/>
                  <a:gd name="T10" fmla="*/ 10 w 45"/>
                  <a:gd name="T11" fmla="*/ 13 h 48"/>
                  <a:gd name="T12" fmla="*/ 6 w 45"/>
                  <a:gd name="T13" fmla="*/ 9 h 48"/>
                  <a:gd name="T14" fmla="*/ 0 w 45"/>
                  <a:gd name="T15" fmla="*/ 0 h 48"/>
                  <a:gd name="T16" fmla="*/ 5 w 45"/>
                  <a:gd name="T17" fmla="*/ 1 h 48"/>
                  <a:gd name="T18" fmla="*/ 12 w 45"/>
                  <a:gd name="T19" fmla="*/ 4 h 48"/>
                  <a:gd name="T20" fmla="*/ 24 w 45"/>
                  <a:gd name="T21" fmla="*/ 13 h 48"/>
                  <a:gd name="T22" fmla="*/ 25 w 45"/>
                  <a:gd name="T23" fmla="*/ 14 h 48"/>
                  <a:gd name="T24" fmla="*/ 33 w 45"/>
                  <a:gd name="T25" fmla="*/ 20 h 48"/>
                  <a:gd name="T26" fmla="*/ 35 w 45"/>
                  <a:gd name="T27" fmla="*/ 22 h 48"/>
                  <a:gd name="T28" fmla="*/ 34 w 45"/>
                  <a:gd name="T29" fmla="*/ 25 h 48"/>
                  <a:gd name="T30" fmla="*/ 39 w 45"/>
                  <a:gd name="T31" fmla="*/ 31 h 48"/>
                  <a:gd name="T32" fmla="*/ 44 w 45"/>
                  <a:gd name="T33" fmla="*/ 43 h 48"/>
                  <a:gd name="T34" fmla="*/ 43 w 45"/>
                  <a:gd name="T35" fmla="*/ 48 h 48"/>
                  <a:gd name="T36" fmla="*/ 40 w 45"/>
                  <a:gd name="T37" fmla="*/ 46 h 48"/>
                  <a:gd name="T38" fmla="*/ 39 w 45"/>
                  <a:gd name="T39" fmla="*/ 48 h 48"/>
                  <a:gd name="T40" fmla="*/ 8 w 45"/>
                  <a:gd name="T41" fmla="*/ 8 h 48"/>
                  <a:gd name="T42" fmla="*/ 12 w 45"/>
                  <a:gd name="T43" fmla="*/ 13 h 48"/>
                  <a:gd name="T44" fmla="*/ 16 w 45"/>
                  <a:gd name="T45" fmla="*/ 16 h 48"/>
                  <a:gd name="T46" fmla="*/ 19 w 45"/>
                  <a:gd name="T47" fmla="*/ 22 h 48"/>
                  <a:gd name="T48" fmla="*/ 23 w 45"/>
                  <a:gd name="T49" fmla="*/ 29 h 48"/>
                  <a:gd name="T50" fmla="*/ 28 w 45"/>
                  <a:gd name="T51" fmla="*/ 35 h 48"/>
                  <a:gd name="T52" fmla="*/ 38 w 45"/>
                  <a:gd name="T53" fmla="*/ 44 h 48"/>
                  <a:gd name="T54" fmla="*/ 42 w 45"/>
                  <a:gd name="T55" fmla="*/ 43 h 48"/>
                  <a:gd name="T56" fmla="*/ 39 w 45"/>
                  <a:gd name="T57" fmla="*/ 33 h 48"/>
                  <a:gd name="T58" fmla="*/ 38 w 45"/>
                  <a:gd name="T59" fmla="*/ 32 h 48"/>
                  <a:gd name="T60" fmla="*/ 33 w 45"/>
                  <a:gd name="T61" fmla="*/ 26 h 48"/>
                  <a:gd name="T62" fmla="*/ 33 w 45"/>
                  <a:gd name="T63" fmla="*/ 23 h 48"/>
                  <a:gd name="T64" fmla="*/ 33 w 45"/>
                  <a:gd name="T65" fmla="*/ 23 h 48"/>
                  <a:gd name="T66" fmla="*/ 29 w 45"/>
                  <a:gd name="T67" fmla="*/ 25 h 48"/>
                  <a:gd name="T68" fmla="*/ 31 w 45"/>
                  <a:gd name="T69" fmla="*/ 20 h 48"/>
                  <a:gd name="T70" fmla="*/ 23 w 45"/>
                  <a:gd name="T71" fmla="*/ 15 h 48"/>
                  <a:gd name="T72" fmla="*/ 10 w 45"/>
                  <a:gd name="T73" fmla="*/ 5 h 48"/>
                  <a:gd name="T74" fmla="*/ 4 w 45"/>
                  <a:gd name="T75" fmla="*/ 3 h 4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
                  <a:gd name="T115" fmla="*/ 0 h 48"/>
                  <a:gd name="T116" fmla="*/ 45 w 45"/>
                  <a:gd name="T117" fmla="*/ 48 h 4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 h="48">
                    <a:moveTo>
                      <a:pt x="39" y="48"/>
                    </a:moveTo>
                    <a:cubicBezTo>
                      <a:pt x="38" y="47"/>
                      <a:pt x="38" y="47"/>
                      <a:pt x="38" y="47"/>
                    </a:cubicBezTo>
                    <a:cubicBezTo>
                      <a:pt x="36" y="45"/>
                      <a:pt x="35" y="44"/>
                      <a:pt x="33" y="43"/>
                    </a:cubicBezTo>
                    <a:cubicBezTo>
                      <a:pt x="31" y="41"/>
                      <a:pt x="29" y="39"/>
                      <a:pt x="27" y="37"/>
                    </a:cubicBezTo>
                    <a:cubicBezTo>
                      <a:pt x="26" y="36"/>
                      <a:pt x="26" y="36"/>
                      <a:pt x="26" y="36"/>
                    </a:cubicBezTo>
                    <a:cubicBezTo>
                      <a:pt x="24" y="34"/>
                      <a:pt x="23" y="33"/>
                      <a:pt x="22" y="30"/>
                    </a:cubicBezTo>
                    <a:cubicBezTo>
                      <a:pt x="22" y="30"/>
                      <a:pt x="21" y="29"/>
                      <a:pt x="21" y="29"/>
                    </a:cubicBezTo>
                    <a:cubicBezTo>
                      <a:pt x="20" y="27"/>
                      <a:pt x="19" y="25"/>
                      <a:pt x="18" y="24"/>
                    </a:cubicBezTo>
                    <a:cubicBezTo>
                      <a:pt x="16" y="22"/>
                      <a:pt x="16" y="21"/>
                      <a:pt x="15" y="19"/>
                    </a:cubicBezTo>
                    <a:cubicBezTo>
                      <a:pt x="15" y="18"/>
                      <a:pt x="15" y="18"/>
                      <a:pt x="14" y="17"/>
                    </a:cubicBezTo>
                    <a:cubicBezTo>
                      <a:pt x="14" y="16"/>
                      <a:pt x="13" y="16"/>
                      <a:pt x="12" y="15"/>
                    </a:cubicBezTo>
                    <a:cubicBezTo>
                      <a:pt x="11" y="15"/>
                      <a:pt x="10" y="14"/>
                      <a:pt x="10" y="13"/>
                    </a:cubicBezTo>
                    <a:cubicBezTo>
                      <a:pt x="10" y="13"/>
                      <a:pt x="10" y="13"/>
                      <a:pt x="10" y="13"/>
                    </a:cubicBezTo>
                    <a:cubicBezTo>
                      <a:pt x="9" y="11"/>
                      <a:pt x="8" y="10"/>
                      <a:pt x="6" y="9"/>
                    </a:cubicBezTo>
                    <a:cubicBezTo>
                      <a:pt x="4" y="7"/>
                      <a:pt x="1" y="5"/>
                      <a:pt x="0" y="1"/>
                    </a:cubicBezTo>
                    <a:cubicBezTo>
                      <a:pt x="0" y="0"/>
                      <a:pt x="0" y="0"/>
                      <a:pt x="0" y="0"/>
                    </a:cubicBezTo>
                    <a:cubicBezTo>
                      <a:pt x="1" y="0"/>
                      <a:pt x="1" y="0"/>
                      <a:pt x="1" y="0"/>
                    </a:cubicBezTo>
                    <a:cubicBezTo>
                      <a:pt x="2" y="0"/>
                      <a:pt x="4" y="0"/>
                      <a:pt x="5" y="1"/>
                    </a:cubicBezTo>
                    <a:cubicBezTo>
                      <a:pt x="6" y="1"/>
                      <a:pt x="7" y="1"/>
                      <a:pt x="7" y="2"/>
                    </a:cubicBezTo>
                    <a:cubicBezTo>
                      <a:pt x="10" y="2"/>
                      <a:pt x="11" y="3"/>
                      <a:pt x="12" y="4"/>
                    </a:cubicBezTo>
                    <a:cubicBezTo>
                      <a:pt x="12" y="5"/>
                      <a:pt x="13" y="5"/>
                      <a:pt x="14" y="6"/>
                    </a:cubicBezTo>
                    <a:cubicBezTo>
                      <a:pt x="16" y="9"/>
                      <a:pt x="22" y="13"/>
                      <a:pt x="24" y="13"/>
                    </a:cubicBezTo>
                    <a:cubicBezTo>
                      <a:pt x="24" y="13"/>
                      <a:pt x="24" y="13"/>
                      <a:pt x="24" y="13"/>
                    </a:cubicBezTo>
                    <a:cubicBezTo>
                      <a:pt x="25" y="14"/>
                      <a:pt x="25" y="14"/>
                      <a:pt x="25" y="14"/>
                    </a:cubicBezTo>
                    <a:cubicBezTo>
                      <a:pt x="25" y="15"/>
                      <a:pt x="27" y="16"/>
                      <a:pt x="29" y="17"/>
                    </a:cubicBezTo>
                    <a:cubicBezTo>
                      <a:pt x="30" y="17"/>
                      <a:pt x="32" y="18"/>
                      <a:pt x="33" y="20"/>
                    </a:cubicBezTo>
                    <a:cubicBezTo>
                      <a:pt x="33" y="20"/>
                      <a:pt x="33" y="20"/>
                      <a:pt x="33" y="20"/>
                    </a:cubicBezTo>
                    <a:cubicBezTo>
                      <a:pt x="34" y="20"/>
                      <a:pt x="35" y="21"/>
                      <a:pt x="35" y="22"/>
                    </a:cubicBezTo>
                    <a:cubicBezTo>
                      <a:pt x="35" y="22"/>
                      <a:pt x="36" y="23"/>
                      <a:pt x="34" y="24"/>
                    </a:cubicBezTo>
                    <a:cubicBezTo>
                      <a:pt x="34" y="25"/>
                      <a:pt x="34" y="25"/>
                      <a:pt x="34" y="25"/>
                    </a:cubicBezTo>
                    <a:cubicBezTo>
                      <a:pt x="35" y="25"/>
                      <a:pt x="35" y="26"/>
                      <a:pt x="35" y="26"/>
                    </a:cubicBezTo>
                    <a:cubicBezTo>
                      <a:pt x="38" y="27"/>
                      <a:pt x="39" y="30"/>
                      <a:pt x="39" y="31"/>
                    </a:cubicBezTo>
                    <a:cubicBezTo>
                      <a:pt x="41" y="31"/>
                      <a:pt x="42" y="32"/>
                      <a:pt x="43" y="33"/>
                    </a:cubicBezTo>
                    <a:cubicBezTo>
                      <a:pt x="45" y="35"/>
                      <a:pt x="44" y="40"/>
                      <a:pt x="44" y="43"/>
                    </a:cubicBezTo>
                    <a:cubicBezTo>
                      <a:pt x="44" y="44"/>
                      <a:pt x="44" y="45"/>
                      <a:pt x="44" y="46"/>
                    </a:cubicBezTo>
                    <a:cubicBezTo>
                      <a:pt x="43" y="48"/>
                      <a:pt x="43" y="48"/>
                      <a:pt x="43" y="48"/>
                    </a:cubicBezTo>
                    <a:cubicBezTo>
                      <a:pt x="42" y="47"/>
                      <a:pt x="42" y="47"/>
                      <a:pt x="42" y="47"/>
                    </a:cubicBezTo>
                    <a:cubicBezTo>
                      <a:pt x="41" y="46"/>
                      <a:pt x="40" y="46"/>
                      <a:pt x="40" y="46"/>
                    </a:cubicBezTo>
                    <a:cubicBezTo>
                      <a:pt x="39" y="46"/>
                      <a:pt x="39" y="46"/>
                      <a:pt x="39" y="46"/>
                    </a:cubicBezTo>
                    <a:lnTo>
                      <a:pt x="39" y="48"/>
                    </a:lnTo>
                    <a:close/>
                    <a:moveTo>
                      <a:pt x="2" y="2"/>
                    </a:moveTo>
                    <a:cubicBezTo>
                      <a:pt x="4" y="4"/>
                      <a:pt x="6" y="6"/>
                      <a:pt x="8" y="8"/>
                    </a:cubicBezTo>
                    <a:cubicBezTo>
                      <a:pt x="9" y="9"/>
                      <a:pt x="10" y="10"/>
                      <a:pt x="11" y="11"/>
                    </a:cubicBezTo>
                    <a:cubicBezTo>
                      <a:pt x="12" y="12"/>
                      <a:pt x="12" y="13"/>
                      <a:pt x="12" y="13"/>
                    </a:cubicBezTo>
                    <a:cubicBezTo>
                      <a:pt x="12" y="13"/>
                      <a:pt x="12" y="13"/>
                      <a:pt x="13" y="14"/>
                    </a:cubicBezTo>
                    <a:cubicBezTo>
                      <a:pt x="14" y="14"/>
                      <a:pt x="15" y="14"/>
                      <a:pt x="16" y="16"/>
                    </a:cubicBezTo>
                    <a:cubicBezTo>
                      <a:pt x="17" y="17"/>
                      <a:pt x="17" y="18"/>
                      <a:pt x="17" y="19"/>
                    </a:cubicBezTo>
                    <a:cubicBezTo>
                      <a:pt x="18" y="20"/>
                      <a:pt x="18" y="21"/>
                      <a:pt x="19" y="22"/>
                    </a:cubicBezTo>
                    <a:cubicBezTo>
                      <a:pt x="21" y="23"/>
                      <a:pt x="22" y="26"/>
                      <a:pt x="23" y="28"/>
                    </a:cubicBezTo>
                    <a:cubicBezTo>
                      <a:pt x="23" y="28"/>
                      <a:pt x="23" y="29"/>
                      <a:pt x="23" y="29"/>
                    </a:cubicBezTo>
                    <a:cubicBezTo>
                      <a:pt x="25" y="31"/>
                      <a:pt x="26" y="33"/>
                      <a:pt x="28" y="35"/>
                    </a:cubicBezTo>
                    <a:cubicBezTo>
                      <a:pt x="28" y="35"/>
                      <a:pt x="28" y="35"/>
                      <a:pt x="28" y="35"/>
                    </a:cubicBezTo>
                    <a:cubicBezTo>
                      <a:pt x="30" y="38"/>
                      <a:pt x="32" y="39"/>
                      <a:pt x="35" y="42"/>
                    </a:cubicBezTo>
                    <a:cubicBezTo>
                      <a:pt x="36" y="42"/>
                      <a:pt x="37" y="43"/>
                      <a:pt x="38" y="44"/>
                    </a:cubicBezTo>
                    <a:cubicBezTo>
                      <a:pt x="39" y="44"/>
                      <a:pt x="40" y="44"/>
                      <a:pt x="42" y="44"/>
                    </a:cubicBezTo>
                    <a:cubicBezTo>
                      <a:pt x="42" y="44"/>
                      <a:pt x="42" y="43"/>
                      <a:pt x="42" y="43"/>
                    </a:cubicBezTo>
                    <a:cubicBezTo>
                      <a:pt x="42" y="40"/>
                      <a:pt x="43" y="36"/>
                      <a:pt x="42" y="34"/>
                    </a:cubicBezTo>
                    <a:cubicBezTo>
                      <a:pt x="41" y="33"/>
                      <a:pt x="40" y="33"/>
                      <a:pt x="39" y="33"/>
                    </a:cubicBezTo>
                    <a:cubicBezTo>
                      <a:pt x="38" y="33"/>
                      <a:pt x="38" y="33"/>
                      <a:pt x="38" y="33"/>
                    </a:cubicBezTo>
                    <a:cubicBezTo>
                      <a:pt x="38" y="32"/>
                      <a:pt x="38" y="32"/>
                      <a:pt x="38" y="32"/>
                    </a:cubicBezTo>
                    <a:cubicBezTo>
                      <a:pt x="37" y="31"/>
                      <a:pt x="37" y="28"/>
                      <a:pt x="35" y="28"/>
                    </a:cubicBezTo>
                    <a:cubicBezTo>
                      <a:pt x="34" y="27"/>
                      <a:pt x="33" y="27"/>
                      <a:pt x="33" y="26"/>
                    </a:cubicBezTo>
                    <a:cubicBezTo>
                      <a:pt x="32" y="25"/>
                      <a:pt x="32" y="24"/>
                      <a:pt x="33" y="23"/>
                    </a:cubicBezTo>
                    <a:cubicBezTo>
                      <a:pt x="33" y="23"/>
                      <a:pt x="33" y="23"/>
                      <a:pt x="33" y="23"/>
                    </a:cubicBezTo>
                    <a:cubicBezTo>
                      <a:pt x="33" y="23"/>
                      <a:pt x="33" y="23"/>
                      <a:pt x="33" y="23"/>
                    </a:cubicBezTo>
                    <a:cubicBezTo>
                      <a:pt x="33" y="23"/>
                      <a:pt x="33" y="23"/>
                      <a:pt x="33" y="23"/>
                    </a:cubicBezTo>
                    <a:cubicBezTo>
                      <a:pt x="33" y="22"/>
                      <a:pt x="33" y="22"/>
                      <a:pt x="32" y="23"/>
                    </a:cubicBezTo>
                    <a:cubicBezTo>
                      <a:pt x="29" y="25"/>
                      <a:pt x="29" y="25"/>
                      <a:pt x="29" y="25"/>
                    </a:cubicBezTo>
                    <a:cubicBezTo>
                      <a:pt x="31" y="21"/>
                      <a:pt x="31" y="21"/>
                      <a:pt x="31" y="21"/>
                    </a:cubicBezTo>
                    <a:cubicBezTo>
                      <a:pt x="31" y="21"/>
                      <a:pt x="31" y="20"/>
                      <a:pt x="31" y="20"/>
                    </a:cubicBezTo>
                    <a:cubicBezTo>
                      <a:pt x="30" y="20"/>
                      <a:pt x="29" y="19"/>
                      <a:pt x="28" y="18"/>
                    </a:cubicBezTo>
                    <a:cubicBezTo>
                      <a:pt x="26" y="18"/>
                      <a:pt x="24" y="17"/>
                      <a:pt x="23" y="15"/>
                    </a:cubicBezTo>
                    <a:cubicBezTo>
                      <a:pt x="20" y="15"/>
                      <a:pt x="13" y="8"/>
                      <a:pt x="12" y="8"/>
                    </a:cubicBezTo>
                    <a:cubicBezTo>
                      <a:pt x="11" y="7"/>
                      <a:pt x="11" y="6"/>
                      <a:pt x="10" y="5"/>
                    </a:cubicBezTo>
                    <a:cubicBezTo>
                      <a:pt x="10" y="4"/>
                      <a:pt x="9" y="4"/>
                      <a:pt x="7" y="4"/>
                    </a:cubicBezTo>
                    <a:cubicBezTo>
                      <a:pt x="6" y="3"/>
                      <a:pt x="5" y="3"/>
                      <a:pt x="4" y="3"/>
                    </a:cubicBezTo>
                    <a:cubicBezTo>
                      <a:pt x="4" y="3"/>
                      <a:pt x="3" y="2"/>
                      <a:pt x="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2" name="Freeform 632"/>
              <p:cNvSpPr>
                <a:spLocks noChangeArrowheads="1"/>
              </p:cNvSpPr>
              <p:nvPr/>
            </p:nvSpPr>
            <p:spPr bwMode="auto">
              <a:xfrm>
                <a:off x="5930900" y="2767013"/>
                <a:ext cx="112713" cy="95250"/>
              </a:xfrm>
              <a:custGeom>
                <a:avLst/>
                <a:gdLst>
                  <a:gd name="T0" fmla="*/ 40 w 41"/>
                  <a:gd name="T1" fmla="*/ 19 h 35"/>
                  <a:gd name="T2" fmla="*/ 40 w 41"/>
                  <a:gd name="T3" fmla="*/ 9 h 35"/>
                  <a:gd name="T4" fmla="*/ 28 w 41"/>
                  <a:gd name="T5" fmla="*/ 5 h 35"/>
                  <a:gd name="T6" fmla="*/ 21 w 41"/>
                  <a:gd name="T7" fmla="*/ 9 h 35"/>
                  <a:gd name="T8" fmla="*/ 14 w 41"/>
                  <a:gd name="T9" fmla="*/ 9 h 35"/>
                  <a:gd name="T10" fmla="*/ 14 w 41"/>
                  <a:gd name="T11" fmla="*/ 10 h 35"/>
                  <a:gd name="T12" fmla="*/ 13 w 41"/>
                  <a:gd name="T13" fmla="*/ 4 h 35"/>
                  <a:gd name="T14" fmla="*/ 10 w 41"/>
                  <a:gd name="T15" fmla="*/ 2 h 35"/>
                  <a:gd name="T16" fmla="*/ 0 w 41"/>
                  <a:gd name="T17" fmla="*/ 5 h 35"/>
                  <a:gd name="T18" fmla="*/ 4 w 41"/>
                  <a:gd name="T19" fmla="*/ 8 h 35"/>
                  <a:gd name="T20" fmla="*/ 11 w 41"/>
                  <a:gd name="T21" fmla="*/ 7 h 35"/>
                  <a:gd name="T22" fmla="*/ 4 w 41"/>
                  <a:gd name="T23" fmla="*/ 10 h 35"/>
                  <a:gd name="T24" fmla="*/ 4 w 41"/>
                  <a:gd name="T25" fmla="*/ 11 h 35"/>
                  <a:gd name="T26" fmla="*/ 8 w 41"/>
                  <a:gd name="T27" fmla="*/ 14 h 35"/>
                  <a:gd name="T28" fmla="*/ 11 w 41"/>
                  <a:gd name="T29" fmla="*/ 11 h 35"/>
                  <a:gd name="T30" fmla="*/ 30 w 41"/>
                  <a:gd name="T31" fmla="*/ 26 h 35"/>
                  <a:gd name="T32" fmla="*/ 32 w 41"/>
                  <a:gd name="T33" fmla="*/ 27 h 35"/>
                  <a:gd name="T34" fmla="*/ 32 w 41"/>
                  <a:gd name="T35" fmla="*/ 29 h 35"/>
                  <a:gd name="T36" fmla="*/ 27 w 41"/>
                  <a:gd name="T37" fmla="*/ 32 h 35"/>
                  <a:gd name="T38" fmla="*/ 34 w 41"/>
                  <a:gd name="T39" fmla="*/ 31 h 35"/>
                  <a:gd name="T40" fmla="*/ 41 w 41"/>
                  <a:gd name="T41" fmla="*/ 35 h 35"/>
                  <a:gd name="T42" fmla="*/ 40 w 41"/>
                  <a:gd name="T43" fmla="*/ 19 h 3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35"/>
                  <a:gd name="T68" fmla="*/ 41 w 41"/>
                  <a:gd name="T69" fmla="*/ 35 h 3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35">
                    <a:moveTo>
                      <a:pt x="40" y="19"/>
                    </a:moveTo>
                    <a:cubicBezTo>
                      <a:pt x="40" y="17"/>
                      <a:pt x="41" y="9"/>
                      <a:pt x="40" y="9"/>
                    </a:cubicBezTo>
                    <a:cubicBezTo>
                      <a:pt x="35" y="8"/>
                      <a:pt x="32" y="7"/>
                      <a:pt x="28" y="5"/>
                    </a:cubicBezTo>
                    <a:cubicBezTo>
                      <a:pt x="27" y="5"/>
                      <a:pt x="21" y="8"/>
                      <a:pt x="21" y="9"/>
                    </a:cubicBezTo>
                    <a:cubicBezTo>
                      <a:pt x="18" y="12"/>
                      <a:pt x="16" y="13"/>
                      <a:pt x="14" y="9"/>
                    </a:cubicBezTo>
                    <a:cubicBezTo>
                      <a:pt x="14" y="9"/>
                      <a:pt x="14" y="10"/>
                      <a:pt x="14" y="10"/>
                    </a:cubicBezTo>
                    <a:cubicBezTo>
                      <a:pt x="12" y="8"/>
                      <a:pt x="13" y="7"/>
                      <a:pt x="13" y="4"/>
                    </a:cubicBezTo>
                    <a:cubicBezTo>
                      <a:pt x="13" y="1"/>
                      <a:pt x="11" y="3"/>
                      <a:pt x="10" y="2"/>
                    </a:cubicBezTo>
                    <a:cubicBezTo>
                      <a:pt x="6" y="1"/>
                      <a:pt x="1" y="0"/>
                      <a:pt x="0" y="5"/>
                    </a:cubicBezTo>
                    <a:cubicBezTo>
                      <a:pt x="4" y="4"/>
                      <a:pt x="2" y="7"/>
                      <a:pt x="4" y="8"/>
                    </a:cubicBezTo>
                    <a:cubicBezTo>
                      <a:pt x="7" y="8"/>
                      <a:pt x="9" y="7"/>
                      <a:pt x="11" y="7"/>
                    </a:cubicBezTo>
                    <a:cubicBezTo>
                      <a:pt x="11" y="9"/>
                      <a:pt x="6" y="10"/>
                      <a:pt x="4" y="10"/>
                    </a:cubicBezTo>
                    <a:cubicBezTo>
                      <a:pt x="4" y="10"/>
                      <a:pt x="4" y="10"/>
                      <a:pt x="4" y="11"/>
                    </a:cubicBezTo>
                    <a:cubicBezTo>
                      <a:pt x="6" y="11"/>
                      <a:pt x="7" y="12"/>
                      <a:pt x="8" y="14"/>
                    </a:cubicBezTo>
                    <a:cubicBezTo>
                      <a:pt x="8" y="18"/>
                      <a:pt x="11" y="11"/>
                      <a:pt x="11" y="11"/>
                    </a:cubicBezTo>
                    <a:cubicBezTo>
                      <a:pt x="10" y="17"/>
                      <a:pt x="36" y="19"/>
                      <a:pt x="30" y="26"/>
                    </a:cubicBezTo>
                    <a:cubicBezTo>
                      <a:pt x="31" y="26"/>
                      <a:pt x="31" y="27"/>
                      <a:pt x="32" y="27"/>
                    </a:cubicBezTo>
                    <a:cubicBezTo>
                      <a:pt x="32" y="28"/>
                      <a:pt x="32" y="28"/>
                      <a:pt x="32" y="29"/>
                    </a:cubicBezTo>
                    <a:cubicBezTo>
                      <a:pt x="29" y="27"/>
                      <a:pt x="28" y="30"/>
                      <a:pt x="27" y="32"/>
                    </a:cubicBezTo>
                    <a:cubicBezTo>
                      <a:pt x="30" y="32"/>
                      <a:pt x="31" y="31"/>
                      <a:pt x="34" y="31"/>
                    </a:cubicBezTo>
                    <a:cubicBezTo>
                      <a:pt x="37" y="31"/>
                      <a:pt x="38" y="33"/>
                      <a:pt x="41" y="35"/>
                    </a:cubicBezTo>
                    <a:cubicBezTo>
                      <a:pt x="40" y="29"/>
                      <a:pt x="40" y="24"/>
                      <a:pt x="40"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3" name="Freeform 633"/>
              <p:cNvSpPr>
                <a:spLocks noEditPoints="1" noChangeArrowheads="1"/>
              </p:cNvSpPr>
              <p:nvPr/>
            </p:nvSpPr>
            <p:spPr bwMode="auto">
              <a:xfrm>
                <a:off x="5927725" y="2767013"/>
                <a:ext cx="117475" cy="101600"/>
              </a:xfrm>
              <a:custGeom>
                <a:avLst/>
                <a:gdLst>
                  <a:gd name="T0" fmla="*/ 41 w 43"/>
                  <a:gd name="T1" fmla="*/ 36 h 37"/>
                  <a:gd name="T2" fmla="*/ 35 w 43"/>
                  <a:gd name="T3" fmla="*/ 32 h 37"/>
                  <a:gd name="T4" fmla="*/ 28 w 43"/>
                  <a:gd name="T5" fmla="*/ 33 h 37"/>
                  <a:gd name="T6" fmla="*/ 27 w 43"/>
                  <a:gd name="T7" fmla="*/ 31 h 37"/>
                  <a:gd name="T8" fmla="*/ 31 w 43"/>
                  <a:gd name="T9" fmla="*/ 27 h 37"/>
                  <a:gd name="T10" fmla="*/ 29 w 43"/>
                  <a:gd name="T11" fmla="*/ 26 h 37"/>
                  <a:gd name="T12" fmla="*/ 31 w 43"/>
                  <a:gd name="T13" fmla="*/ 24 h 37"/>
                  <a:gd name="T14" fmla="*/ 12 w 43"/>
                  <a:gd name="T15" fmla="*/ 14 h 37"/>
                  <a:gd name="T16" fmla="*/ 8 w 43"/>
                  <a:gd name="T17" fmla="*/ 14 h 37"/>
                  <a:gd name="T18" fmla="*/ 4 w 43"/>
                  <a:gd name="T19" fmla="*/ 12 h 37"/>
                  <a:gd name="T20" fmla="*/ 5 w 43"/>
                  <a:gd name="T21" fmla="*/ 9 h 37"/>
                  <a:gd name="T22" fmla="*/ 5 w 43"/>
                  <a:gd name="T23" fmla="*/ 9 h 37"/>
                  <a:gd name="T24" fmla="*/ 1 w 43"/>
                  <a:gd name="T25" fmla="*/ 6 h 37"/>
                  <a:gd name="T26" fmla="*/ 0 w 43"/>
                  <a:gd name="T27" fmla="*/ 4 h 37"/>
                  <a:gd name="T28" fmla="*/ 11 w 43"/>
                  <a:gd name="T29" fmla="*/ 1 h 37"/>
                  <a:gd name="T30" fmla="*/ 15 w 43"/>
                  <a:gd name="T31" fmla="*/ 4 h 37"/>
                  <a:gd name="T32" fmla="*/ 15 w 43"/>
                  <a:gd name="T33" fmla="*/ 6 h 37"/>
                  <a:gd name="T34" fmla="*/ 18 w 43"/>
                  <a:gd name="T35" fmla="*/ 11 h 37"/>
                  <a:gd name="T36" fmla="*/ 28 w 43"/>
                  <a:gd name="T37" fmla="*/ 4 h 37"/>
                  <a:gd name="T38" fmla="*/ 41 w 43"/>
                  <a:gd name="T39" fmla="*/ 8 h 37"/>
                  <a:gd name="T40" fmla="*/ 42 w 43"/>
                  <a:gd name="T41" fmla="*/ 19 h 37"/>
                  <a:gd name="T42" fmla="*/ 43 w 43"/>
                  <a:gd name="T43" fmla="*/ 37 h 37"/>
                  <a:gd name="T44" fmla="*/ 41 w 43"/>
                  <a:gd name="T45" fmla="*/ 33 h 37"/>
                  <a:gd name="T46" fmla="*/ 40 w 43"/>
                  <a:gd name="T47" fmla="*/ 17 h 37"/>
                  <a:gd name="T48" fmla="*/ 28 w 43"/>
                  <a:gd name="T49" fmla="*/ 6 h 37"/>
                  <a:gd name="T50" fmla="*/ 18 w 43"/>
                  <a:gd name="T51" fmla="*/ 13 h 37"/>
                  <a:gd name="T52" fmla="*/ 15 w 43"/>
                  <a:gd name="T53" fmla="*/ 12 h 37"/>
                  <a:gd name="T54" fmla="*/ 13 w 43"/>
                  <a:gd name="T55" fmla="*/ 8 h 37"/>
                  <a:gd name="T56" fmla="*/ 10 w 43"/>
                  <a:gd name="T57" fmla="*/ 14 h 37"/>
                  <a:gd name="T58" fmla="*/ 13 w 43"/>
                  <a:gd name="T59" fmla="*/ 11 h 37"/>
                  <a:gd name="T60" fmla="*/ 33 w 43"/>
                  <a:gd name="T61" fmla="*/ 23 h 37"/>
                  <a:gd name="T62" fmla="*/ 33 w 43"/>
                  <a:gd name="T63" fmla="*/ 26 h 37"/>
                  <a:gd name="T64" fmla="*/ 34 w 43"/>
                  <a:gd name="T65" fmla="*/ 27 h 37"/>
                  <a:gd name="T66" fmla="*/ 34 w 43"/>
                  <a:gd name="T67" fmla="*/ 30 h 37"/>
                  <a:gd name="T68" fmla="*/ 31 w 43"/>
                  <a:gd name="T69" fmla="*/ 29 h 37"/>
                  <a:gd name="T70" fmla="*/ 31 w 43"/>
                  <a:gd name="T71" fmla="*/ 30 h 37"/>
                  <a:gd name="T72" fmla="*/ 32 w 43"/>
                  <a:gd name="T73" fmla="*/ 29 h 37"/>
                  <a:gd name="T74" fmla="*/ 2 w 43"/>
                  <a:gd name="T75" fmla="*/ 4 h 37"/>
                  <a:gd name="T76" fmla="*/ 6 w 43"/>
                  <a:gd name="T77" fmla="*/ 7 h 37"/>
                  <a:gd name="T78" fmla="*/ 12 w 43"/>
                  <a:gd name="T79" fmla="*/ 6 h 37"/>
                  <a:gd name="T80" fmla="*/ 13 w 43"/>
                  <a:gd name="T81" fmla="*/ 6 h 37"/>
                  <a:gd name="T82" fmla="*/ 13 w 43"/>
                  <a:gd name="T83" fmla="*/ 3 h 37"/>
                  <a:gd name="T84" fmla="*/ 10 w 43"/>
                  <a:gd name="T85" fmla="*/ 3 h 37"/>
                  <a:gd name="T86" fmla="*/ 2 w 43"/>
                  <a:gd name="T87" fmla="*/ 4 h 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37"/>
                  <a:gd name="T134" fmla="*/ 43 w 43"/>
                  <a:gd name="T135" fmla="*/ 37 h 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37">
                    <a:moveTo>
                      <a:pt x="43" y="37"/>
                    </a:moveTo>
                    <a:cubicBezTo>
                      <a:pt x="41" y="36"/>
                      <a:pt x="41" y="36"/>
                      <a:pt x="41" y="36"/>
                    </a:cubicBezTo>
                    <a:cubicBezTo>
                      <a:pt x="41" y="35"/>
                      <a:pt x="40" y="35"/>
                      <a:pt x="40" y="34"/>
                    </a:cubicBezTo>
                    <a:cubicBezTo>
                      <a:pt x="38" y="33"/>
                      <a:pt x="37" y="32"/>
                      <a:pt x="35" y="32"/>
                    </a:cubicBezTo>
                    <a:cubicBezTo>
                      <a:pt x="34" y="32"/>
                      <a:pt x="33" y="32"/>
                      <a:pt x="32" y="32"/>
                    </a:cubicBezTo>
                    <a:cubicBezTo>
                      <a:pt x="31" y="33"/>
                      <a:pt x="30" y="33"/>
                      <a:pt x="28" y="33"/>
                    </a:cubicBezTo>
                    <a:cubicBezTo>
                      <a:pt x="26" y="33"/>
                      <a:pt x="26" y="33"/>
                      <a:pt x="26" y="33"/>
                    </a:cubicBezTo>
                    <a:cubicBezTo>
                      <a:pt x="27" y="31"/>
                      <a:pt x="27" y="31"/>
                      <a:pt x="27" y="31"/>
                    </a:cubicBezTo>
                    <a:cubicBezTo>
                      <a:pt x="27" y="31"/>
                      <a:pt x="27" y="31"/>
                      <a:pt x="28" y="30"/>
                    </a:cubicBezTo>
                    <a:cubicBezTo>
                      <a:pt x="28" y="29"/>
                      <a:pt x="29" y="27"/>
                      <a:pt x="31" y="27"/>
                    </a:cubicBezTo>
                    <a:cubicBezTo>
                      <a:pt x="31" y="27"/>
                      <a:pt x="31" y="27"/>
                      <a:pt x="31" y="27"/>
                    </a:cubicBezTo>
                    <a:cubicBezTo>
                      <a:pt x="29" y="26"/>
                      <a:pt x="29" y="26"/>
                      <a:pt x="29" y="26"/>
                    </a:cubicBezTo>
                    <a:cubicBezTo>
                      <a:pt x="30" y="25"/>
                      <a:pt x="30" y="25"/>
                      <a:pt x="30" y="25"/>
                    </a:cubicBezTo>
                    <a:cubicBezTo>
                      <a:pt x="31" y="25"/>
                      <a:pt x="31" y="24"/>
                      <a:pt x="31" y="24"/>
                    </a:cubicBezTo>
                    <a:cubicBezTo>
                      <a:pt x="30" y="22"/>
                      <a:pt x="26" y="20"/>
                      <a:pt x="22" y="19"/>
                    </a:cubicBezTo>
                    <a:cubicBezTo>
                      <a:pt x="18" y="17"/>
                      <a:pt x="14" y="16"/>
                      <a:pt x="12" y="14"/>
                    </a:cubicBezTo>
                    <a:cubicBezTo>
                      <a:pt x="11" y="15"/>
                      <a:pt x="10" y="16"/>
                      <a:pt x="9" y="16"/>
                    </a:cubicBezTo>
                    <a:cubicBezTo>
                      <a:pt x="9" y="16"/>
                      <a:pt x="8" y="16"/>
                      <a:pt x="8" y="14"/>
                    </a:cubicBezTo>
                    <a:cubicBezTo>
                      <a:pt x="7" y="12"/>
                      <a:pt x="7" y="12"/>
                      <a:pt x="5" y="12"/>
                    </a:cubicBezTo>
                    <a:cubicBezTo>
                      <a:pt x="4" y="12"/>
                      <a:pt x="4" y="12"/>
                      <a:pt x="4" y="12"/>
                    </a:cubicBezTo>
                    <a:cubicBezTo>
                      <a:pt x="4" y="9"/>
                      <a:pt x="4" y="9"/>
                      <a:pt x="4" y="9"/>
                    </a:cubicBezTo>
                    <a:cubicBezTo>
                      <a:pt x="5" y="9"/>
                      <a:pt x="5" y="9"/>
                      <a:pt x="5" y="9"/>
                    </a:cubicBezTo>
                    <a:cubicBezTo>
                      <a:pt x="6" y="9"/>
                      <a:pt x="7" y="9"/>
                      <a:pt x="8" y="9"/>
                    </a:cubicBezTo>
                    <a:cubicBezTo>
                      <a:pt x="7" y="9"/>
                      <a:pt x="6" y="9"/>
                      <a:pt x="5" y="9"/>
                    </a:cubicBezTo>
                    <a:cubicBezTo>
                      <a:pt x="4" y="8"/>
                      <a:pt x="3" y="7"/>
                      <a:pt x="3" y="7"/>
                    </a:cubicBezTo>
                    <a:cubicBezTo>
                      <a:pt x="3" y="6"/>
                      <a:pt x="3" y="6"/>
                      <a:pt x="1" y="6"/>
                    </a:cubicBezTo>
                    <a:cubicBezTo>
                      <a:pt x="0" y="6"/>
                      <a:pt x="0" y="6"/>
                      <a:pt x="0" y="6"/>
                    </a:cubicBezTo>
                    <a:cubicBezTo>
                      <a:pt x="0" y="4"/>
                      <a:pt x="0" y="4"/>
                      <a:pt x="0" y="4"/>
                    </a:cubicBezTo>
                    <a:cubicBezTo>
                      <a:pt x="1" y="2"/>
                      <a:pt x="3" y="0"/>
                      <a:pt x="6" y="0"/>
                    </a:cubicBezTo>
                    <a:cubicBezTo>
                      <a:pt x="8" y="0"/>
                      <a:pt x="9" y="0"/>
                      <a:pt x="11" y="1"/>
                    </a:cubicBezTo>
                    <a:cubicBezTo>
                      <a:pt x="11" y="1"/>
                      <a:pt x="12" y="1"/>
                      <a:pt x="12" y="1"/>
                    </a:cubicBezTo>
                    <a:cubicBezTo>
                      <a:pt x="14" y="1"/>
                      <a:pt x="15" y="2"/>
                      <a:pt x="15" y="4"/>
                    </a:cubicBezTo>
                    <a:cubicBezTo>
                      <a:pt x="15" y="5"/>
                      <a:pt x="15" y="5"/>
                      <a:pt x="15" y="6"/>
                    </a:cubicBezTo>
                    <a:cubicBezTo>
                      <a:pt x="15" y="6"/>
                      <a:pt x="15" y="6"/>
                      <a:pt x="15" y="6"/>
                    </a:cubicBezTo>
                    <a:cubicBezTo>
                      <a:pt x="16" y="9"/>
                      <a:pt x="16" y="9"/>
                      <a:pt x="16" y="9"/>
                    </a:cubicBezTo>
                    <a:cubicBezTo>
                      <a:pt x="17" y="11"/>
                      <a:pt x="18" y="11"/>
                      <a:pt x="18" y="11"/>
                    </a:cubicBezTo>
                    <a:cubicBezTo>
                      <a:pt x="19" y="11"/>
                      <a:pt x="20" y="10"/>
                      <a:pt x="21" y="8"/>
                    </a:cubicBezTo>
                    <a:cubicBezTo>
                      <a:pt x="21" y="8"/>
                      <a:pt x="27" y="4"/>
                      <a:pt x="28" y="4"/>
                    </a:cubicBezTo>
                    <a:cubicBezTo>
                      <a:pt x="29" y="4"/>
                      <a:pt x="29" y="4"/>
                      <a:pt x="29" y="4"/>
                    </a:cubicBezTo>
                    <a:cubicBezTo>
                      <a:pt x="33" y="6"/>
                      <a:pt x="36" y="7"/>
                      <a:pt x="41" y="8"/>
                    </a:cubicBezTo>
                    <a:cubicBezTo>
                      <a:pt x="42" y="8"/>
                      <a:pt x="42" y="10"/>
                      <a:pt x="42" y="17"/>
                    </a:cubicBezTo>
                    <a:cubicBezTo>
                      <a:pt x="42" y="18"/>
                      <a:pt x="42" y="18"/>
                      <a:pt x="42" y="19"/>
                    </a:cubicBezTo>
                    <a:cubicBezTo>
                      <a:pt x="42" y="25"/>
                      <a:pt x="42" y="30"/>
                      <a:pt x="43" y="35"/>
                    </a:cubicBezTo>
                    <a:lnTo>
                      <a:pt x="43" y="37"/>
                    </a:lnTo>
                    <a:close/>
                    <a:moveTo>
                      <a:pt x="35" y="30"/>
                    </a:moveTo>
                    <a:cubicBezTo>
                      <a:pt x="37" y="30"/>
                      <a:pt x="39" y="31"/>
                      <a:pt x="41" y="33"/>
                    </a:cubicBezTo>
                    <a:cubicBezTo>
                      <a:pt x="40" y="28"/>
                      <a:pt x="40" y="24"/>
                      <a:pt x="40" y="19"/>
                    </a:cubicBezTo>
                    <a:cubicBezTo>
                      <a:pt x="40" y="18"/>
                      <a:pt x="40" y="18"/>
                      <a:pt x="40" y="17"/>
                    </a:cubicBezTo>
                    <a:cubicBezTo>
                      <a:pt x="40" y="16"/>
                      <a:pt x="40" y="11"/>
                      <a:pt x="40" y="10"/>
                    </a:cubicBezTo>
                    <a:cubicBezTo>
                      <a:pt x="36" y="9"/>
                      <a:pt x="33" y="8"/>
                      <a:pt x="28" y="6"/>
                    </a:cubicBezTo>
                    <a:cubicBezTo>
                      <a:pt x="27" y="6"/>
                      <a:pt x="23" y="9"/>
                      <a:pt x="22" y="10"/>
                    </a:cubicBezTo>
                    <a:cubicBezTo>
                      <a:pt x="21" y="11"/>
                      <a:pt x="20" y="13"/>
                      <a:pt x="18" y="13"/>
                    </a:cubicBezTo>
                    <a:cubicBezTo>
                      <a:pt x="17" y="13"/>
                      <a:pt x="16" y="12"/>
                      <a:pt x="16" y="12"/>
                    </a:cubicBezTo>
                    <a:cubicBezTo>
                      <a:pt x="15" y="12"/>
                      <a:pt x="15" y="12"/>
                      <a:pt x="15" y="12"/>
                    </a:cubicBezTo>
                    <a:cubicBezTo>
                      <a:pt x="14" y="11"/>
                      <a:pt x="14" y="11"/>
                      <a:pt x="14" y="11"/>
                    </a:cubicBezTo>
                    <a:cubicBezTo>
                      <a:pt x="14" y="10"/>
                      <a:pt x="13" y="9"/>
                      <a:pt x="13" y="8"/>
                    </a:cubicBezTo>
                    <a:cubicBezTo>
                      <a:pt x="12" y="10"/>
                      <a:pt x="10" y="11"/>
                      <a:pt x="8" y="11"/>
                    </a:cubicBezTo>
                    <a:cubicBezTo>
                      <a:pt x="9" y="12"/>
                      <a:pt x="9" y="13"/>
                      <a:pt x="10" y="14"/>
                    </a:cubicBezTo>
                    <a:cubicBezTo>
                      <a:pt x="10" y="13"/>
                      <a:pt x="11" y="11"/>
                      <a:pt x="11" y="10"/>
                    </a:cubicBezTo>
                    <a:cubicBezTo>
                      <a:pt x="13" y="11"/>
                      <a:pt x="13" y="11"/>
                      <a:pt x="13" y="11"/>
                    </a:cubicBezTo>
                    <a:cubicBezTo>
                      <a:pt x="13" y="13"/>
                      <a:pt x="18" y="15"/>
                      <a:pt x="22" y="17"/>
                    </a:cubicBezTo>
                    <a:cubicBezTo>
                      <a:pt x="27" y="19"/>
                      <a:pt x="32" y="20"/>
                      <a:pt x="33" y="23"/>
                    </a:cubicBezTo>
                    <a:cubicBezTo>
                      <a:pt x="33" y="24"/>
                      <a:pt x="33" y="25"/>
                      <a:pt x="32" y="26"/>
                    </a:cubicBezTo>
                    <a:cubicBezTo>
                      <a:pt x="33" y="26"/>
                      <a:pt x="33" y="26"/>
                      <a:pt x="33" y="26"/>
                    </a:cubicBezTo>
                    <a:cubicBezTo>
                      <a:pt x="34" y="27"/>
                      <a:pt x="34" y="27"/>
                      <a:pt x="34" y="27"/>
                    </a:cubicBezTo>
                    <a:cubicBezTo>
                      <a:pt x="34" y="27"/>
                      <a:pt x="34" y="27"/>
                      <a:pt x="34" y="27"/>
                    </a:cubicBezTo>
                    <a:cubicBezTo>
                      <a:pt x="34" y="28"/>
                      <a:pt x="34" y="28"/>
                      <a:pt x="34" y="29"/>
                    </a:cubicBezTo>
                    <a:cubicBezTo>
                      <a:pt x="34" y="30"/>
                      <a:pt x="34" y="30"/>
                      <a:pt x="34" y="30"/>
                    </a:cubicBezTo>
                    <a:cubicBezTo>
                      <a:pt x="34" y="30"/>
                      <a:pt x="34" y="30"/>
                      <a:pt x="35" y="30"/>
                    </a:cubicBezTo>
                    <a:close/>
                    <a:moveTo>
                      <a:pt x="31" y="29"/>
                    </a:moveTo>
                    <a:cubicBezTo>
                      <a:pt x="31" y="29"/>
                      <a:pt x="30" y="30"/>
                      <a:pt x="30" y="31"/>
                    </a:cubicBezTo>
                    <a:cubicBezTo>
                      <a:pt x="30" y="31"/>
                      <a:pt x="31" y="30"/>
                      <a:pt x="31" y="30"/>
                    </a:cubicBezTo>
                    <a:cubicBezTo>
                      <a:pt x="32" y="30"/>
                      <a:pt x="32" y="30"/>
                      <a:pt x="33" y="30"/>
                    </a:cubicBezTo>
                    <a:cubicBezTo>
                      <a:pt x="32" y="29"/>
                      <a:pt x="32" y="29"/>
                      <a:pt x="32" y="29"/>
                    </a:cubicBezTo>
                    <a:cubicBezTo>
                      <a:pt x="32" y="29"/>
                      <a:pt x="31" y="29"/>
                      <a:pt x="31" y="29"/>
                    </a:cubicBezTo>
                    <a:close/>
                    <a:moveTo>
                      <a:pt x="2" y="4"/>
                    </a:moveTo>
                    <a:cubicBezTo>
                      <a:pt x="4" y="4"/>
                      <a:pt x="5" y="5"/>
                      <a:pt x="5" y="6"/>
                    </a:cubicBezTo>
                    <a:cubicBezTo>
                      <a:pt x="5" y="6"/>
                      <a:pt x="5" y="7"/>
                      <a:pt x="6" y="7"/>
                    </a:cubicBezTo>
                    <a:cubicBezTo>
                      <a:pt x="7" y="7"/>
                      <a:pt x="9" y="7"/>
                      <a:pt x="11" y="6"/>
                    </a:cubicBezTo>
                    <a:cubicBezTo>
                      <a:pt x="11" y="6"/>
                      <a:pt x="12" y="6"/>
                      <a:pt x="12" y="6"/>
                    </a:cubicBezTo>
                    <a:cubicBezTo>
                      <a:pt x="13" y="6"/>
                      <a:pt x="13" y="6"/>
                      <a:pt x="13" y="6"/>
                    </a:cubicBezTo>
                    <a:cubicBezTo>
                      <a:pt x="13" y="6"/>
                      <a:pt x="13" y="6"/>
                      <a:pt x="13" y="6"/>
                    </a:cubicBezTo>
                    <a:cubicBezTo>
                      <a:pt x="13" y="5"/>
                      <a:pt x="13" y="5"/>
                      <a:pt x="13" y="4"/>
                    </a:cubicBezTo>
                    <a:cubicBezTo>
                      <a:pt x="13" y="4"/>
                      <a:pt x="13" y="3"/>
                      <a:pt x="13" y="3"/>
                    </a:cubicBezTo>
                    <a:cubicBezTo>
                      <a:pt x="13" y="3"/>
                      <a:pt x="12" y="3"/>
                      <a:pt x="12" y="3"/>
                    </a:cubicBezTo>
                    <a:cubicBezTo>
                      <a:pt x="12" y="3"/>
                      <a:pt x="11" y="3"/>
                      <a:pt x="10" y="3"/>
                    </a:cubicBezTo>
                    <a:cubicBezTo>
                      <a:pt x="9" y="2"/>
                      <a:pt x="7" y="2"/>
                      <a:pt x="6" y="2"/>
                    </a:cubicBezTo>
                    <a:cubicBezTo>
                      <a:pt x="4" y="2"/>
                      <a:pt x="3" y="3"/>
                      <a:pt x="2"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4" name="Freeform 634"/>
              <p:cNvSpPr>
                <a:spLocks noChangeArrowheads="1"/>
              </p:cNvSpPr>
              <p:nvPr/>
            </p:nvSpPr>
            <p:spPr bwMode="auto">
              <a:xfrm>
                <a:off x="5845175" y="2778125"/>
                <a:ext cx="6350" cy="4763"/>
              </a:xfrm>
              <a:custGeom>
                <a:avLst/>
                <a:gdLst>
                  <a:gd name="T0" fmla="*/ 0 w 2"/>
                  <a:gd name="T1" fmla="*/ 1 h 2"/>
                  <a:gd name="T2" fmla="*/ 2 w 2"/>
                  <a:gd name="T3" fmla="*/ 0 h 2"/>
                  <a:gd name="T4" fmla="*/ 0 w 2"/>
                  <a:gd name="T5" fmla="*/ 1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1"/>
                    </a:moveTo>
                    <a:cubicBezTo>
                      <a:pt x="1" y="0"/>
                      <a:pt x="1" y="0"/>
                      <a:pt x="2" y="0"/>
                    </a:cubicBezTo>
                    <a:cubicBezTo>
                      <a:pt x="1" y="2"/>
                      <a:pt x="1"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5" name="Freeform 635"/>
              <p:cNvSpPr>
                <a:spLocks noChangeArrowheads="1"/>
              </p:cNvSpPr>
              <p:nvPr/>
            </p:nvSpPr>
            <p:spPr bwMode="auto">
              <a:xfrm>
                <a:off x="5837238" y="2774950"/>
                <a:ext cx="17462" cy="7938"/>
              </a:xfrm>
              <a:custGeom>
                <a:avLst/>
                <a:gdLst>
                  <a:gd name="T0" fmla="*/ 4 w 6"/>
                  <a:gd name="T1" fmla="*/ 3 h 3"/>
                  <a:gd name="T2" fmla="*/ 3 w 6"/>
                  <a:gd name="T3" fmla="*/ 3 h 3"/>
                  <a:gd name="T4" fmla="*/ 0 w 6"/>
                  <a:gd name="T5" fmla="*/ 2 h 3"/>
                  <a:gd name="T6" fmla="*/ 6 w 6"/>
                  <a:gd name="T7" fmla="*/ 0 h 3"/>
                  <a:gd name="T8" fmla="*/ 6 w 6"/>
                  <a:gd name="T9" fmla="*/ 1 h 3"/>
                  <a:gd name="T10" fmla="*/ 4 w 6"/>
                  <a:gd name="T11" fmla="*/ 3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4" y="3"/>
                    </a:moveTo>
                    <a:cubicBezTo>
                      <a:pt x="4" y="3"/>
                      <a:pt x="3" y="3"/>
                      <a:pt x="3" y="3"/>
                    </a:cubicBezTo>
                    <a:cubicBezTo>
                      <a:pt x="0" y="2"/>
                      <a:pt x="0" y="2"/>
                      <a:pt x="0" y="2"/>
                    </a:cubicBezTo>
                    <a:cubicBezTo>
                      <a:pt x="6" y="0"/>
                      <a:pt x="6" y="0"/>
                      <a:pt x="6" y="0"/>
                    </a:cubicBezTo>
                    <a:cubicBezTo>
                      <a:pt x="6" y="1"/>
                      <a:pt x="6" y="1"/>
                      <a:pt x="6" y="1"/>
                    </a:cubicBezTo>
                    <a:cubicBezTo>
                      <a:pt x="5" y="2"/>
                      <a:pt x="5" y="3"/>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6" name="Freeform 636"/>
              <p:cNvSpPr>
                <a:spLocks noChangeArrowheads="1"/>
              </p:cNvSpPr>
              <p:nvPr/>
            </p:nvSpPr>
            <p:spPr bwMode="auto">
              <a:xfrm>
                <a:off x="5843588" y="2778125"/>
                <a:ext cx="1587" cy="1588"/>
              </a:xfrm>
              <a:custGeom>
                <a:avLst/>
                <a:gdLst>
                  <a:gd name="T0" fmla="*/ 1 w 1"/>
                  <a:gd name="T1" fmla="*/ 0 h 1"/>
                  <a:gd name="T2" fmla="*/ 0 w 1"/>
                  <a:gd name="T3" fmla="*/ 1 h 1"/>
                  <a:gd name="T4" fmla="*/ 1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1" y="0"/>
                      <a:pt x="1" y="1"/>
                      <a:pt x="0" y="1"/>
                    </a:cubicBezTo>
                    <a:cubicBezTo>
                      <a:pt x="0" y="0"/>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7" name="Freeform 637"/>
              <p:cNvSpPr>
                <a:spLocks noChangeArrowheads="1"/>
              </p:cNvSpPr>
              <p:nvPr/>
            </p:nvSpPr>
            <p:spPr bwMode="auto">
              <a:xfrm>
                <a:off x="5840413" y="2774950"/>
                <a:ext cx="7937" cy="7938"/>
              </a:xfrm>
              <a:custGeom>
                <a:avLst/>
                <a:gdLst>
                  <a:gd name="T0" fmla="*/ 1 w 3"/>
                  <a:gd name="T1" fmla="*/ 3 h 3"/>
                  <a:gd name="T2" fmla="*/ 0 w 3"/>
                  <a:gd name="T3" fmla="*/ 2 h 3"/>
                  <a:gd name="T4" fmla="*/ 1 w 3"/>
                  <a:gd name="T5" fmla="*/ 0 h 3"/>
                  <a:gd name="T6" fmla="*/ 1 w 3"/>
                  <a:gd name="T7" fmla="*/ 0 h 3"/>
                  <a:gd name="T8" fmla="*/ 1 w 3"/>
                  <a:gd name="T9" fmla="*/ 0 h 3"/>
                  <a:gd name="T10" fmla="*/ 1 w 3"/>
                  <a:gd name="T11" fmla="*/ 0 h 3"/>
                  <a:gd name="T12" fmla="*/ 3 w 3"/>
                  <a:gd name="T13" fmla="*/ 1 h 3"/>
                  <a:gd name="T14" fmla="*/ 3 w 3"/>
                  <a:gd name="T15" fmla="*/ 1 h 3"/>
                  <a:gd name="T16" fmla="*/ 3 w 3"/>
                  <a:gd name="T17" fmla="*/ 1 h 3"/>
                  <a:gd name="T18" fmla="*/ 2 w 3"/>
                  <a:gd name="T19" fmla="*/ 3 h 3"/>
                  <a:gd name="T20" fmla="*/ 1 w 3"/>
                  <a:gd name="T21" fmla="*/ 3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1" y="3"/>
                    </a:moveTo>
                    <a:cubicBezTo>
                      <a:pt x="0" y="2"/>
                      <a:pt x="0" y="2"/>
                      <a:pt x="0" y="2"/>
                    </a:cubicBezTo>
                    <a:cubicBezTo>
                      <a:pt x="0" y="1"/>
                      <a:pt x="1" y="0"/>
                      <a:pt x="1" y="0"/>
                    </a:cubicBezTo>
                    <a:cubicBezTo>
                      <a:pt x="1" y="0"/>
                      <a:pt x="1" y="0"/>
                      <a:pt x="1" y="0"/>
                    </a:cubicBezTo>
                    <a:cubicBezTo>
                      <a:pt x="1" y="0"/>
                      <a:pt x="1" y="0"/>
                      <a:pt x="1" y="0"/>
                    </a:cubicBezTo>
                    <a:cubicBezTo>
                      <a:pt x="1" y="0"/>
                      <a:pt x="1" y="0"/>
                      <a:pt x="1" y="0"/>
                    </a:cubicBezTo>
                    <a:cubicBezTo>
                      <a:pt x="3" y="1"/>
                      <a:pt x="3" y="1"/>
                      <a:pt x="3" y="1"/>
                    </a:cubicBezTo>
                    <a:cubicBezTo>
                      <a:pt x="3" y="1"/>
                      <a:pt x="3" y="1"/>
                      <a:pt x="3" y="1"/>
                    </a:cubicBezTo>
                    <a:cubicBezTo>
                      <a:pt x="3" y="1"/>
                      <a:pt x="3" y="1"/>
                      <a:pt x="3" y="1"/>
                    </a:cubicBezTo>
                    <a:cubicBezTo>
                      <a:pt x="3" y="1"/>
                      <a:pt x="3" y="2"/>
                      <a:pt x="2" y="3"/>
                    </a:cubicBezTo>
                    <a:lnTo>
                      <a:pt x="1"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8" name="Freeform 638"/>
              <p:cNvSpPr>
                <a:spLocks noChangeArrowheads="1"/>
              </p:cNvSpPr>
              <p:nvPr/>
            </p:nvSpPr>
            <p:spPr bwMode="auto">
              <a:xfrm>
                <a:off x="5795963" y="2744788"/>
                <a:ext cx="82550" cy="82550"/>
              </a:xfrm>
              <a:custGeom>
                <a:avLst/>
                <a:gdLst>
                  <a:gd name="T0" fmla="*/ 10 w 30"/>
                  <a:gd name="T1" fmla="*/ 2 h 30"/>
                  <a:gd name="T2" fmla="*/ 5 w 30"/>
                  <a:gd name="T3" fmla="*/ 7 h 30"/>
                  <a:gd name="T4" fmla="*/ 3 w 30"/>
                  <a:gd name="T5" fmla="*/ 16 h 30"/>
                  <a:gd name="T6" fmla="*/ 5 w 30"/>
                  <a:gd name="T7" fmla="*/ 23 h 30"/>
                  <a:gd name="T8" fmla="*/ 5 w 30"/>
                  <a:gd name="T9" fmla="*/ 29 h 30"/>
                  <a:gd name="T10" fmla="*/ 8 w 30"/>
                  <a:gd name="T11" fmla="*/ 27 h 30"/>
                  <a:gd name="T12" fmla="*/ 9 w 30"/>
                  <a:gd name="T13" fmla="*/ 17 h 30"/>
                  <a:gd name="T14" fmla="*/ 12 w 30"/>
                  <a:gd name="T15" fmla="*/ 25 h 30"/>
                  <a:gd name="T16" fmla="*/ 15 w 30"/>
                  <a:gd name="T17" fmla="*/ 25 h 30"/>
                  <a:gd name="T18" fmla="*/ 16 w 30"/>
                  <a:gd name="T19" fmla="*/ 23 h 30"/>
                  <a:gd name="T20" fmla="*/ 15 w 30"/>
                  <a:gd name="T21" fmla="*/ 19 h 30"/>
                  <a:gd name="T22" fmla="*/ 12 w 30"/>
                  <a:gd name="T23" fmla="*/ 14 h 30"/>
                  <a:gd name="T24" fmla="*/ 19 w 30"/>
                  <a:gd name="T25" fmla="*/ 11 h 30"/>
                  <a:gd name="T26" fmla="*/ 7 w 30"/>
                  <a:gd name="T27" fmla="*/ 7 h 30"/>
                  <a:gd name="T28" fmla="*/ 26 w 30"/>
                  <a:gd name="T29" fmla="*/ 0 h 30"/>
                  <a:gd name="T30" fmla="*/ 10 w 30"/>
                  <a:gd name="T31" fmla="*/ 2 h 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30"/>
                  <a:gd name="T50" fmla="*/ 30 w 30"/>
                  <a:gd name="T51" fmla="*/ 30 h 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30">
                    <a:moveTo>
                      <a:pt x="10" y="2"/>
                    </a:moveTo>
                    <a:cubicBezTo>
                      <a:pt x="8" y="4"/>
                      <a:pt x="6" y="3"/>
                      <a:pt x="5" y="7"/>
                    </a:cubicBezTo>
                    <a:cubicBezTo>
                      <a:pt x="4" y="9"/>
                      <a:pt x="4" y="13"/>
                      <a:pt x="3" y="16"/>
                    </a:cubicBezTo>
                    <a:cubicBezTo>
                      <a:pt x="0" y="21"/>
                      <a:pt x="6" y="20"/>
                      <a:pt x="5" y="23"/>
                    </a:cubicBezTo>
                    <a:cubicBezTo>
                      <a:pt x="4" y="25"/>
                      <a:pt x="3" y="28"/>
                      <a:pt x="5" y="29"/>
                    </a:cubicBezTo>
                    <a:cubicBezTo>
                      <a:pt x="7" y="30"/>
                      <a:pt x="8" y="28"/>
                      <a:pt x="8" y="27"/>
                    </a:cubicBezTo>
                    <a:cubicBezTo>
                      <a:pt x="8" y="25"/>
                      <a:pt x="6" y="17"/>
                      <a:pt x="9" y="17"/>
                    </a:cubicBezTo>
                    <a:cubicBezTo>
                      <a:pt x="9" y="17"/>
                      <a:pt x="12" y="24"/>
                      <a:pt x="12" y="25"/>
                    </a:cubicBezTo>
                    <a:cubicBezTo>
                      <a:pt x="13" y="27"/>
                      <a:pt x="14" y="25"/>
                      <a:pt x="15" y="25"/>
                    </a:cubicBezTo>
                    <a:cubicBezTo>
                      <a:pt x="18" y="24"/>
                      <a:pt x="16" y="24"/>
                      <a:pt x="16" y="23"/>
                    </a:cubicBezTo>
                    <a:cubicBezTo>
                      <a:pt x="16" y="23"/>
                      <a:pt x="15" y="19"/>
                      <a:pt x="15" y="19"/>
                    </a:cubicBezTo>
                    <a:cubicBezTo>
                      <a:pt x="14" y="18"/>
                      <a:pt x="13" y="16"/>
                      <a:pt x="12" y="14"/>
                    </a:cubicBezTo>
                    <a:cubicBezTo>
                      <a:pt x="15" y="15"/>
                      <a:pt x="16" y="10"/>
                      <a:pt x="19" y="11"/>
                    </a:cubicBezTo>
                    <a:cubicBezTo>
                      <a:pt x="19" y="5"/>
                      <a:pt x="5" y="19"/>
                      <a:pt x="7" y="7"/>
                    </a:cubicBezTo>
                    <a:cubicBezTo>
                      <a:pt x="8" y="3"/>
                      <a:pt x="30" y="8"/>
                      <a:pt x="26" y="0"/>
                    </a:cubicBezTo>
                    <a:cubicBezTo>
                      <a:pt x="20" y="5"/>
                      <a:pt x="17" y="4"/>
                      <a:pt x="1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39" name="Freeform 639"/>
              <p:cNvSpPr>
                <a:spLocks noEditPoints="1" noChangeArrowheads="1"/>
              </p:cNvSpPr>
              <p:nvPr/>
            </p:nvSpPr>
            <p:spPr bwMode="auto">
              <a:xfrm>
                <a:off x="5795963" y="2741613"/>
                <a:ext cx="74612" cy="88900"/>
              </a:xfrm>
              <a:custGeom>
                <a:avLst/>
                <a:gdLst>
                  <a:gd name="T0" fmla="*/ 4 w 27"/>
                  <a:gd name="T1" fmla="*/ 31 h 32"/>
                  <a:gd name="T2" fmla="*/ 4 w 27"/>
                  <a:gd name="T3" fmla="*/ 24 h 32"/>
                  <a:gd name="T4" fmla="*/ 2 w 27"/>
                  <a:gd name="T5" fmla="*/ 16 h 32"/>
                  <a:gd name="T6" fmla="*/ 4 w 27"/>
                  <a:gd name="T7" fmla="*/ 7 h 32"/>
                  <a:gd name="T8" fmla="*/ 10 w 27"/>
                  <a:gd name="T9" fmla="*/ 2 h 32"/>
                  <a:gd name="T10" fmla="*/ 12 w 27"/>
                  <a:gd name="T11" fmla="*/ 2 h 32"/>
                  <a:gd name="T12" fmla="*/ 26 w 27"/>
                  <a:gd name="T13" fmla="*/ 0 h 32"/>
                  <a:gd name="T14" fmla="*/ 27 w 27"/>
                  <a:gd name="T15" fmla="*/ 5 h 32"/>
                  <a:gd name="T16" fmla="*/ 8 w 27"/>
                  <a:gd name="T17" fmla="*/ 8 h 32"/>
                  <a:gd name="T18" fmla="*/ 9 w 27"/>
                  <a:gd name="T19" fmla="*/ 12 h 32"/>
                  <a:gd name="T20" fmla="*/ 18 w 27"/>
                  <a:gd name="T21" fmla="*/ 9 h 32"/>
                  <a:gd name="T22" fmla="*/ 21 w 27"/>
                  <a:gd name="T23" fmla="*/ 13 h 32"/>
                  <a:gd name="T24" fmla="*/ 16 w 27"/>
                  <a:gd name="T25" fmla="*/ 14 h 32"/>
                  <a:gd name="T26" fmla="*/ 15 w 27"/>
                  <a:gd name="T27" fmla="*/ 18 h 32"/>
                  <a:gd name="T28" fmla="*/ 16 w 27"/>
                  <a:gd name="T29" fmla="*/ 19 h 32"/>
                  <a:gd name="T30" fmla="*/ 15 w 27"/>
                  <a:gd name="T31" fmla="*/ 20 h 32"/>
                  <a:gd name="T32" fmla="*/ 17 w 27"/>
                  <a:gd name="T33" fmla="*/ 24 h 32"/>
                  <a:gd name="T34" fmla="*/ 17 w 27"/>
                  <a:gd name="T35" fmla="*/ 24 h 32"/>
                  <a:gd name="T36" fmla="*/ 18 w 27"/>
                  <a:gd name="T37" fmla="*/ 25 h 32"/>
                  <a:gd name="T38" fmla="*/ 15 w 27"/>
                  <a:gd name="T39" fmla="*/ 27 h 32"/>
                  <a:gd name="T40" fmla="*/ 11 w 27"/>
                  <a:gd name="T41" fmla="*/ 26 h 32"/>
                  <a:gd name="T42" fmla="*/ 9 w 27"/>
                  <a:gd name="T43" fmla="*/ 20 h 32"/>
                  <a:gd name="T44" fmla="*/ 9 w 27"/>
                  <a:gd name="T45" fmla="*/ 27 h 32"/>
                  <a:gd name="T46" fmla="*/ 6 w 27"/>
                  <a:gd name="T47" fmla="*/ 32 h 32"/>
                  <a:gd name="T48" fmla="*/ 6 w 27"/>
                  <a:gd name="T49" fmla="*/ 8 h 32"/>
                  <a:gd name="T50" fmla="*/ 4 w 27"/>
                  <a:gd name="T51" fmla="*/ 17 h 32"/>
                  <a:gd name="T52" fmla="*/ 6 w 27"/>
                  <a:gd name="T53" fmla="*/ 25 h 32"/>
                  <a:gd name="T54" fmla="*/ 5 w 27"/>
                  <a:gd name="T55" fmla="*/ 29 h 32"/>
                  <a:gd name="T56" fmla="*/ 7 w 27"/>
                  <a:gd name="T57" fmla="*/ 28 h 32"/>
                  <a:gd name="T58" fmla="*/ 7 w 27"/>
                  <a:gd name="T59" fmla="*/ 18 h 32"/>
                  <a:gd name="T60" fmla="*/ 9 w 27"/>
                  <a:gd name="T61" fmla="*/ 17 h 32"/>
                  <a:gd name="T62" fmla="*/ 10 w 27"/>
                  <a:gd name="T63" fmla="*/ 18 h 32"/>
                  <a:gd name="T64" fmla="*/ 13 w 27"/>
                  <a:gd name="T65" fmla="*/ 26 h 32"/>
                  <a:gd name="T66" fmla="*/ 15 w 27"/>
                  <a:gd name="T67" fmla="*/ 25 h 32"/>
                  <a:gd name="T68" fmla="*/ 15 w 27"/>
                  <a:gd name="T69" fmla="*/ 24 h 32"/>
                  <a:gd name="T70" fmla="*/ 11 w 27"/>
                  <a:gd name="T71" fmla="*/ 16 h 32"/>
                  <a:gd name="T72" fmla="*/ 7 w 27"/>
                  <a:gd name="T73" fmla="*/ 13 h 32"/>
                  <a:gd name="T74" fmla="*/ 6 w 27"/>
                  <a:gd name="T75" fmla="*/ 7 h 32"/>
                  <a:gd name="T76" fmla="*/ 12 w 27"/>
                  <a:gd name="T77" fmla="*/ 14 h 32"/>
                  <a:gd name="T78" fmla="*/ 16 w 27"/>
                  <a:gd name="T79" fmla="*/ 12 h 32"/>
                  <a:gd name="T80" fmla="*/ 11 w 27"/>
                  <a:gd name="T81" fmla="*/ 14 h 32"/>
                  <a:gd name="T82" fmla="*/ 9 w 27"/>
                  <a:gd name="T83" fmla="*/ 5 h 32"/>
                  <a:gd name="T84" fmla="*/ 15 w 27"/>
                  <a:gd name="T85" fmla="*/ 5 h 32"/>
                  <a:gd name="T86" fmla="*/ 11 w 27"/>
                  <a:gd name="T87" fmla="*/ 4 h 32"/>
                  <a:gd name="T88" fmla="*/ 20 w 27"/>
                  <a:gd name="T89" fmla="*/ 5 h 32"/>
                  <a:gd name="T90" fmla="*/ 25 w 27"/>
                  <a:gd name="T91" fmla="*/ 3 h 3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7"/>
                  <a:gd name="T139" fmla="*/ 0 h 32"/>
                  <a:gd name="T140" fmla="*/ 27 w 27"/>
                  <a:gd name="T141" fmla="*/ 32 h 3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7" h="32">
                    <a:moveTo>
                      <a:pt x="6" y="32"/>
                    </a:moveTo>
                    <a:cubicBezTo>
                      <a:pt x="6" y="32"/>
                      <a:pt x="5" y="31"/>
                      <a:pt x="4" y="31"/>
                    </a:cubicBezTo>
                    <a:cubicBezTo>
                      <a:pt x="2" y="30"/>
                      <a:pt x="3" y="27"/>
                      <a:pt x="3" y="25"/>
                    </a:cubicBezTo>
                    <a:cubicBezTo>
                      <a:pt x="3" y="25"/>
                      <a:pt x="4" y="25"/>
                      <a:pt x="4" y="24"/>
                    </a:cubicBezTo>
                    <a:cubicBezTo>
                      <a:pt x="4" y="23"/>
                      <a:pt x="4" y="23"/>
                      <a:pt x="3" y="22"/>
                    </a:cubicBezTo>
                    <a:cubicBezTo>
                      <a:pt x="2" y="21"/>
                      <a:pt x="0" y="20"/>
                      <a:pt x="2" y="16"/>
                    </a:cubicBezTo>
                    <a:cubicBezTo>
                      <a:pt x="2" y="15"/>
                      <a:pt x="3" y="13"/>
                      <a:pt x="3" y="12"/>
                    </a:cubicBezTo>
                    <a:cubicBezTo>
                      <a:pt x="3" y="10"/>
                      <a:pt x="3" y="9"/>
                      <a:pt x="4" y="7"/>
                    </a:cubicBezTo>
                    <a:cubicBezTo>
                      <a:pt x="5" y="5"/>
                      <a:pt x="6" y="4"/>
                      <a:pt x="8" y="4"/>
                    </a:cubicBezTo>
                    <a:cubicBezTo>
                      <a:pt x="8" y="3"/>
                      <a:pt x="9" y="3"/>
                      <a:pt x="10" y="2"/>
                    </a:cubicBezTo>
                    <a:cubicBezTo>
                      <a:pt x="10" y="2"/>
                      <a:pt x="10" y="2"/>
                      <a:pt x="10" y="2"/>
                    </a:cubicBezTo>
                    <a:cubicBezTo>
                      <a:pt x="12" y="2"/>
                      <a:pt x="12" y="2"/>
                      <a:pt x="12" y="2"/>
                    </a:cubicBezTo>
                    <a:cubicBezTo>
                      <a:pt x="18" y="4"/>
                      <a:pt x="20" y="4"/>
                      <a:pt x="25" y="0"/>
                    </a:cubicBezTo>
                    <a:cubicBezTo>
                      <a:pt x="26" y="0"/>
                      <a:pt x="26" y="0"/>
                      <a:pt x="26" y="0"/>
                    </a:cubicBezTo>
                    <a:cubicBezTo>
                      <a:pt x="26" y="1"/>
                      <a:pt x="26" y="1"/>
                      <a:pt x="26" y="1"/>
                    </a:cubicBezTo>
                    <a:cubicBezTo>
                      <a:pt x="27" y="2"/>
                      <a:pt x="27" y="4"/>
                      <a:pt x="27" y="5"/>
                    </a:cubicBezTo>
                    <a:cubicBezTo>
                      <a:pt x="25" y="7"/>
                      <a:pt x="20" y="7"/>
                      <a:pt x="15" y="7"/>
                    </a:cubicBezTo>
                    <a:cubicBezTo>
                      <a:pt x="13" y="7"/>
                      <a:pt x="9" y="7"/>
                      <a:pt x="8" y="8"/>
                    </a:cubicBezTo>
                    <a:cubicBezTo>
                      <a:pt x="8" y="11"/>
                      <a:pt x="8" y="12"/>
                      <a:pt x="8" y="12"/>
                    </a:cubicBezTo>
                    <a:cubicBezTo>
                      <a:pt x="8" y="12"/>
                      <a:pt x="9" y="12"/>
                      <a:pt x="9" y="12"/>
                    </a:cubicBezTo>
                    <a:cubicBezTo>
                      <a:pt x="10" y="12"/>
                      <a:pt x="12" y="11"/>
                      <a:pt x="14" y="11"/>
                    </a:cubicBezTo>
                    <a:cubicBezTo>
                      <a:pt x="15" y="10"/>
                      <a:pt x="17" y="9"/>
                      <a:pt x="18" y="9"/>
                    </a:cubicBezTo>
                    <a:cubicBezTo>
                      <a:pt x="19" y="9"/>
                      <a:pt x="20" y="10"/>
                      <a:pt x="20" y="12"/>
                    </a:cubicBezTo>
                    <a:cubicBezTo>
                      <a:pt x="21" y="13"/>
                      <a:pt x="21" y="13"/>
                      <a:pt x="21" y="13"/>
                    </a:cubicBezTo>
                    <a:cubicBezTo>
                      <a:pt x="19" y="13"/>
                      <a:pt x="19" y="13"/>
                      <a:pt x="19" y="13"/>
                    </a:cubicBezTo>
                    <a:cubicBezTo>
                      <a:pt x="18" y="12"/>
                      <a:pt x="18" y="13"/>
                      <a:pt x="16" y="14"/>
                    </a:cubicBezTo>
                    <a:cubicBezTo>
                      <a:pt x="16" y="15"/>
                      <a:pt x="15" y="16"/>
                      <a:pt x="13" y="16"/>
                    </a:cubicBezTo>
                    <a:cubicBezTo>
                      <a:pt x="14" y="16"/>
                      <a:pt x="14" y="17"/>
                      <a:pt x="15" y="18"/>
                    </a:cubicBezTo>
                    <a:cubicBezTo>
                      <a:pt x="15" y="17"/>
                      <a:pt x="16" y="18"/>
                      <a:pt x="16" y="18"/>
                    </a:cubicBezTo>
                    <a:cubicBezTo>
                      <a:pt x="16" y="19"/>
                      <a:pt x="16" y="19"/>
                      <a:pt x="16" y="19"/>
                    </a:cubicBezTo>
                    <a:cubicBezTo>
                      <a:pt x="16" y="19"/>
                      <a:pt x="16" y="20"/>
                      <a:pt x="16" y="20"/>
                    </a:cubicBezTo>
                    <a:cubicBezTo>
                      <a:pt x="15" y="20"/>
                      <a:pt x="15" y="20"/>
                      <a:pt x="15" y="20"/>
                    </a:cubicBezTo>
                    <a:cubicBezTo>
                      <a:pt x="16" y="20"/>
                      <a:pt x="16" y="20"/>
                      <a:pt x="16" y="20"/>
                    </a:cubicBezTo>
                    <a:cubicBezTo>
                      <a:pt x="16" y="21"/>
                      <a:pt x="17" y="23"/>
                      <a:pt x="17" y="24"/>
                    </a:cubicBezTo>
                    <a:cubicBezTo>
                      <a:pt x="16" y="24"/>
                      <a:pt x="16" y="24"/>
                      <a:pt x="16" y="24"/>
                    </a:cubicBezTo>
                    <a:cubicBezTo>
                      <a:pt x="17" y="24"/>
                      <a:pt x="17" y="24"/>
                      <a:pt x="17" y="24"/>
                    </a:cubicBezTo>
                    <a:cubicBezTo>
                      <a:pt x="17" y="24"/>
                      <a:pt x="17" y="24"/>
                      <a:pt x="17" y="24"/>
                    </a:cubicBezTo>
                    <a:cubicBezTo>
                      <a:pt x="17" y="24"/>
                      <a:pt x="18" y="24"/>
                      <a:pt x="18" y="25"/>
                    </a:cubicBezTo>
                    <a:cubicBezTo>
                      <a:pt x="18" y="26"/>
                      <a:pt x="17" y="26"/>
                      <a:pt x="16" y="26"/>
                    </a:cubicBezTo>
                    <a:cubicBezTo>
                      <a:pt x="16" y="27"/>
                      <a:pt x="15" y="27"/>
                      <a:pt x="15" y="27"/>
                    </a:cubicBezTo>
                    <a:cubicBezTo>
                      <a:pt x="14" y="27"/>
                      <a:pt x="14" y="28"/>
                      <a:pt x="13" y="28"/>
                    </a:cubicBezTo>
                    <a:cubicBezTo>
                      <a:pt x="13" y="28"/>
                      <a:pt x="12" y="28"/>
                      <a:pt x="11" y="26"/>
                    </a:cubicBezTo>
                    <a:cubicBezTo>
                      <a:pt x="11" y="26"/>
                      <a:pt x="10" y="23"/>
                      <a:pt x="9" y="21"/>
                    </a:cubicBezTo>
                    <a:cubicBezTo>
                      <a:pt x="9" y="20"/>
                      <a:pt x="9" y="20"/>
                      <a:pt x="9" y="20"/>
                    </a:cubicBezTo>
                    <a:cubicBezTo>
                      <a:pt x="8" y="21"/>
                      <a:pt x="8" y="25"/>
                      <a:pt x="9" y="26"/>
                    </a:cubicBezTo>
                    <a:cubicBezTo>
                      <a:pt x="9" y="27"/>
                      <a:pt x="9" y="27"/>
                      <a:pt x="9" y="27"/>
                    </a:cubicBezTo>
                    <a:cubicBezTo>
                      <a:pt x="9" y="29"/>
                      <a:pt x="9" y="30"/>
                      <a:pt x="8" y="31"/>
                    </a:cubicBezTo>
                    <a:cubicBezTo>
                      <a:pt x="7" y="31"/>
                      <a:pt x="7" y="32"/>
                      <a:pt x="6" y="32"/>
                    </a:cubicBezTo>
                    <a:close/>
                    <a:moveTo>
                      <a:pt x="6" y="7"/>
                    </a:moveTo>
                    <a:cubicBezTo>
                      <a:pt x="6" y="8"/>
                      <a:pt x="6" y="8"/>
                      <a:pt x="6" y="8"/>
                    </a:cubicBezTo>
                    <a:cubicBezTo>
                      <a:pt x="5" y="9"/>
                      <a:pt x="5" y="11"/>
                      <a:pt x="5" y="12"/>
                    </a:cubicBezTo>
                    <a:cubicBezTo>
                      <a:pt x="5" y="14"/>
                      <a:pt x="4" y="16"/>
                      <a:pt x="4" y="17"/>
                    </a:cubicBezTo>
                    <a:cubicBezTo>
                      <a:pt x="2" y="19"/>
                      <a:pt x="3" y="20"/>
                      <a:pt x="4" y="21"/>
                    </a:cubicBezTo>
                    <a:cubicBezTo>
                      <a:pt x="5" y="21"/>
                      <a:pt x="6" y="22"/>
                      <a:pt x="6" y="25"/>
                    </a:cubicBezTo>
                    <a:cubicBezTo>
                      <a:pt x="5" y="25"/>
                      <a:pt x="5" y="25"/>
                      <a:pt x="5" y="26"/>
                    </a:cubicBezTo>
                    <a:cubicBezTo>
                      <a:pt x="5" y="28"/>
                      <a:pt x="4" y="29"/>
                      <a:pt x="5" y="29"/>
                    </a:cubicBezTo>
                    <a:cubicBezTo>
                      <a:pt x="6" y="30"/>
                      <a:pt x="6" y="30"/>
                      <a:pt x="6" y="29"/>
                    </a:cubicBezTo>
                    <a:cubicBezTo>
                      <a:pt x="6" y="29"/>
                      <a:pt x="7" y="29"/>
                      <a:pt x="7" y="28"/>
                    </a:cubicBezTo>
                    <a:cubicBezTo>
                      <a:pt x="7" y="27"/>
                      <a:pt x="7" y="27"/>
                      <a:pt x="7" y="27"/>
                    </a:cubicBezTo>
                    <a:cubicBezTo>
                      <a:pt x="6" y="23"/>
                      <a:pt x="6" y="20"/>
                      <a:pt x="7" y="18"/>
                    </a:cubicBezTo>
                    <a:cubicBezTo>
                      <a:pt x="8" y="17"/>
                      <a:pt x="8" y="17"/>
                      <a:pt x="9" y="17"/>
                    </a:cubicBezTo>
                    <a:cubicBezTo>
                      <a:pt x="9" y="17"/>
                      <a:pt x="9" y="17"/>
                      <a:pt x="9" y="17"/>
                    </a:cubicBezTo>
                    <a:cubicBezTo>
                      <a:pt x="11" y="17"/>
                      <a:pt x="11" y="17"/>
                      <a:pt x="11" y="17"/>
                    </a:cubicBezTo>
                    <a:cubicBezTo>
                      <a:pt x="10" y="18"/>
                      <a:pt x="10" y="18"/>
                      <a:pt x="10" y="18"/>
                    </a:cubicBezTo>
                    <a:cubicBezTo>
                      <a:pt x="11" y="19"/>
                      <a:pt x="11" y="20"/>
                      <a:pt x="11" y="20"/>
                    </a:cubicBezTo>
                    <a:cubicBezTo>
                      <a:pt x="12" y="23"/>
                      <a:pt x="13" y="25"/>
                      <a:pt x="13" y="26"/>
                    </a:cubicBezTo>
                    <a:cubicBezTo>
                      <a:pt x="13" y="26"/>
                      <a:pt x="14" y="26"/>
                      <a:pt x="14" y="25"/>
                    </a:cubicBezTo>
                    <a:cubicBezTo>
                      <a:pt x="14" y="25"/>
                      <a:pt x="15" y="25"/>
                      <a:pt x="15" y="25"/>
                    </a:cubicBezTo>
                    <a:cubicBezTo>
                      <a:pt x="15" y="25"/>
                      <a:pt x="15" y="25"/>
                      <a:pt x="15" y="24"/>
                    </a:cubicBezTo>
                    <a:cubicBezTo>
                      <a:pt x="15" y="24"/>
                      <a:pt x="15" y="24"/>
                      <a:pt x="15" y="24"/>
                    </a:cubicBezTo>
                    <a:cubicBezTo>
                      <a:pt x="15" y="24"/>
                      <a:pt x="14" y="22"/>
                      <a:pt x="14" y="21"/>
                    </a:cubicBezTo>
                    <a:cubicBezTo>
                      <a:pt x="13" y="19"/>
                      <a:pt x="12" y="17"/>
                      <a:pt x="11" y="16"/>
                    </a:cubicBezTo>
                    <a:cubicBezTo>
                      <a:pt x="10" y="14"/>
                      <a:pt x="10" y="14"/>
                      <a:pt x="10" y="14"/>
                    </a:cubicBezTo>
                    <a:cubicBezTo>
                      <a:pt x="8" y="14"/>
                      <a:pt x="7" y="14"/>
                      <a:pt x="7" y="13"/>
                    </a:cubicBezTo>
                    <a:cubicBezTo>
                      <a:pt x="6" y="12"/>
                      <a:pt x="6" y="10"/>
                      <a:pt x="6" y="7"/>
                    </a:cubicBezTo>
                    <a:cubicBezTo>
                      <a:pt x="6" y="7"/>
                      <a:pt x="6" y="7"/>
                      <a:pt x="6" y="7"/>
                    </a:cubicBezTo>
                    <a:close/>
                    <a:moveTo>
                      <a:pt x="11" y="14"/>
                    </a:moveTo>
                    <a:cubicBezTo>
                      <a:pt x="12" y="14"/>
                      <a:pt x="12" y="14"/>
                      <a:pt x="12" y="14"/>
                    </a:cubicBezTo>
                    <a:cubicBezTo>
                      <a:pt x="13" y="14"/>
                      <a:pt x="14" y="14"/>
                      <a:pt x="15" y="13"/>
                    </a:cubicBezTo>
                    <a:cubicBezTo>
                      <a:pt x="15" y="12"/>
                      <a:pt x="15" y="12"/>
                      <a:pt x="16" y="12"/>
                    </a:cubicBezTo>
                    <a:cubicBezTo>
                      <a:pt x="15" y="12"/>
                      <a:pt x="15" y="12"/>
                      <a:pt x="14" y="13"/>
                    </a:cubicBezTo>
                    <a:cubicBezTo>
                      <a:pt x="13" y="13"/>
                      <a:pt x="12" y="14"/>
                      <a:pt x="11" y="14"/>
                    </a:cubicBezTo>
                    <a:close/>
                    <a:moveTo>
                      <a:pt x="11" y="4"/>
                    </a:moveTo>
                    <a:cubicBezTo>
                      <a:pt x="10" y="5"/>
                      <a:pt x="9" y="5"/>
                      <a:pt x="9" y="5"/>
                    </a:cubicBezTo>
                    <a:cubicBezTo>
                      <a:pt x="8" y="6"/>
                      <a:pt x="8" y="6"/>
                      <a:pt x="7" y="6"/>
                    </a:cubicBezTo>
                    <a:cubicBezTo>
                      <a:pt x="9" y="5"/>
                      <a:pt x="12" y="5"/>
                      <a:pt x="15" y="5"/>
                    </a:cubicBezTo>
                    <a:cubicBezTo>
                      <a:pt x="16" y="5"/>
                      <a:pt x="16" y="5"/>
                      <a:pt x="16" y="5"/>
                    </a:cubicBezTo>
                    <a:cubicBezTo>
                      <a:pt x="15" y="5"/>
                      <a:pt x="13" y="5"/>
                      <a:pt x="11" y="4"/>
                    </a:cubicBezTo>
                    <a:close/>
                    <a:moveTo>
                      <a:pt x="25" y="3"/>
                    </a:moveTo>
                    <a:cubicBezTo>
                      <a:pt x="24" y="4"/>
                      <a:pt x="22" y="5"/>
                      <a:pt x="20" y="5"/>
                    </a:cubicBezTo>
                    <a:cubicBezTo>
                      <a:pt x="23" y="5"/>
                      <a:pt x="25" y="5"/>
                      <a:pt x="25" y="4"/>
                    </a:cubicBezTo>
                    <a:cubicBezTo>
                      <a:pt x="25" y="3"/>
                      <a:pt x="25" y="3"/>
                      <a:pt x="25"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0" name="Freeform 640"/>
              <p:cNvSpPr>
                <a:spLocks noChangeArrowheads="1"/>
              </p:cNvSpPr>
              <p:nvPr/>
            </p:nvSpPr>
            <p:spPr bwMode="auto">
              <a:xfrm>
                <a:off x="5737225" y="2835275"/>
                <a:ext cx="12700" cy="7938"/>
              </a:xfrm>
              <a:custGeom>
                <a:avLst/>
                <a:gdLst>
                  <a:gd name="T0" fmla="*/ 0 w 5"/>
                  <a:gd name="T1" fmla="*/ 1 h 3"/>
                  <a:gd name="T2" fmla="*/ 5 w 5"/>
                  <a:gd name="T3" fmla="*/ 2 h 3"/>
                  <a:gd name="T4" fmla="*/ 0 w 5"/>
                  <a:gd name="T5" fmla="*/ 1 h 3"/>
                  <a:gd name="T6" fmla="*/ 0 60000 65536"/>
                  <a:gd name="T7" fmla="*/ 0 60000 65536"/>
                  <a:gd name="T8" fmla="*/ 0 60000 65536"/>
                  <a:gd name="T9" fmla="*/ 0 w 5"/>
                  <a:gd name="T10" fmla="*/ 0 h 3"/>
                  <a:gd name="T11" fmla="*/ 5 w 5"/>
                  <a:gd name="T12" fmla="*/ 3 h 3"/>
                </a:gdLst>
                <a:ahLst/>
                <a:cxnLst>
                  <a:cxn ang="T6">
                    <a:pos x="T0" y="T1"/>
                  </a:cxn>
                  <a:cxn ang="T7">
                    <a:pos x="T2" y="T3"/>
                  </a:cxn>
                  <a:cxn ang="T8">
                    <a:pos x="T4" y="T5"/>
                  </a:cxn>
                </a:cxnLst>
                <a:rect l="T9" t="T10" r="T11" b="T12"/>
                <a:pathLst>
                  <a:path w="5" h="3">
                    <a:moveTo>
                      <a:pt x="0" y="1"/>
                    </a:moveTo>
                    <a:cubicBezTo>
                      <a:pt x="1" y="1"/>
                      <a:pt x="4" y="0"/>
                      <a:pt x="5" y="2"/>
                    </a:cubicBezTo>
                    <a:cubicBezTo>
                      <a:pt x="3" y="2"/>
                      <a:pt x="1" y="3"/>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1" name="Freeform 641"/>
              <p:cNvSpPr>
                <a:spLocks noChangeArrowheads="1"/>
              </p:cNvSpPr>
              <p:nvPr/>
            </p:nvSpPr>
            <p:spPr bwMode="auto">
              <a:xfrm>
                <a:off x="5730875" y="2835275"/>
                <a:ext cx="22225" cy="7938"/>
              </a:xfrm>
              <a:custGeom>
                <a:avLst/>
                <a:gdLst>
                  <a:gd name="T0" fmla="*/ 4 w 8"/>
                  <a:gd name="T1" fmla="*/ 3 h 3"/>
                  <a:gd name="T2" fmla="*/ 1 w 8"/>
                  <a:gd name="T3" fmla="*/ 2 h 3"/>
                  <a:gd name="T4" fmla="*/ 0 w 8"/>
                  <a:gd name="T5" fmla="*/ 0 h 3"/>
                  <a:gd name="T6" fmla="*/ 2 w 8"/>
                  <a:gd name="T7" fmla="*/ 0 h 3"/>
                  <a:gd name="T8" fmla="*/ 3 w 8"/>
                  <a:gd name="T9" fmla="*/ 0 h 3"/>
                  <a:gd name="T10" fmla="*/ 5 w 8"/>
                  <a:gd name="T11" fmla="*/ 0 h 3"/>
                  <a:gd name="T12" fmla="*/ 7 w 8"/>
                  <a:gd name="T13" fmla="*/ 1 h 3"/>
                  <a:gd name="T14" fmla="*/ 8 w 8"/>
                  <a:gd name="T15" fmla="*/ 2 h 3"/>
                  <a:gd name="T16" fmla="*/ 7 w 8"/>
                  <a:gd name="T17" fmla="*/ 3 h 3"/>
                  <a:gd name="T18" fmla="*/ 4 w 8"/>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3"/>
                  <a:gd name="T32" fmla="*/ 8 w 8"/>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3">
                    <a:moveTo>
                      <a:pt x="4" y="3"/>
                    </a:moveTo>
                    <a:cubicBezTo>
                      <a:pt x="3" y="3"/>
                      <a:pt x="2" y="3"/>
                      <a:pt x="1" y="2"/>
                    </a:cubicBezTo>
                    <a:cubicBezTo>
                      <a:pt x="0" y="0"/>
                      <a:pt x="0" y="0"/>
                      <a:pt x="0" y="0"/>
                    </a:cubicBezTo>
                    <a:cubicBezTo>
                      <a:pt x="2" y="0"/>
                      <a:pt x="2" y="0"/>
                      <a:pt x="2" y="0"/>
                    </a:cubicBezTo>
                    <a:cubicBezTo>
                      <a:pt x="2" y="0"/>
                      <a:pt x="2" y="0"/>
                      <a:pt x="3" y="0"/>
                    </a:cubicBezTo>
                    <a:cubicBezTo>
                      <a:pt x="3" y="0"/>
                      <a:pt x="4" y="0"/>
                      <a:pt x="5" y="0"/>
                    </a:cubicBezTo>
                    <a:cubicBezTo>
                      <a:pt x="5" y="0"/>
                      <a:pt x="7" y="0"/>
                      <a:pt x="7" y="1"/>
                    </a:cubicBezTo>
                    <a:cubicBezTo>
                      <a:pt x="8" y="2"/>
                      <a:pt x="8" y="2"/>
                      <a:pt x="8" y="2"/>
                    </a:cubicBezTo>
                    <a:cubicBezTo>
                      <a:pt x="7" y="3"/>
                      <a:pt x="7" y="3"/>
                      <a:pt x="7" y="3"/>
                    </a:cubicBezTo>
                    <a:cubicBezTo>
                      <a:pt x="6" y="3"/>
                      <a:pt x="5" y="3"/>
                      <a:pt x="4"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2" name="Freeform 642"/>
              <p:cNvSpPr>
                <a:spLocks noChangeArrowheads="1"/>
              </p:cNvSpPr>
              <p:nvPr/>
            </p:nvSpPr>
            <p:spPr bwMode="auto">
              <a:xfrm>
                <a:off x="5756275" y="2851150"/>
                <a:ext cx="11113" cy="7938"/>
              </a:xfrm>
              <a:custGeom>
                <a:avLst/>
                <a:gdLst>
                  <a:gd name="T0" fmla="*/ 1 w 4"/>
                  <a:gd name="T1" fmla="*/ 0 h 3"/>
                  <a:gd name="T2" fmla="*/ 2 w 4"/>
                  <a:gd name="T3" fmla="*/ 3 h 3"/>
                  <a:gd name="T4" fmla="*/ 0 w 4"/>
                  <a:gd name="T5" fmla="*/ 0 h 3"/>
                  <a:gd name="T6" fmla="*/ 0 w 4"/>
                  <a:gd name="T7" fmla="*/ 0 h 3"/>
                  <a:gd name="T8" fmla="*/ 1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0"/>
                    </a:moveTo>
                    <a:cubicBezTo>
                      <a:pt x="4" y="0"/>
                      <a:pt x="4" y="1"/>
                      <a:pt x="2" y="3"/>
                    </a:cubicBezTo>
                    <a:cubicBezTo>
                      <a:pt x="2" y="1"/>
                      <a:pt x="1" y="1"/>
                      <a:pt x="0" y="0"/>
                    </a:cubicBezTo>
                    <a:cubicBezTo>
                      <a:pt x="0" y="0"/>
                      <a:pt x="0" y="0"/>
                      <a:pt x="0" y="0"/>
                    </a:cubicBezTo>
                    <a:cubicBezTo>
                      <a:pt x="0" y="0"/>
                      <a:pt x="1" y="0"/>
                      <a:pt x="1"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3" name="Freeform 643"/>
              <p:cNvSpPr>
                <a:spLocks noChangeArrowheads="1"/>
              </p:cNvSpPr>
              <p:nvPr/>
            </p:nvSpPr>
            <p:spPr bwMode="auto">
              <a:xfrm>
                <a:off x="5753100" y="2849563"/>
                <a:ext cx="15875" cy="12700"/>
              </a:xfrm>
              <a:custGeom>
                <a:avLst/>
                <a:gdLst>
                  <a:gd name="T0" fmla="*/ 3 w 6"/>
                  <a:gd name="T1" fmla="*/ 5 h 5"/>
                  <a:gd name="T2" fmla="*/ 3 w 6"/>
                  <a:gd name="T3" fmla="*/ 4 h 5"/>
                  <a:gd name="T4" fmla="*/ 1 w 6"/>
                  <a:gd name="T5" fmla="*/ 2 h 5"/>
                  <a:gd name="T6" fmla="*/ 0 w 6"/>
                  <a:gd name="T7" fmla="*/ 2 h 5"/>
                  <a:gd name="T8" fmla="*/ 0 w 6"/>
                  <a:gd name="T9" fmla="*/ 0 h 5"/>
                  <a:gd name="T10" fmla="*/ 3 w 6"/>
                  <a:gd name="T11" fmla="*/ 0 h 5"/>
                  <a:gd name="T12" fmla="*/ 5 w 6"/>
                  <a:gd name="T13" fmla="*/ 1 h 5"/>
                  <a:gd name="T14" fmla="*/ 4 w 6"/>
                  <a:gd name="T15" fmla="*/ 4 h 5"/>
                  <a:gd name="T16" fmla="*/ 3 w 6"/>
                  <a:gd name="T17" fmla="*/ 5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5"/>
                  <a:gd name="T29" fmla="*/ 6 w 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5">
                    <a:moveTo>
                      <a:pt x="3" y="5"/>
                    </a:moveTo>
                    <a:cubicBezTo>
                      <a:pt x="3" y="4"/>
                      <a:pt x="3" y="4"/>
                      <a:pt x="3" y="4"/>
                    </a:cubicBezTo>
                    <a:cubicBezTo>
                      <a:pt x="2" y="3"/>
                      <a:pt x="2" y="3"/>
                      <a:pt x="1" y="2"/>
                    </a:cubicBezTo>
                    <a:cubicBezTo>
                      <a:pt x="0" y="2"/>
                      <a:pt x="0" y="2"/>
                      <a:pt x="0" y="2"/>
                    </a:cubicBezTo>
                    <a:cubicBezTo>
                      <a:pt x="0" y="0"/>
                      <a:pt x="0" y="0"/>
                      <a:pt x="0" y="0"/>
                    </a:cubicBezTo>
                    <a:cubicBezTo>
                      <a:pt x="3" y="0"/>
                      <a:pt x="3" y="0"/>
                      <a:pt x="3" y="0"/>
                    </a:cubicBezTo>
                    <a:cubicBezTo>
                      <a:pt x="5" y="0"/>
                      <a:pt x="5" y="0"/>
                      <a:pt x="5" y="1"/>
                    </a:cubicBezTo>
                    <a:cubicBezTo>
                      <a:pt x="6" y="2"/>
                      <a:pt x="6" y="3"/>
                      <a:pt x="4" y="4"/>
                    </a:cubicBezTo>
                    <a:lnTo>
                      <a:pt x="3"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4" name="Freeform 644"/>
              <p:cNvSpPr>
                <a:spLocks noChangeArrowheads="1"/>
              </p:cNvSpPr>
              <p:nvPr/>
            </p:nvSpPr>
            <p:spPr bwMode="auto">
              <a:xfrm>
                <a:off x="5802313" y="2862263"/>
                <a:ext cx="19050" cy="14287"/>
              </a:xfrm>
              <a:custGeom>
                <a:avLst/>
                <a:gdLst>
                  <a:gd name="T0" fmla="*/ 4 w 7"/>
                  <a:gd name="T1" fmla="*/ 0 h 5"/>
                  <a:gd name="T2" fmla="*/ 7 w 7"/>
                  <a:gd name="T3" fmla="*/ 4 h 5"/>
                  <a:gd name="T4" fmla="*/ 0 w 7"/>
                  <a:gd name="T5" fmla="*/ 1 h 5"/>
                  <a:gd name="T6" fmla="*/ 4 w 7"/>
                  <a:gd name="T7" fmla="*/ 0 h 5"/>
                  <a:gd name="T8" fmla="*/ 0 60000 65536"/>
                  <a:gd name="T9" fmla="*/ 0 60000 65536"/>
                  <a:gd name="T10" fmla="*/ 0 60000 65536"/>
                  <a:gd name="T11" fmla="*/ 0 60000 65536"/>
                  <a:gd name="T12" fmla="*/ 0 w 7"/>
                  <a:gd name="T13" fmla="*/ 0 h 5"/>
                  <a:gd name="T14" fmla="*/ 7 w 7"/>
                  <a:gd name="T15" fmla="*/ 5 h 5"/>
                </a:gdLst>
                <a:ahLst/>
                <a:cxnLst>
                  <a:cxn ang="T8">
                    <a:pos x="T0" y="T1"/>
                  </a:cxn>
                  <a:cxn ang="T9">
                    <a:pos x="T2" y="T3"/>
                  </a:cxn>
                  <a:cxn ang="T10">
                    <a:pos x="T4" y="T5"/>
                  </a:cxn>
                  <a:cxn ang="T11">
                    <a:pos x="T6" y="T7"/>
                  </a:cxn>
                </a:cxnLst>
                <a:rect l="T12" t="T13" r="T14" b="T15"/>
                <a:pathLst>
                  <a:path w="7" h="5">
                    <a:moveTo>
                      <a:pt x="4" y="0"/>
                    </a:moveTo>
                    <a:cubicBezTo>
                      <a:pt x="5" y="1"/>
                      <a:pt x="7" y="2"/>
                      <a:pt x="7" y="4"/>
                    </a:cubicBezTo>
                    <a:cubicBezTo>
                      <a:pt x="6" y="5"/>
                      <a:pt x="1" y="3"/>
                      <a:pt x="0" y="1"/>
                    </a:cubicBezTo>
                    <a:cubicBezTo>
                      <a:pt x="1" y="1"/>
                      <a:pt x="3" y="0"/>
                      <a:pt x="4"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5" name="Freeform 645"/>
              <p:cNvSpPr>
                <a:spLocks noEditPoints="1" noChangeArrowheads="1"/>
              </p:cNvSpPr>
              <p:nvPr/>
            </p:nvSpPr>
            <p:spPr bwMode="auto">
              <a:xfrm>
                <a:off x="5799138" y="2859088"/>
                <a:ext cx="26987" cy="17462"/>
              </a:xfrm>
              <a:custGeom>
                <a:avLst/>
                <a:gdLst>
                  <a:gd name="T0" fmla="*/ 7 w 10"/>
                  <a:gd name="T1" fmla="*/ 6 h 6"/>
                  <a:gd name="T2" fmla="*/ 0 w 10"/>
                  <a:gd name="T3" fmla="*/ 2 h 6"/>
                  <a:gd name="T4" fmla="*/ 0 w 10"/>
                  <a:gd name="T5" fmla="*/ 1 h 6"/>
                  <a:gd name="T6" fmla="*/ 1 w 10"/>
                  <a:gd name="T7" fmla="*/ 1 h 6"/>
                  <a:gd name="T8" fmla="*/ 2 w 10"/>
                  <a:gd name="T9" fmla="*/ 1 h 6"/>
                  <a:gd name="T10" fmla="*/ 5 w 10"/>
                  <a:gd name="T11" fmla="*/ 0 h 6"/>
                  <a:gd name="T12" fmla="*/ 5 w 10"/>
                  <a:gd name="T13" fmla="*/ 1 h 6"/>
                  <a:gd name="T14" fmla="*/ 9 w 10"/>
                  <a:gd name="T15" fmla="*/ 4 h 6"/>
                  <a:gd name="T16" fmla="*/ 10 w 10"/>
                  <a:gd name="T17" fmla="*/ 5 h 6"/>
                  <a:gd name="T18" fmla="*/ 9 w 10"/>
                  <a:gd name="T19" fmla="*/ 5 h 6"/>
                  <a:gd name="T20" fmla="*/ 7 w 10"/>
                  <a:gd name="T21" fmla="*/ 6 h 6"/>
                  <a:gd name="T22" fmla="*/ 3 w 10"/>
                  <a:gd name="T23" fmla="*/ 3 h 6"/>
                  <a:gd name="T24" fmla="*/ 7 w 10"/>
                  <a:gd name="T25" fmla="*/ 4 h 6"/>
                  <a:gd name="T26" fmla="*/ 5 w 10"/>
                  <a:gd name="T27" fmla="*/ 2 h 6"/>
                  <a:gd name="T28" fmla="*/ 3 w 10"/>
                  <a:gd name="T29" fmla="*/ 3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6"/>
                  <a:gd name="T47" fmla="*/ 10 w 10"/>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6">
                    <a:moveTo>
                      <a:pt x="7" y="6"/>
                    </a:moveTo>
                    <a:cubicBezTo>
                      <a:pt x="5" y="6"/>
                      <a:pt x="1" y="4"/>
                      <a:pt x="0" y="2"/>
                    </a:cubicBezTo>
                    <a:cubicBezTo>
                      <a:pt x="0" y="1"/>
                      <a:pt x="0" y="1"/>
                      <a:pt x="0" y="1"/>
                    </a:cubicBezTo>
                    <a:cubicBezTo>
                      <a:pt x="1" y="1"/>
                      <a:pt x="1" y="1"/>
                      <a:pt x="1" y="1"/>
                    </a:cubicBezTo>
                    <a:cubicBezTo>
                      <a:pt x="2" y="1"/>
                      <a:pt x="2" y="1"/>
                      <a:pt x="2" y="1"/>
                    </a:cubicBezTo>
                    <a:cubicBezTo>
                      <a:pt x="3" y="1"/>
                      <a:pt x="4" y="0"/>
                      <a:pt x="5" y="0"/>
                    </a:cubicBezTo>
                    <a:cubicBezTo>
                      <a:pt x="5" y="1"/>
                      <a:pt x="5" y="1"/>
                      <a:pt x="5" y="1"/>
                    </a:cubicBezTo>
                    <a:cubicBezTo>
                      <a:pt x="7" y="1"/>
                      <a:pt x="8" y="3"/>
                      <a:pt x="9" y="4"/>
                    </a:cubicBezTo>
                    <a:cubicBezTo>
                      <a:pt x="10" y="5"/>
                      <a:pt x="10" y="5"/>
                      <a:pt x="10" y="5"/>
                    </a:cubicBezTo>
                    <a:cubicBezTo>
                      <a:pt x="9" y="5"/>
                      <a:pt x="9" y="5"/>
                      <a:pt x="9" y="5"/>
                    </a:cubicBezTo>
                    <a:cubicBezTo>
                      <a:pt x="8" y="6"/>
                      <a:pt x="8" y="6"/>
                      <a:pt x="7" y="6"/>
                    </a:cubicBezTo>
                    <a:close/>
                    <a:moveTo>
                      <a:pt x="3" y="3"/>
                    </a:moveTo>
                    <a:cubicBezTo>
                      <a:pt x="4" y="3"/>
                      <a:pt x="6" y="4"/>
                      <a:pt x="7" y="4"/>
                    </a:cubicBezTo>
                    <a:cubicBezTo>
                      <a:pt x="6" y="3"/>
                      <a:pt x="5" y="3"/>
                      <a:pt x="5" y="2"/>
                    </a:cubicBezTo>
                    <a:cubicBezTo>
                      <a:pt x="4" y="2"/>
                      <a:pt x="4" y="3"/>
                      <a:pt x="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6" name="Freeform 646"/>
              <p:cNvSpPr>
                <a:spLocks noChangeArrowheads="1"/>
              </p:cNvSpPr>
              <p:nvPr/>
            </p:nvSpPr>
            <p:spPr bwMode="auto">
              <a:xfrm>
                <a:off x="5813425" y="2849563"/>
                <a:ext cx="34925" cy="12700"/>
              </a:xfrm>
              <a:custGeom>
                <a:avLst/>
                <a:gdLst>
                  <a:gd name="T0" fmla="*/ 0 w 13"/>
                  <a:gd name="T1" fmla="*/ 2 h 5"/>
                  <a:gd name="T2" fmla="*/ 11 w 13"/>
                  <a:gd name="T3" fmla="*/ 0 h 5"/>
                  <a:gd name="T4" fmla="*/ 0 w 13"/>
                  <a:gd name="T5" fmla="*/ 3 h 5"/>
                  <a:gd name="T6" fmla="*/ 0 w 13"/>
                  <a:gd name="T7" fmla="*/ 2 h 5"/>
                  <a:gd name="T8" fmla="*/ 0 60000 65536"/>
                  <a:gd name="T9" fmla="*/ 0 60000 65536"/>
                  <a:gd name="T10" fmla="*/ 0 60000 65536"/>
                  <a:gd name="T11" fmla="*/ 0 60000 65536"/>
                  <a:gd name="T12" fmla="*/ 0 w 13"/>
                  <a:gd name="T13" fmla="*/ 0 h 5"/>
                  <a:gd name="T14" fmla="*/ 13 w 13"/>
                  <a:gd name="T15" fmla="*/ 5 h 5"/>
                </a:gdLst>
                <a:ahLst/>
                <a:cxnLst>
                  <a:cxn ang="T8">
                    <a:pos x="T0" y="T1"/>
                  </a:cxn>
                  <a:cxn ang="T9">
                    <a:pos x="T2" y="T3"/>
                  </a:cxn>
                  <a:cxn ang="T10">
                    <a:pos x="T4" y="T5"/>
                  </a:cxn>
                  <a:cxn ang="T11">
                    <a:pos x="T6" y="T7"/>
                  </a:cxn>
                </a:cxnLst>
                <a:rect l="T12" t="T13" r="T14" b="T15"/>
                <a:pathLst>
                  <a:path w="13" h="5">
                    <a:moveTo>
                      <a:pt x="0" y="2"/>
                    </a:moveTo>
                    <a:cubicBezTo>
                      <a:pt x="2" y="0"/>
                      <a:pt x="11" y="5"/>
                      <a:pt x="11" y="0"/>
                    </a:cubicBezTo>
                    <a:cubicBezTo>
                      <a:pt x="13" y="5"/>
                      <a:pt x="2" y="4"/>
                      <a:pt x="0" y="3"/>
                    </a:cubicBezTo>
                    <a:cubicBezTo>
                      <a:pt x="0" y="3"/>
                      <a:pt x="0" y="3"/>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7" name="Freeform 647"/>
              <p:cNvSpPr>
                <a:spLocks noEditPoints="1" noChangeArrowheads="1"/>
              </p:cNvSpPr>
              <p:nvPr/>
            </p:nvSpPr>
            <p:spPr bwMode="auto">
              <a:xfrm>
                <a:off x="5807075" y="2838450"/>
                <a:ext cx="41275" cy="23813"/>
              </a:xfrm>
              <a:custGeom>
                <a:avLst/>
                <a:gdLst>
                  <a:gd name="T0" fmla="*/ 7 w 15"/>
                  <a:gd name="T1" fmla="*/ 9 h 9"/>
                  <a:gd name="T2" fmla="*/ 1 w 15"/>
                  <a:gd name="T3" fmla="*/ 8 h 9"/>
                  <a:gd name="T4" fmla="*/ 0 w 15"/>
                  <a:gd name="T5" fmla="*/ 8 h 9"/>
                  <a:gd name="T6" fmla="*/ 1 w 15"/>
                  <a:gd name="T7" fmla="*/ 7 h 9"/>
                  <a:gd name="T8" fmla="*/ 1 w 15"/>
                  <a:gd name="T9" fmla="*/ 6 h 9"/>
                  <a:gd name="T10" fmla="*/ 1 w 15"/>
                  <a:gd name="T11" fmla="*/ 6 h 9"/>
                  <a:gd name="T12" fmla="*/ 1 w 15"/>
                  <a:gd name="T13" fmla="*/ 5 h 9"/>
                  <a:gd name="T14" fmla="*/ 7 w 15"/>
                  <a:gd name="T15" fmla="*/ 5 h 9"/>
                  <a:gd name="T16" fmla="*/ 11 w 15"/>
                  <a:gd name="T17" fmla="*/ 6 h 9"/>
                  <a:gd name="T18" fmla="*/ 12 w 15"/>
                  <a:gd name="T19" fmla="*/ 4 h 9"/>
                  <a:gd name="T20" fmla="*/ 13 w 15"/>
                  <a:gd name="T21" fmla="*/ 0 h 9"/>
                  <a:gd name="T22" fmla="*/ 14 w 15"/>
                  <a:gd name="T23" fmla="*/ 4 h 9"/>
                  <a:gd name="T24" fmla="*/ 14 w 15"/>
                  <a:gd name="T25" fmla="*/ 7 h 9"/>
                  <a:gd name="T26" fmla="*/ 7 w 15"/>
                  <a:gd name="T27" fmla="*/ 9 h 9"/>
                  <a:gd name="T28" fmla="*/ 3 w 15"/>
                  <a:gd name="T29" fmla="*/ 7 h 9"/>
                  <a:gd name="T30" fmla="*/ 5 w 15"/>
                  <a:gd name="T31" fmla="*/ 7 h 9"/>
                  <a:gd name="T32" fmla="*/ 3 w 15"/>
                  <a:gd name="T33" fmla="*/ 7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9"/>
                  <a:gd name="T53" fmla="*/ 15 w 15"/>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9">
                    <a:moveTo>
                      <a:pt x="7" y="9"/>
                    </a:moveTo>
                    <a:cubicBezTo>
                      <a:pt x="5" y="9"/>
                      <a:pt x="2" y="9"/>
                      <a:pt x="1" y="8"/>
                    </a:cubicBezTo>
                    <a:cubicBezTo>
                      <a:pt x="0" y="8"/>
                      <a:pt x="0" y="8"/>
                      <a:pt x="0" y="8"/>
                    </a:cubicBezTo>
                    <a:cubicBezTo>
                      <a:pt x="1" y="7"/>
                      <a:pt x="1" y="7"/>
                      <a:pt x="1" y="7"/>
                    </a:cubicBezTo>
                    <a:cubicBezTo>
                      <a:pt x="1" y="7"/>
                      <a:pt x="1" y="6"/>
                      <a:pt x="1" y="6"/>
                    </a:cubicBezTo>
                    <a:cubicBezTo>
                      <a:pt x="1" y="6"/>
                      <a:pt x="1" y="6"/>
                      <a:pt x="1" y="6"/>
                    </a:cubicBezTo>
                    <a:cubicBezTo>
                      <a:pt x="1" y="5"/>
                      <a:pt x="1" y="5"/>
                      <a:pt x="1" y="5"/>
                    </a:cubicBezTo>
                    <a:cubicBezTo>
                      <a:pt x="2" y="4"/>
                      <a:pt x="5" y="5"/>
                      <a:pt x="7" y="5"/>
                    </a:cubicBezTo>
                    <a:cubicBezTo>
                      <a:pt x="8" y="5"/>
                      <a:pt x="10" y="6"/>
                      <a:pt x="11" y="6"/>
                    </a:cubicBezTo>
                    <a:cubicBezTo>
                      <a:pt x="12" y="6"/>
                      <a:pt x="12" y="5"/>
                      <a:pt x="12" y="4"/>
                    </a:cubicBezTo>
                    <a:cubicBezTo>
                      <a:pt x="13" y="0"/>
                      <a:pt x="13" y="0"/>
                      <a:pt x="13" y="0"/>
                    </a:cubicBezTo>
                    <a:cubicBezTo>
                      <a:pt x="14" y="4"/>
                      <a:pt x="14" y="4"/>
                      <a:pt x="14" y="4"/>
                    </a:cubicBezTo>
                    <a:cubicBezTo>
                      <a:pt x="15" y="5"/>
                      <a:pt x="14" y="6"/>
                      <a:pt x="14" y="7"/>
                    </a:cubicBezTo>
                    <a:cubicBezTo>
                      <a:pt x="13" y="8"/>
                      <a:pt x="11" y="9"/>
                      <a:pt x="7" y="9"/>
                    </a:cubicBezTo>
                    <a:close/>
                    <a:moveTo>
                      <a:pt x="3" y="7"/>
                    </a:moveTo>
                    <a:cubicBezTo>
                      <a:pt x="4" y="7"/>
                      <a:pt x="4" y="7"/>
                      <a:pt x="5" y="7"/>
                    </a:cubicBezTo>
                    <a:cubicBezTo>
                      <a:pt x="4" y="7"/>
                      <a:pt x="4" y="7"/>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8" name="Freeform 648"/>
              <p:cNvSpPr>
                <a:spLocks noChangeArrowheads="1"/>
              </p:cNvSpPr>
              <p:nvPr/>
            </p:nvSpPr>
            <p:spPr bwMode="auto">
              <a:xfrm>
                <a:off x="5848350" y="2851150"/>
                <a:ext cx="6350" cy="6350"/>
              </a:xfrm>
              <a:custGeom>
                <a:avLst/>
                <a:gdLst>
                  <a:gd name="T0" fmla="*/ 0 w 2"/>
                  <a:gd name="T1" fmla="*/ 1 h 2"/>
                  <a:gd name="T2" fmla="*/ 0 w 2"/>
                  <a:gd name="T3" fmla="*/ 0 h 2"/>
                  <a:gd name="T4" fmla="*/ 2 w 2"/>
                  <a:gd name="T5" fmla="*/ 0 h 2"/>
                  <a:gd name="T6" fmla="*/ 0 w 2"/>
                  <a:gd name="T7" fmla="*/ 1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0" y="1"/>
                    </a:moveTo>
                    <a:cubicBezTo>
                      <a:pt x="0" y="1"/>
                      <a:pt x="0" y="1"/>
                      <a:pt x="0" y="0"/>
                    </a:cubicBezTo>
                    <a:cubicBezTo>
                      <a:pt x="2" y="0"/>
                      <a:pt x="1" y="0"/>
                      <a:pt x="2" y="0"/>
                    </a:cubicBezTo>
                    <a:cubicBezTo>
                      <a:pt x="2" y="2"/>
                      <a:pt x="1"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49" name="Freeform 649"/>
              <p:cNvSpPr>
                <a:spLocks noChangeArrowheads="1"/>
              </p:cNvSpPr>
              <p:nvPr/>
            </p:nvSpPr>
            <p:spPr bwMode="auto">
              <a:xfrm>
                <a:off x="5845175" y="2849563"/>
                <a:ext cx="11113" cy="9525"/>
              </a:xfrm>
              <a:custGeom>
                <a:avLst/>
                <a:gdLst>
                  <a:gd name="T0" fmla="*/ 0 w 4"/>
                  <a:gd name="T1" fmla="*/ 4 h 4"/>
                  <a:gd name="T2" fmla="*/ 0 w 4"/>
                  <a:gd name="T3" fmla="*/ 2 h 4"/>
                  <a:gd name="T4" fmla="*/ 1 w 4"/>
                  <a:gd name="T5" fmla="*/ 1 h 4"/>
                  <a:gd name="T6" fmla="*/ 1 w 4"/>
                  <a:gd name="T7" fmla="*/ 0 h 4"/>
                  <a:gd name="T8" fmla="*/ 2 w 4"/>
                  <a:gd name="T9" fmla="*/ 0 h 4"/>
                  <a:gd name="T10" fmla="*/ 2 w 4"/>
                  <a:gd name="T11" fmla="*/ 0 h 4"/>
                  <a:gd name="T12" fmla="*/ 3 w 4"/>
                  <a:gd name="T13" fmla="*/ 0 h 4"/>
                  <a:gd name="T14" fmla="*/ 4 w 4"/>
                  <a:gd name="T15" fmla="*/ 0 h 4"/>
                  <a:gd name="T16" fmla="*/ 4 w 4"/>
                  <a:gd name="T17" fmla="*/ 1 h 4"/>
                  <a:gd name="T18" fmla="*/ 2 w 4"/>
                  <a:gd name="T19" fmla="*/ 3 h 4"/>
                  <a:gd name="T20" fmla="*/ 1 w 4"/>
                  <a:gd name="T21" fmla="*/ 3 h 4"/>
                  <a:gd name="T22" fmla="*/ 0 w 4"/>
                  <a:gd name="T23" fmla="*/ 4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4"/>
                  <a:gd name="T38" fmla="*/ 4 w 4"/>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4">
                    <a:moveTo>
                      <a:pt x="0" y="4"/>
                    </a:moveTo>
                    <a:cubicBezTo>
                      <a:pt x="0" y="2"/>
                      <a:pt x="0" y="2"/>
                      <a:pt x="0" y="2"/>
                    </a:cubicBezTo>
                    <a:cubicBezTo>
                      <a:pt x="0" y="1"/>
                      <a:pt x="0" y="1"/>
                      <a:pt x="1" y="1"/>
                    </a:cubicBezTo>
                    <a:cubicBezTo>
                      <a:pt x="1" y="0"/>
                      <a:pt x="1" y="0"/>
                      <a:pt x="1" y="0"/>
                    </a:cubicBezTo>
                    <a:cubicBezTo>
                      <a:pt x="2" y="0"/>
                      <a:pt x="2" y="0"/>
                      <a:pt x="2" y="0"/>
                    </a:cubicBezTo>
                    <a:cubicBezTo>
                      <a:pt x="2" y="0"/>
                      <a:pt x="2" y="0"/>
                      <a:pt x="2" y="0"/>
                    </a:cubicBezTo>
                    <a:cubicBezTo>
                      <a:pt x="2" y="0"/>
                      <a:pt x="2" y="0"/>
                      <a:pt x="3" y="0"/>
                    </a:cubicBezTo>
                    <a:cubicBezTo>
                      <a:pt x="4" y="0"/>
                      <a:pt x="4" y="0"/>
                      <a:pt x="4" y="0"/>
                    </a:cubicBezTo>
                    <a:cubicBezTo>
                      <a:pt x="4" y="1"/>
                      <a:pt x="4" y="1"/>
                      <a:pt x="4" y="1"/>
                    </a:cubicBezTo>
                    <a:cubicBezTo>
                      <a:pt x="4" y="3"/>
                      <a:pt x="3" y="3"/>
                      <a:pt x="2" y="3"/>
                    </a:cubicBezTo>
                    <a:cubicBezTo>
                      <a:pt x="2" y="3"/>
                      <a:pt x="2" y="3"/>
                      <a:pt x="1" y="3"/>
                    </a:cubicBezTo>
                    <a:lnTo>
                      <a:pt x="0"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0" name="Freeform 650"/>
              <p:cNvSpPr>
                <a:spLocks noChangeArrowheads="1"/>
              </p:cNvSpPr>
              <p:nvPr/>
            </p:nvSpPr>
            <p:spPr bwMode="auto">
              <a:xfrm>
                <a:off x="5856288" y="2851150"/>
                <a:ext cx="3175" cy="6350"/>
              </a:xfrm>
              <a:custGeom>
                <a:avLst/>
                <a:gdLst>
                  <a:gd name="T0" fmla="*/ 0 w 1"/>
                  <a:gd name="T1" fmla="*/ 1 h 2"/>
                  <a:gd name="T2" fmla="*/ 1 w 1"/>
                  <a:gd name="T3" fmla="*/ 0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0" y="1"/>
                      <a:pt x="0" y="0"/>
                      <a:pt x="1" y="0"/>
                    </a:cubicBezTo>
                    <a:cubicBezTo>
                      <a:pt x="1" y="2"/>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1" name="Freeform 651"/>
              <p:cNvSpPr>
                <a:spLocks noChangeArrowheads="1"/>
              </p:cNvSpPr>
              <p:nvPr/>
            </p:nvSpPr>
            <p:spPr bwMode="auto">
              <a:xfrm>
                <a:off x="5845175" y="2846388"/>
                <a:ext cx="17463" cy="15875"/>
              </a:xfrm>
              <a:custGeom>
                <a:avLst/>
                <a:gdLst>
                  <a:gd name="T0" fmla="*/ 0 w 6"/>
                  <a:gd name="T1" fmla="*/ 6 h 6"/>
                  <a:gd name="T2" fmla="*/ 3 w 6"/>
                  <a:gd name="T3" fmla="*/ 2 h 6"/>
                  <a:gd name="T4" fmla="*/ 4 w 6"/>
                  <a:gd name="T5" fmla="*/ 1 h 6"/>
                  <a:gd name="T6" fmla="*/ 6 w 6"/>
                  <a:gd name="T7" fmla="*/ 0 h 6"/>
                  <a:gd name="T8" fmla="*/ 6 w 6"/>
                  <a:gd name="T9" fmla="*/ 2 h 6"/>
                  <a:gd name="T10" fmla="*/ 4 w 6"/>
                  <a:gd name="T11" fmla="*/ 4 h 6"/>
                  <a:gd name="T12" fmla="*/ 4 w 6"/>
                  <a:gd name="T13" fmla="*/ 4 h 6"/>
                  <a:gd name="T14" fmla="*/ 0 w 6"/>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0" y="6"/>
                    </a:moveTo>
                    <a:cubicBezTo>
                      <a:pt x="3" y="2"/>
                      <a:pt x="3" y="2"/>
                      <a:pt x="3" y="2"/>
                    </a:cubicBezTo>
                    <a:cubicBezTo>
                      <a:pt x="3" y="2"/>
                      <a:pt x="4" y="2"/>
                      <a:pt x="4" y="1"/>
                    </a:cubicBezTo>
                    <a:cubicBezTo>
                      <a:pt x="6" y="0"/>
                      <a:pt x="6" y="0"/>
                      <a:pt x="6" y="0"/>
                    </a:cubicBezTo>
                    <a:cubicBezTo>
                      <a:pt x="6" y="2"/>
                      <a:pt x="6" y="2"/>
                      <a:pt x="6" y="2"/>
                    </a:cubicBezTo>
                    <a:cubicBezTo>
                      <a:pt x="6" y="3"/>
                      <a:pt x="6" y="4"/>
                      <a:pt x="4" y="4"/>
                    </a:cubicBezTo>
                    <a:cubicBezTo>
                      <a:pt x="4" y="4"/>
                      <a:pt x="4" y="4"/>
                      <a:pt x="4" y="4"/>
                    </a:cubicBezTo>
                    <a:lnTo>
                      <a:pt x="0"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2" name="Freeform 652"/>
              <p:cNvSpPr>
                <a:spLocks noChangeArrowheads="1"/>
              </p:cNvSpPr>
              <p:nvPr/>
            </p:nvSpPr>
            <p:spPr bwMode="auto">
              <a:xfrm>
                <a:off x="5859463" y="2851150"/>
                <a:ext cx="7937" cy="6350"/>
              </a:xfrm>
              <a:custGeom>
                <a:avLst/>
                <a:gdLst>
                  <a:gd name="T0" fmla="*/ 0 w 3"/>
                  <a:gd name="T1" fmla="*/ 0 h 2"/>
                  <a:gd name="T2" fmla="*/ 3 w 3"/>
                  <a:gd name="T3" fmla="*/ 0 h 2"/>
                  <a:gd name="T4" fmla="*/ 0 w 3"/>
                  <a:gd name="T5" fmla="*/ 0 h 2"/>
                  <a:gd name="T6" fmla="*/ 0 60000 65536"/>
                  <a:gd name="T7" fmla="*/ 0 60000 65536"/>
                  <a:gd name="T8" fmla="*/ 0 60000 65536"/>
                  <a:gd name="T9" fmla="*/ 0 w 3"/>
                  <a:gd name="T10" fmla="*/ 0 h 2"/>
                  <a:gd name="T11" fmla="*/ 3 w 3"/>
                  <a:gd name="T12" fmla="*/ 2 h 2"/>
                </a:gdLst>
                <a:ahLst/>
                <a:cxnLst>
                  <a:cxn ang="T6">
                    <a:pos x="T0" y="T1"/>
                  </a:cxn>
                  <a:cxn ang="T7">
                    <a:pos x="T2" y="T3"/>
                  </a:cxn>
                  <a:cxn ang="T8">
                    <a:pos x="T4" y="T5"/>
                  </a:cxn>
                </a:cxnLst>
                <a:rect l="T9" t="T10" r="T11" b="T12"/>
                <a:pathLst>
                  <a:path w="3" h="2">
                    <a:moveTo>
                      <a:pt x="0" y="0"/>
                    </a:moveTo>
                    <a:cubicBezTo>
                      <a:pt x="1" y="0"/>
                      <a:pt x="2" y="0"/>
                      <a:pt x="3" y="0"/>
                    </a:cubicBezTo>
                    <a:cubicBezTo>
                      <a:pt x="2" y="2"/>
                      <a:pt x="1"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3" name="Freeform 653"/>
              <p:cNvSpPr>
                <a:spLocks noChangeArrowheads="1"/>
              </p:cNvSpPr>
              <p:nvPr/>
            </p:nvSpPr>
            <p:spPr bwMode="auto">
              <a:xfrm>
                <a:off x="5851525" y="2849563"/>
                <a:ext cx="23813" cy="7937"/>
              </a:xfrm>
              <a:custGeom>
                <a:avLst/>
                <a:gdLst>
                  <a:gd name="T0" fmla="*/ 5 w 9"/>
                  <a:gd name="T1" fmla="*/ 3 h 3"/>
                  <a:gd name="T2" fmla="*/ 3 w 9"/>
                  <a:gd name="T3" fmla="*/ 2 h 3"/>
                  <a:gd name="T4" fmla="*/ 3 w 9"/>
                  <a:gd name="T5" fmla="*/ 2 h 3"/>
                  <a:gd name="T6" fmla="*/ 0 w 9"/>
                  <a:gd name="T7" fmla="*/ 0 h 3"/>
                  <a:gd name="T8" fmla="*/ 4 w 9"/>
                  <a:gd name="T9" fmla="*/ 0 h 3"/>
                  <a:gd name="T10" fmla="*/ 5 w 9"/>
                  <a:gd name="T11" fmla="*/ 0 h 3"/>
                  <a:gd name="T12" fmla="*/ 6 w 9"/>
                  <a:gd name="T13" fmla="*/ 1 h 3"/>
                  <a:gd name="T14" fmla="*/ 9 w 9"/>
                  <a:gd name="T15" fmla="*/ 1 h 3"/>
                  <a:gd name="T16" fmla="*/ 7 w 9"/>
                  <a:gd name="T17" fmla="*/ 2 h 3"/>
                  <a:gd name="T18" fmla="*/ 5 w 9"/>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3"/>
                  <a:gd name="T32" fmla="*/ 9 w 9"/>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3">
                    <a:moveTo>
                      <a:pt x="5" y="3"/>
                    </a:moveTo>
                    <a:cubicBezTo>
                      <a:pt x="4" y="3"/>
                      <a:pt x="4" y="3"/>
                      <a:pt x="3" y="2"/>
                    </a:cubicBezTo>
                    <a:cubicBezTo>
                      <a:pt x="3" y="2"/>
                      <a:pt x="3" y="2"/>
                      <a:pt x="3" y="2"/>
                    </a:cubicBezTo>
                    <a:cubicBezTo>
                      <a:pt x="0" y="0"/>
                      <a:pt x="0" y="0"/>
                      <a:pt x="0" y="0"/>
                    </a:cubicBezTo>
                    <a:cubicBezTo>
                      <a:pt x="4" y="0"/>
                      <a:pt x="4" y="0"/>
                      <a:pt x="4" y="0"/>
                    </a:cubicBezTo>
                    <a:cubicBezTo>
                      <a:pt x="4" y="0"/>
                      <a:pt x="5" y="0"/>
                      <a:pt x="5" y="0"/>
                    </a:cubicBezTo>
                    <a:cubicBezTo>
                      <a:pt x="6" y="0"/>
                      <a:pt x="6" y="0"/>
                      <a:pt x="6" y="1"/>
                    </a:cubicBezTo>
                    <a:cubicBezTo>
                      <a:pt x="9" y="1"/>
                      <a:pt x="9" y="1"/>
                      <a:pt x="9" y="1"/>
                    </a:cubicBezTo>
                    <a:cubicBezTo>
                      <a:pt x="7" y="2"/>
                      <a:pt x="7" y="2"/>
                      <a:pt x="7" y="2"/>
                    </a:cubicBezTo>
                    <a:cubicBezTo>
                      <a:pt x="6" y="3"/>
                      <a:pt x="5" y="3"/>
                      <a:pt x="5"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4" name="Freeform 654"/>
              <p:cNvSpPr>
                <a:spLocks noChangeArrowheads="1"/>
              </p:cNvSpPr>
              <p:nvPr/>
            </p:nvSpPr>
            <p:spPr bwMode="auto">
              <a:xfrm>
                <a:off x="5843588" y="2876550"/>
                <a:ext cx="4762" cy="4763"/>
              </a:xfrm>
              <a:custGeom>
                <a:avLst/>
                <a:gdLst>
                  <a:gd name="T0" fmla="*/ 0 w 2"/>
                  <a:gd name="T1" fmla="*/ 2 h 2"/>
                  <a:gd name="T2" fmla="*/ 2 w 2"/>
                  <a:gd name="T3" fmla="*/ 0 h 2"/>
                  <a:gd name="T4" fmla="*/ 0 w 2"/>
                  <a:gd name="T5" fmla="*/ 2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0" y="2"/>
                    </a:moveTo>
                    <a:cubicBezTo>
                      <a:pt x="1" y="1"/>
                      <a:pt x="2" y="1"/>
                      <a:pt x="2" y="0"/>
                    </a:cubicBezTo>
                    <a:cubicBezTo>
                      <a:pt x="2" y="2"/>
                      <a:pt x="1" y="1"/>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5" name="Freeform 655"/>
              <p:cNvSpPr>
                <a:spLocks noChangeArrowheads="1"/>
              </p:cNvSpPr>
              <p:nvPr/>
            </p:nvSpPr>
            <p:spPr bwMode="auto">
              <a:xfrm>
                <a:off x="5826125" y="2868613"/>
                <a:ext cx="28575" cy="26987"/>
              </a:xfrm>
              <a:custGeom>
                <a:avLst/>
                <a:gdLst>
                  <a:gd name="T0" fmla="*/ 0 w 10"/>
                  <a:gd name="T1" fmla="*/ 10 h 10"/>
                  <a:gd name="T2" fmla="*/ 6 w 10"/>
                  <a:gd name="T3" fmla="*/ 4 h 10"/>
                  <a:gd name="T4" fmla="*/ 7 w 10"/>
                  <a:gd name="T5" fmla="*/ 3 h 10"/>
                  <a:gd name="T6" fmla="*/ 10 w 10"/>
                  <a:gd name="T7" fmla="*/ 0 h 10"/>
                  <a:gd name="T8" fmla="*/ 9 w 10"/>
                  <a:gd name="T9" fmla="*/ 3 h 10"/>
                  <a:gd name="T10" fmla="*/ 7 w 10"/>
                  <a:gd name="T11" fmla="*/ 5 h 10"/>
                  <a:gd name="T12" fmla="*/ 7 w 10"/>
                  <a:gd name="T13" fmla="*/ 6 h 10"/>
                  <a:gd name="T14" fmla="*/ 0 w 10"/>
                  <a:gd name="T15" fmla="*/ 10 h 10"/>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0"/>
                  <a:gd name="T26" fmla="*/ 10 w 10"/>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0">
                    <a:moveTo>
                      <a:pt x="0" y="10"/>
                    </a:moveTo>
                    <a:cubicBezTo>
                      <a:pt x="6" y="4"/>
                      <a:pt x="6" y="4"/>
                      <a:pt x="6" y="4"/>
                    </a:cubicBezTo>
                    <a:cubicBezTo>
                      <a:pt x="6" y="4"/>
                      <a:pt x="7" y="3"/>
                      <a:pt x="7" y="3"/>
                    </a:cubicBezTo>
                    <a:cubicBezTo>
                      <a:pt x="10" y="0"/>
                      <a:pt x="10" y="0"/>
                      <a:pt x="10" y="0"/>
                    </a:cubicBezTo>
                    <a:cubicBezTo>
                      <a:pt x="9" y="3"/>
                      <a:pt x="9" y="3"/>
                      <a:pt x="9" y="3"/>
                    </a:cubicBezTo>
                    <a:cubicBezTo>
                      <a:pt x="9" y="5"/>
                      <a:pt x="8" y="5"/>
                      <a:pt x="7" y="5"/>
                    </a:cubicBezTo>
                    <a:cubicBezTo>
                      <a:pt x="7" y="5"/>
                      <a:pt x="7" y="6"/>
                      <a:pt x="7" y="6"/>
                    </a:cubicBezTo>
                    <a:lnTo>
                      <a:pt x="0"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6" name="Freeform 656"/>
              <p:cNvSpPr>
                <a:spLocks noChangeArrowheads="1"/>
              </p:cNvSpPr>
              <p:nvPr/>
            </p:nvSpPr>
            <p:spPr bwMode="auto">
              <a:xfrm>
                <a:off x="5851525" y="2854325"/>
                <a:ext cx="38100" cy="22225"/>
              </a:xfrm>
              <a:custGeom>
                <a:avLst/>
                <a:gdLst>
                  <a:gd name="T0" fmla="*/ 6 w 14"/>
                  <a:gd name="T1" fmla="*/ 4 h 8"/>
                  <a:gd name="T2" fmla="*/ 0 w 14"/>
                  <a:gd name="T3" fmla="*/ 7 h 8"/>
                  <a:gd name="T4" fmla="*/ 14 w 14"/>
                  <a:gd name="T5" fmla="*/ 0 h 8"/>
                  <a:gd name="T6" fmla="*/ 6 w 14"/>
                  <a:gd name="T7" fmla="*/ 4 h 8"/>
                  <a:gd name="T8" fmla="*/ 0 60000 65536"/>
                  <a:gd name="T9" fmla="*/ 0 60000 65536"/>
                  <a:gd name="T10" fmla="*/ 0 60000 65536"/>
                  <a:gd name="T11" fmla="*/ 0 60000 65536"/>
                  <a:gd name="T12" fmla="*/ 0 w 14"/>
                  <a:gd name="T13" fmla="*/ 0 h 8"/>
                  <a:gd name="T14" fmla="*/ 14 w 14"/>
                  <a:gd name="T15" fmla="*/ 8 h 8"/>
                </a:gdLst>
                <a:ahLst/>
                <a:cxnLst>
                  <a:cxn ang="T8">
                    <a:pos x="T0" y="T1"/>
                  </a:cxn>
                  <a:cxn ang="T9">
                    <a:pos x="T2" y="T3"/>
                  </a:cxn>
                  <a:cxn ang="T10">
                    <a:pos x="T4" y="T5"/>
                  </a:cxn>
                  <a:cxn ang="T11">
                    <a:pos x="T6" y="T7"/>
                  </a:cxn>
                </a:cxnLst>
                <a:rect l="T12" t="T13" r="T14" b="T15"/>
                <a:pathLst>
                  <a:path w="14" h="8">
                    <a:moveTo>
                      <a:pt x="6" y="4"/>
                    </a:moveTo>
                    <a:cubicBezTo>
                      <a:pt x="5" y="6"/>
                      <a:pt x="3" y="8"/>
                      <a:pt x="0" y="7"/>
                    </a:cubicBezTo>
                    <a:cubicBezTo>
                      <a:pt x="1" y="1"/>
                      <a:pt x="9" y="0"/>
                      <a:pt x="14" y="0"/>
                    </a:cubicBezTo>
                    <a:cubicBezTo>
                      <a:pt x="14" y="2"/>
                      <a:pt x="8" y="3"/>
                      <a:pt x="6"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7" name="Freeform 657"/>
              <p:cNvSpPr>
                <a:spLocks noEditPoints="1" noChangeArrowheads="1"/>
              </p:cNvSpPr>
              <p:nvPr/>
            </p:nvSpPr>
            <p:spPr bwMode="auto">
              <a:xfrm>
                <a:off x="5848350" y="2851150"/>
                <a:ext cx="47625" cy="28575"/>
              </a:xfrm>
              <a:custGeom>
                <a:avLst/>
                <a:gdLst>
                  <a:gd name="T0" fmla="*/ 2 w 17"/>
                  <a:gd name="T1" fmla="*/ 10 h 10"/>
                  <a:gd name="T2" fmla="*/ 1 w 17"/>
                  <a:gd name="T3" fmla="*/ 9 h 10"/>
                  <a:gd name="T4" fmla="*/ 0 w 17"/>
                  <a:gd name="T5" fmla="*/ 9 h 10"/>
                  <a:gd name="T6" fmla="*/ 0 w 17"/>
                  <a:gd name="T7" fmla="*/ 8 h 10"/>
                  <a:gd name="T8" fmla="*/ 14 w 17"/>
                  <a:gd name="T9" fmla="*/ 0 h 10"/>
                  <a:gd name="T10" fmla="*/ 17 w 17"/>
                  <a:gd name="T11" fmla="*/ 0 h 10"/>
                  <a:gd name="T12" fmla="*/ 16 w 17"/>
                  <a:gd name="T13" fmla="*/ 1 h 10"/>
                  <a:gd name="T14" fmla="*/ 9 w 17"/>
                  <a:gd name="T15" fmla="*/ 5 h 10"/>
                  <a:gd name="T16" fmla="*/ 8 w 17"/>
                  <a:gd name="T17" fmla="*/ 6 h 10"/>
                  <a:gd name="T18" fmla="*/ 2 w 17"/>
                  <a:gd name="T19" fmla="*/ 10 h 10"/>
                  <a:gd name="T20" fmla="*/ 12 w 17"/>
                  <a:gd name="T21" fmla="*/ 2 h 10"/>
                  <a:gd name="T22" fmla="*/ 2 w 17"/>
                  <a:gd name="T23" fmla="*/ 8 h 10"/>
                  <a:gd name="T24" fmla="*/ 6 w 17"/>
                  <a:gd name="T25" fmla="*/ 5 h 10"/>
                  <a:gd name="T26" fmla="*/ 6 w 17"/>
                  <a:gd name="T27" fmla="*/ 4 h 10"/>
                  <a:gd name="T28" fmla="*/ 7 w 17"/>
                  <a:gd name="T29" fmla="*/ 4 h 10"/>
                  <a:gd name="T30" fmla="*/ 9 w 17"/>
                  <a:gd name="T31" fmla="*/ 3 h 10"/>
                  <a:gd name="T32" fmla="*/ 12 w 17"/>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0"/>
                  <a:gd name="T53" fmla="*/ 17 w 17"/>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0">
                    <a:moveTo>
                      <a:pt x="2" y="10"/>
                    </a:moveTo>
                    <a:cubicBezTo>
                      <a:pt x="2" y="10"/>
                      <a:pt x="1" y="9"/>
                      <a:pt x="1" y="9"/>
                    </a:cubicBezTo>
                    <a:cubicBezTo>
                      <a:pt x="0" y="9"/>
                      <a:pt x="0" y="9"/>
                      <a:pt x="0" y="9"/>
                    </a:cubicBezTo>
                    <a:cubicBezTo>
                      <a:pt x="0" y="8"/>
                      <a:pt x="0" y="8"/>
                      <a:pt x="0" y="8"/>
                    </a:cubicBezTo>
                    <a:cubicBezTo>
                      <a:pt x="1" y="2"/>
                      <a:pt x="9" y="1"/>
                      <a:pt x="14" y="0"/>
                    </a:cubicBezTo>
                    <a:cubicBezTo>
                      <a:pt x="17" y="0"/>
                      <a:pt x="17" y="0"/>
                      <a:pt x="17" y="0"/>
                    </a:cubicBezTo>
                    <a:cubicBezTo>
                      <a:pt x="16" y="1"/>
                      <a:pt x="16" y="1"/>
                      <a:pt x="16" y="1"/>
                    </a:cubicBezTo>
                    <a:cubicBezTo>
                      <a:pt x="16" y="4"/>
                      <a:pt x="12" y="5"/>
                      <a:pt x="9" y="5"/>
                    </a:cubicBezTo>
                    <a:cubicBezTo>
                      <a:pt x="9" y="5"/>
                      <a:pt x="8" y="6"/>
                      <a:pt x="8" y="6"/>
                    </a:cubicBezTo>
                    <a:cubicBezTo>
                      <a:pt x="7" y="8"/>
                      <a:pt x="5" y="10"/>
                      <a:pt x="2" y="10"/>
                    </a:cubicBezTo>
                    <a:close/>
                    <a:moveTo>
                      <a:pt x="12" y="2"/>
                    </a:moveTo>
                    <a:cubicBezTo>
                      <a:pt x="8" y="3"/>
                      <a:pt x="3" y="4"/>
                      <a:pt x="2" y="8"/>
                    </a:cubicBezTo>
                    <a:cubicBezTo>
                      <a:pt x="4" y="7"/>
                      <a:pt x="6" y="6"/>
                      <a:pt x="6" y="5"/>
                    </a:cubicBezTo>
                    <a:cubicBezTo>
                      <a:pt x="6" y="4"/>
                      <a:pt x="6" y="4"/>
                      <a:pt x="6" y="4"/>
                    </a:cubicBezTo>
                    <a:cubicBezTo>
                      <a:pt x="7" y="4"/>
                      <a:pt x="7" y="4"/>
                      <a:pt x="7" y="4"/>
                    </a:cubicBezTo>
                    <a:cubicBezTo>
                      <a:pt x="7" y="4"/>
                      <a:pt x="8" y="4"/>
                      <a:pt x="9" y="3"/>
                    </a:cubicBezTo>
                    <a:cubicBezTo>
                      <a:pt x="10" y="3"/>
                      <a:pt x="11" y="3"/>
                      <a:pt x="12"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8" name="Freeform 658"/>
              <p:cNvSpPr>
                <a:spLocks noChangeArrowheads="1"/>
              </p:cNvSpPr>
              <p:nvPr/>
            </p:nvSpPr>
            <p:spPr bwMode="auto">
              <a:xfrm>
                <a:off x="5875338" y="2843213"/>
                <a:ext cx="11112" cy="6350"/>
              </a:xfrm>
              <a:custGeom>
                <a:avLst/>
                <a:gdLst>
                  <a:gd name="T0" fmla="*/ 0 w 4"/>
                  <a:gd name="T1" fmla="*/ 2 h 2"/>
                  <a:gd name="T2" fmla="*/ 4 w 4"/>
                  <a:gd name="T3" fmla="*/ 1 h 2"/>
                  <a:gd name="T4" fmla="*/ 0 w 4"/>
                  <a:gd name="T5" fmla="*/ 2 h 2"/>
                  <a:gd name="T6" fmla="*/ 0 60000 65536"/>
                  <a:gd name="T7" fmla="*/ 0 60000 65536"/>
                  <a:gd name="T8" fmla="*/ 0 60000 65536"/>
                  <a:gd name="T9" fmla="*/ 0 w 4"/>
                  <a:gd name="T10" fmla="*/ 0 h 2"/>
                  <a:gd name="T11" fmla="*/ 4 w 4"/>
                  <a:gd name="T12" fmla="*/ 2 h 2"/>
                </a:gdLst>
                <a:ahLst/>
                <a:cxnLst>
                  <a:cxn ang="T6">
                    <a:pos x="T0" y="T1"/>
                  </a:cxn>
                  <a:cxn ang="T7">
                    <a:pos x="T2" y="T3"/>
                  </a:cxn>
                  <a:cxn ang="T8">
                    <a:pos x="T4" y="T5"/>
                  </a:cxn>
                </a:cxnLst>
                <a:rect l="T9" t="T10" r="T11" b="T12"/>
                <a:pathLst>
                  <a:path w="4" h="2">
                    <a:moveTo>
                      <a:pt x="0" y="2"/>
                    </a:moveTo>
                    <a:cubicBezTo>
                      <a:pt x="0" y="0"/>
                      <a:pt x="2" y="0"/>
                      <a:pt x="4" y="1"/>
                    </a:cubicBezTo>
                    <a:cubicBezTo>
                      <a:pt x="3" y="2"/>
                      <a:pt x="2" y="2"/>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59" name="Freeform 659"/>
              <p:cNvSpPr>
                <a:spLocks noChangeArrowheads="1"/>
              </p:cNvSpPr>
              <p:nvPr/>
            </p:nvSpPr>
            <p:spPr bwMode="auto">
              <a:xfrm>
                <a:off x="5873750" y="2840038"/>
                <a:ext cx="19050" cy="14287"/>
              </a:xfrm>
              <a:custGeom>
                <a:avLst/>
                <a:gdLst>
                  <a:gd name="T0" fmla="*/ 0 w 7"/>
                  <a:gd name="T1" fmla="*/ 5 h 5"/>
                  <a:gd name="T2" fmla="*/ 0 w 7"/>
                  <a:gd name="T3" fmla="*/ 4 h 5"/>
                  <a:gd name="T4" fmla="*/ 1 w 7"/>
                  <a:gd name="T5" fmla="*/ 1 h 5"/>
                  <a:gd name="T6" fmla="*/ 6 w 7"/>
                  <a:gd name="T7" fmla="*/ 1 h 5"/>
                  <a:gd name="T8" fmla="*/ 7 w 7"/>
                  <a:gd name="T9" fmla="*/ 2 h 5"/>
                  <a:gd name="T10" fmla="*/ 6 w 7"/>
                  <a:gd name="T11" fmla="*/ 3 h 5"/>
                  <a:gd name="T12" fmla="*/ 1 w 7"/>
                  <a:gd name="T13" fmla="*/ 4 h 5"/>
                  <a:gd name="T14" fmla="*/ 0 w 7"/>
                  <a:gd name="T15" fmla="*/ 5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0" y="5"/>
                    </a:moveTo>
                    <a:cubicBezTo>
                      <a:pt x="0" y="4"/>
                      <a:pt x="0" y="4"/>
                      <a:pt x="0" y="4"/>
                    </a:cubicBezTo>
                    <a:cubicBezTo>
                      <a:pt x="0" y="2"/>
                      <a:pt x="1" y="2"/>
                      <a:pt x="1" y="1"/>
                    </a:cubicBezTo>
                    <a:cubicBezTo>
                      <a:pt x="2" y="0"/>
                      <a:pt x="4" y="0"/>
                      <a:pt x="6" y="1"/>
                    </a:cubicBezTo>
                    <a:cubicBezTo>
                      <a:pt x="7" y="2"/>
                      <a:pt x="7" y="2"/>
                      <a:pt x="7" y="2"/>
                    </a:cubicBezTo>
                    <a:cubicBezTo>
                      <a:pt x="6" y="3"/>
                      <a:pt x="6" y="3"/>
                      <a:pt x="6" y="3"/>
                    </a:cubicBezTo>
                    <a:cubicBezTo>
                      <a:pt x="4" y="4"/>
                      <a:pt x="3" y="4"/>
                      <a:pt x="1" y="4"/>
                    </a:cubicBezTo>
                    <a:lnTo>
                      <a:pt x="0"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0" name="Freeform 660"/>
              <p:cNvSpPr>
                <a:spLocks noChangeArrowheads="1"/>
              </p:cNvSpPr>
              <p:nvPr/>
            </p:nvSpPr>
            <p:spPr bwMode="auto">
              <a:xfrm>
                <a:off x="5927725" y="2774950"/>
                <a:ext cx="3175" cy="3175"/>
              </a:xfrm>
              <a:custGeom>
                <a:avLst/>
                <a:gdLst>
                  <a:gd name="T0" fmla="*/ 0 w 1"/>
                  <a:gd name="T1" fmla="*/ 0 h 1"/>
                  <a:gd name="T2" fmla="*/ 1 w 1"/>
                  <a:gd name="T3" fmla="*/ 0 h 1"/>
                  <a:gd name="T4" fmla="*/ 1 w 1"/>
                  <a:gd name="T5" fmla="*/ 1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1" y="0"/>
                      <a:pt x="1" y="0"/>
                    </a:cubicBezTo>
                    <a:cubicBezTo>
                      <a:pt x="1" y="0"/>
                      <a:pt x="1" y="1"/>
                      <a:pt x="1" y="1"/>
                    </a:cubicBezTo>
                    <a:cubicBezTo>
                      <a:pt x="0" y="1"/>
                      <a:pt x="1"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1" name="Freeform 661"/>
              <p:cNvSpPr>
                <a:spLocks noChangeArrowheads="1"/>
              </p:cNvSpPr>
              <p:nvPr/>
            </p:nvSpPr>
            <p:spPr bwMode="auto">
              <a:xfrm>
                <a:off x="5919788" y="2771775"/>
                <a:ext cx="14287" cy="7938"/>
              </a:xfrm>
              <a:custGeom>
                <a:avLst/>
                <a:gdLst>
                  <a:gd name="T0" fmla="*/ 5 w 5"/>
                  <a:gd name="T1" fmla="*/ 3 h 3"/>
                  <a:gd name="T2" fmla="*/ 4 w 5"/>
                  <a:gd name="T3" fmla="*/ 3 h 3"/>
                  <a:gd name="T4" fmla="*/ 2 w 5"/>
                  <a:gd name="T5" fmla="*/ 2 h 3"/>
                  <a:gd name="T6" fmla="*/ 0 w 5"/>
                  <a:gd name="T7" fmla="*/ 1 h 3"/>
                  <a:gd name="T8" fmla="*/ 5 w 5"/>
                  <a:gd name="T9" fmla="*/ 0 h 3"/>
                  <a:gd name="T10" fmla="*/ 5 w 5"/>
                  <a:gd name="T11" fmla="*/ 3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5" y="3"/>
                    </a:moveTo>
                    <a:cubicBezTo>
                      <a:pt x="4" y="3"/>
                      <a:pt x="4" y="3"/>
                      <a:pt x="4" y="3"/>
                    </a:cubicBezTo>
                    <a:cubicBezTo>
                      <a:pt x="3" y="3"/>
                      <a:pt x="3" y="2"/>
                      <a:pt x="2" y="2"/>
                    </a:cubicBezTo>
                    <a:cubicBezTo>
                      <a:pt x="0" y="1"/>
                      <a:pt x="0" y="1"/>
                      <a:pt x="0" y="1"/>
                    </a:cubicBezTo>
                    <a:cubicBezTo>
                      <a:pt x="5" y="0"/>
                      <a:pt x="5" y="0"/>
                      <a:pt x="5" y="0"/>
                    </a:cubicBezTo>
                    <a:lnTo>
                      <a:pt x="5" y="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2" name="Freeform 662"/>
              <p:cNvSpPr>
                <a:spLocks noChangeArrowheads="1"/>
              </p:cNvSpPr>
              <p:nvPr/>
            </p:nvSpPr>
            <p:spPr bwMode="auto">
              <a:xfrm>
                <a:off x="5772150" y="2800350"/>
                <a:ext cx="3175" cy="7938"/>
              </a:xfrm>
              <a:custGeom>
                <a:avLst/>
                <a:gdLst>
                  <a:gd name="T0" fmla="*/ 0 w 1"/>
                  <a:gd name="T1" fmla="*/ 0 h 3"/>
                  <a:gd name="T2" fmla="*/ 0 w 1"/>
                  <a:gd name="T3" fmla="*/ 3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cubicBezTo>
                      <a:pt x="1" y="1"/>
                      <a:pt x="1" y="2"/>
                      <a:pt x="0" y="3"/>
                    </a:cubicBezTo>
                    <a:cubicBezTo>
                      <a:pt x="0" y="2"/>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3" name="Freeform 663"/>
              <p:cNvSpPr>
                <a:spLocks noChangeArrowheads="1"/>
              </p:cNvSpPr>
              <p:nvPr/>
            </p:nvSpPr>
            <p:spPr bwMode="auto">
              <a:xfrm>
                <a:off x="5768975" y="2790825"/>
                <a:ext cx="7938" cy="22225"/>
              </a:xfrm>
              <a:custGeom>
                <a:avLst/>
                <a:gdLst>
                  <a:gd name="T0" fmla="*/ 1 w 3"/>
                  <a:gd name="T1" fmla="*/ 8 h 8"/>
                  <a:gd name="T2" fmla="*/ 0 w 3"/>
                  <a:gd name="T3" fmla="*/ 6 h 8"/>
                  <a:gd name="T4" fmla="*/ 1 w 3"/>
                  <a:gd name="T5" fmla="*/ 3 h 8"/>
                  <a:gd name="T6" fmla="*/ 2 w 3"/>
                  <a:gd name="T7" fmla="*/ 0 h 8"/>
                  <a:gd name="T8" fmla="*/ 2 w 3"/>
                  <a:gd name="T9" fmla="*/ 3 h 8"/>
                  <a:gd name="T10" fmla="*/ 3 w 3"/>
                  <a:gd name="T11" fmla="*/ 3 h 8"/>
                  <a:gd name="T12" fmla="*/ 2 w 3"/>
                  <a:gd name="T13" fmla="*/ 7 h 8"/>
                  <a:gd name="T14" fmla="*/ 1 w 3"/>
                  <a:gd name="T15" fmla="*/ 8 h 8"/>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8"/>
                  <a:gd name="T26" fmla="*/ 3 w 3"/>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8">
                    <a:moveTo>
                      <a:pt x="1" y="8"/>
                    </a:moveTo>
                    <a:cubicBezTo>
                      <a:pt x="0" y="6"/>
                      <a:pt x="0" y="6"/>
                      <a:pt x="0" y="6"/>
                    </a:cubicBezTo>
                    <a:cubicBezTo>
                      <a:pt x="0" y="5"/>
                      <a:pt x="0" y="4"/>
                      <a:pt x="1" y="3"/>
                    </a:cubicBezTo>
                    <a:cubicBezTo>
                      <a:pt x="2" y="0"/>
                      <a:pt x="2" y="0"/>
                      <a:pt x="2" y="0"/>
                    </a:cubicBezTo>
                    <a:cubicBezTo>
                      <a:pt x="2" y="3"/>
                      <a:pt x="2" y="3"/>
                      <a:pt x="2" y="3"/>
                    </a:cubicBezTo>
                    <a:cubicBezTo>
                      <a:pt x="2" y="3"/>
                      <a:pt x="3" y="3"/>
                      <a:pt x="3" y="3"/>
                    </a:cubicBezTo>
                    <a:cubicBezTo>
                      <a:pt x="3" y="4"/>
                      <a:pt x="3" y="6"/>
                      <a:pt x="2" y="7"/>
                    </a:cubicBezTo>
                    <a:lnTo>
                      <a:pt x="1" y="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4" name="Freeform 664"/>
              <p:cNvSpPr>
                <a:spLocks noChangeArrowheads="1"/>
              </p:cNvSpPr>
              <p:nvPr/>
            </p:nvSpPr>
            <p:spPr bwMode="auto">
              <a:xfrm>
                <a:off x="5692775" y="2703513"/>
                <a:ext cx="109538" cy="104775"/>
              </a:xfrm>
              <a:custGeom>
                <a:avLst/>
                <a:gdLst>
                  <a:gd name="T0" fmla="*/ 35 w 40"/>
                  <a:gd name="T1" fmla="*/ 6 h 38"/>
                  <a:gd name="T2" fmla="*/ 21 w 40"/>
                  <a:gd name="T3" fmla="*/ 17 h 38"/>
                  <a:gd name="T4" fmla="*/ 16 w 40"/>
                  <a:gd name="T5" fmla="*/ 16 h 38"/>
                  <a:gd name="T6" fmla="*/ 11 w 40"/>
                  <a:gd name="T7" fmla="*/ 18 h 38"/>
                  <a:gd name="T8" fmla="*/ 3 w 40"/>
                  <a:gd name="T9" fmla="*/ 14 h 38"/>
                  <a:gd name="T10" fmla="*/ 1 w 40"/>
                  <a:gd name="T11" fmla="*/ 20 h 38"/>
                  <a:gd name="T12" fmla="*/ 4 w 40"/>
                  <a:gd name="T13" fmla="*/ 25 h 38"/>
                  <a:gd name="T14" fmla="*/ 11 w 40"/>
                  <a:gd name="T15" fmla="*/ 33 h 38"/>
                  <a:gd name="T16" fmla="*/ 17 w 40"/>
                  <a:gd name="T17" fmla="*/ 34 h 38"/>
                  <a:gd name="T18" fmla="*/ 19 w 40"/>
                  <a:gd name="T19" fmla="*/ 36 h 38"/>
                  <a:gd name="T20" fmla="*/ 23 w 40"/>
                  <a:gd name="T21" fmla="*/ 36 h 38"/>
                  <a:gd name="T22" fmla="*/ 24 w 40"/>
                  <a:gd name="T23" fmla="*/ 38 h 38"/>
                  <a:gd name="T24" fmla="*/ 28 w 40"/>
                  <a:gd name="T25" fmla="*/ 36 h 38"/>
                  <a:gd name="T26" fmla="*/ 29 w 40"/>
                  <a:gd name="T27" fmla="*/ 29 h 38"/>
                  <a:gd name="T28" fmla="*/ 36 w 40"/>
                  <a:gd name="T29" fmla="*/ 18 h 38"/>
                  <a:gd name="T30" fmla="*/ 40 w 40"/>
                  <a:gd name="T31" fmla="*/ 19 h 38"/>
                  <a:gd name="T32" fmla="*/ 33 w 40"/>
                  <a:gd name="T33" fmla="*/ 8 h 38"/>
                  <a:gd name="T34" fmla="*/ 35 w 40"/>
                  <a:gd name="T35" fmla="*/ 8 h 38"/>
                  <a:gd name="T36" fmla="*/ 35 w 40"/>
                  <a:gd name="T37" fmla="*/ 6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0"/>
                  <a:gd name="T58" fmla="*/ 0 h 38"/>
                  <a:gd name="T59" fmla="*/ 40 w 40"/>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0" h="38">
                    <a:moveTo>
                      <a:pt x="35" y="6"/>
                    </a:moveTo>
                    <a:cubicBezTo>
                      <a:pt x="25" y="0"/>
                      <a:pt x="27" y="14"/>
                      <a:pt x="21" y="17"/>
                    </a:cubicBezTo>
                    <a:cubicBezTo>
                      <a:pt x="19" y="18"/>
                      <a:pt x="18" y="16"/>
                      <a:pt x="16" y="16"/>
                    </a:cubicBezTo>
                    <a:cubicBezTo>
                      <a:pt x="14" y="16"/>
                      <a:pt x="13" y="18"/>
                      <a:pt x="11" y="18"/>
                    </a:cubicBezTo>
                    <a:cubicBezTo>
                      <a:pt x="7" y="19"/>
                      <a:pt x="4" y="18"/>
                      <a:pt x="3" y="14"/>
                    </a:cubicBezTo>
                    <a:cubicBezTo>
                      <a:pt x="1" y="15"/>
                      <a:pt x="1" y="17"/>
                      <a:pt x="1" y="20"/>
                    </a:cubicBezTo>
                    <a:cubicBezTo>
                      <a:pt x="0" y="23"/>
                      <a:pt x="3" y="23"/>
                      <a:pt x="4" y="25"/>
                    </a:cubicBezTo>
                    <a:cubicBezTo>
                      <a:pt x="6" y="29"/>
                      <a:pt x="5" y="37"/>
                      <a:pt x="11" y="33"/>
                    </a:cubicBezTo>
                    <a:cubicBezTo>
                      <a:pt x="12" y="38"/>
                      <a:pt x="14" y="34"/>
                      <a:pt x="17" y="34"/>
                    </a:cubicBezTo>
                    <a:cubicBezTo>
                      <a:pt x="18" y="34"/>
                      <a:pt x="19" y="35"/>
                      <a:pt x="19" y="36"/>
                    </a:cubicBezTo>
                    <a:cubicBezTo>
                      <a:pt x="20" y="36"/>
                      <a:pt x="22" y="36"/>
                      <a:pt x="23" y="36"/>
                    </a:cubicBezTo>
                    <a:cubicBezTo>
                      <a:pt x="23" y="36"/>
                      <a:pt x="23" y="38"/>
                      <a:pt x="24" y="38"/>
                    </a:cubicBezTo>
                    <a:cubicBezTo>
                      <a:pt x="25" y="38"/>
                      <a:pt x="27" y="37"/>
                      <a:pt x="28" y="36"/>
                    </a:cubicBezTo>
                    <a:cubicBezTo>
                      <a:pt x="30" y="35"/>
                      <a:pt x="31" y="31"/>
                      <a:pt x="29" y="29"/>
                    </a:cubicBezTo>
                    <a:cubicBezTo>
                      <a:pt x="33" y="26"/>
                      <a:pt x="35" y="22"/>
                      <a:pt x="36" y="18"/>
                    </a:cubicBezTo>
                    <a:cubicBezTo>
                      <a:pt x="38" y="19"/>
                      <a:pt x="38" y="19"/>
                      <a:pt x="40" y="19"/>
                    </a:cubicBezTo>
                    <a:cubicBezTo>
                      <a:pt x="36" y="15"/>
                      <a:pt x="36" y="12"/>
                      <a:pt x="33" y="8"/>
                    </a:cubicBezTo>
                    <a:cubicBezTo>
                      <a:pt x="34" y="8"/>
                      <a:pt x="35" y="8"/>
                      <a:pt x="35" y="8"/>
                    </a:cubicBezTo>
                    <a:cubicBezTo>
                      <a:pt x="34" y="7"/>
                      <a:pt x="35" y="6"/>
                      <a:pt x="35"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5" name="Freeform 665"/>
              <p:cNvSpPr>
                <a:spLocks noEditPoints="1" noChangeArrowheads="1"/>
              </p:cNvSpPr>
              <p:nvPr/>
            </p:nvSpPr>
            <p:spPr bwMode="auto">
              <a:xfrm>
                <a:off x="5689600" y="2711450"/>
                <a:ext cx="117475" cy="98425"/>
              </a:xfrm>
              <a:custGeom>
                <a:avLst/>
                <a:gdLst>
                  <a:gd name="T0" fmla="*/ 23 w 43"/>
                  <a:gd name="T1" fmla="*/ 34 h 36"/>
                  <a:gd name="T2" fmla="*/ 22 w 43"/>
                  <a:gd name="T3" fmla="*/ 34 h 36"/>
                  <a:gd name="T4" fmla="*/ 19 w 43"/>
                  <a:gd name="T5" fmla="*/ 33 h 36"/>
                  <a:gd name="T6" fmla="*/ 16 w 43"/>
                  <a:gd name="T7" fmla="*/ 33 h 36"/>
                  <a:gd name="T8" fmla="*/ 12 w 43"/>
                  <a:gd name="T9" fmla="*/ 31 h 36"/>
                  <a:gd name="T10" fmla="*/ 5 w 43"/>
                  <a:gd name="T11" fmla="*/ 26 h 36"/>
                  <a:gd name="T12" fmla="*/ 3 w 43"/>
                  <a:gd name="T13" fmla="*/ 21 h 36"/>
                  <a:gd name="T14" fmla="*/ 1 w 43"/>
                  <a:gd name="T15" fmla="*/ 15 h 36"/>
                  <a:gd name="T16" fmla="*/ 5 w 43"/>
                  <a:gd name="T17" fmla="*/ 10 h 36"/>
                  <a:gd name="T18" fmla="*/ 12 w 43"/>
                  <a:gd name="T19" fmla="*/ 14 h 36"/>
                  <a:gd name="T20" fmla="*/ 17 w 43"/>
                  <a:gd name="T21" fmla="*/ 12 h 36"/>
                  <a:gd name="T22" fmla="*/ 19 w 43"/>
                  <a:gd name="T23" fmla="*/ 13 h 36"/>
                  <a:gd name="T24" fmla="*/ 26 w 43"/>
                  <a:gd name="T25" fmla="*/ 7 h 36"/>
                  <a:gd name="T26" fmla="*/ 36 w 43"/>
                  <a:gd name="T27" fmla="*/ 2 h 36"/>
                  <a:gd name="T28" fmla="*/ 37 w 43"/>
                  <a:gd name="T29" fmla="*/ 3 h 36"/>
                  <a:gd name="T30" fmla="*/ 37 w 43"/>
                  <a:gd name="T31" fmla="*/ 4 h 36"/>
                  <a:gd name="T32" fmla="*/ 36 w 43"/>
                  <a:gd name="T33" fmla="*/ 6 h 36"/>
                  <a:gd name="T34" fmla="*/ 37 w 43"/>
                  <a:gd name="T35" fmla="*/ 9 h 36"/>
                  <a:gd name="T36" fmla="*/ 43 w 43"/>
                  <a:gd name="T37" fmla="*/ 17 h 36"/>
                  <a:gd name="T38" fmla="*/ 41 w 43"/>
                  <a:gd name="T39" fmla="*/ 17 h 36"/>
                  <a:gd name="T40" fmla="*/ 39 w 43"/>
                  <a:gd name="T41" fmla="*/ 17 h 36"/>
                  <a:gd name="T42" fmla="*/ 32 w 43"/>
                  <a:gd name="T43" fmla="*/ 26 h 36"/>
                  <a:gd name="T44" fmla="*/ 29 w 43"/>
                  <a:gd name="T45" fmla="*/ 34 h 36"/>
                  <a:gd name="T46" fmla="*/ 25 w 43"/>
                  <a:gd name="T47" fmla="*/ 36 h 36"/>
                  <a:gd name="T48" fmla="*/ 24 w 43"/>
                  <a:gd name="T49" fmla="*/ 32 h 36"/>
                  <a:gd name="T50" fmla="*/ 25 w 43"/>
                  <a:gd name="T51" fmla="*/ 34 h 36"/>
                  <a:gd name="T52" fmla="*/ 28 w 43"/>
                  <a:gd name="T53" fmla="*/ 32 h 36"/>
                  <a:gd name="T54" fmla="*/ 30 w 43"/>
                  <a:gd name="T55" fmla="*/ 27 h 36"/>
                  <a:gd name="T56" fmla="*/ 30 w 43"/>
                  <a:gd name="T57" fmla="*/ 25 h 36"/>
                  <a:gd name="T58" fmla="*/ 37 w 43"/>
                  <a:gd name="T59" fmla="*/ 13 h 36"/>
                  <a:gd name="T60" fmla="*/ 38 w 43"/>
                  <a:gd name="T61" fmla="*/ 14 h 36"/>
                  <a:gd name="T62" fmla="*/ 33 w 43"/>
                  <a:gd name="T63" fmla="*/ 6 h 36"/>
                  <a:gd name="T64" fmla="*/ 34 w 43"/>
                  <a:gd name="T65" fmla="*/ 4 h 36"/>
                  <a:gd name="T66" fmla="*/ 35 w 43"/>
                  <a:gd name="T67" fmla="*/ 4 h 36"/>
                  <a:gd name="T68" fmla="*/ 32 w 43"/>
                  <a:gd name="T69" fmla="*/ 2 h 36"/>
                  <a:gd name="T70" fmla="*/ 23 w 43"/>
                  <a:gd name="T71" fmla="*/ 15 h 36"/>
                  <a:gd name="T72" fmla="*/ 17 w 43"/>
                  <a:gd name="T73" fmla="*/ 14 h 36"/>
                  <a:gd name="T74" fmla="*/ 13 w 43"/>
                  <a:gd name="T75" fmla="*/ 16 h 36"/>
                  <a:gd name="T76" fmla="*/ 3 w 43"/>
                  <a:gd name="T77" fmla="*/ 16 h 36"/>
                  <a:gd name="T78" fmla="*/ 4 w 43"/>
                  <a:gd name="T79" fmla="*/ 20 h 36"/>
                  <a:gd name="T80" fmla="*/ 7 w 43"/>
                  <a:gd name="T81" fmla="*/ 26 h 36"/>
                  <a:gd name="T82" fmla="*/ 12 w 43"/>
                  <a:gd name="T83" fmla="*/ 29 h 36"/>
                  <a:gd name="T84" fmla="*/ 13 w 43"/>
                  <a:gd name="T85" fmla="*/ 30 h 36"/>
                  <a:gd name="T86" fmla="*/ 15 w 43"/>
                  <a:gd name="T87" fmla="*/ 31 h 36"/>
                  <a:gd name="T88" fmla="*/ 18 w 43"/>
                  <a:gd name="T89" fmla="*/ 30 h 36"/>
                  <a:gd name="T90" fmla="*/ 21 w 43"/>
                  <a:gd name="T91" fmla="*/ 32 h 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3"/>
                  <a:gd name="T139" fmla="*/ 0 h 36"/>
                  <a:gd name="T140" fmla="*/ 43 w 43"/>
                  <a:gd name="T141" fmla="*/ 36 h 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3" h="36">
                    <a:moveTo>
                      <a:pt x="25" y="36"/>
                    </a:moveTo>
                    <a:cubicBezTo>
                      <a:pt x="23" y="36"/>
                      <a:pt x="23" y="35"/>
                      <a:pt x="23" y="34"/>
                    </a:cubicBezTo>
                    <a:cubicBezTo>
                      <a:pt x="23" y="34"/>
                      <a:pt x="23" y="34"/>
                      <a:pt x="23" y="34"/>
                    </a:cubicBezTo>
                    <a:cubicBezTo>
                      <a:pt x="23" y="34"/>
                      <a:pt x="22" y="34"/>
                      <a:pt x="22" y="34"/>
                    </a:cubicBezTo>
                    <a:cubicBezTo>
                      <a:pt x="21" y="34"/>
                      <a:pt x="21" y="34"/>
                      <a:pt x="20" y="34"/>
                    </a:cubicBezTo>
                    <a:cubicBezTo>
                      <a:pt x="20" y="33"/>
                      <a:pt x="19" y="33"/>
                      <a:pt x="19" y="33"/>
                    </a:cubicBezTo>
                    <a:cubicBezTo>
                      <a:pt x="19" y="32"/>
                      <a:pt x="18" y="32"/>
                      <a:pt x="18" y="32"/>
                    </a:cubicBezTo>
                    <a:cubicBezTo>
                      <a:pt x="17" y="32"/>
                      <a:pt x="17" y="32"/>
                      <a:pt x="16" y="33"/>
                    </a:cubicBezTo>
                    <a:cubicBezTo>
                      <a:pt x="15" y="33"/>
                      <a:pt x="14" y="34"/>
                      <a:pt x="14" y="34"/>
                    </a:cubicBezTo>
                    <a:cubicBezTo>
                      <a:pt x="12" y="34"/>
                      <a:pt x="12" y="33"/>
                      <a:pt x="12" y="31"/>
                    </a:cubicBezTo>
                    <a:cubicBezTo>
                      <a:pt x="11" y="32"/>
                      <a:pt x="10" y="32"/>
                      <a:pt x="9" y="32"/>
                    </a:cubicBezTo>
                    <a:cubicBezTo>
                      <a:pt x="7" y="32"/>
                      <a:pt x="6" y="29"/>
                      <a:pt x="5" y="26"/>
                    </a:cubicBezTo>
                    <a:cubicBezTo>
                      <a:pt x="5" y="25"/>
                      <a:pt x="4" y="24"/>
                      <a:pt x="4" y="23"/>
                    </a:cubicBezTo>
                    <a:cubicBezTo>
                      <a:pt x="4" y="22"/>
                      <a:pt x="3" y="22"/>
                      <a:pt x="3" y="21"/>
                    </a:cubicBezTo>
                    <a:cubicBezTo>
                      <a:pt x="2" y="20"/>
                      <a:pt x="0" y="19"/>
                      <a:pt x="1" y="16"/>
                    </a:cubicBezTo>
                    <a:cubicBezTo>
                      <a:pt x="1" y="16"/>
                      <a:pt x="1" y="16"/>
                      <a:pt x="1" y="15"/>
                    </a:cubicBezTo>
                    <a:cubicBezTo>
                      <a:pt x="1" y="14"/>
                      <a:pt x="2" y="11"/>
                      <a:pt x="4" y="10"/>
                    </a:cubicBezTo>
                    <a:cubicBezTo>
                      <a:pt x="5" y="10"/>
                      <a:pt x="5" y="10"/>
                      <a:pt x="5" y="10"/>
                    </a:cubicBezTo>
                    <a:cubicBezTo>
                      <a:pt x="5" y="11"/>
                      <a:pt x="5" y="11"/>
                      <a:pt x="5" y="11"/>
                    </a:cubicBezTo>
                    <a:cubicBezTo>
                      <a:pt x="6" y="14"/>
                      <a:pt x="9" y="15"/>
                      <a:pt x="12" y="14"/>
                    </a:cubicBezTo>
                    <a:cubicBezTo>
                      <a:pt x="13" y="14"/>
                      <a:pt x="13" y="14"/>
                      <a:pt x="14" y="13"/>
                    </a:cubicBezTo>
                    <a:cubicBezTo>
                      <a:pt x="15" y="13"/>
                      <a:pt x="15" y="12"/>
                      <a:pt x="17" y="12"/>
                    </a:cubicBezTo>
                    <a:cubicBezTo>
                      <a:pt x="17" y="12"/>
                      <a:pt x="17" y="12"/>
                      <a:pt x="17" y="12"/>
                    </a:cubicBezTo>
                    <a:cubicBezTo>
                      <a:pt x="18" y="12"/>
                      <a:pt x="19" y="12"/>
                      <a:pt x="19" y="13"/>
                    </a:cubicBezTo>
                    <a:cubicBezTo>
                      <a:pt x="20" y="13"/>
                      <a:pt x="21" y="13"/>
                      <a:pt x="22" y="13"/>
                    </a:cubicBezTo>
                    <a:cubicBezTo>
                      <a:pt x="24" y="12"/>
                      <a:pt x="25" y="9"/>
                      <a:pt x="26" y="7"/>
                    </a:cubicBezTo>
                    <a:cubicBezTo>
                      <a:pt x="27" y="4"/>
                      <a:pt x="28" y="0"/>
                      <a:pt x="32" y="0"/>
                    </a:cubicBezTo>
                    <a:cubicBezTo>
                      <a:pt x="33" y="0"/>
                      <a:pt x="34" y="1"/>
                      <a:pt x="36" y="2"/>
                    </a:cubicBezTo>
                    <a:cubicBezTo>
                      <a:pt x="36" y="2"/>
                      <a:pt x="36" y="2"/>
                      <a:pt x="36" y="2"/>
                    </a:cubicBezTo>
                    <a:cubicBezTo>
                      <a:pt x="37" y="3"/>
                      <a:pt x="37" y="3"/>
                      <a:pt x="37" y="3"/>
                    </a:cubicBezTo>
                    <a:cubicBezTo>
                      <a:pt x="37" y="3"/>
                      <a:pt x="37" y="3"/>
                      <a:pt x="37" y="3"/>
                    </a:cubicBezTo>
                    <a:cubicBezTo>
                      <a:pt x="36" y="3"/>
                      <a:pt x="36" y="4"/>
                      <a:pt x="37" y="4"/>
                    </a:cubicBezTo>
                    <a:cubicBezTo>
                      <a:pt x="40" y="6"/>
                      <a:pt x="40" y="6"/>
                      <a:pt x="40" y="6"/>
                    </a:cubicBezTo>
                    <a:cubicBezTo>
                      <a:pt x="36" y="6"/>
                      <a:pt x="36" y="6"/>
                      <a:pt x="36" y="6"/>
                    </a:cubicBezTo>
                    <a:cubicBezTo>
                      <a:pt x="36" y="6"/>
                      <a:pt x="36" y="6"/>
                      <a:pt x="36" y="6"/>
                    </a:cubicBezTo>
                    <a:cubicBezTo>
                      <a:pt x="36" y="7"/>
                      <a:pt x="37" y="8"/>
                      <a:pt x="37" y="9"/>
                    </a:cubicBezTo>
                    <a:cubicBezTo>
                      <a:pt x="38" y="11"/>
                      <a:pt x="39" y="13"/>
                      <a:pt x="41" y="15"/>
                    </a:cubicBezTo>
                    <a:cubicBezTo>
                      <a:pt x="43" y="17"/>
                      <a:pt x="43" y="17"/>
                      <a:pt x="43" y="17"/>
                    </a:cubicBezTo>
                    <a:cubicBezTo>
                      <a:pt x="41" y="17"/>
                      <a:pt x="41" y="17"/>
                      <a:pt x="41" y="17"/>
                    </a:cubicBezTo>
                    <a:cubicBezTo>
                      <a:pt x="41" y="17"/>
                      <a:pt x="41" y="17"/>
                      <a:pt x="41" y="17"/>
                    </a:cubicBezTo>
                    <a:cubicBezTo>
                      <a:pt x="40" y="17"/>
                      <a:pt x="40" y="17"/>
                      <a:pt x="40" y="17"/>
                    </a:cubicBezTo>
                    <a:cubicBezTo>
                      <a:pt x="39" y="17"/>
                      <a:pt x="39" y="17"/>
                      <a:pt x="39" y="17"/>
                    </a:cubicBezTo>
                    <a:cubicBezTo>
                      <a:pt x="39" y="17"/>
                      <a:pt x="38" y="17"/>
                      <a:pt x="38" y="16"/>
                    </a:cubicBezTo>
                    <a:cubicBezTo>
                      <a:pt x="37" y="19"/>
                      <a:pt x="35" y="23"/>
                      <a:pt x="32" y="26"/>
                    </a:cubicBezTo>
                    <a:cubicBezTo>
                      <a:pt x="32" y="27"/>
                      <a:pt x="32" y="28"/>
                      <a:pt x="32" y="29"/>
                    </a:cubicBezTo>
                    <a:cubicBezTo>
                      <a:pt x="32" y="31"/>
                      <a:pt x="31" y="33"/>
                      <a:pt x="29" y="34"/>
                    </a:cubicBezTo>
                    <a:cubicBezTo>
                      <a:pt x="29" y="34"/>
                      <a:pt x="29" y="34"/>
                      <a:pt x="28" y="35"/>
                    </a:cubicBezTo>
                    <a:cubicBezTo>
                      <a:pt x="27" y="35"/>
                      <a:pt x="26" y="36"/>
                      <a:pt x="25" y="36"/>
                    </a:cubicBezTo>
                    <a:close/>
                    <a:moveTo>
                      <a:pt x="22" y="32"/>
                    </a:moveTo>
                    <a:cubicBezTo>
                      <a:pt x="23" y="32"/>
                      <a:pt x="23" y="32"/>
                      <a:pt x="24" y="32"/>
                    </a:cubicBezTo>
                    <a:cubicBezTo>
                      <a:pt x="25" y="32"/>
                      <a:pt x="25" y="33"/>
                      <a:pt x="25" y="34"/>
                    </a:cubicBezTo>
                    <a:cubicBezTo>
                      <a:pt x="25" y="34"/>
                      <a:pt x="25" y="34"/>
                      <a:pt x="25" y="34"/>
                    </a:cubicBezTo>
                    <a:cubicBezTo>
                      <a:pt x="26" y="34"/>
                      <a:pt x="27" y="33"/>
                      <a:pt x="27" y="33"/>
                    </a:cubicBezTo>
                    <a:cubicBezTo>
                      <a:pt x="28" y="33"/>
                      <a:pt x="28" y="32"/>
                      <a:pt x="28" y="32"/>
                    </a:cubicBezTo>
                    <a:cubicBezTo>
                      <a:pt x="29" y="32"/>
                      <a:pt x="30" y="30"/>
                      <a:pt x="30" y="29"/>
                    </a:cubicBezTo>
                    <a:cubicBezTo>
                      <a:pt x="30" y="28"/>
                      <a:pt x="30" y="27"/>
                      <a:pt x="30" y="27"/>
                    </a:cubicBezTo>
                    <a:cubicBezTo>
                      <a:pt x="29" y="26"/>
                      <a:pt x="29" y="26"/>
                      <a:pt x="29" y="26"/>
                    </a:cubicBezTo>
                    <a:cubicBezTo>
                      <a:pt x="30" y="25"/>
                      <a:pt x="30" y="25"/>
                      <a:pt x="30" y="25"/>
                    </a:cubicBezTo>
                    <a:cubicBezTo>
                      <a:pt x="34" y="22"/>
                      <a:pt x="36" y="18"/>
                      <a:pt x="36" y="15"/>
                    </a:cubicBezTo>
                    <a:cubicBezTo>
                      <a:pt x="37" y="13"/>
                      <a:pt x="37" y="13"/>
                      <a:pt x="37" y="13"/>
                    </a:cubicBezTo>
                    <a:cubicBezTo>
                      <a:pt x="38" y="14"/>
                      <a:pt x="38" y="14"/>
                      <a:pt x="38" y="14"/>
                    </a:cubicBezTo>
                    <a:cubicBezTo>
                      <a:pt x="38" y="14"/>
                      <a:pt x="38" y="14"/>
                      <a:pt x="38" y="14"/>
                    </a:cubicBezTo>
                    <a:cubicBezTo>
                      <a:pt x="37" y="13"/>
                      <a:pt x="36" y="11"/>
                      <a:pt x="36" y="10"/>
                    </a:cubicBezTo>
                    <a:cubicBezTo>
                      <a:pt x="35" y="8"/>
                      <a:pt x="34" y="7"/>
                      <a:pt x="33" y="6"/>
                    </a:cubicBezTo>
                    <a:cubicBezTo>
                      <a:pt x="32" y="4"/>
                      <a:pt x="32" y="4"/>
                      <a:pt x="32" y="4"/>
                    </a:cubicBezTo>
                    <a:cubicBezTo>
                      <a:pt x="34" y="4"/>
                      <a:pt x="34" y="4"/>
                      <a:pt x="34" y="4"/>
                    </a:cubicBezTo>
                    <a:cubicBezTo>
                      <a:pt x="34" y="4"/>
                      <a:pt x="34" y="4"/>
                      <a:pt x="34" y="4"/>
                    </a:cubicBezTo>
                    <a:cubicBezTo>
                      <a:pt x="34" y="4"/>
                      <a:pt x="34" y="4"/>
                      <a:pt x="35" y="4"/>
                    </a:cubicBezTo>
                    <a:cubicBezTo>
                      <a:pt x="35" y="4"/>
                      <a:pt x="35" y="4"/>
                      <a:pt x="35" y="3"/>
                    </a:cubicBezTo>
                    <a:cubicBezTo>
                      <a:pt x="33" y="3"/>
                      <a:pt x="32" y="2"/>
                      <a:pt x="32" y="2"/>
                    </a:cubicBezTo>
                    <a:cubicBezTo>
                      <a:pt x="30" y="2"/>
                      <a:pt x="29" y="4"/>
                      <a:pt x="27" y="8"/>
                    </a:cubicBezTo>
                    <a:cubicBezTo>
                      <a:pt x="26" y="10"/>
                      <a:pt x="25" y="13"/>
                      <a:pt x="23" y="15"/>
                    </a:cubicBezTo>
                    <a:cubicBezTo>
                      <a:pt x="21" y="15"/>
                      <a:pt x="19" y="15"/>
                      <a:pt x="19" y="14"/>
                    </a:cubicBezTo>
                    <a:cubicBezTo>
                      <a:pt x="18" y="14"/>
                      <a:pt x="18" y="14"/>
                      <a:pt x="17" y="14"/>
                    </a:cubicBezTo>
                    <a:cubicBezTo>
                      <a:pt x="16" y="14"/>
                      <a:pt x="16" y="15"/>
                      <a:pt x="15" y="15"/>
                    </a:cubicBezTo>
                    <a:cubicBezTo>
                      <a:pt x="14" y="15"/>
                      <a:pt x="14" y="16"/>
                      <a:pt x="13" y="16"/>
                    </a:cubicBezTo>
                    <a:cubicBezTo>
                      <a:pt x="9" y="17"/>
                      <a:pt x="6" y="16"/>
                      <a:pt x="4" y="13"/>
                    </a:cubicBezTo>
                    <a:cubicBezTo>
                      <a:pt x="3" y="13"/>
                      <a:pt x="3" y="14"/>
                      <a:pt x="3" y="16"/>
                    </a:cubicBezTo>
                    <a:cubicBezTo>
                      <a:pt x="3" y="16"/>
                      <a:pt x="3" y="16"/>
                      <a:pt x="3" y="17"/>
                    </a:cubicBezTo>
                    <a:cubicBezTo>
                      <a:pt x="2" y="18"/>
                      <a:pt x="3" y="19"/>
                      <a:pt x="4" y="20"/>
                    </a:cubicBezTo>
                    <a:cubicBezTo>
                      <a:pt x="5" y="20"/>
                      <a:pt x="5" y="21"/>
                      <a:pt x="6" y="22"/>
                    </a:cubicBezTo>
                    <a:cubicBezTo>
                      <a:pt x="6" y="23"/>
                      <a:pt x="7" y="24"/>
                      <a:pt x="7" y="26"/>
                    </a:cubicBezTo>
                    <a:cubicBezTo>
                      <a:pt x="8" y="28"/>
                      <a:pt x="8" y="30"/>
                      <a:pt x="9" y="30"/>
                    </a:cubicBezTo>
                    <a:cubicBezTo>
                      <a:pt x="10" y="30"/>
                      <a:pt x="11" y="30"/>
                      <a:pt x="12" y="29"/>
                    </a:cubicBezTo>
                    <a:cubicBezTo>
                      <a:pt x="13" y="28"/>
                      <a:pt x="13" y="28"/>
                      <a:pt x="13" y="28"/>
                    </a:cubicBezTo>
                    <a:cubicBezTo>
                      <a:pt x="13" y="30"/>
                      <a:pt x="13" y="30"/>
                      <a:pt x="13" y="30"/>
                    </a:cubicBezTo>
                    <a:cubicBezTo>
                      <a:pt x="13" y="31"/>
                      <a:pt x="14" y="32"/>
                      <a:pt x="14" y="32"/>
                    </a:cubicBezTo>
                    <a:cubicBezTo>
                      <a:pt x="14" y="32"/>
                      <a:pt x="14" y="31"/>
                      <a:pt x="15" y="31"/>
                    </a:cubicBezTo>
                    <a:cubicBezTo>
                      <a:pt x="16" y="30"/>
                      <a:pt x="17" y="30"/>
                      <a:pt x="18" y="30"/>
                    </a:cubicBezTo>
                    <a:cubicBezTo>
                      <a:pt x="18" y="30"/>
                      <a:pt x="18" y="30"/>
                      <a:pt x="18" y="30"/>
                    </a:cubicBezTo>
                    <a:cubicBezTo>
                      <a:pt x="19" y="30"/>
                      <a:pt x="20" y="31"/>
                      <a:pt x="21" y="31"/>
                    </a:cubicBezTo>
                    <a:cubicBezTo>
                      <a:pt x="21" y="32"/>
                      <a:pt x="21" y="32"/>
                      <a:pt x="21" y="32"/>
                    </a:cubicBezTo>
                    <a:cubicBezTo>
                      <a:pt x="21" y="32"/>
                      <a:pt x="21" y="32"/>
                      <a:pt x="22" y="3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6" name="Freeform 666"/>
              <p:cNvSpPr>
                <a:spLocks noChangeArrowheads="1"/>
              </p:cNvSpPr>
              <p:nvPr/>
            </p:nvSpPr>
            <p:spPr bwMode="auto">
              <a:xfrm>
                <a:off x="5654675" y="2820988"/>
                <a:ext cx="101600" cy="36512"/>
              </a:xfrm>
              <a:custGeom>
                <a:avLst/>
                <a:gdLst>
                  <a:gd name="T0" fmla="*/ 27 w 37"/>
                  <a:gd name="T1" fmla="*/ 11 h 13"/>
                  <a:gd name="T2" fmla="*/ 16 w 37"/>
                  <a:gd name="T3" fmla="*/ 9 h 13"/>
                  <a:gd name="T4" fmla="*/ 5 w 37"/>
                  <a:gd name="T5" fmla="*/ 7 h 13"/>
                  <a:gd name="T6" fmla="*/ 5 w 37"/>
                  <a:gd name="T7" fmla="*/ 7 h 13"/>
                  <a:gd name="T8" fmla="*/ 0 w 37"/>
                  <a:gd name="T9" fmla="*/ 5 h 13"/>
                  <a:gd name="T10" fmla="*/ 9 w 37"/>
                  <a:gd name="T11" fmla="*/ 3 h 13"/>
                  <a:gd name="T12" fmla="*/ 13 w 37"/>
                  <a:gd name="T13" fmla="*/ 5 h 13"/>
                  <a:gd name="T14" fmla="*/ 20 w 37"/>
                  <a:gd name="T15" fmla="*/ 6 h 13"/>
                  <a:gd name="T16" fmla="*/ 22 w 37"/>
                  <a:gd name="T17" fmla="*/ 5 h 13"/>
                  <a:gd name="T18" fmla="*/ 23 w 37"/>
                  <a:gd name="T19" fmla="*/ 5 h 13"/>
                  <a:gd name="T20" fmla="*/ 29 w 37"/>
                  <a:gd name="T21" fmla="*/ 6 h 13"/>
                  <a:gd name="T22" fmla="*/ 35 w 37"/>
                  <a:gd name="T23" fmla="*/ 9 h 13"/>
                  <a:gd name="T24" fmla="*/ 37 w 37"/>
                  <a:gd name="T25" fmla="*/ 13 h 13"/>
                  <a:gd name="T26" fmla="*/ 27 w 37"/>
                  <a:gd name="T27" fmla="*/ 11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13"/>
                  <a:gd name="T44" fmla="*/ 37 w 37"/>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13">
                    <a:moveTo>
                      <a:pt x="27" y="11"/>
                    </a:moveTo>
                    <a:cubicBezTo>
                      <a:pt x="23" y="12"/>
                      <a:pt x="20" y="9"/>
                      <a:pt x="16" y="9"/>
                    </a:cubicBezTo>
                    <a:cubicBezTo>
                      <a:pt x="12" y="9"/>
                      <a:pt x="9" y="9"/>
                      <a:pt x="5" y="7"/>
                    </a:cubicBezTo>
                    <a:cubicBezTo>
                      <a:pt x="5" y="7"/>
                      <a:pt x="5" y="7"/>
                      <a:pt x="5" y="7"/>
                    </a:cubicBezTo>
                    <a:cubicBezTo>
                      <a:pt x="4" y="6"/>
                      <a:pt x="1" y="6"/>
                      <a:pt x="0" y="5"/>
                    </a:cubicBezTo>
                    <a:cubicBezTo>
                      <a:pt x="1" y="5"/>
                      <a:pt x="8" y="0"/>
                      <a:pt x="9" y="3"/>
                    </a:cubicBezTo>
                    <a:cubicBezTo>
                      <a:pt x="9" y="4"/>
                      <a:pt x="12" y="4"/>
                      <a:pt x="13" y="5"/>
                    </a:cubicBezTo>
                    <a:cubicBezTo>
                      <a:pt x="15" y="6"/>
                      <a:pt x="17" y="6"/>
                      <a:pt x="20" y="6"/>
                    </a:cubicBezTo>
                    <a:cubicBezTo>
                      <a:pt x="21" y="6"/>
                      <a:pt x="21" y="5"/>
                      <a:pt x="22" y="5"/>
                    </a:cubicBezTo>
                    <a:cubicBezTo>
                      <a:pt x="23" y="4"/>
                      <a:pt x="23" y="5"/>
                      <a:pt x="23" y="5"/>
                    </a:cubicBezTo>
                    <a:cubicBezTo>
                      <a:pt x="25" y="5"/>
                      <a:pt x="28" y="5"/>
                      <a:pt x="29" y="6"/>
                    </a:cubicBezTo>
                    <a:cubicBezTo>
                      <a:pt x="31" y="9"/>
                      <a:pt x="31" y="9"/>
                      <a:pt x="35" y="9"/>
                    </a:cubicBezTo>
                    <a:cubicBezTo>
                      <a:pt x="37" y="10"/>
                      <a:pt x="36" y="11"/>
                      <a:pt x="37" y="13"/>
                    </a:cubicBezTo>
                    <a:cubicBezTo>
                      <a:pt x="33" y="12"/>
                      <a:pt x="30" y="13"/>
                      <a:pt x="27"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7" name="Freeform 667"/>
              <p:cNvSpPr>
                <a:spLocks noEditPoints="1" noChangeArrowheads="1"/>
              </p:cNvSpPr>
              <p:nvPr/>
            </p:nvSpPr>
            <p:spPr bwMode="auto">
              <a:xfrm>
                <a:off x="5648325" y="2824163"/>
                <a:ext cx="112713" cy="38100"/>
              </a:xfrm>
              <a:custGeom>
                <a:avLst/>
                <a:gdLst>
                  <a:gd name="T0" fmla="*/ 38 w 41"/>
                  <a:gd name="T1" fmla="*/ 13 h 14"/>
                  <a:gd name="T2" fmla="*/ 29 w 41"/>
                  <a:gd name="T3" fmla="*/ 11 h 14"/>
                  <a:gd name="T4" fmla="*/ 18 w 41"/>
                  <a:gd name="T5" fmla="*/ 9 h 14"/>
                  <a:gd name="T6" fmla="*/ 6 w 41"/>
                  <a:gd name="T7" fmla="*/ 7 h 14"/>
                  <a:gd name="T8" fmla="*/ 5 w 41"/>
                  <a:gd name="T9" fmla="*/ 6 h 14"/>
                  <a:gd name="T10" fmla="*/ 0 w 41"/>
                  <a:gd name="T11" fmla="*/ 2 h 14"/>
                  <a:gd name="T12" fmla="*/ 4 w 41"/>
                  <a:gd name="T13" fmla="*/ 2 h 14"/>
                  <a:gd name="T14" fmla="*/ 12 w 41"/>
                  <a:gd name="T15" fmla="*/ 1 h 14"/>
                  <a:gd name="T16" fmla="*/ 16 w 41"/>
                  <a:gd name="T17" fmla="*/ 3 h 14"/>
                  <a:gd name="T18" fmla="*/ 22 w 41"/>
                  <a:gd name="T19" fmla="*/ 4 h 14"/>
                  <a:gd name="T20" fmla="*/ 23 w 41"/>
                  <a:gd name="T21" fmla="*/ 3 h 14"/>
                  <a:gd name="T22" fmla="*/ 26 w 41"/>
                  <a:gd name="T23" fmla="*/ 3 h 14"/>
                  <a:gd name="T24" fmla="*/ 32 w 41"/>
                  <a:gd name="T25" fmla="*/ 5 h 14"/>
                  <a:gd name="T26" fmla="*/ 37 w 41"/>
                  <a:gd name="T27" fmla="*/ 7 h 14"/>
                  <a:gd name="T28" fmla="*/ 40 w 41"/>
                  <a:gd name="T29" fmla="*/ 12 h 14"/>
                  <a:gd name="T30" fmla="*/ 29 w 41"/>
                  <a:gd name="T31" fmla="*/ 9 h 14"/>
                  <a:gd name="T32" fmla="*/ 34 w 41"/>
                  <a:gd name="T33" fmla="*/ 10 h 14"/>
                  <a:gd name="T34" fmla="*/ 37 w 41"/>
                  <a:gd name="T35" fmla="*/ 10 h 14"/>
                  <a:gd name="T36" fmla="*/ 37 w 41"/>
                  <a:gd name="T37" fmla="*/ 9 h 14"/>
                  <a:gd name="T38" fmla="*/ 36 w 41"/>
                  <a:gd name="T39" fmla="*/ 9 h 14"/>
                  <a:gd name="T40" fmla="*/ 27 w 41"/>
                  <a:gd name="T41" fmla="*/ 5 h 14"/>
                  <a:gd name="T42" fmla="*/ 26 w 41"/>
                  <a:gd name="T43" fmla="*/ 5 h 14"/>
                  <a:gd name="T44" fmla="*/ 24 w 41"/>
                  <a:gd name="T45" fmla="*/ 5 h 14"/>
                  <a:gd name="T46" fmla="*/ 24 w 41"/>
                  <a:gd name="T47" fmla="*/ 4 h 14"/>
                  <a:gd name="T48" fmla="*/ 22 w 41"/>
                  <a:gd name="T49" fmla="*/ 6 h 14"/>
                  <a:gd name="T50" fmla="*/ 15 w 41"/>
                  <a:gd name="T51" fmla="*/ 4 h 14"/>
                  <a:gd name="T52" fmla="*/ 10 w 41"/>
                  <a:gd name="T53" fmla="*/ 2 h 14"/>
                  <a:gd name="T54" fmla="*/ 5 w 41"/>
                  <a:gd name="T55" fmla="*/ 4 h 14"/>
                  <a:gd name="T56" fmla="*/ 6 w 41"/>
                  <a:gd name="T57" fmla="*/ 4 h 14"/>
                  <a:gd name="T58" fmla="*/ 9 w 41"/>
                  <a:gd name="T59" fmla="*/ 5 h 14"/>
                  <a:gd name="T60" fmla="*/ 16 w 41"/>
                  <a:gd name="T61" fmla="*/ 7 h 14"/>
                  <a:gd name="T62" fmla="*/ 23 w 41"/>
                  <a:gd name="T63" fmla="*/ 8 h 14"/>
                  <a:gd name="T64" fmla="*/ 29 w 41"/>
                  <a:gd name="T65" fmla="*/ 9 h 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14"/>
                  <a:gd name="T101" fmla="*/ 41 w 41"/>
                  <a:gd name="T102" fmla="*/ 14 h 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14">
                    <a:moveTo>
                      <a:pt x="41" y="14"/>
                    </a:moveTo>
                    <a:cubicBezTo>
                      <a:pt x="38" y="13"/>
                      <a:pt x="38" y="13"/>
                      <a:pt x="38" y="13"/>
                    </a:cubicBezTo>
                    <a:cubicBezTo>
                      <a:pt x="37" y="13"/>
                      <a:pt x="35" y="13"/>
                      <a:pt x="33" y="12"/>
                    </a:cubicBezTo>
                    <a:cubicBezTo>
                      <a:pt x="32" y="12"/>
                      <a:pt x="31" y="12"/>
                      <a:pt x="29" y="11"/>
                    </a:cubicBezTo>
                    <a:cubicBezTo>
                      <a:pt x="27" y="12"/>
                      <a:pt x="24" y="11"/>
                      <a:pt x="22" y="10"/>
                    </a:cubicBezTo>
                    <a:cubicBezTo>
                      <a:pt x="21" y="10"/>
                      <a:pt x="19" y="9"/>
                      <a:pt x="18" y="9"/>
                    </a:cubicBezTo>
                    <a:cubicBezTo>
                      <a:pt x="17" y="9"/>
                      <a:pt x="16" y="9"/>
                      <a:pt x="16" y="9"/>
                    </a:cubicBezTo>
                    <a:cubicBezTo>
                      <a:pt x="13" y="9"/>
                      <a:pt x="10" y="9"/>
                      <a:pt x="6" y="7"/>
                    </a:cubicBezTo>
                    <a:cubicBezTo>
                      <a:pt x="5" y="6"/>
                      <a:pt x="5" y="6"/>
                      <a:pt x="5" y="6"/>
                    </a:cubicBezTo>
                    <a:cubicBezTo>
                      <a:pt x="5" y="6"/>
                      <a:pt x="5" y="6"/>
                      <a:pt x="5" y="6"/>
                    </a:cubicBezTo>
                    <a:cubicBezTo>
                      <a:pt x="4" y="6"/>
                      <a:pt x="2" y="6"/>
                      <a:pt x="2" y="4"/>
                    </a:cubicBezTo>
                    <a:cubicBezTo>
                      <a:pt x="0" y="2"/>
                      <a:pt x="0" y="2"/>
                      <a:pt x="0" y="2"/>
                    </a:cubicBezTo>
                    <a:cubicBezTo>
                      <a:pt x="2" y="3"/>
                      <a:pt x="2" y="3"/>
                      <a:pt x="2" y="3"/>
                    </a:cubicBezTo>
                    <a:cubicBezTo>
                      <a:pt x="3" y="3"/>
                      <a:pt x="3" y="2"/>
                      <a:pt x="4" y="2"/>
                    </a:cubicBezTo>
                    <a:cubicBezTo>
                      <a:pt x="6" y="1"/>
                      <a:pt x="8" y="0"/>
                      <a:pt x="9" y="0"/>
                    </a:cubicBezTo>
                    <a:cubicBezTo>
                      <a:pt x="10" y="0"/>
                      <a:pt x="11" y="0"/>
                      <a:pt x="12" y="1"/>
                    </a:cubicBezTo>
                    <a:cubicBezTo>
                      <a:pt x="12" y="1"/>
                      <a:pt x="13" y="2"/>
                      <a:pt x="13" y="2"/>
                    </a:cubicBezTo>
                    <a:cubicBezTo>
                      <a:pt x="14" y="2"/>
                      <a:pt x="15" y="2"/>
                      <a:pt x="16" y="3"/>
                    </a:cubicBezTo>
                    <a:cubicBezTo>
                      <a:pt x="17" y="4"/>
                      <a:pt x="19" y="4"/>
                      <a:pt x="20" y="4"/>
                    </a:cubicBezTo>
                    <a:cubicBezTo>
                      <a:pt x="21" y="4"/>
                      <a:pt x="21" y="4"/>
                      <a:pt x="22" y="4"/>
                    </a:cubicBezTo>
                    <a:cubicBezTo>
                      <a:pt x="22" y="4"/>
                      <a:pt x="22" y="4"/>
                      <a:pt x="22" y="4"/>
                    </a:cubicBezTo>
                    <a:cubicBezTo>
                      <a:pt x="22" y="3"/>
                      <a:pt x="22" y="3"/>
                      <a:pt x="23" y="3"/>
                    </a:cubicBezTo>
                    <a:cubicBezTo>
                      <a:pt x="24" y="2"/>
                      <a:pt x="25" y="3"/>
                      <a:pt x="25" y="3"/>
                    </a:cubicBezTo>
                    <a:cubicBezTo>
                      <a:pt x="26" y="3"/>
                      <a:pt x="26" y="3"/>
                      <a:pt x="26" y="3"/>
                    </a:cubicBezTo>
                    <a:cubicBezTo>
                      <a:pt x="26" y="3"/>
                      <a:pt x="27" y="3"/>
                      <a:pt x="27" y="3"/>
                    </a:cubicBezTo>
                    <a:cubicBezTo>
                      <a:pt x="28" y="3"/>
                      <a:pt x="31" y="3"/>
                      <a:pt x="32" y="5"/>
                    </a:cubicBezTo>
                    <a:cubicBezTo>
                      <a:pt x="33" y="7"/>
                      <a:pt x="33" y="7"/>
                      <a:pt x="36" y="7"/>
                    </a:cubicBezTo>
                    <a:cubicBezTo>
                      <a:pt x="37" y="7"/>
                      <a:pt x="37" y="7"/>
                      <a:pt x="37" y="7"/>
                    </a:cubicBezTo>
                    <a:cubicBezTo>
                      <a:pt x="39" y="8"/>
                      <a:pt x="39" y="9"/>
                      <a:pt x="39" y="10"/>
                    </a:cubicBezTo>
                    <a:cubicBezTo>
                      <a:pt x="39" y="11"/>
                      <a:pt x="39" y="11"/>
                      <a:pt x="40" y="12"/>
                    </a:cubicBezTo>
                    <a:lnTo>
                      <a:pt x="41" y="14"/>
                    </a:lnTo>
                    <a:close/>
                    <a:moveTo>
                      <a:pt x="29" y="9"/>
                    </a:moveTo>
                    <a:cubicBezTo>
                      <a:pt x="30" y="10"/>
                      <a:pt x="30" y="10"/>
                      <a:pt x="30" y="10"/>
                    </a:cubicBezTo>
                    <a:cubicBezTo>
                      <a:pt x="31" y="10"/>
                      <a:pt x="32" y="10"/>
                      <a:pt x="34" y="10"/>
                    </a:cubicBezTo>
                    <a:cubicBezTo>
                      <a:pt x="35" y="11"/>
                      <a:pt x="36" y="11"/>
                      <a:pt x="37" y="11"/>
                    </a:cubicBezTo>
                    <a:cubicBezTo>
                      <a:pt x="37" y="11"/>
                      <a:pt x="37" y="11"/>
                      <a:pt x="37" y="10"/>
                    </a:cubicBezTo>
                    <a:cubicBezTo>
                      <a:pt x="37" y="10"/>
                      <a:pt x="37" y="10"/>
                      <a:pt x="37" y="9"/>
                    </a:cubicBezTo>
                    <a:cubicBezTo>
                      <a:pt x="37" y="9"/>
                      <a:pt x="37" y="9"/>
                      <a:pt x="37" y="9"/>
                    </a:cubicBezTo>
                    <a:cubicBezTo>
                      <a:pt x="37" y="9"/>
                      <a:pt x="37" y="9"/>
                      <a:pt x="37" y="9"/>
                    </a:cubicBezTo>
                    <a:cubicBezTo>
                      <a:pt x="36" y="9"/>
                      <a:pt x="36" y="9"/>
                      <a:pt x="36" y="9"/>
                    </a:cubicBezTo>
                    <a:cubicBezTo>
                      <a:pt x="33" y="9"/>
                      <a:pt x="32" y="9"/>
                      <a:pt x="30" y="6"/>
                    </a:cubicBezTo>
                    <a:cubicBezTo>
                      <a:pt x="30" y="5"/>
                      <a:pt x="29" y="5"/>
                      <a:pt x="27" y="5"/>
                    </a:cubicBezTo>
                    <a:cubicBezTo>
                      <a:pt x="27" y="5"/>
                      <a:pt x="26" y="5"/>
                      <a:pt x="26" y="5"/>
                    </a:cubicBezTo>
                    <a:cubicBezTo>
                      <a:pt x="26" y="5"/>
                      <a:pt x="26" y="5"/>
                      <a:pt x="26" y="5"/>
                    </a:cubicBezTo>
                    <a:cubicBezTo>
                      <a:pt x="26" y="5"/>
                      <a:pt x="26" y="5"/>
                      <a:pt x="26" y="5"/>
                    </a:cubicBezTo>
                    <a:cubicBezTo>
                      <a:pt x="25" y="5"/>
                      <a:pt x="24" y="5"/>
                      <a:pt x="24" y="5"/>
                    </a:cubicBezTo>
                    <a:cubicBezTo>
                      <a:pt x="24" y="5"/>
                      <a:pt x="24" y="4"/>
                      <a:pt x="24" y="4"/>
                    </a:cubicBezTo>
                    <a:cubicBezTo>
                      <a:pt x="24" y="4"/>
                      <a:pt x="24" y="4"/>
                      <a:pt x="24" y="4"/>
                    </a:cubicBezTo>
                    <a:cubicBezTo>
                      <a:pt x="24" y="5"/>
                      <a:pt x="24" y="5"/>
                      <a:pt x="24" y="5"/>
                    </a:cubicBezTo>
                    <a:cubicBezTo>
                      <a:pt x="24" y="5"/>
                      <a:pt x="23" y="6"/>
                      <a:pt x="22" y="6"/>
                    </a:cubicBezTo>
                    <a:cubicBezTo>
                      <a:pt x="21" y="6"/>
                      <a:pt x="21" y="6"/>
                      <a:pt x="20" y="6"/>
                    </a:cubicBezTo>
                    <a:cubicBezTo>
                      <a:pt x="18" y="6"/>
                      <a:pt x="16" y="6"/>
                      <a:pt x="15" y="4"/>
                    </a:cubicBezTo>
                    <a:cubicBezTo>
                      <a:pt x="14" y="4"/>
                      <a:pt x="13" y="4"/>
                      <a:pt x="13" y="4"/>
                    </a:cubicBezTo>
                    <a:cubicBezTo>
                      <a:pt x="11" y="3"/>
                      <a:pt x="10" y="3"/>
                      <a:pt x="10" y="2"/>
                    </a:cubicBezTo>
                    <a:cubicBezTo>
                      <a:pt x="10" y="2"/>
                      <a:pt x="10" y="2"/>
                      <a:pt x="9" y="2"/>
                    </a:cubicBezTo>
                    <a:cubicBezTo>
                      <a:pt x="8" y="2"/>
                      <a:pt x="6" y="3"/>
                      <a:pt x="5" y="4"/>
                    </a:cubicBezTo>
                    <a:cubicBezTo>
                      <a:pt x="5" y="4"/>
                      <a:pt x="4" y="4"/>
                      <a:pt x="4" y="4"/>
                    </a:cubicBezTo>
                    <a:cubicBezTo>
                      <a:pt x="5" y="4"/>
                      <a:pt x="6" y="4"/>
                      <a:pt x="6" y="4"/>
                    </a:cubicBezTo>
                    <a:cubicBezTo>
                      <a:pt x="7" y="4"/>
                      <a:pt x="7" y="4"/>
                      <a:pt x="8" y="5"/>
                    </a:cubicBezTo>
                    <a:cubicBezTo>
                      <a:pt x="9" y="5"/>
                      <a:pt x="9" y="5"/>
                      <a:pt x="9" y="5"/>
                    </a:cubicBezTo>
                    <a:cubicBezTo>
                      <a:pt x="8" y="6"/>
                      <a:pt x="8" y="6"/>
                      <a:pt x="8" y="6"/>
                    </a:cubicBezTo>
                    <a:cubicBezTo>
                      <a:pt x="11" y="7"/>
                      <a:pt x="13" y="7"/>
                      <a:pt x="16" y="7"/>
                    </a:cubicBezTo>
                    <a:cubicBezTo>
                      <a:pt x="16" y="7"/>
                      <a:pt x="17" y="7"/>
                      <a:pt x="18" y="7"/>
                    </a:cubicBezTo>
                    <a:cubicBezTo>
                      <a:pt x="20" y="7"/>
                      <a:pt x="22" y="8"/>
                      <a:pt x="23" y="8"/>
                    </a:cubicBezTo>
                    <a:cubicBezTo>
                      <a:pt x="25" y="9"/>
                      <a:pt x="27" y="10"/>
                      <a:pt x="29" y="10"/>
                    </a:cubicBezTo>
                    <a:lnTo>
                      <a:pt x="29" y="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8" name="Freeform 668"/>
              <p:cNvSpPr>
                <a:spLocks noChangeArrowheads="1"/>
              </p:cNvSpPr>
              <p:nvPr/>
            </p:nvSpPr>
            <p:spPr bwMode="auto">
              <a:xfrm>
                <a:off x="5646738" y="2767013"/>
                <a:ext cx="1587" cy="4762"/>
              </a:xfrm>
              <a:custGeom>
                <a:avLst/>
                <a:gdLst>
                  <a:gd name="T0" fmla="*/ 0 w 1"/>
                  <a:gd name="T1" fmla="*/ 1 h 2"/>
                  <a:gd name="T2" fmla="*/ 0 w 1"/>
                  <a:gd name="T3" fmla="*/ 0 h 2"/>
                  <a:gd name="T4" fmla="*/ 0 w 1"/>
                  <a:gd name="T5" fmla="*/ 1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1"/>
                    </a:moveTo>
                    <a:cubicBezTo>
                      <a:pt x="0" y="1"/>
                      <a:pt x="0" y="1"/>
                      <a:pt x="0" y="0"/>
                    </a:cubicBezTo>
                    <a:cubicBezTo>
                      <a:pt x="1" y="2"/>
                      <a:pt x="0" y="1"/>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69" name="Freeform 669"/>
              <p:cNvSpPr>
                <a:spLocks noChangeArrowheads="1"/>
              </p:cNvSpPr>
              <p:nvPr/>
            </p:nvSpPr>
            <p:spPr bwMode="auto">
              <a:xfrm>
                <a:off x="5638800" y="2760663"/>
                <a:ext cx="12700" cy="14287"/>
              </a:xfrm>
              <a:custGeom>
                <a:avLst/>
                <a:gdLst>
                  <a:gd name="T0" fmla="*/ 0 w 5"/>
                  <a:gd name="T1" fmla="*/ 5 h 5"/>
                  <a:gd name="T2" fmla="*/ 2 w 5"/>
                  <a:gd name="T3" fmla="*/ 2 h 5"/>
                  <a:gd name="T4" fmla="*/ 2 w 5"/>
                  <a:gd name="T5" fmla="*/ 2 h 5"/>
                  <a:gd name="T6" fmla="*/ 4 w 5"/>
                  <a:gd name="T7" fmla="*/ 0 h 5"/>
                  <a:gd name="T8" fmla="*/ 4 w 5"/>
                  <a:gd name="T9" fmla="*/ 2 h 5"/>
                  <a:gd name="T10" fmla="*/ 4 w 5"/>
                  <a:gd name="T11" fmla="*/ 4 h 5"/>
                  <a:gd name="T12" fmla="*/ 4 w 5"/>
                  <a:gd name="T13" fmla="*/ 4 h 5"/>
                  <a:gd name="T14" fmla="*/ 3 w 5"/>
                  <a:gd name="T15" fmla="*/ 4 h 5"/>
                  <a:gd name="T16" fmla="*/ 3 w 5"/>
                  <a:gd name="T17" fmla="*/ 4 h 5"/>
                  <a:gd name="T18" fmla="*/ 0 w 5"/>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5"/>
                  <a:gd name="T32" fmla="*/ 5 w 5"/>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5">
                    <a:moveTo>
                      <a:pt x="0" y="5"/>
                    </a:moveTo>
                    <a:cubicBezTo>
                      <a:pt x="2" y="2"/>
                      <a:pt x="2" y="2"/>
                      <a:pt x="2" y="2"/>
                    </a:cubicBezTo>
                    <a:cubicBezTo>
                      <a:pt x="2" y="2"/>
                      <a:pt x="2" y="2"/>
                      <a:pt x="2" y="2"/>
                    </a:cubicBezTo>
                    <a:cubicBezTo>
                      <a:pt x="4" y="0"/>
                      <a:pt x="4" y="0"/>
                      <a:pt x="4" y="0"/>
                    </a:cubicBezTo>
                    <a:cubicBezTo>
                      <a:pt x="4" y="2"/>
                      <a:pt x="4" y="2"/>
                      <a:pt x="4" y="2"/>
                    </a:cubicBezTo>
                    <a:cubicBezTo>
                      <a:pt x="5" y="2"/>
                      <a:pt x="5" y="3"/>
                      <a:pt x="4" y="4"/>
                    </a:cubicBezTo>
                    <a:cubicBezTo>
                      <a:pt x="4" y="4"/>
                      <a:pt x="4" y="4"/>
                      <a:pt x="4" y="4"/>
                    </a:cubicBezTo>
                    <a:cubicBezTo>
                      <a:pt x="3" y="4"/>
                      <a:pt x="3" y="4"/>
                      <a:pt x="3" y="4"/>
                    </a:cubicBezTo>
                    <a:cubicBezTo>
                      <a:pt x="3" y="4"/>
                      <a:pt x="3" y="4"/>
                      <a:pt x="3" y="4"/>
                    </a:cubicBezTo>
                    <a:lnTo>
                      <a:pt x="0"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0" name="Freeform 670"/>
              <p:cNvSpPr>
                <a:spLocks noChangeArrowheads="1"/>
              </p:cNvSpPr>
              <p:nvPr/>
            </p:nvSpPr>
            <p:spPr bwMode="auto">
              <a:xfrm>
                <a:off x="5646738" y="2751138"/>
                <a:ext cx="1587" cy="4762"/>
              </a:xfrm>
              <a:custGeom>
                <a:avLst/>
                <a:gdLst>
                  <a:gd name="T0" fmla="*/ 1 w 1"/>
                  <a:gd name="T1" fmla="*/ 1 h 2"/>
                  <a:gd name="T2" fmla="*/ 1 w 1"/>
                  <a:gd name="T3" fmla="*/ 2 h 2"/>
                  <a:gd name="T4" fmla="*/ 0 w 1"/>
                  <a:gd name="T5" fmla="*/ 0 h 2"/>
                  <a:gd name="T6" fmla="*/ 1 w 1"/>
                  <a:gd name="T7" fmla="*/ 1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1" y="1"/>
                    </a:moveTo>
                    <a:cubicBezTo>
                      <a:pt x="1" y="1"/>
                      <a:pt x="1" y="1"/>
                      <a:pt x="1" y="2"/>
                    </a:cubicBezTo>
                    <a:cubicBezTo>
                      <a:pt x="0" y="1"/>
                      <a:pt x="0" y="1"/>
                      <a:pt x="0" y="0"/>
                    </a:cubicBezTo>
                    <a:cubicBezTo>
                      <a:pt x="0" y="0"/>
                      <a:pt x="0" y="1"/>
                      <a:pt x="1"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1" name="Freeform 671"/>
              <p:cNvSpPr>
                <a:spLocks noChangeArrowheads="1"/>
              </p:cNvSpPr>
              <p:nvPr/>
            </p:nvSpPr>
            <p:spPr bwMode="auto">
              <a:xfrm>
                <a:off x="5638800" y="2744788"/>
                <a:ext cx="12700" cy="15875"/>
              </a:xfrm>
              <a:custGeom>
                <a:avLst/>
                <a:gdLst>
                  <a:gd name="T0" fmla="*/ 6 w 8"/>
                  <a:gd name="T1" fmla="*/ 10 h 10"/>
                  <a:gd name="T2" fmla="*/ 0 w 8"/>
                  <a:gd name="T3" fmla="*/ 0 h 10"/>
                  <a:gd name="T4" fmla="*/ 8 w 8"/>
                  <a:gd name="T5" fmla="*/ 4 h 10"/>
                  <a:gd name="T6" fmla="*/ 6 w 8"/>
                  <a:gd name="T7" fmla="*/ 10 h 10"/>
                  <a:gd name="T8" fmla="*/ 0 60000 65536"/>
                  <a:gd name="T9" fmla="*/ 0 60000 65536"/>
                  <a:gd name="T10" fmla="*/ 0 60000 65536"/>
                  <a:gd name="T11" fmla="*/ 0 60000 65536"/>
                  <a:gd name="T12" fmla="*/ 0 w 8"/>
                  <a:gd name="T13" fmla="*/ 0 h 10"/>
                  <a:gd name="T14" fmla="*/ 8 w 8"/>
                  <a:gd name="T15" fmla="*/ 10 h 10"/>
                </a:gdLst>
                <a:ahLst/>
                <a:cxnLst>
                  <a:cxn ang="T8">
                    <a:pos x="T0" y="T1"/>
                  </a:cxn>
                  <a:cxn ang="T9">
                    <a:pos x="T2" y="T3"/>
                  </a:cxn>
                  <a:cxn ang="T10">
                    <a:pos x="T4" y="T5"/>
                  </a:cxn>
                  <a:cxn ang="T11">
                    <a:pos x="T6" y="T7"/>
                  </a:cxn>
                </a:cxnLst>
                <a:rect l="T12" t="T13" r="T14" b="T15"/>
                <a:pathLst>
                  <a:path w="8" h="10">
                    <a:moveTo>
                      <a:pt x="6" y="10"/>
                    </a:moveTo>
                    <a:lnTo>
                      <a:pt x="0" y="0"/>
                    </a:lnTo>
                    <a:lnTo>
                      <a:pt x="8" y="4"/>
                    </a:lnTo>
                    <a:lnTo>
                      <a:pt x="6" y="10"/>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2" name="Freeform 672"/>
              <p:cNvSpPr>
                <a:spLocks noChangeArrowheads="1"/>
              </p:cNvSpPr>
              <p:nvPr/>
            </p:nvSpPr>
            <p:spPr bwMode="auto">
              <a:xfrm>
                <a:off x="5621338" y="2747963"/>
                <a:ext cx="6350" cy="3175"/>
              </a:xfrm>
              <a:custGeom>
                <a:avLst/>
                <a:gdLst>
                  <a:gd name="T0" fmla="*/ 0 w 2"/>
                  <a:gd name="T1" fmla="*/ 0 h 1"/>
                  <a:gd name="T2" fmla="*/ 1 w 2"/>
                  <a:gd name="T3" fmla="*/ 0 h 1"/>
                  <a:gd name="T4" fmla="*/ 2 w 2"/>
                  <a:gd name="T5" fmla="*/ 1 h 1"/>
                  <a:gd name="T6" fmla="*/ 0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0"/>
                    </a:moveTo>
                    <a:cubicBezTo>
                      <a:pt x="0" y="0"/>
                      <a:pt x="1" y="0"/>
                      <a:pt x="1" y="0"/>
                    </a:cubicBezTo>
                    <a:cubicBezTo>
                      <a:pt x="2" y="0"/>
                      <a:pt x="2" y="0"/>
                      <a:pt x="2" y="1"/>
                    </a:cubicBezTo>
                    <a:cubicBezTo>
                      <a:pt x="1" y="0"/>
                      <a:pt x="0" y="0"/>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5" name="Freeform 673"/>
              <p:cNvSpPr>
                <a:spLocks noChangeArrowheads="1"/>
              </p:cNvSpPr>
              <p:nvPr/>
            </p:nvSpPr>
            <p:spPr bwMode="auto">
              <a:xfrm>
                <a:off x="5608638" y="2741613"/>
                <a:ext cx="20637" cy="11112"/>
              </a:xfrm>
              <a:custGeom>
                <a:avLst/>
                <a:gdLst>
                  <a:gd name="T0" fmla="*/ 8 w 8"/>
                  <a:gd name="T1" fmla="*/ 4 h 4"/>
                  <a:gd name="T2" fmla="*/ 6 w 8"/>
                  <a:gd name="T3" fmla="*/ 4 h 4"/>
                  <a:gd name="T4" fmla="*/ 4 w 8"/>
                  <a:gd name="T5" fmla="*/ 3 h 4"/>
                  <a:gd name="T6" fmla="*/ 0 w 8"/>
                  <a:gd name="T7" fmla="*/ 0 h 4"/>
                  <a:gd name="T8" fmla="*/ 5 w 8"/>
                  <a:gd name="T9" fmla="*/ 1 h 4"/>
                  <a:gd name="T10" fmla="*/ 7 w 8"/>
                  <a:gd name="T11" fmla="*/ 1 h 4"/>
                  <a:gd name="T12" fmla="*/ 7 w 8"/>
                  <a:gd name="T13" fmla="*/ 1 h 4"/>
                  <a:gd name="T14" fmla="*/ 7 w 8"/>
                  <a:gd name="T15" fmla="*/ 2 h 4"/>
                  <a:gd name="T16" fmla="*/ 8 w 8"/>
                  <a:gd name="T17" fmla="*/ 2 h 4"/>
                  <a:gd name="T18" fmla="*/ 8 w 8"/>
                  <a:gd name="T19" fmla="*/ 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
                  <a:gd name="T32" fmla="*/ 8 w 8"/>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
                    <a:moveTo>
                      <a:pt x="8" y="4"/>
                    </a:moveTo>
                    <a:cubicBezTo>
                      <a:pt x="6" y="4"/>
                      <a:pt x="6" y="4"/>
                      <a:pt x="6" y="4"/>
                    </a:cubicBezTo>
                    <a:cubicBezTo>
                      <a:pt x="6" y="3"/>
                      <a:pt x="5" y="3"/>
                      <a:pt x="4" y="3"/>
                    </a:cubicBezTo>
                    <a:cubicBezTo>
                      <a:pt x="0" y="0"/>
                      <a:pt x="0" y="0"/>
                      <a:pt x="0" y="0"/>
                    </a:cubicBezTo>
                    <a:cubicBezTo>
                      <a:pt x="5" y="1"/>
                      <a:pt x="5" y="1"/>
                      <a:pt x="5" y="1"/>
                    </a:cubicBezTo>
                    <a:cubicBezTo>
                      <a:pt x="6" y="1"/>
                      <a:pt x="6" y="1"/>
                      <a:pt x="7" y="1"/>
                    </a:cubicBezTo>
                    <a:cubicBezTo>
                      <a:pt x="7" y="1"/>
                      <a:pt x="7" y="1"/>
                      <a:pt x="7" y="1"/>
                    </a:cubicBezTo>
                    <a:cubicBezTo>
                      <a:pt x="7" y="2"/>
                      <a:pt x="7" y="2"/>
                      <a:pt x="7" y="2"/>
                    </a:cubicBezTo>
                    <a:cubicBezTo>
                      <a:pt x="7" y="2"/>
                      <a:pt x="8" y="2"/>
                      <a:pt x="8" y="2"/>
                    </a:cubicBezTo>
                    <a:lnTo>
                      <a:pt x="8"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6" name="Freeform 674"/>
              <p:cNvSpPr>
                <a:spLocks noChangeArrowheads="1"/>
              </p:cNvSpPr>
              <p:nvPr/>
            </p:nvSpPr>
            <p:spPr bwMode="auto">
              <a:xfrm>
                <a:off x="5613400" y="2741613"/>
                <a:ext cx="4763" cy="3175"/>
              </a:xfrm>
              <a:custGeom>
                <a:avLst/>
                <a:gdLst>
                  <a:gd name="T0" fmla="*/ 2 w 2"/>
                  <a:gd name="T1" fmla="*/ 1 h 1"/>
                  <a:gd name="T2" fmla="*/ 0 w 2"/>
                  <a:gd name="T3" fmla="*/ 0 h 1"/>
                  <a:gd name="T4" fmla="*/ 2 w 2"/>
                  <a:gd name="T5" fmla="*/ 0 h 1"/>
                  <a:gd name="T6" fmla="*/ 2 w 2"/>
                  <a:gd name="T7" fmla="*/ 1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1"/>
                    </a:moveTo>
                    <a:cubicBezTo>
                      <a:pt x="1" y="1"/>
                      <a:pt x="1" y="0"/>
                      <a:pt x="0" y="0"/>
                    </a:cubicBezTo>
                    <a:cubicBezTo>
                      <a:pt x="1" y="0"/>
                      <a:pt x="1" y="0"/>
                      <a:pt x="2" y="0"/>
                    </a:cubicBezTo>
                    <a:cubicBezTo>
                      <a:pt x="2" y="0"/>
                      <a:pt x="2" y="1"/>
                      <a:pt x="2"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7" name="Freeform 675"/>
              <p:cNvSpPr>
                <a:spLocks noChangeArrowheads="1"/>
              </p:cNvSpPr>
              <p:nvPr/>
            </p:nvSpPr>
            <p:spPr bwMode="auto">
              <a:xfrm>
                <a:off x="5608638" y="2740025"/>
                <a:ext cx="12700" cy="11113"/>
              </a:xfrm>
              <a:custGeom>
                <a:avLst/>
                <a:gdLst>
                  <a:gd name="T0" fmla="*/ 4 w 5"/>
                  <a:gd name="T1" fmla="*/ 4 h 4"/>
                  <a:gd name="T2" fmla="*/ 3 w 5"/>
                  <a:gd name="T3" fmla="*/ 3 h 4"/>
                  <a:gd name="T4" fmla="*/ 2 w 5"/>
                  <a:gd name="T5" fmla="*/ 2 h 4"/>
                  <a:gd name="T6" fmla="*/ 0 w 5"/>
                  <a:gd name="T7" fmla="*/ 0 h 4"/>
                  <a:gd name="T8" fmla="*/ 5 w 5"/>
                  <a:gd name="T9" fmla="*/ 0 h 4"/>
                  <a:gd name="T10" fmla="*/ 4 w 5"/>
                  <a:gd name="T11" fmla="*/ 4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4" y="4"/>
                    </a:moveTo>
                    <a:cubicBezTo>
                      <a:pt x="3" y="3"/>
                      <a:pt x="3" y="3"/>
                      <a:pt x="3" y="3"/>
                    </a:cubicBezTo>
                    <a:cubicBezTo>
                      <a:pt x="3" y="2"/>
                      <a:pt x="2" y="2"/>
                      <a:pt x="2" y="2"/>
                    </a:cubicBezTo>
                    <a:cubicBezTo>
                      <a:pt x="0" y="0"/>
                      <a:pt x="0" y="0"/>
                      <a:pt x="0" y="0"/>
                    </a:cubicBezTo>
                    <a:cubicBezTo>
                      <a:pt x="5" y="0"/>
                      <a:pt x="5" y="0"/>
                      <a:pt x="5" y="0"/>
                    </a:cubicBezTo>
                    <a:lnTo>
                      <a:pt x="4" y="4"/>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8" name="Freeform 676"/>
              <p:cNvSpPr>
                <a:spLocks noChangeArrowheads="1"/>
              </p:cNvSpPr>
              <p:nvPr/>
            </p:nvSpPr>
            <p:spPr bwMode="auto">
              <a:xfrm>
                <a:off x="5254625" y="2347913"/>
                <a:ext cx="314325" cy="339725"/>
              </a:xfrm>
              <a:custGeom>
                <a:avLst/>
                <a:gdLst>
                  <a:gd name="T0" fmla="*/ 47 w 115"/>
                  <a:gd name="T1" fmla="*/ 33 h 124"/>
                  <a:gd name="T2" fmla="*/ 58 w 115"/>
                  <a:gd name="T3" fmla="*/ 41 h 124"/>
                  <a:gd name="T4" fmla="*/ 76 w 115"/>
                  <a:gd name="T5" fmla="*/ 45 h 124"/>
                  <a:gd name="T6" fmla="*/ 82 w 115"/>
                  <a:gd name="T7" fmla="*/ 41 h 124"/>
                  <a:gd name="T8" fmla="*/ 94 w 115"/>
                  <a:gd name="T9" fmla="*/ 43 h 124"/>
                  <a:gd name="T10" fmla="*/ 101 w 115"/>
                  <a:gd name="T11" fmla="*/ 35 h 124"/>
                  <a:gd name="T12" fmla="*/ 111 w 115"/>
                  <a:gd name="T13" fmla="*/ 36 h 124"/>
                  <a:gd name="T14" fmla="*/ 112 w 115"/>
                  <a:gd name="T15" fmla="*/ 42 h 124"/>
                  <a:gd name="T16" fmla="*/ 100 w 115"/>
                  <a:gd name="T17" fmla="*/ 56 h 124"/>
                  <a:gd name="T18" fmla="*/ 94 w 115"/>
                  <a:gd name="T19" fmla="*/ 56 h 124"/>
                  <a:gd name="T20" fmla="*/ 95 w 115"/>
                  <a:gd name="T21" fmla="*/ 51 h 124"/>
                  <a:gd name="T22" fmla="*/ 82 w 115"/>
                  <a:gd name="T23" fmla="*/ 45 h 124"/>
                  <a:gd name="T24" fmla="*/ 80 w 115"/>
                  <a:gd name="T25" fmla="*/ 45 h 124"/>
                  <a:gd name="T26" fmla="*/ 80 w 115"/>
                  <a:gd name="T27" fmla="*/ 56 h 124"/>
                  <a:gd name="T28" fmla="*/ 81 w 115"/>
                  <a:gd name="T29" fmla="*/ 66 h 124"/>
                  <a:gd name="T30" fmla="*/ 79 w 115"/>
                  <a:gd name="T31" fmla="*/ 66 h 124"/>
                  <a:gd name="T32" fmla="*/ 74 w 115"/>
                  <a:gd name="T33" fmla="*/ 69 h 124"/>
                  <a:gd name="T34" fmla="*/ 63 w 115"/>
                  <a:gd name="T35" fmla="*/ 79 h 124"/>
                  <a:gd name="T36" fmla="*/ 50 w 115"/>
                  <a:gd name="T37" fmla="*/ 89 h 124"/>
                  <a:gd name="T38" fmla="*/ 47 w 115"/>
                  <a:gd name="T39" fmla="*/ 94 h 124"/>
                  <a:gd name="T40" fmla="*/ 46 w 115"/>
                  <a:gd name="T41" fmla="*/ 111 h 124"/>
                  <a:gd name="T42" fmla="*/ 39 w 115"/>
                  <a:gd name="T43" fmla="*/ 118 h 124"/>
                  <a:gd name="T44" fmla="*/ 30 w 115"/>
                  <a:gd name="T45" fmla="*/ 107 h 124"/>
                  <a:gd name="T46" fmla="*/ 23 w 115"/>
                  <a:gd name="T47" fmla="*/ 91 h 124"/>
                  <a:gd name="T48" fmla="*/ 12 w 115"/>
                  <a:gd name="T49" fmla="*/ 69 h 124"/>
                  <a:gd name="T50" fmla="*/ 9 w 115"/>
                  <a:gd name="T51" fmla="*/ 59 h 124"/>
                  <a:gd name="T52" fmla="*/ 3 w 115"/>
                  <a:gd name="T53" fmla="*/ 54 h 124"/>
                  <a:gd name="T54" fmla="*/ 12 w 115"/>
                  <a:gd name="T55" fmla="*/ 54 h 124"/>
                  <a:gd name="T56" fmla="*/ 8 w 115"/>
                  <a:gd name="T57" fmla="*/ 47 h 124"/>
                  <a:gd name="T58" fmla="*/ 9 w 115"/>
                  <a:gd name="T59" fmla="*/ 38 h 124"/>
                  <a:gd name="T60" fmla="*/ 25 w 115"/>
                  <a:gd name="T61" fmla="*/ 24 h 124"/>
                  <a:gd name="T62" fmla="*/ 29 w 115"/>
                  <a:gd name="T63" fmla="*/ 19 h 124"/>
                  <a:gd name="T64" fmla="*/ 24 w 115"/>
                  <a:gd name="T65" fmla="*/ 11 h 124"/>
                  <a:gd name="T66" fmla="*/ 33 w 115"/>
                  <a:gd name="T67" fmla="*/ 7 h 124"/>
                  <a:gd name="T68" fmla="*/ 47 w 115"/>
                  <a:gd name="T69" fmla="*/ 4 h 124"/>
                  <a:gd name="T70" fmla="*/ 43 w 115"/>
                  <a:gd name="T71" fmla="*/ 11 h 124"/>
                  <a:gd name="T72" fmla="*/ 42 w 115"/>
                  <a:gd name="T73" fmla="*/ 17 h 124"/>
                  <a:gd name="T74" fmla="*/ 51 w 115"/>
                  <a:gd name="T75" fmla="*/ 28 h 12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5"/>
                  <a:gd name="T115" fmla="*/ 0 h 124"/>
                  <a:gd name="T116" fmla="*/ 115 w 115"/>
                  <a:gd name="T117" fmla="*/ 124 h 12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5" h="124">
                    <a:moveTo>
                      <a:pt x="51" y="28"/>
                    </a:moveTo>
                    <a:cubicBezTo>
                      <a:pt x="49" y="29"/>
                      <a:pt x="48" y="31"/>
                      <a:pt x="47" y="33"/>
                    </a:cubicBezTo>
                    <a:cubicBezTo>
                      <a:pt x="47" y="35"/>
                      <a:pt x="49" y="36"/>
                      <a:pt x="51" y="37"/>
                    </a:cubicBezTo>
                    <a:cubicBezTo>
                      <a:pt x="53" y="38"/>
                      <a:pt x="56" y="40"/>
                      <a:pt x="58" y="41"/>
                    </a:cubicBezTo>
                    <a:cubicBezTo>
                      <a:pt x="60" y="41"/>
                      <a:pt x="63" y="40"/>
                      <a:pt x="64" y="41"/>
                    </a:cubicBezTo>
                    <a:cubicBezTo>
                      <a:pt x="67" y="44"/>
                      <a:pt x="72" y="46"/>
                      <a:pt x="76" y="45"/>
                    </a:cubicBezTo>
                    <a:cubicBezTo>
                      <a:pt x="81" y="45"/>
                      <a:pt x="75" y="38"/>
                      <a:pt x="81" y="38"/>
                    </a:cubicBezTo>
                    <a:cubicBezTo>
                      <a:pt x="81" y="39"/>
                      <a:pt x="81" y="40"/>
                      <a:pt x="82" y="41"/>
                    </a:cubicBezTo>
                    <a:cubicBezTo>
                      <a:pt x="80" y="44"/>
                      <a:pt x="85" y="44"/>
                      <a:pt x="87" y="43"/>
                    </a:cubicBezTo>
                    <a:cubicBezTo>
                      <a:pt x="89" y="43"/>
                      <a:pt x="91" y="43"/>
                      <a:pt x="94" y="43"/>
                    </a:cubicBezTo>
                    <a:cubicBezTo>
                      <a:pt x="96" y="42"/>
                      <a:pt x="93" y="40"/>
                      <a:pt x="93" y="40"/>
                    </a:cubicBezTo>
                    <a:cubicBezTo>
                      <a:pt x="93" y="39"/>
                      <a:pt x="100" y="36"/>
                      <a:pt x="101" y="35"/>
                    </a:cubicBezTo>
                    <a:cubicBezTo>
                      <a:pt x="104" y="32"/>
                      <a:pt x="106" y="33"/>
                      <a:pt x="110" y="31"/>
                    </a:cubicBezTo>
                    <a:cubicBezTo>
                      <a:pt x="110" y="32"/>
                      <a:pt x="111" y="35"/>
                      <a:pt x="111" y="36"/>
                    </a:cubicBezTo>
                    <a:cubicBezTo>
                      <a:pt x="112" y="37"/>
                      <a:pt x="114" y="35"/>
                      <a:pt x="115" y="38"/>
                    </a:cubicBezTo>
                    <a:cubicBezTo>
                      <a:pt x="115" y="39"/>
                      <a:pt x="113" y="42"/>
                      <a:pt x="112" y="42"/>
                    </a:cubicBezTo>
                    <a:cubicBezTo>
                      <a:pt x="110" y="42"/>
                      <a:pt x="107" y="43"/>
                      <a:pt x="107" y="45"/>
                    </a:cubicBezTo>
                    <a:cubicBezTo>
                      <a:pt x="106" y="49"/>
                      <a:pt x="103" y="55"/>
                      <a:pt x="100" y="56"/>
                    </a:cubicBezTo>
                    <a:cubicBezTo>
                      <a:pt x="97" y="57"/>
                      <a:pt x="100" y="64"/>
                      <a:pt x="96" y="64"/>
                    </a:cubicBezTo>
                    <a:cubicBezTo>
                      <a:pt x="96" y="62"/>
                      <a:pt x="95" y="59"/>
                      <a:pt x="94" y="56"/>
                    </a:cubicBezTo>
                    <a:cubicBezTo>
                      <a:pt x="94" y="58"/>
                      <a:pt x="93" y="58"/>
                      <a:pt x="92" y="59"/>
                    </a:cubicBezTo>
                    <a:cubicBezTo>
                      <a:pt x="87" y="57"/>
                      <a:pt x="93" y="53"/>
                      <a:pt x="95" y="51"/>
                    </a:cubicBezTo>
                    <a:cubicBezTo>
                      <a:pt x="91" y="50"/>
                      <a:pt x="84" y="51"/>
                      <a:pt x="84" y="46"/>
                    </a:cubicBezTo>
                    <a:cubicBezTo>
                      <a:pt x="83" y="47"/>
                      <a:pt x="82" y="47"/>
                      <a:pt x="82" y="45"/>
                    </a:cubicBezTo>
                    <a:cubicBezTo>
                      <a:pt x="82" y="45"/>
                      <a:pt x="81" y="46"/>
                      <a:pt x="81" y="46"/>
                    </a:cubicBezTo>
                    <a:cubicBezTo>
                      <a:pt x="81" y="46"/>
                      <a:pt x="80" y="45"/>
                      <a:pt x="80" y="45"/>
                    </a:cubicBezTo>
                    <a:cubicBezTo>
                      <a:pt x="77" y="48"/>
                      <a:pt x="80" y="48"/>
                      <a:pt x="81" y="50"/>
                    </a:cubicBezTo>
                    <a:cubicBezTo>
                      <a:pt x="76" y="49"/>
                      <a:pt x="80" y="54"/>
                      <a:pt x="80" y="56"/>
                    </a:cubicBezTo>
                    <a:cubicBezTo>
                      <a:pt x="80" y="59"/>
                      <a:pt x="81" y="63"/>
                      <a:pt x="82" y="65"/>
                    </a:cubicBezTo>
                    <a:cubicBezTo>
                      <a:pt x="81" y="65"/>
                      <a:pt x="81" y="66"/>
                      <a:pt x="81" y="66"/>
                    </a:cubicBezTo>
                    <a:cubicBezTo>
                      <a:pt x="81" y="65"/>
                      <a:pt x="81" y="65"/>
                      <a:pt x="81" y="65"/>
                    </a:cubicBezTo>
                    <a:cubicBezTo>
                      <a:pt x="80" y="66"/>
                      <a:pt x="80" y="65"/>
                      <a:pt x="79" y="66"/>
                    </a:cubicBezTo>
                    <a:cubicBezTo>
                      <a:pt x="79" y="65"/>
                      <a:pt x="78" y="64"/>
                      <a:pt x="78" y="63"/>
                    </a:cubicBezTo>
                    <a:cubicBezTo>
                      <a:pt x="77" y="66"/>
                      <a:pt x="74" y="65"/>
                      <a:pt x="74" y="69"/>
                    </a:cubicBezTo>
                    <a:cubicBezTo>
                      <a:pt x="74" y="71"/>
                      <a:pt x="70" y="73"/>
                      <a:pt x="67" y="74"/>
                    </a:cubicBezTo>
                    <a:cubicBezTo>
                      <a:pt x="65" y="76"/>
                      <a:pt x="65" y="78"/>
                      <a:pt x="63" y="79"/>
                    </a:cubicBezTo>
                    <a:cubicBezTo>
                      <a:pt x="61" y="81"/>
                      <a:pt x="57" y="83"/>
                      <a:pt x="56" y="85"/>
                    </a:cubicBezTo>
                    <a:cubicBezTo>
                      <a:pt x="54" y="88"/>
                      <a:pt x="52" y="87"/>
                      <a:pt x="50" y="89"/>
                    </a:cubicBezTo>
                    <a:cubicBezTo>
                      <a:pt x="50" y="90"/>
                      <a:pt x="48" y="89"/>
                      <a:pt x="48" y="90"/>
                    </a:cubicBezTo>
                    <a:cubicBezTo>
                      <a:pt x="47" y="91"/>
                      <a:pt x="47" y="92"/>
                      <a:pt x="47" y="94"/>
                    </a:cubicBezTo>
                    <a:cubicBezTo>
                      <a:pt x="47" y="97"/>
                      <a:pt x="48" y="100"/>
                      <a:pt x="47" y="103"/>
                    </a:cubicBezTo>
                    <a:cubicBezTo>
                      <a:pt x="46" y="106"/>
                      <a:pt x="46" y="108"/>
                      <a:pt x="46" y="111"/>
                    </a:cubicBezTo>
                    <a:cubicBezTo>
                      <a:pt x="44" y="111"/>
                      <a:pt x="43" y="113"/>
                      <a:pt x="43" y="115"/>
                    </a:cubicBezTo>
                    <a:cubicBezTo>
                      <a:pt x="43" y="116"/>
                      <a:pt x="40" y="116"/>
                      <a:pt x="39" y="118"/>
                    </a:cubicBezTo>
                    <a:cubicBezTo>
                      <a:pt x="38" y="124"/>
                      <a:pt x="34" y="117"/>
                      <a:pt x="33" y="115"/>
                    </a:cubicBezTo>
                    <a:cubicBezTo>
                      <a:pt x="32" y="112"/>
                      <a:pt x="31" y="110"/>
                      <a:pt x="30" y="107"/>
                    </a:cubicBezTo>
                    <a:cubicBezTo>
                      <a:pt x="29" y="106"/>
                      <a:pt x="28" y="105"/>
                      <a:pt x="27" y="103"/>
                    </a:cubicBezTo>
                    <a:cubicBezTo>
                      <a:pt x="26" y="99"/>
                      <a:pt x="23" y="94"/>
                      <a:pt x="23" y="91"/>
                    </a:cubicBezTo>
                    <a:cubicBezTo>
                      <a:pt x="19" y="91"/>
                      <a:pt x="15" y="65"/>
                      <a:pt x="18" y="63"/>
                    </a:cubicBezTo>
                    <a:cubicBezTo>
                      <a:pt x="15" y="61"/>
                      <a:pt x="16" y="68"/>
                      <a:pt x="12" y="69"/>
                    </a:cubicBezTo>
                    <a:cubicBezTo>
                      <a:pt x="9" y="69"/>
                      <a:pt x="4" y="65"/>
                      <a:pt x="3" y="62"/>
                    </a:cubicBezTo>
                    <a:cubicBezTo>
                      <a:pt x="6" y="62"/>
                      <a:pt x="9" y="62"/>
                      <a:pt x="9" y="59"/>
                    </a:cubicBezTo>
                    <a:cubicBezTo>
                      <a:pt x="5" y="62"/>
                      <a:pt x="2" y="59"/>
                      <a:pt x="0" y="56"/>
                    </a:cubicBezTo>
                    <a:cubicBezTo>
                      <a:pt x="1" y="56"/>
                      <a:pt x="3" y="56"/>
                      <a:pt x="3" y="54"/>
                    </a:cubicBezTo>
                    <a:cubicBezTo>
                      <a:pt x="6" y="54"/>
                      <a:pt x="7" y="54"/>
                      <a:pt x="9" y="53"/>
                    </a:cubicBezTo>
                    <a:cubicBezTo>
                      <a:pt x="10" y="53"/>
                      <a:pt x="11" y="55"/>
                      <a:pt x="12" y="54"/>
                    </a:cubicBezTo>
                    <a:cubicBezTo>
                      <a:pt x="12" y="53"/>
                      <a:pt x="10" y="50"/>
                      <a:pt x="10" y="49"/>
                    </a:cubicBezTo>
                    <a:cubicBezTo>
                      <a:pt x="10" y="48"/>
                      <a:pt x="9" y="48"/>
                      <a:pt x="8" y="47"/>
                    </a:cubicBezTo>
                    <a:cubicBezTo>
                      <a:pt x="7" y="45"/>
                      <a:pt x="10" y="45"/>
                      <a:pt x="6" y="44"/>
                    </a:cubicBezTo>
                    <a:cubicBezTo>
                      <a:pt x="4" y="44"/>
                      <a:pt x="9" y="39"/>
                      <a:pt x="9" y="38"/>
                    </a:cubicBezTo>
                    <a:cubicBezTo>
                      <a:pt x="13" y="44"/>
                      <a:pt x="23" y="25"/>
                      <a:pt x="27" y="24"/>
                    </a:cubicBezTo>
                    <a:cubicBezTo>
                      <a:pt x="26" y="24"/>
                      <a:pt x="26" y="24"/>
                      <a:pt x="25" y="24"/>
                    </a:cubicBezTo>
                    <a:cubicBezTo>
                      <a:pt x="26" y="22"/>
                      <a:pt x="25" y="22"/>
                      <a:pt x="26" y="20"/>
                    </a:cubicBezTo>
                    <a:cubicBezTo>
                      <a:pt x="26" y="20"/>
                      <a:pt x="29" y="20"/>
                      <a:pt x="29" y="19"/>
                    </a:cubicBezTo>
                    <a:cubicBezTo>
                      <a:pt x="29" y="17"/>
                      <a:pt x="27" y="18"/>
                      <a:pt x="26" y="18"/>
                    </a:cubicBezTo>
                    <a:cubicBezTo>
                      <a:pt x="24" y="15"/>
                      <a:pt x="22" y="13"/>
                      <a:pt x="24" y="11"/>
                    </a:cubicBezTo>
                    <a:cubicBezTo>
                      <a:pt x="23" y="10"/>
                      <a:pt x="21" y="7"/>
                      <a:pt x="24" y="7"/>
                    </a:cubicBezTo>
                    <a:cubicBezTo>
                      <a:pt x="27" y="6"/>
                      <a:pt x="29" y="8"/>
                      <a:pt x="33" y="7"/>
                    </a:cubicBezTo>
                    <a:cubicBezTo>
                      <a:pt x="35" y="6"/>
                      <a:pt x="37" y="4"/>
                      <a:pt x="40" y="3"/>
                    </a:cubicBezTo>
                    <a:cubicBezTo>
                      <a:pt x="43" y="2"/>
                      <a:pt x="46" y="0"/>
                      <a:pt x="47" y="4"/>
                    </a:cubicBezTo>
                    <a:cubicBezTo>
                      <a:pt x="47" y="4"/>
                      <a:pt x="48" y="4"/>
                      <a:pt x="48" y="4"/>
                    </a:cubicBezTo>
                    <a:cubicBezTo>
                      <a:pt x="47" y="6"/>
                      <a:pt x="46" y="10"/>
                      <a:pt x="43" y="11"/>
                    </a:cubicBezTo>
                    <a:cubicBezTo>
                      <a:pt x="40" y="11"/>
                      <a:pt x="48" y="16"/>
                      <a:pt x="43" y="18"/>
                    </a:cubicBezTo>
                    <a:cubicBezTo>
                      <a:pt x="43" y="18"/>
                      <a:pt x="42" y="17"/>
                      <a:pt x="42" y="17"/>
                    </a:cubicBezTo>
                    <a:cubicBezTo>
                      <a:pt x="41" y="18"/>
                      <a:pt x="42" y="22"/>
                      <a:pt x="43" y="24"/>
                    </a:cubicBezTo>
                    <a:cubicBezTo>
                      <a:pt x="43" y="24"/>
                      <a:pt x="50" y="27"/>
                      <a:pt x="51"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9" name="Freeform 677"/>
              <p:cNvSpPr>
                <a:spLocks noEditPoints="1" noChangeArrowheads="1"/>
              </p:cNvSpPr>
              <p:nvPr/>
            </p:nvSpPr>
            <p:spPr bwMode="auto">
              <a:xfrm>
                <a:off x="5249863" y="2347913"/>
                <a:ext cx="322262" cy="331787"/>
              </a:xfrm>
              <a:custGeom>
                <a:avLst/>
                <a:gdLst>
                  <a:gd name="T0" fmla="*/ 26 w 118"/>
                  <a:gd name="T1" fmla="*/ 98 h 121"/>
                  <a:gd name="T2" fmla="*/ 4 w 118"/>
                  <a:gd name="T3" fmla="*/ 63 h 121"/>
                  <a:gd name="T4" fmla="*/ 1 w 118"/>
                  <a:gd name="T5" fmla="*/ 55 h 121"/>
                  <a:gd name="T6" fmla="*/ 11 w 118"/>
                  <a:gd name="T7" fmla="*/ 52 h 121"/>
                  <a:gd name="T8" fmla="*/ 9 w 118"/>
                  <a:gd name="T9" fmla="*/ 48 h 121"/>
                  <a:gd name="T10" fmla="*/ 12 w 118"/>
                  <a:gd name="T11" fmla="*/ 37 h 121"/>
                  <a:gd name="T12" fmla="*/ 27 w 118"/>
                  <a:gd name="T13" fmla="*/ 22 h 121"/>
                  <a:gd name="T14" fmla="*/ 25 w 118"/>
                  <a:gd name="T15" fmla="*/ 6 h 121"/>
                  <a:gd name="T16" fmla="*/ 46 w 118"/>
                  <a:gd name="T17" fmla="*/ 0 h 121"/>
                  <a:gd name="T18" fmla="*/ 48 w 118"/>
                  <a:gd name="T19" fmla="*/ 17 h 121"/>
                  <a:gd name="T20" fmla="*/ 54 w 118"/>
                  <a:gd name="T21" fmla="*/ 27 h 121"/>
                  <a:gd name="T22" fmla="*/ 56 w 118"/>
                  <a:gd name="T23" fmla="*/ 37 h 121"/>
                  <a:gd name="T24" fmla="*/ 79 w 118"/>
                  <a:gd name="T25" fmla="*/ 42 h 121"/>
                  <a:gd name="T26" fmla="*/ 85 w 118"/>
                  <a:gd name="T27" fmla="*/ 41 h 121"/>
                  <a:gd name="T28" fmla="*/ 89 w 118"/>
                  <a:gd name="T29" fmla="*/ 42 h 121"/>
                  <a:gd name="T30" fmla="*/ 102 w 118"/>
                  <a:gd name="T31" fmla="*/ 34 h 121"/>
                  <a:gd name="T32" fmla="*/ 114 w 118"/>
                  <a:gd name="T33" fmla="*/ 35 h 121"/>
                  <a:gd name="T34" fmla="*/ 102 w 118"/>
                  <a:gd name="T35" fmla="*/ 57 h 121"/>
                  <a:gd name="T36" fmla="*/ 95 w 118"/>
                  <a:gd name="T37" fmla="*/ 60 h 121"/>
                  <a:gd name="T38" fmla="*/ 85 w 118"/>
                  <a:gd name="T39" fmla="*/ 48 h 121"/>
                  <a:gd name="T40" fmla="*/ 84 w 118"/>
                  <a:gd name="T41" fmla="*/ 50 h 121"/>
                  <a:gd name="T42" fmla="*/ 84 w 118"/>
                  <a:gd name="T43" fmla="*/ 62 h 121"/>
                  <a:gd name="T44" fmla="*/ 80 w 118"/>
                  <a:gd name="T45" fmla="*/ 68 h 121"/>
                  <a:gd name="T46" fmla="*/ 70 w 118"/>
                  <a:gd name="T47" fmla="*/ 75 h 121"/>
                  <a:gd name="T48" fmla="*/ 53 w 118"/>
                  <a:gd name="T49" fmla="*/ 90 h 121"/>
                  <a:gd name="T50" fmla="*/ 50 w 118"/>
                  <a:gd name="T51" fmla="*/ 97 h 121"/>
                  <a:gd name="T52" fmla="*/ 44 w 118"/>
                  <a:gd name="T53" fmla="*/ 117 h 121"/>
                  <a:gd name="T54" fmla="*/ 30 w 118"/>
                  <a:gd name="T55" fmla="*/ 103 h 121"/>
                  <a:gd name="T56" fmla="*/ 43 w 118"/>
                  <a:gd name="T57" fmla="*/ 115 h 121"/>
                  <a:gd name="T58" fmla="*/ 48 w 118"/>
                  <a:gd name="T59" fmla="*/ 94 h 121"/>
                  <a:gd name="T60" fmla="*/ 62 w 118"/>
                  <a:gd name="T61" fmla="*/ 80 h 121"/>
                  <a:gd name="T62" fmla="*/ 78 w 118"/>
                  <a:gd name="T63" fmla="*/ 65 h 121"/>
                  <a:gd name="T64" fmla="*/ 81 w 118"/>
                  <a:gd name="T65" fmla="*/ 49 h 121"/>
                  <a:gd name="T66" fmla="*/ 60 w 118"/>
                  <a:gd name="T67" fmla="*/ 42 h 121"/>
                  <a:gd name="T68" fmla="*/ 49 w 118"/>
                  <a:gd name="T69" fmla="*/ 27 h 121"/>
                  <a:gd name="T70" fmla="*/ 45 w 118"/>
                  <a:gd name="T71" fmla="*/ 14 h 121"/>
                  <a:gd name="T72" fmla="*/ 46 w 118"/>
                  <a:gd name="T73" fmla="*/ 2 h 121"/>
                  <a:gd name="T74" fmla="*/ 26 w 118"/>
                  <a:gd name="T75" fmla="*/ 8 h 121"/>
                  <a:gd name="T76" fmla="*/ 29 w 118"/>
                  <a:gd name="T77" fmla="*/ 17 h 121"/>
                  <a:gd name="T78" fmla="*/ 28 w 118"/>
                  <a:gd name="T79" fmla="*/ 23 h 121"/>
                  <a:gd name="T80" fmla="*/ 11 w 118"/>
                  <a:gd name="T81" fmla="*/ 39 h 121"/>
                  <a:gd name="T82" fmla="*/ 13 w 118"/>
                  <a:gd name="T83" fmla="*/ 48 h 121"/>
                  <a:gd name="T84" fmla="*/ 6 w 118"/>
                  <a:gd name="T85" fmla="*/ 55 h 121"/>
                  <a:gd name="T86" fmla="*/ 14 w 118"/>
                  <a:gd name="T87" fmla="*/ 68 h 121"/>
                  <a:gd name="T88" fmla="*/ 21 w 118"/>
                  <a:gd name="T89" fmla="*/ 79 h 121"/>
                  <a:gd name="T90" fmla="*/ 82 w 118"/>
                  <a:gd name="T91" fmla="*/ 64 h 121"/>
                  <a:gd name="T92" fmla="*/ 99 w 118"/>
                  <a:gd name="T93" fmla="*/ 61 h 121"/>
                  <a:gd name="T94" fmla="*/ 116 w 118"/>
                  <a:gd name="T95" fmla="*/ 38 h 121"/>
                  <a:gd name="T96" fmla="*/ 104 w 118"/>
                  <a:gd name="T97" fmla="*/ 35 h 121"/>
                  <a:gd name="T98" fmla="*/ 87 w 118"/>
                  <a:gd name="T99" fmla="*/ 45 h 121"/>
                  <a:gd name="T100" fmla="*/ 96 w 118"/>
                  <a:gd name="T101" fmla="*/ 52 h 121"/>
                  <a:gd name="T102" fmla="*/ 82 w 118"/>
                  <a:gd name="T103" fmla="*/ 43 h 121"/>
                  <a:gd name="T104" fmla="*/ 83 w 118"/>
                  <a:gd name="T105" fmla="*/ 41 h 121"/>
                  <a:gd name="T106" fmla="*/ 82 w 118"/>
                  <a:gd name="T107" fmla="*/ 43 h 12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8"/>
                  <a:gd name="T163" fmla="*/ 0 h 121"/>
                  <a:gd name="T164" fmla="*/ 118 w 118"/>
                  <a:gd name="T165" fmla="*/ 121 h 12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8" h="121">
                    <a:moveTo>
                      <a:pt x="40" y="121"/>
                    </a:moveTo>
                    <a:cubicBezTo>
                      <a:pt x="37" y="121"/>
                      <a:pt x="34" y="117"/>
                      <a:pt x="34" y="115"/>
                    </a:cubicBezTo>
                    <a:cubicBezTo>
                      <a:pt x="31" y="107"/>
                      <a:pt x="31" y="107"/>
                      <a:pt x="31" y="107"/>
                    </a:cubicBezTo>
                    <a:cubicBezTo>
                      <a:pt x="31" y="107"/>
                      <a:pt x="30" y="106"/>
                      <a:pt x="30" y="106"/>
                    </a:cubicBezTo>
                    <a:cubicBezTo>
                      <a:pt x="29" y="105"/>
                      <a:pt x="29" y="104"/>
                      <a:pt x="28" y="103"/>
                    </a:cubicBezTo>
                    <a:cubicBezTo>
                      <a:pt x="28" y="102"/>
                      <a:pt x="27" y="100"/>
                      <a:pt x="26" y="98"/>
                    </a:cubicBezTo>
                    <a:cubicBezTo>
                      <a:pt x="25" y="96"/>
                      <a:pt x="24" y="94"/>
                      <a:pt x="24" y="91"/>
                    </a:cubicBezTo>
                    <a:cubicBezTo>
                      <a:pt x="23" y="91"/>
                      <a:pt x="22" y="89"/>
                      <a:pt x="21" y="87"/>
                    </a:cubicBezTo>
                    <a:cubicBezTo>
                      <a:pt x="19" y="82"/>
                      <a:pt x="17" y="69"/>
                      <a:pt x="19" y="64"/>
                    </a:cubicBezTo>
                    <a:cubicBezTo>
                      <a:pt x="19" y="64"/>
                      <a:pt x="18" y="64"/>
                      <a:pt x="18" y="65"/>
                    </a:cubicBezTo>
                    <a:cubicBezTo>
                      <a:pt x="18" y="67"/>
                      <a:pt x="17" y="69"/>
                      <a:pt x="14" y="70"/>
                    </a:cubicBezTo>
                    <a:cubicBezTo>
                      <a:pt x="10" y="70"/>
                      <a:pt x="5" y="66"/>
                      <a:pt x="4" y="63"/>
                    </a:cubicBezTo>
                    <a:cubicBezTo>
                      <a:pt x="4" y="62"/>
                      <a:pt x="4" y="62"/>
                      <a:pt x="4" y="62"/>
                    </a:cubicBezTo>
                    <a:cubicBezTo>
                      <a:pt x="6" y="61"/>
                      <a:pt x="6" y="61"/>
                      <a:pt x="6" y="61"/>
                    </a:cubicBezTo>
                    <a:cubicBezTo>
                      <a:pt x="6" y="61"/>
                      <a:pt x="7" y="61"/>
                      <a:pt x="7" y="61"/>
                    </a:cubicBezTo>
                    <a:cubicBezTo>
                      <a:pt x="5" y="61"/>
                      <a:pt x="3" y="59"/>
                      <a:pt x="1" y="57"/>
                    </a:cubicBezTo>
                    <a:cubicBezTo>
                      <a:pt x="0" y="56"/>
                      <a:pt x="0" y="56"/>
                      <a:pt x="0" y="56"/>
                    </a:cubicBezTo>
                    <a:cubicBezTo>
                      <a:pt x="1" y="55"/>
                      <a:pt x="1" y="55"/>
                      <a:pt x="1" y="55"/>
                    </a:cubicBezTo>
                    <a:cubicBezTo>
                      <a:pt x="2" y="55"/>
                      <a:pt x="2" y="55"/>
                      <a:pt x="2" y="55"/>
                    </a:cubicBezTo>
                    <a:cubicBezTo>
                      <a:pt x="4" y="55"/>
                      <a:pt x="4" y="54"/>
                      <a:pt x="4" y="54"/>
                    </a:cubicBezTo>
                    <a:cubicBezTo>
                      <a:pt x="4" y="52"/>
                      <a:pt x="4" y="52"/>
                      <a:pt x="4" y="52"/>
                    </a:cubicBezTo>
                    <a:cubicBezTo>
                      <a:pt x="5" y="53"/>
                      <a:pt x="5" y="53"/>
                      <a:pt x="5" y="53"/>
                    </a:cubicBezTo>
                    <a:cubicBezTo>
                      <a:pt x="9" y="53"/>
                      <a:pt x="9" y="53"/>
                      <a:pt x="11" y="53"/>
                    </a:cubicBezTo>
                    <a:cubicBezTo>
                      <a:pt x="11" y="52"/>
                      <a:pt x="11" y="52"/>
                      <a:pt x="11" y="52"/>
                    </a:cubicBezTo>
                    <a:cubicBezTo>
                      <a:pt x="12" y="52"/>
                      <a:pt x="12" y="53"/>
                      <a:pt x="12" y="53"/>
                    </a:cubicBezTo>
                    <a:cubicBezTo>
                      <a:pt x="13" y="53"/>
                      <a:pt x="13" y="53"/>
                      <a:pt x="13" y="53"/>
                    </a:cubicBezTo>
                    <a:cubicBezTo>
                      <a:pt x="13" y="53"/>
                      <a:pt x="12" y="51"/>
                      <a:pt x="12" y="50"/>
                    </a:cubicBezTo>
                    <a:cubicBezTo>
                      <a:pt x="12" y="50"/>
                      <a:pt x="11" y="49"/>
                      <a:pt x="11" y="49"/>
                    </a:cubicBezTo>
                    <a:cubicBezTo>
                      <a:pt x="11" y="49"/>
                      <a:pt x="11" y="49"/>
                      <a:pt x="11" y="49"/>
                    </a:cubicBezTo>
                    <a:cubicBezTo>
                      <a:pt x="10" y="49"/>
                      <a:pt x="10" y="48"/>
                      <a:pt x="9" y="48"/>
                    </a:cubicBezTo>
                    <a:cubicBezTo>
                      <a:pt x="8" y="47"/>
                      <a:pt x="9" y="46"/>
                      <a:pt x="9" y="45"/>
                    </a:cubicBezTo>
                    <a:cubicBezTo>
                      <a:pt x="9" y="45"/>
                      <a:pt x="8" y="45"/>
                      <a:pt x="8" y="45"/>
                    </a:cubicBezTo>
                    <a:cubicBezTo>
                      <a:pt x="7" y="45"/>
                      <a:pt x="7" y="44"/>
                      <a:pt x="7" y="44"/>
                    </a:cubicBezTo>
                    <a:cubicBezTo>
                      <a:pt x="6" y="43"/>
                      <a:pt x="8" y="41"/>
                      <a:pt x="10" y="38"/>
                    </a:cubicBezTo>
                    <a:cubicBezTo>
                      <a:pt x="12" y="36"/>
                      <a:pt x="12" y="36"/>
                      <a:pt x="12" y="36"/>
                    </a:cubicBezTo>
                    <a:cubicBezTo>
                      <a:pt x="12" y="37"/>
                      <a:pt x="12" y="37"/>
                      <a:pt x="12" y="37"/>
                    </a:cubicBezTo>
                    <a:cubicBezTo>
                      <a:pt x="13" y="38"/>
                      <a:pt x="13" y="38"/>
                      <a:pt x="13" y="38"/>
                    </a:cubicBezTo>
                    <a:cubicBezTo>
                      <a:pt x="16" y="38"/>
                      <a:pt x="19" y="33"/>
                      <a:pt x="22" y="30"/>
                    </a:cubicBezTo>
                    <a:cubicBezTo>
                      <a:pt x="24" y="27"/>
                      <a:pt x="25" y="26"/>
                      <a:pt x="27" y="24"/>
                    </a:cubicBezTo>
                    <a:cubicBezTo>
                      <a:pt x="26" y="24"/>
                      <a:pt x="26" y="24"/>
                      <a:pt x="26" y="24"/>
                    </a:cubicBezTo>
                    <a:cubicBezTo>
                      <a:pt x="26" y="23"/>
                      <a:pt x="26" y="23"/>
                      <a:pt x="26" y="23"/>
                    </a:cubicBezTo>
                    <a:cubicBezTo>
                      <a:pt x="27" y="23"/>
                      <a:pt x="27" y="23"/>
                      <a:pt x="27" y="22"/>
                    </a:cubicBezTo>
                    <a:cubicBezTo>
                      <a:pt x="27" y="22"/>
                      <a:pt x="26" y="21"/>
                      <a:pt x="27" y="20"/>
                    </a:cubicBezTo>
                    <a:cubicBezTo>
                      <a:pt x="27" y="19"/>
                      <a:pt x="28" y="19"/>
                      <a:pt x="29" y="19"/>
                    </a:cubicBezTo>
                    <a:cubicBezTo>
                      <a:pt x="28" y="19"/>
                      <a:pt x="28" y="19"/>
                      <a:pt x="27" y="18"/>
                    </a:cubicBezTo>
                    <a:cubicBezTo>
                      <a:pt x="26" y="17"/>
                      <a:pt x="23" y="14"/>
                      <a:pt x="25" y="11"/>
                    </a:cubicBezTo>
                    <a:cubicBezTo>
                      <a:pt x="24" y="10"/>
                      <a:pt x="23" y="9"/>
                      <a:pt x="23" y="8"/>
                    </a:cubicBezTo>
                    <a:cubicBezTo>
                      <a:pt x="24" y="7"/>
                      <a:pt x="24" y="6"/>
                      <a:pt x="25" y="6"/>
                    </a:cubicBezTo>
                    <a:cubicBezTo>
                      <a:pt x="27" y="5"/>
                      <a:pt x="28" y="6"/>
                      <a:pt x="30" y="6"/>
                    </a:cubicBezTo>
                    <a:cubicBezTo>
                      <a:pt x="31" y="6"/>
                      <a:pt x="33" y="7"/>
                      <a:pt x="34" y="6"/>
                    </a:cubicBezTo>
                    <a:cubicBezTo>
                      <a:pt x="35" y="6"/>
                      <a:pt x="36" y="5"/>
                      <a:pt x="37" y="4"/>
                    </a:cubicBezTo>
                    <a:cubicBezTo>
                      <a:pt x="39" y="3"/>
                      <a:pt x="40" y="2"/>
                      <a:pt x="42" y="2"/>
                    </a:cubicBezTo>
                    <a:cubicBezTo>
                      <a:pt x="42" y="2"/>
                      <a:pt x="42" y="2"/>
                      <a:pt x="42" y="2"/>
                    </a:cubicBezTo>
                    <a:cubicBezTo>
                      <a:pt x="43" y="1"/>
                      <a:pt x="45" y="0"/>
                      <a:pt x="46" y="0"/>
                    </a:cubicBezTo>
                    <a:cubicBezTo>
                      <a:pt x="47" y="0"/>
                      <a:pt x="49" y="1"/>
                      <a:pt x="50" y="3"/>
                    </a:cubicBezTo>
                    <a:cubicBezTo>
                      <a:pt x="52" y="2"/>
                      <a:pt x="52" y="2"/>
                      <a:pt x="52" y="2"/>
                    </a:cubicBezTo>
                    <a:cubicBezTo>
                      <a:pt x="51" y="4"/>
                      <a:pt x="51" y="4"/>
                      <a:pt x="51" y="4"/>
                    </a:cubicBezTo>
                    <a:cubicBezTo>
                      <a:pt x="50" y="6"/>
                      <a:pt x="49" y="11"/>
                      <a:pt x="46" y="11"/>
                    </a:cubicBezTo>
                    <a:cubicBezTo>
                      <a:pt x="46" y="12"/>
                      <a:pt x="46" y="12"/>
                      <a:pt x="46" y="13"/>
                    </a:cubicBezTo>
                    <a:cubicBezTo>
                      <a:pt x="47" y="14"/>
                      <a:pt x="48" y="16"/>
                      <a:pt x="48" y="17"/>
                    </a:cubicBezTo>
                    <a:cubicBezTo>
                      <a:pt x="47" y="18"/>
                      <a:pt x="46" y="19"/>
                      <a:pt x="45" y="19"/>
                    </a:cubicBezTo>
                    <a:cubicBezTo>
                      <a:pt x="44" y="20"/>
                      <a:pt x="44" y="20"/>
                      <a:pt x="44" y="20"/>
                    </a:cubicBezTo>
                    <a:cubicBezTo>
                      <a:pt x="44" y="20"/>
                      <a:pt x="44" y="20"/>
                      <a:pt x="44" y="20"/>
                    </a:cubicBezTo>
                    <a:cubicBezTo>
                      <a:pt x="45" y="21"/>
                      <a:pt x="45" y="22"/>
                      <a:pt x="45" y="23"/>
                    </a:cubicBezTo>
                    <a:cubicBezTo>
                      <a:pt x="46" y="24"/>
                      <a:pt x="48" y="25"/>
                      <a:pt x="50" y="25"/>
                    </a:cubicBezTo>
                    <a:cubicBezTo>
                      <a:pt x="51" y="26"/>
                      <a:pt x="53" y="27"/>
                      <a:pt x="54" y="27"/>
                    </a:cubicBezTo>
                    <a:cubicBezTo>
                      <a:pt x="55" y="28"/>
                      <a:pt x="55" y="28"/>
                      <a:pt x="55" y="28"/>
                    </a:cubicBezTo>
                    <a:cubicBezTo>
                      <a:pt x="53" y="29"/>
                      <a:pt x="53" y="29"/>
                      <a:pt x="53" y="29"/>
                    </a:cubicBezTo>
                    <a:cubicBezTo>
                      <a:pt x="51" y="30"/>
                      <a:pt x="51" y="31"/>
                      <a:pt x="50" y="33"/>
                    </a:cubicBezTo>
                    <a:cubicBezTo>
                      <a:pt x="50" y="34"/>
                      <a:pt x="50" y="34"/>
                      <a:pt x="52" y="35"/>
                    </a:cubicBezTo>
                    <a:cubicBezTo>
                      <a:pt x="53" y="35"/>
                      <a:pt x="53" y="36"/>
                      <a:pt x="54" y="36"/>
                    </a:cubicBezTo>
                    <a:cubicBezTo>
                      <a:pt x="54" y="36"/>
                      <a:pt x="55" y="37"/>
                      <a:pt x="56" y="37"/>
                    </a:cubicBezTo>
                    <a:cubicBezTo>
                      <a:pt x="57" y="38"/>
                      <a:pt x="59" y="39"/>
                      <a:pt x="60" y="40"/>
                    </a:cubicBezTo>
                    <a:cubicBezTo>
                      <a:pt x="60" y="40"/>
                      <a:pt x="61" y="40"/>
                      <a:pt x="62" y="40"/>
                    </a:cubicBezTo>
                    <a:cubicBezTo>
                      <a:pt x="63" y="40"/>
                      <a:pt x="63" y="40"/>
                      <a:pt x="64" y="40"/>
                    </a:cubicBezTo>
                    <a:cubicBezTo>
                      <a:pt x="65" y="40"/>
                      <a:pt x="66" y="40"/>
                      <a:pt x="67" y="41"/>
                    </a:cubicBezTo>
                    <a:cubicBezTo>
                      <a:pt x="69" y="43"/>
                      <a:pt x="74" y="45"/>
                      <a:pt x="78" y="44"/>
                    </a:cubicBezTo>
                    <a:cubicBezTo>
                      <a:pt x="79" y="44"/>
                      <a:pt x="79" y="44"/>
                      <a:pt x="79" y="42"/>
                    </a:cubicBezTo>
                    <a:cubicBezTo>
                      <a:pt x="79" y="40"/>
                      <a:pt x="79" y="39"/>
                      <a:pt x="80" y="38"/>
                    </a:cubicBezTo>
                    <a:cubicBezTo>
                      <a:pt x="81" y="37"/>
                      <a:pt x="82" y="37"/>
                      <a:pt x="83" y="37"/>
                    </a:cubicBezTo>
                    <a:cubicBezTo>
                      <a:pt x="84" y="37"/>
                      <a:pt x="84" y="37"/>
                      <a:pt x="84" y="37"/>
                    </a:cubicBezTo>
                    <a:cubicBezTo>
                      <a:pt x="84" y="38"/>
                      <a:pt x="84" y="38"/>
                      <a:pt x="84" y="38"/>
                    </a:cubicBezTo>
                    <a:cubicBezTo>
                      <a:pt x="84" y="39"/>
                      <a:pt x="84" y="39"/>
                      <a:pt x="85" y="40"/>
                    </a:cubicBezTo>
                    <a:cubicBezTo>
                      <a:pt x="85" y="41"/>
                      <a:pt x="85" y="41"/>
                      <a:pt x="85" y="41"/>
                    </a:cubicBezTo>
                    <a:cubicBezTo>
                      <a:pt x="85" y="42"/>
                      <a:pt x="85" y="42"/>
                      <a:pt x="85" y="42"/>
                    </a:cubicBezTo>
                    <a:cubicBezTo>
                      <a:pt x="84" y="42"/>
                      <a:pt x="84" y="42"/>
                      <a:pt x="84" y="42"/>
                    </a:cubicBezTo>
                    <a:cubicBezTo>
                      <a:pt x="84" y="42"/>
                      <a:pt x="85" y="43"/>
                      <a:pt x="87" y="43"/>
                    </a:cubicBezTo>
                    <a:cubicBezTo>
                      <a:pt x="87" y="42"/>
                      <a:pt x="87" y="42"/>
                      <a:pt x="87" y="42"/>
                    </a:cubicBezTo>
                    <a:cubicBezTo>
                      <a:pt x="87" y="43"/>
                      <a:pt x="87" y="43"/>
                      <a:pt x="87" y="43"/>
                    </a:cubicBezTo>
                    <a:cubicBezTo>
                      <a:pt x="88" y="43"/>
                      <a:pt x="88" y="43"/>
                      <a:pt x="89" y="42"/>
                    </a:cubicBezTo>
                    <a:cubicBezTo>
                      <a:pt x="95" y="42"/>
                      <a:pt x="95" y="42"/>
                      <a:pt x="95" y="42"/>
                    </a:cubicBezTo>
                    <a:cubicBezTo>
                      <a:pt x="95" y="42"/>
                      <a:pt x="95" y="42"/>
                      <a:pt x="95" y="42"/>
                    </a:cubicBezTo>
                    <a:cubicBezTo>
                      <a:pt x="95" y="41"/>
                      <a:pt x="95" y="41"/>
                      <a:pt x="95" y="41"/>
                    </a:cubicBezTo>
                    <a:cubicBezTo>
                      <a:pt x="94" y="40"/>
                      <a:pt x="94" y="40"/>
                      <a:pt x="94" y="40"/>
                    </a:cubicBezTo>
                    <a:cubicBezTo>
                      <a:pt x="94" y="39"/>
                      <a:pt x="94" y="38"/>
                      <a:pt x="99" y="36"/>
                    </a:cubicBezTo>
                    <a:cubicBezTo>
                      <a:pt x="100" y="35"/>
                      <a:pt x="102" y="34"/>
                      <a:pt x="102" y="34"/>
                    </a:cubicBezTo>
                    <a:cubicBezTo>
                      <a:pt x="104" y="32"/>
                      <a:pt x="106" y="32"/>
                      <a:pt x="108" y="32"/>
                    </a:cubicBezTo>
                    <a:cubicBezTo>
                      <a:pt x="109" y="32"/>
                      <a:pt x="110" y="31"/>
                      <a:pt x="111" y="31"/>
                    </a:cubicBezTo>
                    <a:cubicBezTo>
                      <a:pt x="112" y="30"/>
                      <a:pt x="112" y="30"/>
                      <a:pt x="112" y="30"/>
                    </a:cubicBezTo>
                    <a:cubicBezTo>
                      <a:pt x="113" y="31"/>
                      <a:pt x="113" y="31"/>
                      <a:pt x="113" y="31"/>
                    </a:cubicBezTo>
                    <a:cubicBezTo>
                      <a:pt x="113" y="31"/>
                      <a:pt x="113" y="32"/>
                      <a:pt x="113" y="34"/>
                    </a:cubicBezTo>
                    <a:cubicBezTo>
                      <a:pt x="114" y="34"/>
                      <a:pt x="114" y="35"/>
                      <a:pt x="114" y="35"/>
                    </a:cubicBezTo>
                    <a:cubicBezTo>
                      <a:pt x="114" y="35"/>
                      <a:pt x="114" y="36"/>
                      <a:pt x="115" y="36"/>
                    </a:cubicBezTo>
                    <a:cubicBezTo>
                      <a:pt x="116" y="36"/>
                      <a:pt x="117" y="36"/>
                      <a:pt x="118" y="38"/>
                    </a:cubicBezTo>
                    <a:cubicBezTo>
                      <a:pt x="118" y="39"/>
                      <a:pt x="117" y="40"/>
                      <a:pt x="117" y="41"/>
                    </a:cubicBezTo>
                    <a:cubicBezTo>
                      <a:pt x="117" y="41"/>
                      <a:pt x="115" y="43"/>
                      <a:pt x="114" y="43"/>
                    </a:cubicBezTo>
                    <a:cubicBezTo>
                      <a:pt x="112" y="43"/>
                      <a:pt x="110" y="44"/>
                      <a:pt x="110" y="46"/>
                    </a:cubicBezTo>
                    <a:cubicBezTo>
                      <a:pt x="109" y="49"/>
                      <a:pt x="106" y="56"/>
                      <a:pt x="102" y="57"/>
                    </a:cubicBezTo>
                    <a:cubicBezTo>
                      <a:pt x="101" y="57"/>
                      <a:pt x="101" y="59"/>
                      <a:pt x="101" y="60"/>
                    </a:cubicBezTo>
                    <a:cubicBezTo>
                      <a:pt x="101" y="62"/>
                      <a:pt x="101" y="65"/>
                      <a:pt x="99" y="65"/>
                    </a:cubicBezTo>
                    <a:cubicBezTo>
                      <a:pt x="98" y="65"/>
                      <a:pt x="98" y="65"/>
                      <a:pt x="98" y="65"/>
                    </a:cubicBezTo>
                    <a:cubicBezTo>
                      <a:pt x="97" y="62"/>
                      <a:pt x="97" y="62"/>
                      <a:pt x="97" y="62"/>
                    </a:cubicBezTo>
                    <a:cubicBezTo>
                      <a:pt x="96" y="61"/>
                      <a:pt x="96" y="60"/>
                      <a:pt x="96" y="59"/>
                    </a:cubicBezTo>
                    <a:cubicBezTo>
                      <a:pt x="96" y="59"/>
                      <a:pt x="95" y="60"/>
                      <a:pt x="95" y="60"/>
                    </a:cubicBezTo>
                    <a:cubicBezTo>
                      <a:pt x="95" y="61"/>
                      <a:pt x="95" y="61"/>
                      <a:pt x="95" y="61"/>
                    </a:cubicBezTo>
                    <a:cubicBezTo>
                      <a:pt x="94" y="60"/>
                      <a:pt x="94" y="60"/>
                      <a:pt x="94" y="60"/>
                    </a:cubicBezTo>
                    <a:cubicBezTo>
                      <a:pt x="92" y="60"/>
                      <a:pt x="91" y="58"/>
                      <a:pt x="91" y="57"/>
                    </a:cubicBezTo>
                    <a:cubicBezTo>
                      <a:pt x="91" y="55"/>
                      <a:pt x="93" y="53"/>
                      <a:pt x="95" y="52"/>
                    </a:cubicBezTo>
                    <a:cubicBezTo>
                      <a:pt x="94" y="52"/>
                      <a:pt x="94" y="52"/>
                      <a:pt x="94" y="52"/>
                    </a:cubicBezTo>
                    <a:cubicBezTo>
                      <a:pt x="91" y="51"/>
                      <a:pt x="87" y="51"/>
                      <a:pt x="85" y="48"/>
                    </a:cubicBezTo>
                    <a:cubicBezTo>
                      <a:pt x="85" y="48"/>
                      <a:pt x="84" y="47"/>
                      <a:pt x="84" y="47"/>
                    </a:cubicBezTo>
                    <a:cubicBezTo>
                      <a:pt x="83" y="49"/>
                      <a:pt x="83" y="49"/>
                      <a:pt x="83" y="49"/>
                    </a:cubicBezTo>
                    <a:cubicBezTo>
                      <a:pt x="82" y="47"/>
                      <a:pt x="82" y="47"/>
                      <a:pt x="82" y="47"/>
                    </a:cubicBezTo>
                    <a:cubicBezTo>
                      <a:pt x="82" y="47"/>
                      <a:pt x="82" y="46"/>
                      <a:pt x="82" y="46"/>
                    </a:cubicBezTo>
                    <a:cubicBezTo>
                      <a:pt x="81" y="47"/>
                      <a:pt x="82" y="47"/>
                      <a:pt x="82" y="48"/>
                    </a:cubicBezTo>
                    <a:cubicBezTo>
                      <a:pt x="83" y="49"/>
                      <a:pt x="83" y="49"/>
                      <a:pt x="84" y="50"/>
                    </a:cubicBezTo>
                    <a:cubicBezTo>
                      <a:pt x="84" y="51"/>
                      <a:pt x="84" y="51"/>
                      <a:pt x="84" y="51"/>
                    </a:cubicBezTo>
                    <a:cubicBezTo>
                      <a:pt x="83" y="51"/>
                      <a:pt x="83" y="51"/>
                      <a:pt x="83" y="51"/>
                    </a:cubicBezTo>
                    <a:cubicBezTo>
                      <a:pt x="82" y="51"/>
                      <a:pt x="81" y="51"/>
                      <a:pt x="81" y="51"/>
                    </a:cubicBezTo>
                    <a:cubicBezTo>
                      <a:pt x="81" y="51"/>
                      <a:pt x="82" y="53"/>
                      <a:pt x="82" y="53"/>
                    </a:cubicBezTo>
                    <a:cubicBezTo>
                      <a:pt x="83" y="54"/>
                      <a:pt x="83" y="55"/>
                      <a:pt x="83" y="56"/>
                    </a:cubicBezTo>
                    <a:cubicBezTo>
                      <a:pt x="83" y="58"/>
                      <a:pt x="83" y="60"/>
                      <a:pt x="84" y="62"/>
                    </a:cubicBezTo>
                    <a:cubicBezTo>
                      <a:pt x="84" y="63"/>
                      <a:pt x="84" y="64"/>
                      <a:pt x="85" y="65"/>
                    </a:cubicBezTo>
                    <a:cubicBezTo>
                      <a:pt x="85" y="66"/>
                      <a:pt x="85" y="66"/>
                      <a:pt x="85" y="66"/>
                    </a:cubicBezTo>
                    <a:cubicBezTo>
                      <a:pt x="83" y="67"/>
                      <a:pt x="83" y="67"/>
                      <a:pt x="83" y="67"/>
                    </a:cubicBezTo>
                    <a:cubicBezTo>
                      <a:pt x="82" y="66"/>
                      <a:pt x="82" y="66"/>
                      <a:pt x="82" y="66"/>
                    </a:cubicBezTo>
                    <a:cubicBezTo>
                      <a:pt x="82" y="66"/>
                      <a:pt x="82" y="67"/>
                      <a:pt x="82" y="67"/>
                    </a:cubicBezTo>
                    <a:cubicBezTo>
                      <a:pt x="80" y="68"/>
                      <a:pt x="80" y="68"/>
                      <a:pt x="80" y="68"/>
                    </a:cubicBezTo>
                    <a:cubicBezTo>
                      <a:pt x="80" y="66"/>
                      <a:pt x="80" y="66"/>
                      <a:pt x="80" y="66"/>
                    </a:cubicBezTo>
                    <a:cubicBezTo>
                      <a:pt x="80" y="66"/>
                      <a:pt x="80" y="66"/>
                      <a:pt x="80" y="66"/>
                    </a:cubicBezTo>
                    <a:cubicBezTo>
                      <a:pt x="80" y="66"/>
                      <a:pt x="79" y="66"/>
                      <a:pt x="79" y="66"/>
                    </a:cubicBezTo>
                    <a:cubicBezTo>
                      <a:pt x="78" y="67"/>
                      <a:pt x="77" y="67"/>
                      <a:pt x="77" y="69"/>
                    </a:cubicBezTo>
                    <a:cubicBezTo>
                      <a:pt x="77" y="72"/>
                      <a:pt x="73" y="74"/>
                      <a:pt x="71" y="75"/>
                    </a:cubicBezTo>
                    <a:cubicBezTo>
                      <a:pt x="70" y="75"/>
                      <a:pt x="70" y="75"/>
                      <a:pt x="70" y="75"/>
                    </a:cubicBezTo>
                    <a:cubicBezTo>
                      <a:pt x="69" y="76"/>
                      <a:pt x="68" y="77"/>
                      <a:pt x="68" y="78"/>
                    </a:cubicBezTo>
                    <a:cubicBezTo>
                      <a:pt x="67" y="79"/>
                      <a:pt x="66" y="79"/>
                      <a:pt x="65" y="80"/>
                    </a:cubicBezTo>
                    <a:cubicBezTo>
                      <a:pt x="65" y="81"/>
                      <a:pt x="64" y="81"/>
                      <a:pt x="63" y="82"/>
                    </a:cubicBezTo>
                    <a:cubicBezTo>
                      <a:pt x="61" y="83"/>
                      <a:pt x="59" y="84"/>
                      <a:pt x="59" y="85"/>
                    </a:cubicBezTo>
                    <a:cubicBezTo>
                      <a:pt x="58" y="87"/>
                      <a:pt x="57" y="88"/>
                      <a:pt x="55" y="88"/>
                    </a:cubicBezTo>
                    <a:cubicBezTo>
                      <a:pt x="55" y="88"/>
                      <a:pt x="54" y="89"/>
                      <a:pt x="53" y="90"/>
                    </a:cubicBezTo>
                    <a:cubicBezTo>
                      <a:pt x="53" y="90"/>
                      <a:pt x="52" y="91"/>
                      <a:pt x="51" y="91"/>
                    </a:cubicBezTo>
                    <a:cubicBezTo>
                      <a:pt x="51" y="91"/>
                      <a:pt x="51" y="91"/>
                      <a:pt x="51" y="91"/>
                    </a:cubicBezTo>
                    <a:cubicBezTo>
                      <a:pt x="51" y="91"/>
                      <a:pt x="51" y="91"/>
                      <a:pt x="50" y="91"/>
                    </a:cubicBezTo>
                    <a:cubicBezTo>
                      <a:pt x="50" y="92"/>
                      <a:pt x="50" y="92"/>
                      <a:pt x="50" y="94"/>
                    </a:cubicBezTo>
                    <a:cubicBezTo>
                      <a:pt x="50" y="94"/>
                      <a:pt x="50" y="94"/>
                      <a:pt x="50" y="94"/>
                    </a:cubicBezTo>
                    <a:cubicBezTo>
                      <a:pt x="50" y="95"/>
                      <a:pt x="50" y="96"/>
                      <a:pt x="50" y="97"/>
                    </a:cubicBezTo>
                    <a:cubicBezTo>
                      <a:pt x="50" y="99"/>
                      <a:pt x="51" y="101"/>
                      <a:pt x="50" y="103"/>
                    </a:cubicBezTo>
                    <a:cubicBezTo>
                      <a:pt x="49" y="106"/>
                      <a:pt x="49" y="108"/>
                      <a:pt x="49" y="111"/>
                    </a:cubicBezTo>
                    <a:cubicBezTo>
                      <a:pt x="49" y="113"/>
                      <a:pt x="49" y="113"/>
                      <a:pt x="49" y="113"/>
                    </a:cubicBezTo>
                    <a:cubicBezTo>
                      <a:pt x="48" y="112"/>
                      <a:pt x="48" y="112"/>
                      <a:pt x="48" y="112"/>
                    </a:cubicBezTo>
                    <a:cubicBezTo>
                      <a:pt x="46" y="112"/>
                      <a:pt x="46" y="113"/>
                      <a:pt x="46" y="115"/>
                    </a:cubicBezTo>
                    <a:cubicBezTo>
                      <a:pt x="46" y="116"/>
                      <a:pt x="45" y="117"/>
                      <a:pt x="44" y="117"/>
                    </a:cubicBezTo>
                    <a:cubicBezTo>
                      <a:pt x="43" y="117"/>
                      <a:pt x="42" y="118"/>
                      <a:pt x="42" y="118"/>
                    </a:cubicBezTo>
                    <a:cubicBezTo>
                      <a:pt x="42" y="121"/>
                      <a:pt x="41" y="121"/>
                      <a:pt x="40" y="121"/>
                    </a:cubicBezTo>
                    <a:close/>
                    <a:moveTo>
                      <a:pt x="26" y="89"/>
                    </a:moveTo>
                    <a:cubicBezTo>
                      <a:pt x="26" y="91"/>
                      <a:pt x="26" y="91"/>
                      <a:pt x="26" y="91"/>
                    </a:cubicBezTo>
                    <a:cubicBezTo>
                      <a:pt x="26" y="93"/>
                      <a:pt x="27" y="95"/>
                      <a:pt x="28" y="98"/>
                    </a:cubicBezTo>
                    <a:cubicBezTo>
                      <a:pt x="29" y="99"/>
                      <a:pt x="30" y="101"/>
                      <a:pt x="30" y="103"/>
                    </a:cubicBezTo>
                    <a:cubicBezTo>
                      <a:pt x="30" y="103"/>
                      <a:pt x="31" y="104"/>
                      <a:pt x="31" y="105"/>
                    </a:cubicBezTo>
                    <a:cubicBezTo>
                      <a:pt x="32" y="105"/>
                      <a:pt x="33" y="106"/>
                      <a:pt x="33" y="107"/>
                    </a:cubicBezTo>
                    <a:cubicBezTo>
                      <a:pt x="36" y="115"/>
                      <a:pt x="36" y="115"/>
                      <a:pt x="36" y="115"/>
                    </a:cubicBezTo>
                    <a:cubicBezTo>
                      <a:pt x="36" y="116"/>
                      <a:pt x="39" y="119"/>
                      <a:pt x="40" y="119"/>
                    </a:cubicBezTo>
                    <a:cubicBezTo>
                      <a:pt x="40" y="119"/>
                      <a:pt x="40" y="119"/>
                      <a:pt x="40" y="118"/>
                    </a:cubicBezTo>
                    <a:cubicBezTo>
                      <a:pt x="40" y="116"/>
                      <a:pt x="42" y="116"/>
                      <a:pt x="43" y="115"/>
                    </a:cubicBezTo>
                    <a:cubicBezTo>
                      <a:pt x="43" y="115"/>
                      <a:pt x="44" y="115"/>
                      <a:pt x="44" y="115"/>
                    </a:cubicBezTo>
                    <a:cubicBezTo>
                      <a:pt x="44" y="112"/>
                      <a:pt x="45" y="111"/>
                      <a:pt x="47" y="110"/>
                    </a:cubicBezTo>
                    <a:cubicBezTo>
                      <a:pt x="47" y="107"/>
                      <a:pt x="47" y="105"/>
                      <a:pt x="48" y="102"/>
                    </a:cubicBezTo>
                    <a:cubicBezTo>
                      <a:pt x="49" y="101"/>
                      <a:pt x="48" y="99"/>
                      <a:pt x="48" y="97"/>
                    </a:cubicBezTo>
                    <a:cubicBezTo>
                      <a:pt x="48" y="96"/>
                      <a:pt x="48" y="95"/>
                      <a:pt x="48" y="94"/>
                    </a:cubicBezTo>
                    <a:cubicBezTo>
                      <a:pt x="48" y="94"/>
                      <a:pt x="48" y="94"/>
                      <a:pt x="48" y="94"/>
                    </a:cubicBezTo>
                    <a:cubicBezTo>
                      <a:pt x="48" y="92"/>
                      <a:pt x="48" y="91"/>
                      <a:pt x="49" y="89"/>
                    </a:cubicBezTo>
                    <a:cubicBezTo>
                      <a:pt x="49" y="89"/>
                      <a:pt x="50" y="89"/>
                      <a:pt x="51" y="89"/>
                    </a:cubicBezTo>
                    <a:cubicBezTo>
                      <a:pt x="51" y="89"/>
                      <a:pt x="51" y="89"/>
                      <a:pt x="51" y="89"/>
                    </a:cubicBezTo>
                    <a:cubicBezTo>
                      <a:pt x="52" y="87"/>
                      <a:pt x="54" y="87"/>
                      <a:pt x="55" y="86"/>
                    </a:cubicBezTo>
                    <a:cubicBezTo>
                      <a:pt x="56" y="86"/>
                      <a:pt x="56" y="86"/>
                      <a:pt x="57" y="85"/>
                    </a:cubicBezTo>
                    <a:cubicBezTo>
                      <a:pt x="58" y="83"/>
                      <a:pt x="60" y="81"/>
                      <a:pt x="62" y="80"/>
                    </a:cubicBezTo>
                    <a:cubicBezTo>
                      <a:pt x="63" y="79"/>
                      <a:pt x="64" y="79"/>
                      <a:pt x="64" y="79"/>
                    </a:cubicBezTo>
                    <a:cubicBezTo>
                      <a:pt x="65" y="78"/>
                      <a:pt x="65" y="77"/>
                      <a:pt x="66" y="77"/>
                    </a:cubicBezTo>
                    <a:cubicBezTo>
                      <a:pt x="67" y="75"/>
                      <a:pt x="68" y="74"/>
                      <a:pt x="69" y="74"/>
                    </a:cubicBezTo>
                    <a:cubicBezTo>
                      <a:pt x="70" y="73"/>
                      <a:pt x="70" y="73"/>
                      <a:pt x="70" y="73"/>
                    </a:cubicBezTo>
                    <a:cubicBezTo>
                      <a:pt x="72" y="72"/>
                      <a:pt x="75" y="70"/>
                      <a:pt x="75" y="69"/>
                    </a:cubicBezTo>
                    <a:cubicBezTo>
                      <a:pt x="75" y="66"/>
                      <a:pt x="77" y="65"/>
                      <a:pt x="78" y="65"/>
                    </a:cubicBezTo>
                    <a:cubicBezTo>
                      <a:pt x="78" y="64"/>
                      <a:pt x="79" y="64"/>
                      <a:pt x="80" y="63"/>
                    </a:cubicBezTo>
                    <a:cubicBezTo>
                      <a:pt x="81" y="59"/>
                      <a:pt x="81" y="59"/>
                      <a:pt x="81" y="59"/>
                    </a:cubicBezTo>
                    <a:cubicBezTo>
                      <a:pt x="81" y="58"/>
                      <a:pt x="81" y="57"/>
                      <a:pt x="81" y="56"/>
                    </a:cubicBezTo>
                    <a:cubicBezTo>
                      <a:pt x="81" y="56"/>
                      <a:pt x="81" y="55"/>
                      <a:pt x="80" y="54"/>
                    </a:cubicBezTo>
                    <a:cubicBezTo>
                      <a:pt x="80" y="53"/>
                      <a:pt x="79" y="51"/>
                      <a:pt x="80" y="50"/>
                    </a:cubicBezTo>
                    <a:cubicBezTo>
                      <a:pt x="80" y="50"/>
                      <a:pt x="80" y="49"/>
                      <a:pt x="81" y="49"/>
                    </a:cubicBezTo>
                    <a:cubicBezTo>
                      <a:pt x="80" y="48"/>
                      <a:pt x="79" y="47"/>
                      <a:pt x="80" y="46"/>
                    </a:cubicBezTo>
                    <a:cubicBezTo>
                      <a:pt x="80" y="46"/>
                      <a:pt x="79" y="46"/>
                      <a:pt x="79" y="46"/>
                    </a:cubicBezTo>
                    <a:cubicBezTo>
                      <a:pt x="78" y="46"/>
                      <a:pt x="77" y="46"/>
                      <a:pt x="77" y="46"/>
                    </a:cubicBezTo>
                    <a:cubicBezTo>
                      <a:pt x="72" y="46"/>
                      <a:pt x="68" y="45"/>
                      <a:pt x="65" y="42"/>
                    </a:cubicBezTo>
                    <a:cubicBezTo>
                      <a:pt x="65" y="42"/>
                      <a:pt x="64" y="42"/>
                      <a:pt x="62" y="42"/>
                    </a:cubicBezTo>
                    <a:cubicBezTo>
                      <a:pt x="61" y="42"/>
                      <a:pt x="60" y="42"/>
                      <a:pt x="60" y="42"/>
                    </a:cubicBezTo>
                    <a:cubicBezTo>
                      <a:pt x="58" y="41"/>
                      <a:pt x="56" y="40"/>
                      <a:pt x="55" y="39"/>
                    </a:cubicBezTo>
                    <a:cubicBezTo>
                      <a:pt x="54" y="39"/>
                      <a:pt x="53" y="38"/>
                      <a:pt x="53" y="38"/>
                    </a:cubicBezTo>
                    <a:cubicBezTo>
                      <a:pt x="52" y="37"/>
                      <a:pt x="52" y="37"/>
                      <a:pt x="51" y="37"/>
                    </a:cubicBezTo>
                    <a:cubicBezTo>
                      <a:pt x="50" y="36"/>
                      <a:pt x="48" y="35"/>
                      <a:pt x="48" y="33"/>
                    </a:cubicBezTo>
                    <a:cubicBezTo>
                      <a:pt x="49" y="31"/>
                      <a:pt x="50" y="29"/>
                      <a:pt x="51" y="28"/>
                    </a:cubicBezTo>
                    <a:cubicBezTo>
                      <a:pt x="50" y="28"/>
                      <a:pt x="50" y="28"/>
                      <a:pt x="49" y="27"/>
                    </a:cubicBezTo>
                    <a:cubicBezTo>
                      <a:pt x="44" y="25"/>
                      <a:pt x="44" y="25"/>
                      <a:pt x="44" y="25"/>
                    </a:cubicBezTo>
                    <a:cubicBezTo>
                      <a:pt x="43" y="23"/>
                      <a:pt x="41" y="17"/>
                      <a:pt x="43" y="16"/>
                    </a:cubicBezTo>
                    <a:cubicBezTo>
                      <a:pt x="44" y="15"/>
                      <a:pt x="44" y="15"/>
                      <a:pt x="44" y="15"/>
                    </a:cubicBezTo>
                    <a:cubicBezTo>
                      <a:pt x="45" y="17"/>
                      <a:pt x="45" y="17"/>
                      <a:pt x="45" y="17"/>
                    </a:cubicBezTo>
                    <a:cubicBezTo>
                      <a:pt x="45" y="17"/>
                      <a:pt x="46" y="17"/>
                      <a:pt x="46" y="17"/>
                    </a:cubicBezTo>
                    <a:cubicBezTo>
                      <a:pt x="46" y="16"/>
                      <a:pt x="45" y="15"/>
                      <a:pt x="45" y="14"/>
                    </a:cubicBezTo>
                    <a:cubicBezTo>
                      <a:pt x="44" y="12"/>
                      <a:pt x="43" y="11"/>
                      <a:pt x="44" y="10"/>
                    </a:cubicBezTo>
                    <a:cubicBezTo>
                      <a:pt x="44" y="10"/>
                      <a:pt x="44" y="10"/>
                      <a:pt x="45" y="10"/>
                    </a:cubicBezTo>
                    <a:cubicBezTo>
                      <a:pt x="47" y="9"/>
                      <a:pt x="48" y="7"/>
                      <a:pt x="49" y="5"/>
                    </a:cubicBezTo>
                    <a:cubicBezTo>
                      <a:pt x="48" y="5"/>
                      <a:pt x="48" y="5"/>
                      <a:pt x="48" y="5"/>
                    </a:cubicBezTo>
                    <a:cubicBezTo>
                      <a:pt x="48" y="4"/>
                      <a:pt x="48" y="4"/>
                      <a:pt x="48" y="4"/>
                    </a:cubicBezTo>
                    <a:cubicBezTo>
                      <a:pt x="48" y="3"/>
                      <a:pt x="47" y="2"/>
                      <a:pt x="46" y="2"/>
                    </a:cubicBezTo>
                    <a:cubicBezTo>
                      <a:pt x="45" y="2"/>
                      <a:pt x="44" y="3"/>
                      <a:pt x="43" y="3"/>
                    </a:cubicBezTo>
                    <a:cubicBezTo>
                      <a:pt x="42" y="4"/>
                      <a:pt x="42" y="4"/>
                      <a:pt x="42" y="4"/>
                    </a:cubicBezTo>
                    <a:cubicBezTo>
                      <a:pt x="41" y="4"/>
                      <a:pt x="40" y="5"/>
                      <a:pt x="38" y="6"/>
                    </a:cubicBezTo>
                    <a:cubicBezTo>
                      <a:pt x="37" y="7"/>
                      <a:pt x="36" y="7"/>
                      <a:pt x="35" y="8"/>
                    </a:cubicBezTo>
                    <a:cubicBezTo>
                      <a:pt x="33" y="9"/>
                      <a:pt x="31" y="8"/>
                      <a:pt x="29" y="8"/>
                    </a:cubicBezTo>
                    <a:cubicBezTo>
                      <a:pt x="28" y="8"/>
                      <a:pt x="27" y="7"/>
                      <a:pt x="26" y="8"/>
                    </a:cubicBezTo>
                    <a:cubicBezTo>
                      <a:pt x="25" y="8"/>
                      <a:pt x="25" y="8"/>
                      <a:pt x="25" y="8"/>
                    </a:cubicBezTo>
                    <a:cubicBezTo>
                      <a:pt x="25" y="8"/>
                      <a:pt x="26" y="10"/>
                      <a:pt x="27" y="10"/>
                    </a:cubicBezTo>
                    <a:cubicBezTo>
                      <a:pt x="28" y="10"/>
                      <a:pt x="28" y="10"/>
                      <a:pt x="28" y="10"/>
                    </a:cubicBezTo>
                    <a:cubicBezTo>
                      <a:pt x="27" y="11"/>
                      <a:pt x="27" y="11"/>
                      <a:pt x="27" y="11"/>
                    </a:cubicBezTo>
                    <a:cubicBezTo>
                      <a:pt x="26" y="13"/>
                      <a:pt x="27" y="15"/>
                      <a:pt x="29" y="17"/>
                    </a:cubicBezTo>
                    <a:cubicBezTo>
                      <a:pt x="29" y="17"/>
                      <a:pt x="29" y="17"/>
                      <a:pt x="29" y="17"/>
                    </a:cubicBezTo>
                    <a:cubicBezTo>
                      <a:pt x="30" y="17"/>
                      <a:pt x="31" y="17"/>
                      <a:pt x="31" y="18"/>
                    </a:cubicBezTo>
                    <a:cubicBezTo>
                      <a:pt x="32" y="18"/>
                      <a:pt x="32" y="18"/>
                      <a:pt x="32" y="19"/>
                    </a:cubicBezTo>
                    <a:cubicBezTo>
                      <a:pt x="32" y="20"/>
                      <a:pt x="31" y="20"/>
                      <a:pt x="30" y="21"/>
                    </a:cubicBezTo>
                    <a:cubicBezTo>
                      <a:pt x="29" y="21"/>
                      <a:pt x="29" y="21"/>
                      <a:pt x="29" y="21"/>
                    </a:cubicBezTo>
                    <a:cubicBezTo>
                      <a:pt x="28" y="21"/>
                      <a:pt x="28" y="22"/>
                      <a:pt x="28" y="22"/>
                    </a:cubicBezTo>
                    <a:cubicBezTo>
                      <a:pt x="29" y="22"/>
                      <a:pt x="29" y="23"/>
                      <a:pt x="28" y="23"/>
                    </a:cubicBezTo>
                    <a:cubicBezTo>
                      <a:pt x="29" y="23"/>
                      <a:pt x="29" y="23"/>
                      <a:pt x="29" y="24"/>
                    </a:cubicBezTo>
                    <a:cubicBezTo>
                      <a:pt x="31" y="25"/>
                      <a:pt x="31" y="25"/>
                      <a:pt x="31" y="25"/>
                    </a:cubicBezTo>
                    <a:cubicBezTo>
                      <a:pt x="29" y="25"/>
                      <a:pt x="29" y="25"/>
                      <a:pt x="29" y="25"/>
                    </a:cubicBezTo>
                    <a:cubicBezTo>
                      <a:pt x="28" y="26"/>
                      <a:pt x="25" y="29"/>
                      <a:pt x="23" y="31"/>
                    </a:cubicBezTo>
                    <a:cubicBezTo>
                      <a:pt x="20" y="36"/>
                      <a:pt x="16" y="40"/>
                      <a:pt x="13" y="40"/>
                    </a:cubicBezTo>
                    <a:cubicBezTo>
                      <a:pt x="13" y="40"/>
                      <a:pt x="12" y="40"/>
                      <a:pt x="11" y="39"/>
                    </a:cubicBezTo>
                    <a:cubicBezTo>
                      <a:pt x="9" y="42"/>
                      <a:pt x="9" y="43"/>
                      <a:pt x="9" y="43"/>
                    </a:cubicBezTo>
                    <a:cubicBezTo>
                      <a:pt x="10" y="44"/>
                      <a:pt x="11" y="44"/>
                      <a:pt x="11" y="45"/>
                    </a:cubicBezTo>
                    <a:cubicBezTo>
                      <a:pt x="11" y="45"/>
                      <a:pt x="11" y="46"/>
                      <a:pt x="11" y="46"/>
                    </a:cubicBezTo>
                    <a:cubicBezTo>
                      <a:pt x="11" y="46"/>
                      <a:pt x="11" y="46"/>
                      <a:pt x="11" y="47"/>
                    </a:cubicBezTo>
                    <a:cubicBezTo>
                      <a:pt x="11" y="47"/>
                      <a:pt x="11" y="47"/>
                      <a:pt x="11" y="47"/>
                    </a:cubicBezTo>
                    <a:cubicBezTo>
                      <a:pt x="12" y="47"/>
                      <a:pt x="13" y="47"/>
                      <a:pt x="13" y="48"/>
                    </a:cubicBezTo>
                    <a:cubicBezTo>
                      <a:pt x="13" y="49"/>
                      <a:pt x="13" y="49"/>
                      <a:pt x="14" y="49"/>
                    </a:cubicBezTo>
                    <a:cubicBezTo>
                      <a:pt x="15" y="52"/>
                      <a:pt x="15" y="53"/>
                      <a:pt x="15" y="54"/>
                    </a:cubicBezTo>
                    <a:cubicBezTo>
                      <a:pt x="14" y="55"/>
                      <a:pt x="14" y="55"/>
                      <a:pt x="13" y="55"/>
                    </a:cubicBezTo>
                    <a:cubicBezTo>
                      <a:pt x="12" y="55"/>
                      <a:pt x="12" y="55"/>
                      <a:pt x="11" y="55"/>
                    </a:cubicBezTo>
                    <a:cubicBezTo>
                      <a:pt x="11" y="55"/>
                      <a:pt x="11" y="55"/>
                      <a:pt x="11" y="55"/>
                    </a:cubicBezTo>
                    <a:cubicBezTo>
                      <a:pt x="9" y="55"/>
                      <a:pt x="8" y="55"/>
                      <a:pt x="6" y="55"/>
                    </a:cubicBezTo>
                    <a:cubicBezTo>
                      <a:pt x="6" y="56"/>
                      <a:pt x="4" y="57"/>
                      <a:pt x="3" y="57"/>
                    </a:cubicBezTo>
                    <a:cubicBezTo>
                      <a:pt x="6" y="59"/>
                      <a:pt x="7" y="60"/>
                      <a:pt x="10" y="58"/>
                    </a:cubicBezTo>
                    <a:cubicBezTo>
                      <a:pt x="12" y="57"/>
                      <a:pt x="12" y="57"/>
                      <a:pt x="12" y="57"/>
                    </a:cubicBezTo>
                    <a:cubicBezTo>
                      <a:pt x="12" y="59"/>
                      <a:pt x="12" y="59"/>
                      <a:pt x="12" y="59"/>
                    </a:cubicBezTo>
                    <a:cubicBezTo>
                      <a:pt x="12" y="63"/>
                      <a:pt x="9" y="63"/>
                      <a:pt x="7" y="63"/>
                    </a:cubicBezTo>
                    <a:cubicBezTo>
                      <a:pt x="8" y="66"/>
                      <a:pt x="11" y="68"/>
                      <a:pt x="14" y="68"/>
                    </a:cubicBezTo>
                    <a:cubicBezTo>
                      <a:pt x="15" y="67"/>
                      <a:pt x="16" y="66"/>
                      <a:pt x="16" y="64"/>
                    </a:cubicBezTo>
                    <a:cubicBezTo>
                      <a:pt x="17" y="63"/>
                      <a:pt x="17" y="61"/>
                      <a:pt x="19" y="61"/>
                    </a:cubicBezTo>
                    <a:cubicBezTo>
                      <a:pt x="20" y="61"/>
                      <a:pt x="20" y="61"/>
                      <a:pt x="21" y="62"/>
                    </a:cubicBezTo>
                    <a:cubicBezTo>
                      <a:pt x="22" y="62"/>
                      <a:pt x="22" y="62"/>
                      <a:pt x="22" y="62"/>
                    </a:cubicBezTo>
                    <a:cubicBezTo>
                      <a:pt x="21" y="63"/>
                      <a:pt x="21" y="63"/>
                      <a:pt x="21" y="63"/>
                    </a:cubicBezTo>
                    <a:cubicBezTo>
                      <a:pt x="20" y="64"/>
                      <a:pt x="20" y="71"/>
                      <a:pt x="21" y="79"/>
                    </a:cubicBezTo>
                    <a:cubicBezTo>
                      <a:pt x="23" y="87"/>
                      <a:pt x="24" y="89"/>
                      <a:pt x="25" y="90"/>
                    </a:cubicBezTo>
                    <a:lnTo>
                      <a:pt x="26" y="89"/>
                    </a:lnTo>
                    <a:close/>
                    <a:moveTo>
                      <a:pt x="82" y="61"/>
                    </a:moveTo>
                    <a:cubicBezTo>
                      <a:pt x="81" y="63"/>
                      <a:pt x="81" y="63"/>
                      <a:pt x="81" y="63"/>
                    </a:cubicBezTo>
                    <a:cubicBezTo>
                      <a:pt x="81" y="64"/>
                      <a:pt x="82" y="64"/>
                      <a:pt x="82" y="64"/>
                    </a:cubicBezTo>
                    <a:cubicBezTo>
                      <a:pt x="82" y="64"/>
                      <a:pt x="82" y="64"/>
                      <a:pt x="82" y="64"/>
                    </a:cubicBezTo>
                    <a:cubicBezTo>
                      <a:pt x="82" y="63"/>
                      <a:pt x="82" y="63"/>
                      <a:pt x="82" y="63"/>
                    </a:cubicBezTo>
                    <a:cubicBezTo>
                      <a:pt x="82" y="63"/>
                      <a:pt x="82" y="63"/>
                      <a:pt x="82" y="63"/>
                    </a:cubicBezTo>
                    <a:cubicBezTo>
                      <a:pt x="82" y="62"/>
                      <a:pt x="82" y="62"/>
                      <a:pt x="82" y="61"/>
                    </a:cubicBezTo>
                    <a:close/>
                    <a:moveTo>
                      <a:pt x="97" y="53"/>
                    </a:moveTo>
                    <a:cubicBezTo>
                      <a:pt x="97" y="56"/>
                      <a:pt x="97" y="56"/>
                      <a:pt x="97" y="56"/>
                    </a:cubicBezTo>
                    <a:cubicBezTo>
                      <a:pt x="98" y="58"/>
                      <a:pt x="98" y="59"/>
                      <a:pt x="99" y="61"/>
                    </a:cubicBezTo>
                    <a:cubicBezTo>
                      <a:pt x="99" y="63"/>
                      <a:pt x="99" y="63"/>
                      <a:pt x="99" y="63"/>
                    </a:cubicBezTo>
                    <a:cubicBezTo>
                      <a:pt x="99" y="62"/>
                      <a:pt x="99" y="61"/>
                      <a:pt x="99" y="60"/>
                    </a:cubicBezTo>
                    <a:cubicBezTo>
                      <a:pt x="99" y="58"/>
                      <a:pt x="99" y="56"/>
                      <a:pt x="101" y="55"/>
                    </a:cubicBezTo>
                    <a:cubicBezTo>
                      <a:pt x="104" y="55"/>
                      <a:pt x="107" y="49"/>
                      <a:pt x="108" y="45"/>
                    </a:cubicBezTo>
                    <a:cubicBezTo>
                      <a:pt x="108" y="43"/>
                      <a:pt x="112" y="41"/>
                      <a:pt x="114" y="41"/>
                    </a:cubicBezTo>
                    <a:cubicBezTo>
                      <a:pt x="114" y="41"/>
                      <a:pt x="116" y="39"/>
                      <a:pt x="116" y="38"/>
                    </a:cubicBezTo>
                    <a:cubicBezTo>
                      <a:pt x="116" y="38"/>
                      <a:pt x="116" y="38"/>
                      <a:pt x="115" y="38"/>
                    </a:cubicBezTo>
                    <a:cubicBezTo>
                      <a:pt x="114" y="37"/>
                      <a:pt x="113" y="37"/>
                      <a:pt x="112" y="36"/>
                    </a:cubicBezTo>
                    <a:cubicBezTo>
                      <a:pt x="112" y="36"/>
                      <a:pt x="112" y="36"/>
                      <a:pt x="112" y="34"/>
                    </a:cubicBezTo>
                    <a:cubicBezTo>
                      <a:pt x="111" y="34"/>
                      <a:pt x="111" y="33"/>
                      <a:pt x="111" y="33"/>
                    </a:cubicBezTo>
                    <a:cubicBezTo>
                      <a:pt x="110" y="33"/>
                      <a:pt x="109" y="34"/>
                      <a:pt x="108" y="34"/>
                    </a:cubicBezTo>
                    <a:cubicBezTo>
                      <a:pt x="106" y="34"/>
                      <a:pt x="105" y="34"/>
                      <a:pt x="104" y="35"/>
                    </a:cubicBezTo>
                    <a:cubicBezTo>
                      <a:pt x="103" y="36"/>
                      <a:pt x="102" y="37"/>
                      <a:pt x="100" y="37"/>
                    </a:cubicBezTo>
                    <a:cubicBezTo>
                      <a:pt x="99" y="38"/>
                      <a:pt x="97" y="39"/>
                      <a:pt x="96" y="40"/>
                    </a:cubicBezTo>
                    <a:cubicBezTo>
                      <a:pt x="97" y="40"/>
                      <a:pt x="98" y="42"/>
                      <a:pt x="97" y="43"/>
                    </a:cubicBezTo>
                    <a:cubicBezTo>
                      <a:pt x="97" y="43"/>
                      <a:pt x="97" y="44"/>
                      <a:pt x="96" y="44"/>
                    </a:cubicBezTo>
                    <a:cubicBezTo>
                      <a:pt x="89" y="44"/>
                      <a:pt x="89" y="44"/>
                      <a:pt x="89" y="44"/>
                    </a:cubicBezTo>
                    <a:cubicBezTo>
                      <a:pt x="89" y="44"/>
                      <a:pt x="88" y="45"/>
                      <a:pt x="87" y="45"/>
                    </a:cubicBezTo>
                    <a:cubicBezTo>
                      <a:pt x="87" y="46"/>
                      <a:pt x="87" y="46"/>
                      <a:pt x="87" y="46"/>
                    </a:cubicBezTo>
                    <a:cubicBezTo>
                      <a:pt x="87" y="49"/>
                      <a:pt x="90" y="49"/>
                      <a:pt x="94" y="50"/>
                    </a:cubicBezTo>
                    <a:cubicBezTo>
                      <a:pt x="95" y="50"/>
                      <a:pt x="96" y="50"/>
                      <a:pt x="97" y="50"/>
                    </a:cubicBezTo>
                    <a:cubicBezTo>
                      <a:pt x="99" y="50"/>
                      <a:pt x="99" y="50"/>
                      <a:pt x="99" y="50"/>
                    </a:cubicBezTo>
                    <a:cubicBezTo>
                      <a:pt x="98" y="51"/>
                      <a:pt x="98" y="51"/>
                      <a:pt x="98" y="51"/>
                    </a:cubicBezTo>
                    <a:cubicBezTo>
                      <a:pt x="97" y="52"/>
                      <a:pt x="97" y="52"/>
                      <a:pt x="96" y="52"/>
                    </a:cubicBezTo>
                    <a:cubicBezTo>
                      <a:pt x="95" y="54"/>
                      <a:pt x="93" y="56"/>
                      <a:pt x="93" y="57"/>
                    </a:cubicBezTo>
                    <a:cubicBezTo>
                      <a:pt x="93" y="57"/>
                      <a:pt x="94" y="58"/>
                      <a:pt x="94" y="58"/>
                    </a:cubicBezTo>
                    <a:cubicBezTo>
                      <a:pt x="94" y="58"/>
                      <a:pt x="94" y="58"/>
                      <a:pt x="95" y="58"/>
                    </a:cubicBezTo>
                    <a:cubicBezTo>
                      <a:pt x="95" y="57"/>
                      <a:pt x="95" y="57"/>
                      <a:pt x="95" y="56"/>
                    </a:cubicBezTo>
                    <a:lnTo>
                      <a:pt x="97" y="53"/>
                    </a:lnTo>
                    <a:close/>
                    <a:moveTo>
                      <a:pt x="82" y="43"/>
                    </a:moveTo>
                    <a:cubicBezTo>
                      <a:pt x="83" y="44"/>
                      <a:pt x="83" y="44"/>
                      <a:pt x="83" y="44"/>
                    </a:cubicBezTo>
                    <a:cubicBezTo>
                      <a:pt x="83" y="44"/>
                      <a:pt x="83" y="44"/>
                      <a:pt x="83" y="44"/>
                    </a:cubicBezTo>
                    <a:cubicBezTo>
                      <a:pt x="83" y="44"/>
                      <a:pt x="83" y="44"/>
                      <a:pt x="83" y="44"/>
                    </a:cubicBezTo>
                    <a:cubicBezTo>
                      <a:pt x="83" y="44"/>
                      <a:pt x="83" y="44"/>
                      <a:pt x="83" y="44"/>
                    </a:cubicBezTo>
                    <a:cubicBezTo>
                      <a:pt x="83" y="44"/>
                      <a:pt x="83" y="43"/>
                      <a:pt x="83" y="43"/>
                    </a:cubicBezTo>
                    <a:cubicBezTo>
                      <a:pt x="82" y="43"/>
                      <a:pt x="82" y="42"/>
                      <a:pt x="83" y="41"/>
                    </a:cubicBezTo>
                    <a:cubicBezTo>
                      <a:pt x="82" y="40"/>
                      <a:pt x="82" y="40"/>
                      <a:pt x="82" y="39"/>
                    </a:cubicBezTo>
                    <a:cubicBezTo>
                      <a:pt x="82" y="39"/>
                      <a:pt x="82" y="39"/>
                      <a:pt x="82" y="39"/>
                    </a:cubicBezTo>
                    <a:cubicBezTo>
                      <a:pt x="81" y="40"/>
                      <a:pt x="81" y="41"/>
                      <a:pt x="81" y="42"/>
                    </a:cubicBezTo>
                    <a:cubicBezTo>
                      <a:pt x="81" y="42"/>
                      <a:pt x="81" y="43"/>
                      <a:pt x="81" y="44"/>
                    </a:cubicBezTo>
                    <a:cubicBezTo>
                      <a:pt x="81" y="44"/>
                      <a:pt x="81" y="44"/>
                      <a:pt x="81" y="44"/>
                    </a:cubicBezTo>
                    <a:lnTo>
                      <a:pt x="82" y="43"/>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0" name="Freeform 678"/>
              <p:cNvSpPr>
                <a:spLocks noChangeArrowheads="1"/>
              </p:cNvSpPr>
              <p:nvPr/>
            </p:nvSpPr>
            <p:spPr bwMode="auto">
              <a:xfrm>
                <a:off x="5465763" y="2105025"/>
                <a:ext cx="341312" cy="169863"/>
              </a:xfrm>
              <a:custGeom>
                <a:avLst/>
                <a:gdLst>
                  <a:gd name="T0" fmla="*/ 0 w 125"/>
                  <a:gd name="T1" fmla="*/ 21 h 62"/>
                  <a:gd name="T2" fmla="*/ 6 w 125"/>
                  <a:gd name="T3" fmla="*/ 27 h 62"/>
                  <a:gd name="T4" fmla="*/ 12 w 125"/>
                  <a:gd name="T5" fmla="*/ 34 h 62"/>
                  <a:gd name="T6" fmla="*/ 12 w 125"/>
                  <a:gd name="T7" fmla="*/ 42 h 62"/>
                  <a:gd name="T8" fmla="*/ 22 w 125"/>
                  <a:gd name="T9" fmla="*/ 44 h 62"/>
                  <a:gd name="T10" fmla="*/ 31 w 125"/>
                  <a:gd name="T11" fmla="*/ 49 h 62"/>
                  <a:gd name="T12" fmla="*/ 37 w 125"/>
                  <a:gd name="T13" fmla="*/ 56 h 62"/>
                  <a:gd name="T14" fmla="*/ 50 w 125"/>
                  <a:gd name="T15" fmla="*/ 56 h 62"/>
                  <a:gd name="T16" fmla="*/ 58 w 125"/>
                  <a:gd name="T17" fmla="*/ 59 h 62"/>
                  <a:gd name="T18" fmla="*/ 68 w 125"/>
                  <a:gd name="T19" fmla="*/ 62 h 62"/>
                  <a:gd name="T20" fmla="*/ 78 w 125"/>
                  <a:gd name="T21" fmla="*/ 58 h 62"/>
                  <a:gd name="T22" fmla="*/ 88 w 125"/>
                  <a:gd name="T23" fmla="*/ 57 h 62"/>
                  <a:gd name="T24" fmla="*/ 95 w 125"/>
                  <a:gd name="T25" fmla="*/ 50 h 62"/>
                  <a:gd name="T26" fmla="*/ 97 w 125"/>
                  <a:gd name="T27" fmla="*/ 43 h 62"/>
                  <a:gd name="T28" fmla="*/ 101 w 125"/>
                  <a:gd name="T29" fmla="*/ 45 h 62"/>
                  <a:gd name="T30" fmla="*/ 106 w 125"/>
                  <a:gd name="T31" fmla="*/ 41 h 62"/>
                  <a:gd name="T32" fmla="*/ 110 w 125"/>
                  <a:gd name="T33" fmla="*/ 40 h 62"/>
                  <a:gd name="T34" fmla="*/ 114 w 125"/>
                  <a:gd name="T35" fmla="*/ 35 h 62"/>
                  <a:gd name="T36" fmla="*/ 125 w 125"/>
                  <a:gd name="T37" fmla="*/ 34 h 62"/>
                  <a:gd name="T38" fmla="*/ 123 w 125"/>
                  <a:gd name="T39" fmla="*/ 31 h 62"/>
                  <a:gd name="T40" fmla="*/ 120 w 125"/>
                  <a:gd name="T41" fmla="*/ 27 h 62"/>
                  <a:gd name="T42" fmla="*/ 113 w 125"/>
                  <a:gd name="T43" fmla="*/ 29 h 62"/>
                  <a:gd name="T44" fmla="*/ 109 w 125"/>
                  <a:gd name="T45" fmla="*/ 23 h 62"/>
                  <a:gd name="T46" fmla="*/ 113 w 125"/>
                  <a:gd name="T47" fmla="*/ 15 h 62"/>
                  <a:gd name="T48" fmla="*/ 105 w 125"/>
                  <a:gd name="T49" fmla="*/ 13 h 62"/>
                  <a:gd name="T50" fmla="*/ 98 w 125"/>
                  <a:gd name="T51" fmla="*/ 18 h 62"/>
                  <a:gd name="T52" fmla="*/ 82 w 125"/>
                  <a:gd name="T53" fmla="*/ 18 h 62"/>
                  <a:gd name="T54" fmla="*/ 67 w 125"/>
                  <a:gd name="T55" fmla="*/ 11 h 62"/>
                  <a:gd name="T56" fmla="*/ 58 w 125"/>
                  <a:gd name="T57" fmla="*/ 11 h 62"/>
                  <a:gd name="T58" fmla="*/ 54 w 125"/>
                  <a:gd name="T59" fmla="*/ 5 h 62"/>
                  <a:gd name="T60" fmla="*/ 45 w 125"/>
                  <a:gd name="T61" fmla="*/ 1 h 62"/>
                  <a:gd name="T62" fmla="*/ 41 w 125"/>
                  <a:gd name="T63" fmla="*/ 9 h 62"/>
                  <a:gd name="T64" fmla="*/ 30 w 125"/>
                  <a:gd name="T65" fmla="*/ 14 h 62"/>
                  <a:gd name="T66" fmla="*/ 25 w 125"/>
                  <a:gd name="T67" fmla="*/ 12 h 62"/>
                  <a:gd name="T68" fmla="*/ 16 w 125"/>
                  <a:gd name="T69" fmla="*/ 11 h 62"/>
                  <a:gd name="T70" fmla="*/ 0 w 125"/>
                  <a:gd name="T71" fmla="*/ 21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5"/>
                  <a:gd name="T109" fmla="*/ 0 h 62"/>
                  <a:gd name="T110" fmla="*/ 125 w 125"/>
                  <a:gd name="T111" fmla="*/ 62 h 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5" h="62">
                    <a:moveTo>
                      <a:pt x="0" y="21"/>
                    </a:moveTo>
                    <a:cubicBezTo>
                      <a:pt x="1" y="23"/>
                      <a:pt x="3" y="27"/>
                      <a:pt x="6" y="27"/>
                    </a:cubicBezTo>
                    <a:cubicBezTo>
                      <a:pt x="11" y="28"/>
                      <a:pt x="10" y="30"/>
                      <a:pt x="12" y="34"/>
                    </a:cubicBezTo>
                    <a:cubicBezTo>
                      <a:pt x="12" y="35"/>
                      <a:pt x="12" y="42"/>
                      <a:pt x="12" y="42"/>
                    </a:cubicBezTo>
                    <a:cubicBezTo>
                      <a:pt x="15" y="43"/>
                      <a:pt x="19" y="43"/>
                      <a:pt x="22" y="44"/>
                    </a:cubicBezTo>
                    <a:cubicBezTo>
                      <a:pt x="24" y="45"/>
                      <a:pt x="29" y="46"/>
                      <a:pt x="31" y="49"/>
                    </a:cubicBezTo>
                    <a:cubicBezTo>
                      <a:pt x="32" y="50"/>
                      <a:pt x="35" y="56"/>
                      <a:pt x="37" y="56"/>
                    </a:cubicBezTo>
                    <a:cubicBezTo>
                      <a:pt x="41" y="56"/>
                      <a:pt x="46" y="56"/>
                      <a:pt x="50" y="56"/>
                    </a:cubicBezTo>
                    <a:cubicBezTo>
                      <a:pt x="53" y="55"/>
                      <a:pt x="55" y="58"/>
                      <a:pt x="58" y="59"/>
                    </a:cubicBezTo>
                    <a:cubicBezTo>
                      <a:pt x="60" y="60"/>
                      <a:pt x="66" y="62"/>
                      <a:pt x="68" y="62"/>
                    </a:cubicBezTo>
                    <a:cubicBezTo>
                      <a:pt x="71" y="60"/>
                      <a:pt x="75" y="58"/>
                      <a:pt x="78" y="58"/>
                    </a:cubicBezTo>
                    <a:cubicBezTo>
                      <a:pt x="82" y="57"/>
                      <a:pt x="85" y="58"/>
                      <a:pt x="88" y="57"/>
                    </a:cubicBezTo>
                    <a:cubicBezTo>
                      <a:pt x="89" y="56"/>
                      <a:pt x="96" y="51"/>
                      <a:pt x="95" y="50"/>
                    </a:cubicBezTo>
                    <a:cubicBezTo>
                      <a:pt x="94" y="48"/>
                      <a:pt x="93" y="44"/>
                      <a:pt x="97" y="43"/>
                    </a:cubicBezTo>
                    <a:cubicBezTo>
                      <a:pt x="98" y="43"/>
                      <a:pt x="100" y="45"/>
                      <a:pt x="101" y="45"/>
                    </a:cubicBezTo>
                    <a:cubicBezTo>
                      <a:pt x="103" y="45"/>
                      <a:pt x="105" y="42"/>
                      <a:pt x="106" y="41"/>
                    </a:cubicBezTo>
                    <a:cubicBezTo>
                      <a:pt x="107" y="40"/>
                      <a:pt x="109" y="40"/>
                      <a:pt x="110" y="40"/>
                    </a:cubicBezTo>
                    <a:cubicBezTo>
                      <a:pt x="111" y="39"/>
                      <a:pt x="113" y="37"/>
                      <a:pt x="114" y="35"/>
                    </a:cubicBezTo>
                    <a:cubicBezTo>
                      <a:pt x="116" y="33"/>
                      <a:pt x="122" y="34"/>
                      <a:pt x="125" y="34"/>
                    </a:cubicBezTo>
                    <a:cubicBezTo>
                      <a:pt x="124" y="33"/>
                      <a:pt x="124" y="32"/>
                      <a:pt x="123" y="31"/>
                    </a:cubicBezTo>
                    <a:cubicBezTo>
                      <a:pt x="123" y="29"/>
                      <a:pt x="121" y="28"/>
                      <a:pt x="120" y="27"/>
                    </a:cubicBezTo>
                    <a:cubicBezTo>
                      <a:pt x="119" y="26"/>
                      <a:pt x="115" y="29"/>
                      <a:pt x="113" y="29"/>
                    </a:cubicBezTo>
                    <a:cubicBezTo>
                      <a:pt x="109" y="28"/>
                      <a:pt x="109" y="27"/>
                      <a:pt x="109" y="23"/>
                    </a:cubicBezTo>
                    <a:cubicBezTo>
                      <a:pt x="110" y="20"/>
                      <a:pt x="111" y="18"/>
                      <a:pt x="113" y="15"/>
                    </a:cubicBezTo>
                    <a:cubicBezTo>
                      <a:pt x="110" y="16"/>
                      <a:pt x="106" y="13"/>
                      <a:pt x="105" y="13"/>
                    </a:cubicBezTo>
                    <a:cubicBezTo>
                      <a:pt x="103" y="15"/>
                      <a:pt x="101" y="17"/>
                      <a:pt x="98" y="18"/>
                    </a:cubicBezTo>
                    <a:cubicBezTo>
                      <a:pt x="94" y="19"/>
                      <a:pt x="86" y="21"/>
                      <a:pt x="82" y="18"/>
                    </a:cubicBezTo>
                    <a:cubicBezTo>
                      <a:pt x="79" y="15"/>
                      <a:pt x="71" y="9"/>
                      <a:pt x="67" y="11"/>
                    </a:cubicBezTo>
                    <a:cubicBezTo>
                      <a:pt x="63" y="13"/>
                      <a:pt x="62" y="14"/>
                      <a:pt x="58" y="11"/>
                    </a:cubicBezTo>
                    <a:cubicBezTo>
                      <a:pt x="56" y="9"/>
                      <a:pt x="57" y="6"/>
                      <a:pt x="54" y="5"/>
                    </a:cubicBezTo>
                    <a:cubicBezTo>
                      <a:pt x="53" y="4"/>
                      <a:pt x="46" y="0"/>
                      <a:pt x="45" y="1"/>
                    </a:cubicBezTo>
                    <a:cubicBezTo>
                      <a:pt x="42" y="4"/>
                      <a:pt x="40" y="5"/>
                      <a:pt x="41" y="9"/>
                    </a:cubicBezTo>
                    <a:cubicBezTo>
                      <a:pt x="42" y="16"/>
                      <a:pt x="36" y="14"/>
                      <a:pt x="30" y="14"/>
                    </a:cubicBezTo>
                    <a:cubicBezTo>
                      <a:pt x="27" y="14"/>
                      <a:pt x="27" y="12"/>
                      <a:pt x="25" y="12"/>
                    </a:cubicBezTo>
                    <a:cubicBezTo>
                      <a:pt x="22" y="11"/>
                      <a:pt x="18" y="10"/>
                      <a:pt x="16" y="11"/>
                    </a:cubicBezTo>
                    <a:cubicBezTo>
                      <a:pt x="11" y="13"/>
                      <a:pt x="3" y="16"/>
                      <a:pt x="0" y="2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1" name="Freeform 679"/>
              <p:cNvSpPr>
                <a:spLocks noEditPoints="1" noChangeArrowheads="1"/>
              </p:cNvSpPr>
              <p:nvPr/>
            </p:nvSpPr>
            <p:spPr bwMode="auto">
              <a:xfrm>
                <a:off x="5462588" y="2105025"/>
                <a:ext cx="350837" cy="171450"/>
              </a:xfrm>
              <a:custGeom>
                <a:avLst/>
                <a:gdLst>
                  <a:gd name="T0" fmla="*/ 59 w 128"/>
                  <a:gd name="T1" fmla="*/ 60 h 63"/>
                  <a:gd name="T2" fmla="*/ 38 w 128"/>
                  <a:gd name="T3" fmla="*/ 57 h 63"/>
                  <a:gd name="T4" fmla="*/ 31 w 128"/>
                  <a:gd name="T5" fmla="*/ 49 h 63"/>
                  <a:gd name="T6" fmla="*/ 17 w 128"/>
                  <a:gd name="T7" fmla="*/ 44 h 63"/>
                  <a:gd name="T8" fmla="*/ 12 w 128"/>
                  <a:gd name="T9" fmla="*/ 35 h 63"/>
                  <a:gd name="T10" fmla="*/ 0 w 128"/>
                  <a:gd name="T11" fmla="*/ 21 h 63"/>
                  <a:gd name="T12" fmla="*/ 16 w 128"/>
                  <a:gd name="T13" fmla="*/ 10 h 63"/>
                  <a:gd name="T14" fmla="*/ 29 w 128"/>
                  <a:gd name="T15" fmla="*/ 12 h 63"/>
                  <a:gd name="T16" fmla="*/ 37 w 128"/>
                  <a:gd name="T17" fmla="*/ 14 h 63"/>
                  <a:gd name="T18" fmla="*/ 44 w 128"/>
                  <a:gd name="T19" fmla="*/ 2 h 63"/>
                  <a:gd name="T20" fmla="*/ 54 w 128"/>
                  <a:gd name="T21" fmla="*/ 3 h 63"/>
                  <a:gd name="T22" fmla="*/ 60 w 128"/>
                  <a:gd name="T23" fmla="*/ 10 h 63"/>
                  <a:gd name="T24" fmla="*/ 84 w 128"/>
                  <a:gd name="T25" fmla="*/ 17 h 63"/>
                  <a:gd name="T26" fmla="*/ 99 w 128"/>
                  <a:gd name="T27" fmla="*/ 17 h 63"/>
                  <a:gd name="T28" fmla="*/ 109 w 128"/>
                  <a:gd name="T29" fmla="*/ 13 h 63"/>
                  <a:gd name="T30" fmla="*/ 114 w 128"/>
                  <a:gd name="T31" fmla="*/ 15 h 63"/>
                  <a:gd name="T32" fmla="*/ 114 w 128"/>
                  <a:gd name="T33" fmla="*/ 28 h 63"/>
                  <a:gd name="T34" fmla="*/ 122 w 128"/>
                  <a:gd name="T35" fmla="*/ 26 h 63"/>
                  <a:gd name="T36" fmla="*/ 126 w 128"/>
                  <a:gd name="T37" fmla="*/ 33 h 63"/>
                  <a:gd name="T38" fmla="*/ 125 w 128"/>
                  <a:gd name="T39" fmla="*/ 35 h 63"/>
                  <a:gd name="T40" fmla="*/ 116 w 128"/>
                  <a:gd name="T41" fmla="*/ 36 h 63"/>
                  <a:gd name="T42" fmla="*/ 109 w 128"/>
                  <a:gd name="T43" fmla="*/ 41 h 63"/>
                  <a:gd name="T44" fmla="*/ 103 w 128"/>
                  <a:gd name="T45" fmla="*/ 46 h 63"/>
                  <a:gd name="T46" fmla="*/ 98 w 128"/>
                  <a:gd name="T47" fmla="*/ 44 h 63"/>
                  <a:gd name="T48" fmla="*/ 97 w 128"/>
                  <a:gd name="T49" fmla="*/ 50 h 63"/>
                  <a:gd name="T50" fmla="*/ 85 w 128"/>
                  <a:gd name="T51" fmla="*/ 59 h 63"/>
                  <a:gd name="T52" fmla="*/ 72 w 128"/>
                  <a:gd name="T53" fmla="*/ 61 h 63"/>
                  <a:gd name="T54" fmla="*/ 51 w 128"/>
                  <a:gd name="T55" fmla="*/ 55 h 63"/>
                  <a:gd name="T56" fmla="*/ 62 w 128"/>
                  <a:gd name="T57" fmla="*/ 59 h 63"/>
                  <a:gd name="T58" fmla="*/ 72 w 128"/>
                  <a:gd name="T59" fmla="*/ 59 h 63"/>
                  <a:gd name="T60" fmla="*/ 88 w 128"/>
                  <a:gd name="T61" fmla="*/ 56 h 63"/>
                  <a:gd name="T62" fmla="*/ 97 w 128"/>
                  <a:gd name="T63" fmla="*/ 42 h 63"/>
                  <a:gd name="T64" fmla="*/ 105 w 128"/>
                  <a:gd name="T65" fmla="*/ 42 h 63"/>
                  <a:gd name="T66" fmla="*/ 110 w 128"/>
                  <a:gd name="T67" fmla="*/ 39 h 63"/>
                  <a:gd name="T68" fmla="*/ 121 w 128"/>
                  <a:gd name="T69" fmla="*/ 33 h 63"/>
                  <a:gd name="T70" fmla="*/ 123 w 128"/>
                  <a:gd name="T71" fmla="*/ 31 h 63"/>
                  <a:gd name="T72" fmla="*/ 119 w 128"/>
                  <a:gd name="T73" fmla="*/ 28 h 63"/>
                  <a:gd name="T74" fmla="*/ 109 w 128"/>
                  <a:gd name="T75" fmla="*/ 23 h 63"/>
                  <a:gd name="T76" fmla="*/ 107 w 128"/>
                  <a:gd name="T77" fmla="*/ 14 h 63"/>
                  <a:gd name="T78" fmla="*/ 99 w 128"/>
                  <a:gd name="T79" fmla="*/ 19 h 63"/>
                  <a:gd name="T80" fmla="*/ 68 w 128"/>
                  <a:gd name="T81" fmla="*/ 12 h 63"/>
                  <a:gd name="T82" fmla="*/ 56 w 128"/>
                  <a:gd name="T83" fmla="*/ 8 h 63"/>
                  <a:gd name="T84" fmla="*/ 47 w 128"/>
                  <a:gd name="T85" fmla="*/ 2 h 63"/>
                  <a:gd name="T86" fmla="*/ 42 w 128"/>
                  <a:gd name="T87" fmla="*/ 14 h 63"/>
                  <a:gd name="T88" fmla="*/ 31 w 128"/>
                  <a:gd name="T89" fmla="*/ 15 h 63"/>
                  <a:gd name="T90" fmla="*/ 23 w 128"/>
                  <a:gd name="T91" fmla="*/ 12 h 63"/>
                  <a:gd name="T92" fmla="*/ 7 w 128"/>
                  <a:gd name="T93" fmla="*/ 26 h 63"/>
                  <a:gd name="T94" fmla="*/ 14 w 128"/>
                  <a:gd name="T95" fmla="*/ 39 h 63"/>
                  <a:gd name="T96" fmla="*/ 23 w 128"/>
                  <a:gd name="T97" fmla="*/ 43 h 63"/>
                  <a:gd name="T98" fmla="*/ 33 w 128"/>
                  <a:gd name="T99" fmla="*/ 49 h 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8"/>
                  <a:gd name="T151" fmla="*/ 0 h 63"/>
                  <a:gd name="T152" fmla="*/ 128 w 128"/>
                  <a:gd name="T153" fmla="*/ 63 h 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8" h="63">
                    <a:moveTo>
                      <a:pt x="68" y="63"/>
                    </a:moveTo>
                    <a:cubicBezTo>
                      <a:pt x="66" y="63"/>
                      <a:pt x="63" y="62"/>
                      <a:pt x="61" y="61"/>
                    </a:cubicBezTo>
                    <a:cubicBezTo>
                      <a:pt x="60" y="60"/>
                      <a:pt x="59" y="60"/>
                      <a:pt x="59" y="60"/>
                    </a:cubicBezTo>
                    <a:cubicBezTo>
                      <a:pt x="58" y="59"/>
                      <a:pt x="56" y="59"/>
                      <a:pt x="55" y="58"/>
                    </a:cubicBezTo>
                    <a:cubicBezTo>
                      <a:pt x="54" y="57"/>
                      <a:pt x="53" y="57"/>
                      <a:pt x="51" y="57"/>
                    </a:cubicBezTo>
                    <a:cubicBezTo>
                      <a:pt x="47" y="57"/>
                      <a:pt x="42" y="57"/>
                      <a:pt x="38" y="57"/>
                    </a:cubicBezTo>
                    <a:cubicBezTo>
                      <a:pt x="38" y="57"/>
                      <a:pt x="38" y="57"/>
                      <a:pt x="38" y="57"/>
                    </a:cubicBezTo>
                    <a:cubicBezTo>
                      <a:pt x="36" y="57"/>
                      <a:pt x="34" y="54"/>
                      <a:pt x="31" y="50"/>
                    </a:cubicBezTo>
                    <a:cubicBezTo>
                      <a:pt x="31" y="49"/>
                      <a:pt x="31" y="49"/>
                      <a:pt x="31" y="49"/>
                    </a:cubicBezTo>
                    <a:cubicBezTo>
                      <a:pt x="30" y="48"/>
                      <a:pt x="27" y="47"/>
                      <a:pt x="25" y="46"/>
                    </a:cubicBezTo>
                    <a:cubicBezTo>
                      <a:pt x="24" y="45"/>
                      <a:pt x="23" y="45"/>
                      <a:pt x="22" y="45"/>
                    </a:cubicBezTo>
                    <a:cubicBezTo>
                      <a:pt x="21" y="44"/>
                      <a:pt x="19" y="44"/>
                      <a:pt x="17" y="44"/>
                    </a:cubicBezTo>
                    <a:cubicBezTo>
                      <a:pt x="16" y="43"/>
                      <a:pt x="14" y="43"/>
                      <a:pt x="13" y="43"/>
                    </a:cubicBezTo>
                    <a:cubicBezTo>
                      <a:pt x="12" y="43"/>
                      <a:pt x="12" y="42"/>
                      <a:pt x="12" y="39"/>
                    </a:cubicBezTo>
                    <a:cubicBezTo>
                      <a:pt x="12" y="38"/>
                      <a:pt x="12" y="35"/>
                      <a:pt x="12" y="35"/>
                    </a:cubicBezTo>
                    <a:cubicBezTo>
                      <a:pt x="12" y="34"/>
                      <a:pt x="12" y="33"/>
                      <a:pt x="11" y="33"/>
                    </a:cubicBezTo>
                    <a:cubicBezTo>
                      <a:pt x="10" y="29"/>
                      <a:pt x="10" y="29"/>
                      <a:pt x="6" y="28"/>
                    </a:cubicBezTo>
                    <a:cubicBezTo>
                      <a:pt x="3" y="27"/>
                      <a:pt x="1" y="24"/>
                      <a:pt x="0" y="21"/>
                    </a:cubicBezTo>
                    <a:cubicBezTo>
                      <a:pt x="0" y="21"/>
                      <a:pt x="0" y="21"/>
                      <a:pt x="0" y="21"/>
                    </a:cubicBezTo>
                    <a:cubicBezTo>
                      <a:pt x="0" y="20"/>
                      <a:pt x="0" y="20"/>
                      <a:pt x="0" y="20"/>
                    </a:cubicBezTo>
                    <a:cubicBezTo>
                      <a:pt x="3" y="15"/>
                      <a:pt x="10" y="12"/>
                      <a:pt x="16" y="10"/>
                    </a:cubicBezTo>
                    <a:cubicBezTo>
                      <a:pt x="18" y="9"/>
                      <a:pt x="21" y="10"/>
                      <a:pt x="23" y="10"/>
                    </a:cubicBezTo>
                    <a:cubicBezTo>
                      <a:pt x="24" y="11"/>
                      <a:pt x="25" y="11"/>
                      <a:pt x="26" y="11"/>
                    </a:cubicBezTo>
                    <a:cubicBezTo>
                      <a:pt x="27" y="11"/>
                      <a:pt x="28" y="12"/>
                      <a:pt x="29" y="12"/>
                    </a:cubicBezTo>
                    <a:cubicBezTo>
                      <a:pt x="29" y="13"/>
                      <a:pt x="30" y="13"/>
                      <a:pt x="31" y="13"/>
                    </a:cubicBezTo>
                    <a:cubicBezTo>
                      <a:pt x="32" y="13"/>
                      <a:pt x="33" y="13"/>
                      <a:pt x="34" y="14"/>
                    </a:cubicBezTo>
                    <a:cubicBezTo>
                      <a:pt x="35" y="14"/>
                      <a:pt x="36" y="14"/>
                      <a:pt x="37" y="14"/>
                    </a:cubicBezTo>
                    <a:cubicBezTo>
                      <a:pt x="39" y="14"/>
                      <a:pt x="40" y="13"/>
                      <a:pt x="40" y="13"/>
                    </a:cubicBezTo>
                    <a:cubicBezTo>
                      <a:pt x="41" y="12"/>
                      <a:pt x="41" y="11"/>
                      <a:pt x="41" y="9"/>
                    </a:cubicBezTo>
                    <a:cubicBezTo>
                      <a:pt x="40" y="5"/>
                      <a:pt x="41" y="4"/>
                      <a:pt x="44" y="2"/>
                    </a:cubicBezTo>
                    <a:cubicBezTo>
                      <a:pt x="44" y="2"/>
                      <a:pt x="45" y="1"/>
                      <a:pt x="45" y="1"/>
                    </a:cubicBezTo>
                    <a:cubicBezTo>
                      <a:pt x="46" y="0"/>
                      <a:pt x="46" y="0"/>
                      <a:pt x="47" y="0"/>
                    </a:cubicBezTo>
                    <a:cubicBezTo>
                      <a:pt x="48" y="0"/>
                      <a:pt x="51" y="2"/>
                      <a:pt x="54" y="3"/>
                    </a:cubicBezTo>
                    <a:cubicBezTo>
                      <a:pt x="54" y="3"/>
                      <a:pt x="55" y="3"/>
                      <a:pt x="55" y="4"/>
                    </a:cubicBezTo>
                    <a:cubicBezTo>
                      <a:pt x="58" y="5"/>
                      <a:pt x="58" y="6"/>
                      <a:pt x="58" y="8"/>
                    </a:cubicBezTo>
                    <a:cubicBezTo>
                      <a:pt x="59" y="9"/>
                      <a:pt x="59" y="10"/>
                      <a:pt x="60" y="10"/>
                    </a:cubicBezTo>
                    <a:cubicBezTo>
                      <a:pt x="63" y="12"/>
                      <a:pt x="64" y="12"/>
                      <a:pt x="67" y="10"/>
                    </a:cubicBezTo>
                    <a:cubicBezTo>
                      <a:pt x="67" y="10"/>
                      <a:pt x="67" y="10"/>
                      <a:pt x="67" y="10"/>
                    </a:cubicBezTo>
                    <a:cubicBezTo>
                      <a:pt x="71" y="9"/>
                      <a:pt x="76" y="11"/>
                      <a:pt x="84" y="17"/>
                    </a:cubicBezTo>
                    <a:cubicBezTo>
                      <a:pt x="85" y="18"/>
                      <a:pt x="87" y="18"/>
                      <a:pt x="89" y="18"/>
                    </a:cubicBezTo>
                    <a:cubicBezTo>
                      <a:pt x="92" y="18"/>
                      <a:pt x="96" y="17"/>
                      <a:pt x="99" y="17"/>
                    </a:cubicBezTo>
                    <a:cubicBezTo>
                      <a:pt x="99" y="17"/>
                      <a:pt x="99" y="17"/>
                      <a:pt x="99" y="17"/>
                    </a:cubicBezTo>
                    <a:cubicBezTo>
                      <a:pt x="101" y="16"/>
                      <a:pt x="102" y="15"/>
                      <a:pt x="104" y="14"/>
                    </a:cubicBezTo>
                    <a:cubicBezTo>
                      <a:pt x="104" y="13"/>
                      <a:pt x="105" y="13"/>
                      <a:pt x="106" y="13"/>
                    </a:cubicBezTo>
                    <a:cubicBezTo>
                      <a:pt x="106" y="12"/>
                      <a:pt x="108" y="12"/>
                      <a:pt x="109" y="13"/>
                    </a:cubicBezTo>
                    <a:cubicBezTo>
                      <a:pt x="111" y="14"/>
                      <a:pt x="112" y="14"/>
                      <a:pt x="113" y="14"/>
                    </a:cubicBezTo>
                    <a:cubicBezTo>
                      <a:pt x="116" y="13"/>
                      <a:pt x="116" y="13"/>
                      <a:pt x="116" y="13"/>
                    </a:cubicBezTo>
                    <a:cubicBezTo>
                      <a:pt x="114" y="15"/>
                      <a:pt x="114" y="15"/>
                      <a:pt x="114" y="15"/>
                    </a:cubicBezTo>
                    <a:cubicBezTo>
                      <a:pt x="112" y="19"/>
                      <a:pt x="112" y="20"/>
                      <a:pt x="111" y="24"/>
                    </a:cubicBezTo>
                    <a:cubicBezTo>
                      <a:pt x="111" y="27"/>
                      <a:pt x="111" y="27"/>
                      <a:pt x="114" y="28"/>
                    </a:cubicBezTo>
                    <a:cubicBezTo>
                      <a:pt x="114" y="28"/>
                      <a:pt x="114" y="28"/>
                      <a:pt x="114" y="28"/>
                    </a:cubicBezTo>
                    <a:cubicBezTo>
                      <a:pt x="115" y="28"/>
                      <a:pt x="117" y="27"/>
                      <a:pt x="118" y="27"/>
                    </a:cubicBezTo>
                    <a:cubicBezTo>
                      <a:pt x="119" y="26"/>
                      <a:pt x="120" y="25"/>
                      <a:pt x="121" y="25"/>
                    </a:cubicBezTo>
                    <a:cubicBezTo>
                      <a:pt x="121" y="25"/>
                      <a:pt x="122" y="26"/>
                      <a:pt x="122" y="26"/>
                    </a:cubicBezTo>
                    <a:cubicBezTo>
                      <a:pt x="122" y="26"/>
                      <a:pt x="122" y="26"/>
                      <a:pt x="123" y="27"/>
                    </a:cubicBezTo>
                    <a:cubicBezTo>
                      <a:pt x="124" y="28"/>
                      <a:pt x="125" y="29"/>
                      <a:pt x="125" y="31"/>
                    </a:cubicBezTo>
                    <a:cubicBezTo>
                      <a:pt x="126" y="32"/>
                      <a:pt x="126" y="32"/>
                      <a:pt x="126" y="33"/>
                    </a:cubicBezTo>
                    <a:cubicBezTo>
                      <a:pt x="128" y="35"/>
                      <a:pt x="128" y="35"/>
                      <a:pt x="128" y="35"/>
                    </a:cubicBezTo>
                    <a:cubicBezTo>
                      <a:pt x="126" y="35"/>
                      <a:pt x="126" y="35"/>
                      <a:pt x="126" y="35"/>
                    </a:cubicBezTo>
                    <a:cubicBezTo>
                      <a:pt x="126" y="35"/>
                      <a:pt x="125" y="35"/>
                      <a:pt x="125" y="35"/>
                    </a:cubicBezTo>
                    <a:cubicBezTo>
                      <a:pt x="123" y="35"/>
                      <a:pt x="123" y="35"/>
                      <a:pt x="123" y="35"/>
                    </a:cubicBezTo>
                    <a:cubicBezTo>
                      <a:pt x="123" y="35"/>
                      <a:pt x="122" y="35"/>
                      <a:pt x="121" y="35"/>
                    </a:cubicBezTo>
                    <a:cubicBezTo>
                      <a:pt x="117" y="35"/>
                      <a:pt x="116" y="35"/>
                      <a:pt x="116" y="36"/>
                    </a:cubicBezTo>
                    <a:cubicBezTo>
                      <a:pt x="115" y="36"/>
                      <a:pt x="115" y="37"/>
                      <a:pt x="114" y="37"/>
                    </a:cubicBezTo>
                    <a:cubicBezTo>
                      <a:pt x="113" y="38"/>
                      <a:pt x="112" y="40"/>
                      <a:pt x="111" y="41"/>
                    </a:cubicBezTo>
                    <a:cubicBezTo>
                      <a:pt x="111" y="41"/>
                      <a:pt x="110" y="41"/>
                      <a:pt x="109" y="41"/>
                    </a:cubicBezTo>
                    <a:cubicBezTo>
                      <a:pt x="109" y="41"/>
                      <a:pt x="108" y="41"/>
                      <a:pt x="108" y="42"/>
                    </a:cubicBezTo>
                    <a:cubicBezTo>
                      <a:pt x="107" y="42"/>
                      <a:pt x="107" y="42"/>
                      <a:pt x="107" y="43"/>
                    </a:cubicBezTo>
                    <a:cubicBezTo>
                      <a:pt x="105" y="44"/>
                      <a:pt x="104" y="46"/>
                      <a:pt x="103" y="46"/>
                    </a:cubicBezTo>
                    <a:cubicBezTo>
                      <a:pt x="102" y="46"/>
                      <a:pt x="102" y="46"/>
                      <a:pt x="102" y="46"/>
                    </a:cubicBezTo>
                    <a:cubicBezTo>
                      <a:pt x="101" y="46"/>
                      <a:pt x="100" y="45"/>
                      <a:pt x="100" y="45"/>
                    </a:cubicBezTo>
                    <a:cubicBezTo>
                      <a:pt x="99" y="44"/>
                      <a:pt x="98" y="44"/>
                      <a:pt x="98" y="44"/>
                    </a:cubicBezTo>
                    <a:cubicBezTo>
                      <a:pt x="97" y="44"/>
                      <a:pt x="96" y="45"/>
                      <a:pt x="96" y="45"/>
                    </a:cubicBezTo>
                    <a:cubicBezTo>
                      <a:pt x="96" y="47"/>
                      <a:pt x="96" y="48"/>
                      <a:pt x="97" y="49"/>
                    </a:cubicBezTo>
                    <a:cubicBezTo>
                      <a:pt x="97" y="50"/>
                      <a:pt x="97" y="50"/>
                      <a:pt x="97" y="50"/>
                    </a:cubicBezTo>
                    <a:cubicBezTo>
                      <a:pt x="97" y="50"/>
                      <a:pt x="97" y="50"/>
                      <a:pt x="97" y="50"/>
                    </a:cubicBezTo>
                    <a:cubicBezTo>
                      <a:pt x="96" y="52"/>
                      <a:pt x="90" y="57"/>
                      <a:pt x="89" y="58"/>
                    </a:cubicBezTo>
                    <a:cubicBezTo>
                      <a:pt x="88" y="58"/>
                      <a:pt x="86" y="59"/>
                      <a:pt x="85" y="59"/>
                    </a:cubicBezTo>
                    <a:cubicBezTo>
                      <a:pt x="84" y="59"/>
                      <a:pt x="84" y="59"/>
                      <a:pt x="83" y="59"/>
                    </a:cubicBezTo>
                    <a:cubicBezTo>
                      <a:pt x="82" y="58"/>
                      <a:pt x="81" y="58"/>
                      <a:pt x="80" y="59"/>
                    </a:cubicBezTo>
                    <a:cubicBezTo>
                      <a:pt x="77" y="59"/>
                      <a:pt x="75" y="60"/>
                      <a:pt x="72" y="61"/>
                    </a:cubicBezTo>
                    <a:cubicBezTo>
                      <a:pt x="71" y="62"/>
                      <a:pt x="70" y="62"/>
                      <a:pt x="69" y="63"/>
                    </a:cubicBezTo>
                    <a:cubicBezTo>
                      <a:pt x="69" y="63"/>
                      <a:pt x="68" y="63"/>
                      <a:pt x="68" y="63"/>
                    </a:cubicBezTo>
                    <a:close/>
                    <a:moveTo>
                      <a:pt x="51" y="55"/>
                    </a:moveTo>
                    <a:cubicBezTo>
                      <a:pt x="53" y="55"/>
                      <a:pt x="55" y="56"/>
                      <a:pt x="56" y="56"/>
                    </a:cubicBezTo>
                    <a:cubicBezTo>
                      <a:pt x="57" y="57"/>
                      <a:pt x="58" y="58"/>
                      <a:pt x="59" y="58"/>
                    </a:cubicBezTo>
                    <a:cubicBezTo>
                      <a:pt x="60" y="58"/>
                      <a:pt x="61" y="59"/>
                      <a:pt x="62" y="59"/>
                    </a:cubicBezTo>
                    <a:cubicBezTo>
                      <a:pt x="64" y="60"/>
                      <a:pt x="66" y="61"/>
                      <a:pt x="68" y="61"/>
                    </a:cubicBezTo>
                    <a:cubicBezTo>
                      <a:pt x="68" y="61"/>
                      <a:pt x="68" y="61"/>
                      <a:pt x="68" y="61"/>
                    </a:cubicBezTo>
                    <a:cubicBezTo>
                      <a:pt x="69" y="60"/>
                      <a:pt x="70" y="60"/>
                      <a:pt x="72" y="59"/>
                    </a:cubicBezTo>
                    <a:cubicBezTo>
                      <a:pt x="74" y="58"/>
                      <a:pt x="77" y="57"/>
                      <a:pt x="79" y="57"/>
                    </a:cubicBezTo>
                    <a:cubicBezTo>
                      <a:pt x="80" y="56"/>
                      <a:pt x="82" y="56"/>
                      <a:pt x="83" y="57"/>
                    </a:cubicBezTo>
                    <a:cubicBezTo>
                      <a:pt x="85" y="57"/>
                      <a:pt x="86" y="57"/>
                      <a:pt x="88" y="56"/>
                    </a:cubicBezTo>
                    <a:cubicBezTo>
                      <a:pt x="90" y="55"/>
                      <a:pt x="94" y="51"/>
                      <a:pt x="95" y="50"/>
                    </a:cubicBezTo>
                    <a:cubicBezTo>
                      <a:pt x="94" y="48"/>
                      <a:pt x="94" y="46"/>
                      <a:pt x="94" y="45"/>
                    </a:cubicBezTo>
                    <a:cubicBezTo>
                      <a:pt x="95" y="44"/>
                      <a:pt x="95" y="43"/>
                      <a:pt x="97" y="42"/>
                    </a:cubicBezTo>
                    <a:cubicBezTo>
                      <a:pt x="98" y="42"/>
                      <a:pt x="100" y="43"/>
                      <a:pt x="101" y="43"/>
                    </a:cubicBezTo>
                    <a:cubicBezTo>
                      <a:pt x="101" y="44"/>
                      <a:pt x="102" y="44"/>
                      <a:pt x="102" y="44"/>
                    </a:cubicBezTo>
                    <a:cubicBezTo>
                      <a:pt x="103" y="44"/>
                      <a:pt x="104" y="42"/>
                      <a:pt x="105" y="42"/>
                    </a:cubicBezTo>
                    <a:cubicBezTo>
                      <a:pt x="106" y="41"/>
                      <a:pt x="106" y="40"/>
                      <a:pt x="107" y="40"/>
                    </a:cubicBezTo>
                    <a:cubicBezTo>
                      <a:pt x="107" y="40"/>
                      <a:pt x="108" y="39"/>
                      <a:pt x="109" y="39"/>
                    </a:cubicBezTo>
                    <a:cubicBezTo>
                      <a:pt x="109" y="39"/>
                      <a:pt x="110" y="39"/>
                      <a:pt x="110" y="39"/>
                    </a:cubicBezTo>
                    <a:cubicBezTo>
                      <a:pt x="111" y="38"/>
                      <a:pt x="112" y="37"/>
                      <a:pt x="113" y="36"/>
                    </a:cubicBezTo>
                    <a:cubicBezTo>
                      <a:pt x="113" y="35"/>
                      <a:pt x="114" y="35"/>
                      <a:pt x="114" y="34"/>
                    </a:cubicBezTo>
                    <a:cubicBezTo>
                      <a:pt x="115" y="33"/>
                      <a:pt x="117" y="33"/>
                      <a:pt x="121" y="33"/>
                    </a:cubicBezTo>
                    <a:cubicBezTo>
                      <a:pt x="122" y="33"/>
                      <a:pt x="123" y="33"/>
                      <a:pt x="123" y="33"/>
                    </a:cubicBezTo>
                    <a:cubicBezTo>
                      <a:pt x="124" y="33"/>
                      <a:pt x="124" y="33"/>
                      <a:pt x="124" y="33"/>
                    </a:cubicBezTo>
                    <a:cubicBezTo>
                      <a:pt x="124" y="32"/>
                      <a:pt x="123" y="32"/>
                      <a:pt x="123" y="31"/>
                    </a:cubicBezTo>
                    <a:cubicBezTo>
                      <a:pt x="123" y="30"/>
                      <a:pt x="122" y="29"/>
                      <a:pt x="121" y="28"/>
                    </a:cubicBezTo>
                    <a:cubicBezTo>
                      <a:pt x="121" y="28"/>
                      <a:pt x="121" y="28"/>
                      <a:pt x="121" y="27"/>
                    </a:cubicBezTo>
                    <a:cubicBezTo>
                      <a:pt x="120" y="28"/>
                      <a:pt x="119" y="28"/>
                      <a:pt x="119" y="28"/>
                    </a:cubicBezTo>
                    <a:cubicBezTo>
                      <a:pt x="117" y="29"/>
                      <a:pt x="116" y="30"/>
                      <a:pt x="114" y="30"/>
                    </a:cubicBezTo>
                    <a:cubicBezTo>
                      <a:pt x="114" y="30"/>
                      <a:pt x="114" y="30"/>
                      <a:pt x="114" y="30"/>
                    </a:cubicBezTo>
                    <a:cubicBezTo>
                      <a:pt x="109" y="29"/>
                      <a:pt x="109" y="27"/>
                      <a:pt x="109" y="23"/>
                    </a:cubicBezTo>
                    <a:cubicBezTo>
                      <a:pt x="110" y="20"/>
                      <a:pt x="110" y="18"/>
                      <a:pt x="112" y="16"/>
                    </a:cubicBezTo>
                    <a:cubicBezTo>
                      <a:pt x="111" y="16"/>
                      <a:pt x="110" y="15"/>
                      <a:pt x="109" y="15"/>
                    </a:cubicBezTo>
                    <a:cubicBezTo>
                      <a:pt x="108" y="15"/>
                      <a:pt x="107" y="14"/>
                      <a:pt x="107" y="14"/>
                    </a:cubicBezTo>
                    <a:cubicBezTo>
                      <a:pt x="106" y="15"/>
                      <a:pt x="106" y="15"/>
                      <a:pt x="105" y="15"/>
                    </a:cubicBezTo>
                    <a:cubicBezTo>
                      <a:pt x="103" y="17"/>
                      <a:pt x="102" y="18"/>
                      <a:pt x="100" y="18"/>
                    </a:cubicBezTo>
                    <a:cubicBezTo>
                      <a:pt x="99" y="19"/>
                      <a:pt x="99" y="19"/>
                      <a:pt x="99" y="19"/>
                    </a:cubicBezTo>
                    <a:cubicBezTo>
                      <a:pt x="97" y="19"/>
                      <a:pt x="93" y="20"/>
                      <a:pt x="89" y="20"/>
                    </a:cubicBezTo>
                    <a:cubicBezTo>
                      <a:pt x="86" y="20"/>
                      <a:pt x="84" y="20"/>
                      <a:pt x="82" y="18"/>
                    </a:cubicBezTo>
                    <a:cubicBezTo>
                      <a:pt x="76" y="13"/>
                      <a:pt x="71" y="11"/>
                      <a:pt x="68" y="12"/>
                    </a:cubicBezTo>
                    <a:cubicBezTo>
                      <a:pt x="68" y="12"/>
                      <a:pt x="68" y="12"/>
                      <a:pt x="68" y="12"/>
                    </a:cubicBezTo>
                    <a:cubicBezTo>
                      <a:pt x="64" y="14"/>
                      <a:pt x="62" y="14"/>
                      <a:pt x="59" y="12"/>
                    </a:cubicBezTo>
                    <a:cubicBezTo>
                      <a:pt x="57" y="11"/>
                      <a:pt x="57" y="9"/>
                      <a:pt x="56" y="8"/>
                    </a:cubicBezTo>
                    <a:cubicBezTo>
                      <a:pt x="56" y="7"/>
                      <a:pt x="56" y="6"/>
                      <a:pt x="55" y="5"/>
                    </a:cubicBezTo>
                    <a:cubicBezTo>
                      <a:pt x="54" y="5"/>
                      <a:pt x="54" y="5"/>
                      <a:pt x="53" y="5"/>
                    </a:cubicBezTo>
                    <a:cubicBezTo>
                      <a:pt x="51" y="4"/>
                      <a:pt x="48" y="2"/>
                      <a:pt x="47" y="2"/>
                    </a:cubicBezTo>
                    <a:cubicBezTo>
                      <a:pt x="46" y="3"/>
                      <a:pt x="45" y="3"/>
                      <a:pt x="45" y="4"/>
                    </a:cubicBezTo>
                    <a:cubicBezTo>
                      <a:pt x="43" y="5"/>
                      <a:pt x="42" y="6"/>
                      <a:pt x="43" y="8"/>
                    </a:cubicBezTo>
                    <a:cubicBezTo>
                      <a:pt x="43" y="11"/>
                      <a:pt x="43" y="13"/>
                      <a:pt x="42" y="14"/>
                    </a:cubicBezTo>
                    <a:cubicBezTo>
                      <a:pt x="41" y="15"/>
                      <a:pt x="39" y="16"/>
                      <a:pt x="37" y="16"/>
                    </a:cubicBezTo>
                    <a:cubicBezTo>
                      <a:pt x="36" y="16"/>
                      <a:pt x="35" y="16"/>
                      <a:pt x="34" y="16"/>
                    </a:cubicBezTo>
                    <a:cubicBezTo>
                      <a:pt x="33" y="15"/>
                      <a:pt x="32" y="15"/>
                      <a:pt x="31" y="15"/>
                    </a:cubicBezTo>
                    <a:cubicBezTo>
                      <a:pt x="29" y="15"/>
                      <a:pt x="28" y="15"/>
                      <a:pt x="27" y="14"/>
                    </a:cubicBezTo>
                    <a:cubicBezTo>
                      <a:pt x="27" y="13"/>
                      <a:pt x="26" y="13"/>
                      <a:pt x="26" y="13"/>
                    </a:cubicBezTo>
                    <a:cubicBezTo>
                      <a:pt x="25" y="13"/>
                      <a:pt x="24" y="12"/>
                      <a:pt x="23" y="12"/>
                    </a:cubicBezTo>
                    <a:cubicBezTo>
                      <a:pt x="21" y="12"/>
                      <a:pt x="18" y="12"/>
                      <a:pt x="17" y="12"/>
                    </a:cubicBezTo>
                    <a:cubicBezTo>
                      <a:pt x="13" y="13"/>
                      <a:pt x="5" y="16"/>
                      <a:pt x="2" y="21"/>
                    </a:cubicBezTo>
                    <a:cubicBezTo>
                      <a:pt x="3" y="23"/>
                      <a:pt x="5" y="26"/>
                      <a:pt x="7" y="26"/>
                    </a:cubicBezTo>
                    <a:cubicBezTo>
                      <a:pt x="11" y="27"/>
                      <a:pt x="12" y="28"/>
                      <a:pt x="13" y="32"/>
                    </a:cubicBezTo>
                    <a:cubicBezTo>
                      <a:pt x="13" y="33"/>
                      <a:pt x="14" y="33"/>
                      <a:pt x="14" y="34"/>
                    </a:cubicBezTo>
                    <a:cubicBezTo>
                      <a:pt x="14" y="35"/>
                      <a:pt x="14" y="36"/>
                      <a:pt x="14" y="39"/>
                    </a:cubicBezTo>
                    <a:cubicBezTo>
                      <a:pt x="14" y="40"/>
                      <a:pt x="14" y="41"/>
                      <a:pt x="14" y="41"/>
                    </a:cubicBezTo>
                    <a:cubicBezTo>
                      <a:pt x="15" y="41"/>
                      <a:pt x="16" y="42"/>
                      <a:pt x="17" y="42"/>
                    </a:cubicBezTo>
                    <a:cubicBezTo>
                      <a:pt x="19" y="42"/>
                      <a:pt x="21" y="42"/>
                      <a:pt x="23" y="43"/>
                    </a:cubicBezTo>
                    <a:cubicBezTo>
                      <a:pt x="24" y="43"/>
                      <a:pt x="24" y="44"/>
                      <a:pt x="25" y="44"/>
                    </a:cubicBezTo>
                    <a:cubicBezTo>
                      <a:pt x="28" y="45"/>
                      <a:pt x="31" y="46"/>
                      <a:pt x="32" y="48"/>
                    </a:cubicBezTo>
                    <a:cubicBezTo>
                      <a:pt x="33" y="49"/>
                      <a:pt x="33" y="49"/>
                      <a:pt x="33" y="49"/>
                    </a:cubicBezTo>
                    <a:cubicBezTo>
                      <a:pt x="36" y="54"/>
                      <a:pt x="37" y="55"/>
                      <a:pt x="38" y="55"/>
                    </a:cubicBezTo>
                    <a:cubicBezTo>
                      <a:pt x="42" y="55"/>
                      <a:pt x="47" y="55"/>
                      <a:pt x="51" y="5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2" name="Freeform 680"/>
              <p:cNvSpPr>
                <a:spLocks noChangeArrowheads="1"/>
              </p:cNvSpPr>
              <p:nvPr/>
            </p:nvSpPr>
            <p:spPr bwMode="auto">
              <a:xfrm>
                <a:off x="4762500" y="1962150"/>
                <a:ext cx="68263" cy="44450"/>
              </a:xfrm>
              <a:custGeom>
                <a:avLst/>
                <a:gdLst>
                  <a:gd name="T0" fmla="*/ 21 w 25"/>
                  <a:gd name="T1" fmla="*/ 16 h 16"/>
                  <a:gd name="T2" fmla="*/ 20 w 25"/>
                  <a:gd name="T3" fmla="*/ 9 h 16"/>
                  <a:gd name="T4" fmla="*/ 22 w 25"/>
                  <a:gd name="T5" fmla="*/ 5 h 16"/>
                  <a:gd name="T6" fmla="*/ 23 w 25"/>
                  <a:gd name="T7" fmla="*/ 0 h 16"/>
                  <a:gd name="T8" fmla="*/ 13 w 25"/>
                  <a:gd name="T9" fmla="*/ 0 h 16"/>
                  <a:gd name="T10" fmla="*/ 6 w 25"/>
                  <a:gd name="T11" fmla="*/ 7 h 16"/>
                  <a:gd name="T12" fmla="*/ 9 w 25"/>
                  <a:gd name="T13" fmla="*/ 10 h 16"/>
                  <a:gd name="T14" fmla="*/ 8 w 25"/>
                  <a:gd name="T15" fmla="*/ 14 h 16"/>
                  <a:gd name="T16" fmla="*/ 21 w 25"/>
                  <a:gd name="T17" fmla="*/ 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6"/>
                  <a:gd name="T29" fmla="*/ 25 w 2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6">
                    <a:moveTo>
                      <a:pt x="21" y="16"/>
                    </a:moveTo>
                    <a:cubicBezTo>
                      <a:pt x="23" y="13"/>
                      <a:pt x="21" y="12"/>
                      <a:pt x="20" y="9"/>
                    </a:cubicBezTo>
                    <a:cubicBezTo>
                      <a:pt x="19" y="4"/>
                      <a:pt x="20" y="8"/>
                      <a:pt x="22" y="5"/>
                    </a:cubicBezTo>
                    <a:cubicBezTo>
                      <a:pt x="24" y="3"/>
                      <a:pt x="25" y="1"/>
                      <a:pt x="23" y="0"/>
                    </a:cubicBezTo>
                    <a:cubicBezTo>
                      <a:pt x="23" y="5"/>
                      <a:pt x="16" y="0"/>
                      <a:pt x="13" y="0"/>
                    </a:cubicBezTo>
                    <a:cubicBezTo>
                      <a:pt x="11" y="1"/>
                      <a:pt x="0" y="6"/>
                      <a:pt x="6" y="7"/>
                    </a:cubicBezTo>
                    <a:cubicBezTo>
                      <a:pt x="3" y="9"/>
                      <a:pt x="6" y="11"/>
                      <a:pt x="9" y="10"/>
                    </a:cubicBezTo>
                    <a:cubicBezTo>
                      <a:pt x="9" y="11"/>
                      <a:pt x="9" y="13"/>
                      <a:pt x="8" y="14"/>
                    </a:cubicBezTo>
                    <a:cubicBezTo>
                      <a:pt x="14" y="12"/>
                      <a:pt x="16" y="16"/>
                      <a:pt x="21"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3" name="Freeform 681"/>
              <p:cNvSpPr>
                <a:spLocks noEditPoints="1" noChangeArrowheads="1"/>
              </p:cNvSpPr>
              <p:nvPr/>
            </p:nvSpPr>
            <p:spPr bwMode="auto">
              <a:xfrm>
                <a:off x="4770438" y="1954213"/>
                <a:ext cx="60325" cy="55562"/>
              </a:xfrm>
              <a:custGeom>
                <a:avLst/>
                <a:gdLst>
                  <a:gd name="T0" fmla="*/ 19 w 22"/>
                  <a:gd name="T1" fmla="*/ 20 h 20"/>
                  <a:gd name="T2" fmla="*/ 18 w 22"/>
                  <a:gd name="T3" fmla="*/ 20 h 20"/>
                  <a:gd name="T4" fmla="*/ 13 w 22"/>
                  <a:gd name="T5" fmla="*/ 19 h 20"/>
                  <a:gd name="T6" fmla="*/ 6 w 22"/>
                  <a:gd name="T7" fmla="*/ 18 h 20"/>
                  <a:gd name="T8" fmla="*/ 4 w 22"/>
                  <a:gd name="T9" fmla="*/ 18 h 20"/>
                  <a:gd name="T10" fmla="*/ 4 w 22"/>
                  <a:gd name="T11" fmla="*/ 17 h 20"/>
                  <a:gd name="T12" fmla="*/ 5 w 22"/>
                  <a:gd name="T13" fmla="*/ 14 h 20"/>
                  <a:gd name="T14" fmla="*/ 1 w 22"/>
                  <a:gd name="T15" fmla="*/ 12 h 20"/>
                  <a:gd name="T16" fmla="*/ 1 w 22"/>
                  <a:gd name="T17" fmla="*/ 11 h 20"/>
                  <a:gd name="T18" fmla="*/ 0 w 22"/>
                  <a:gd name="T19" fmla="*/ 9 h 20"/>
                  <a:gd name="T20" fmla="*/ 10 w 22"/>
                  <a:gd name="T21" fmla="*/ 2 h 20"/>
                  <a:gd name="T22" fmla="*/ 14 w 22"/>
                  <a:gd name="T23" fmla="*/ 3 h 20"/>
                  <a:gd name="T24" fmla="*/ 18 w 22"/>
                  <a:gd name="T25" fmla="*/ 4 h 20"/>
                  <a:gd name="T26" fmla="*/ 19 w 22"/>
                  <a:gd name="T27" fmla="*/ 4 h 20"/>
                  <a:gd name="T28" fmla="*/ 19 w 22"/>
                  <a:gd name="T29" fmla="*/ 3 h 20"/>
                  <a:gd name="T30" fmla="*/ 18 w 22"/>
                  <a:gd name="T31" fmla="*/ 0 h 20"/>
                  <a:gd name="T32" fmla="*/ 20 w 22"/>
                  <a:gd name="T33" fmla="*/ 2 h 20"/>
                  <a:gd name="T34" fmla="*/ 22 w 22"/>
                  <a:gd name="T35" fmla="*/ 4 h 20"/>
                  <a:gd name="T36" fmla="*/ 20 w 22"/>
                  <a:gd name="T37" fmla="*/ 9 h 20"/>
                  <a:gd name="T38" fmla="*/ 18 w 22"/>
                  <a:gd name="T39" fmla="*/ 10 h 20"/>
                  <a:gd name="T40" fmla="*/ 18 w 22"/>
                  <a:gd name="T41" fmla="*/ 12 h 20"/>
                  <a:gd name="T42" fmla="*/ 19 w 22"/>
                  <a:gd name="T43" fmla="*/ 14 h 20"/>
                  <a:gd name="T44" fmla="*/ 19 w 22"/>
                  <a:gd name="T45" fmla="*/ 20 h 20"/>
                  <a:gd name="T46" fmla="*/ 8 w 22"/>
                  <a:gd name="T47" fmla="*/ 15 h 20"/>
                  <a:gd name="T48" fmla="*/ 13 w 22"/>
                  <a:gd name="T49" fmla="*/ 17 h 20"/>
                  <a:gd name="T50" fmla="*/ 17 w 22"/>
                  <a:gd name="T51" fmla="*/ 18 h 20"/>
                  <a:gd name="T52" fmla="*/ 17 w 22"/>
                  <a:gd name="T53" fmla="*/ 15 h 20"/>
                  <a:gd name="T54" fmla="*/ 16 w 22"/>
                  <a:gd name="T55" fmla="*/ 13 h 20"/>
                  <a:gd name="T56" fmla="*/ 16 w 22"/>
                  <a:gd name="T57" fmla="*/ 9 h 20"/>
                  <a:gd name="T58" fmla="*/ 17 w 22"/>
                  <a:gd name="T59" fmla="*/ 8 h 20"/>
                  <a:gd name="T60" fmla="*/ 19 w 22"/>
                  <a:gd name="T61" fmla="*/ 7 h 20"/>
                  <a:gd name="T62" fmla="*/ 20 w 22"/>
                  <a:gd name="T63" fmla="*/ 5 h 20"/>
                  <a:gd name="T64" fmla="*/ 14 w 22"/>
                  <a:gd name="T65" fmla="*/ 5 h 20"/>
                  <a:gd name="T66" fmla="*/ 10 w 22"/>
                  <a:gd name="T67" fmla="*/ 4 h 20"/>
                  <a:gd name="T68" fmla="*/ 2 w 22"/>
                  <a:gd name="T69" fmla="*/ 9 h 20"/>
                  <a:gd name="T70" fmla="*/ 3 w 22"/>
                  <a:gd name="T71" fmla="*/ 9 h 20"/>
                  <a:gd name="T72" fmla="*/ 5 w 22"/>
                  <a:gd name="T73" fmla="*/ 10 h 20"/>
                  <a:gd name="T74" fmla="*/ 3 w 22"/>
                  <a:gd name="T75" fmla="*/ 11 h 20"/>
                  <a:gd name="T76" fmla="*/ 3 w 22"/>
                  <a:gd name="T77" fmla="*/ 12 h 20"/>
                  <a:gd name="T78" fmla="*/ 5 w 22"/>
                  <a:gd name="T79" fmla="*/ 12 h 20"/>
                  <a:gd name="T80" fmla="*/ 6 w 22"/>
                  <a:gd name="T81" fmla="*/ 12 h 20"/>
                  <a:gd name="T82" fmla="*/ 7 w 22"/>
                  <a:gd name="T83" fmla="*/ 12 h 20"/>
                  <a:gd name="T84" fmla="*/ 7 w 22"/>
                  <a:gd name="T85" fmla="*/ 14 h 20"/>
                  <a:gd name="T86" fmla="*/ 7 w 22"/>
                  <a:gd name="T87" fmla="*/ 16 h 20"/>
                  <a:gd name="T88" fmla="*/ 8 w 22"/>
                  <a:gd name="T89" fmla="*/ 15 h 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
                  <a:gd name="T136" fmla="*/ 0 h 20"/>
                  <a:gd name="T137" fmla="*/ 22 w 22"/>
                  <a:gd name="T138" fmla="*/ 20 h 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 h="20">
                    <a:moveTo>
                      <a:pt x="19" y="20"/>
                    </a:moveTo>
                    <a:cubicBezTo>
                      <a:pt x="18" y="20"/>
                      <a:pt x="18" y="20"/>
                      <a:pt x="18" y="20"/>
                    </a:cubicBezTo>
                    <a:cubicBezTo>
                      <a:pt x="16" y="20"/>
                      <a:pt x="14" y="19"/>
                      <a:pt x="13" y="19"/>
                    </a:cubicBezTo>
                    <a:cubicBezTo>
                      <a:pt x="10" y="18"/>
                      <a:pt x="9" y="17"/>
                      <a:pt x="6" y="18"/>
                    </a:cubicBezTo>
                    <a:cubicBezTo>
                      <a:pt x="4" y="18"/>
                      <a:pt x="4" y="18"/>
                      <a:pt x="4" y="18"/>
                    </a:cubicBezTo>
                    <a:cubicBezTo>
                      <a:pt x="4" y="17"/>
                      <a:pt x="4" y="17"/>
                      <a:pt x="4" y="17"/>
                    </a:cubicBezTo>
                    <a:cubicBezTo>
                      <a:pt x="4" y="16"/>
                      <a:pt x="5" y="15"/>
                      <a:pt x="5" y="14"/>
                    </a:cubicBezTo>
                    <a:cubicBezTo>
                      <a:pt x="3" y="14"/>
                      <a:pt x="1" y="14"/>
                      <a:pt x="1" y="12"/>
                    </a:cubicBezTo>
                    <a:cubicBezTo>
                      <a:pt x="1" y="12"/>
                      <a:pt x="1" y="11"/>
                      <a:pt x="1" y="11"/>
                    </a:cubicBezTo>
                    <a:cubicBezTo>
                      <a:pt x="0" y="10"/>
                      <a:pt x="0" y="9"/>
                      <a:pt x="0" y="9"/>
                    </a:cubicBezTo>
                    <a:cubicBezTo>
                      <a:pt x="1" y="6"/>
                      <a:pt x="9" y="3"/>
                      <a:pt x="10" y="2"/>
                    </a:cubicBezTo>
                    <a:cubicBezTo>
                      <a:pt x="11" y="2"/>
                      <a:pt x="13" y="3"/>
                      <a:pt x="14" y="3"/>
                    </a:cubicBezTo>
                    <a:cubicBezTo>
                      <a:pt x="15" y="4"/>
                      <a:pt x="17" y="4"/>
                      <a:pt x="18" y="4"/>
                    </a:cubicBezTo>
                    <a:cubicBezTo>
                      <a:pt x="18" y="4"/>
                      <a:pt x="18" y="4"/>
                      <a:pt x="19" y="4"/>
                    </a:cubicBezTo>
                    <a:cubicBezTo>
                      <a:pt x="19" y="4"/>
                      <a:pt x="19" y="4"/>
                      <a:pt x="19" y="3"/>
                    </a:cubicBezTo>
                    <a:cubicBezTo>
                      <a:pt x="18" y="0"/>
                      <a:pt x="18" y="0"/>
                      <a:pt x="18" y="0"/>
                    </a:cubicBezTo>
                    <a:cubicBezTo>
                      <a:pt x="20" y="2"/>
                      <a:pt x="20" y="2"/>
                      <a:pt x="20" y="2"/>
                    </a:cubicBezTo>
                    <a:cubicBezTo>
                      <a:pt x="21" y="2"/>
                      <a:pt x="22" y="3"/>
                      <a:pt x="22" y="4"/>
                    </a:cubicBezTo>
                    <a:cubicBezTo>
                      <a:pt x="22" y="6"/>
                      <a:pt x="21" y="8"/>
                      <a:pt x="20" y="9"/>
                    </a:cubicBezTo>
                    <a:cubicBezTo>
                      <a:pt x="19" y="10"/>
                      <a:pt x="18" y="10"/>
                      <a:pt x="18" y="10"/>
                    </a:cubicBezTo>
                    <a:cubicBezTo>
                      <a:pt x="18" y="11"/>
                      <a:pt x="18" y="12"/>
                      <a:pt x="18" y="12"/>
                    </a:cubicBezTo>
                    <a:cubicBezTo>
                      <a:pt x="18" y="13"/>
                      <a:pt x="18" y="14"/>
                      <a:pt x="19" y="14"/>
                    </a:cubicBezTo>
                    <a:cubicBezTo>
                      <a:pt x="20" y="16"/>
                      <a:pt x="20" y="17"/>
                      <a:pt x="19" y="20"/>
                    </a:cubicBezTo>
                    <a:close/>
                    <a:moveTo>
                      <a:pt x="8" y="15"/>
                    </a:moveTo>
                    <a:cubicBezTo>
                      <a:pt x="10" y="15"/>
                      <a:pt x="12" y="16"/>
                      <a:pt x="13" y="17"/>
                    </a:cubicBezTo>
                    <a:cubicBezTo>
                      <a:pt x="15" y="17"/>
                      <a:pt x="16" y="18"/>
                      <a:pt x="17" y="18"/>
                    </a:cubicBezTo>
                    <a:cubicBezTo>
                      <a:pt x="18" y="17"/>
                      <a:pt x="18" y="16"/>
                      <a:pt x="17" y="15"/>
                    </a:cubicBezTo>
                    <a:cubicBezTo>
                      <a:pt x="17" y="15"/>
                      <a:pt x="16" y="14"/>
                      <a:pt x="16" y="13"/>
                    </a:cubicBezTo>
                    <a:cubicBezTo>
                      <a:pt x="15" y="10"/>
                      <a:pt x="15" y="10"/>
                      <a:pt x="16" y="9"/>
                    </a:cubicBezTo>
                    <a:cubicBezTo>
                      <a:pt x="16" y="8"/>
                      <a:pt x="17" y="8"/>
                      <a:pt x="17" y="8"/>
                    </a:cubicBezTo>
                    <a:cubicBezTo>
                      <a:pt x="17" y="8"/>
                      <a:pt x="18" y="8"/>
                      <a:pt x="19" y="7"/>
                    </a:cubicBezTo>
                    <a:cubicBezTo>
                      <a:pt x="19" y="7"/>
                      <a:pt x="20" y="6"/>
                      <a:pt x="20" y="5"/>
                    </a:cubicBezTo>
                    <a:cubicBezTo>
                      <a:pt x="19" y="6"/>
                      <a:pt x="16" y="6"/>
                      <a:pt x="14" y="5"/>
                    </a:cubicBezTo>
                    <a:cubicBezTo>
                      <a:pt x="12" y="5"/>
                      <a:pt x="11" y="4"/>
                      <a:pt x="10" y="4"/>
                    </a:cubicBezTo>
                    <a:cubicBezTo>
                      <a:pt x="8" y="5"/>
                      <a:pt x="2" y="8"/>
                      <a:pt x="2" y="9"/>
                    </a:cubicBezTo>
                    <a:cubicBezTo>
                      <a:pt x="2" y="9"/>
                      <a:pt x="2" y="9"/>
                      <a:pt x="3" y="9"/>
                    </a:cubicBezTo>
                    <a:cubicBezTo>
                      <a:pt x="5" y="10"/>
                      <a:pt x="5" y="10"/>
                      <a:pt x="5" y="10"/>
                    </a:cubicBezTo>
                    <a:cubicBezTo>
                      <a:pt x="3" y="11"/>
                      <a:pt x="3" y="11"/>
                      <a:pt x="3" y="11"/>
                    </a:cubicBezTo>
                    <a:cubicBezTo>
                      <a:pt x="3" y="11"/>
                      <a:pt x="3" y="12"/>
                      <a:pt x="3" y="12"/>
                    </a:cubicBezTo>
                    <a:cubicBezTo>
                      <a:pt x="3" y="12"/>
                      <a:pt x="4" y="12"/>
                      <a:pt x="5" y="12"/>
                    </a:cubicBezTo>
                    <a:cubicBezTo>
                      <a:pt x="5" y="12"/>
                      <a:pt x="5" y="12"/>
                      <a:pt x="6" y="12"/>
                    </a:cubicBezTo>
                    <a:cubicBezTo>
                      <a:pt x="7" y="12"/>
                      <a:pt x="7" y="12"/>
                      <a:pt x="7" y="12"/>
                    </a:cubicBezTo>
                    <a:cubicBezTo>
                      <a:pt x="7" y="14"/>
                      <a:pt x="7" y="14"/>
                      <a:pt x="7" y="14"/>
                    </a:cubicBezTo>
                    <a:cubicBezTo>
                      <a:pt x="7" y="14"/>
                      <a:pt x="7" y="15"/>
                      <a:pt x="7" y="16"/>
                    </a:cubicBezTo>
                    <a:cubicBezTo>
                      <a:pt x="7" y="15"/>
                      <a:pt x="8" y="15"/>
                      <a:pt x="8"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4" name="Freeform 682"/>
              <p:cNvSpPr>
                <a:spLocks noChangeArrowheads="1"/>
              </p:cNvSpPr>
              <p:nvPr/>
            </p:nvSpPr>
            <p:spPr bwMode="auto">
              <a:xfrm>
                <a:off x="4749800" y="1998663"/>
                <a:ext cx="80963" cy="53975"/>
              </a:xfrm>
              <a:custGeom>
                <a:avLst/>
                <a:gdLst>
                  <a:gd name="T0" fmla="*/ 0 w 30"/>
                  <a:gd name="T1" fmla="*/ 15 h 20"/>
                  <a:gd name="T2" fmla="*/ 3 w 30"/>
                  <a:gd name="T3" fmla="*/ 6 h 20"/>
                  <a:gd name="T4" fmla="*/ 8 w 30"/>
                  <a:gd name="T5" fmla="*/ 7 h 20"/>
                  <a:gd name="T6" fmla="*/ 12 w 30"/>
                  <a:gd name="T7" fmla="*/ 10 h 20"/>
                  <a:gd name="T8" fmla="*/ 18 w 30"/>
                  <a:gd name="T9" fmla="*/ 2 h 20"/>
                  <a:gd name="T10" fmla="*/ 22 w 30"/>
                  <a:gd name="T11" fmla="*/ 6 h 20"/>
                  <a:gd name="T12" fmla="*/ 27 w 30"/>
                  <a:gd name="T13" fmla="*/ 7 h 20"/>
                  <a:gd name="T14" fmla="*/ 28 w 30"/>
                  <a:gd name="T15" fmla="*/ 11 h 20"/>
                  <a:gd name="T16" fmla="*/ 29 w 30"/>
                  <a:gd name="T17" fmla="*/ 16 h 20"/>
                  <a:gd name="T18" fmla="*/ 27 w 30"/>
                  <a:gd name="T19" fmla="*/ 18 h 20"/>
                  <a:gd name="T20" fmla="*/ 25 w 30"/>
                  <a:gd name="T21" fmla="*/ 18 h 20"/>
                  <a:gd name="T22" fmla="*/ 23 w 30"/>
                  <a:gd name="T23" fmla="*/ 19 h 20"/>
                  <a:gd name="T24" fmla="*/ 20 w 30"/>
                  <a:gd name="T25" fmla="*/ 17 h 20"/>
                  <a:gd name="T26" fmla="*/ 11 w 30"/>
                  <a:gd name="T27" fmla="*/ 14 h 20"/>
                  <a:gd name="T28" fmla="*/ 5 w 30"/>
                  <a:gd name="T29" fmla="*/ 14 h 20"/>
                  <a:gd name="T30" fmla="*/ 0 w 30"/>
                  <a:gd name="T31" fmla="*/ 15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
                  <a:gd name="T49" fmla="*/ 0 h 20"/>
                  <a:gd name="T50" fmla="*/ 30 w 30"/>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 h="20">
                    <a:moveTo>
                      <a:pt x="0" y="15"/>
                    </a:moveTo>
                    <a:cubicBezTo>
                      <a:pt x="0" y="13"/>
                      <a:pt x="1" y="7"/>
                      <a:pt x="3" y="6"/>
                    </a:cubicBezTo>
                    <a:cubicBezTo>
                      <a:pt x="6" y="4"/>
                      <a:pt x="6" y="4"/>
                      <a:pt x="8" y="7"/>
                    </a:cubicBezTo>
                    <a:cubicBezTo>
                      <a:pt x="8" y="8"/>
                      <a:pt x="10" y="11"/>
                      <a:pt x="12" y="10"/>
                    </a:cubicBezTo>
                    <a:cubicBezTo>
                      <a:pt x="15" y="9"/>
                      <a:pt x="11" y="0"/>
                      <a:pt x="18" y="2"/>
                    </a:cubicBezTo>
                    <a:cubicBezTo>
                      <a:pt x="20" y="3"/>
                      <a:pt x="21" y="5"/>
                      <a:pt x="22" y="6"/>
                    </a:cubicBezTo>
                    <a:cubicBezTo>
                      <a:pt x="24" y="7"/>
                      <a:pt x="25" y="5"/>
                      <a:pt x="27" y="7"/>
                    </a:cubicBezTo>
                    <a:cubicBezTo>
                      <a:pt x="27" y="7"/>
                      <a:pt x="28" y="10"/>
                      <a:pt x="28" y="11"/>
                    </a:cubicBezTo>
                    <a:cubicBezTo>
                      <a:pt x="28" y="12"/>
                      <a:pt x="30" y="16"/>
                      <a:pt x="29" y="16"/>
                    </a:cubicBezTo>
                    <a:cubicBezTo>
                      <a:pt x="28" y="16"/>
                      <a:pt x="27" y="17"/>
                      <a:pt x="27" y="18"/>
                    </a:cubicBezTo>
                    <a:cubicBezTo>
                      <a:pt x="26" y="19"/>
                      <a:pt x="26" y="18"/>
                      <a:pt x="25" y="18"/>
                    </a:cubicBezTo>
                    <a:cubicBezTo>
                      <a:pt x="23" y="18"/>
                      <a:pt x="24" y="20"/>
                      <a:pt x="23" y="19"/>
                    </a:cubicBezTo>
                    <a:cubicBezTo>
                      <a:pt x="21" y="18"/>
                      <a:pt x="21" y="18"/>
                      <a:pt x="20" y="17"/>
                    </a:cubicBezTo>
                    <a:cubicBezTo>
                      <a:pt x="17" y="14"/>
                      <a:pt x="15" y="14"/>
                      <a:pt x="11" y="14"/>
                    </a:cubicBezTo>
                    <a:cubicBezTo>
                      <a:pt x="9" y="14"/>
                      <a:pt x="7" y="13"/>
                      <a:pt x="5" y="14"/>
                    </a:cubicBezTo>
                    <a:cubicBezTo>
                      <a:pt x="3" y="14"/>
                      <a:pt x="2" y="17"/>
                      <a:pt x="0"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5" name="Freeform 683"/>
              <p:cNvSpPr>
                <a:spLocks noEditPoints="1" noChangeArrowheads="1"/>
              </p:cNvSpPr>
              <p:nvPr/>
            </p:nvSpPr>
            <p:spPr bwMode="auto">
              <a:xfrm>
                <a:off x="4746625" y="2000250"/>
                <a:ext cx="87313" cy="52388"/>
              </a:xfrm>
              <a:custGeom>
                <a:avLst/>
                <a:gdLst>
                  <a:gd name="T0" fmla="*/ 23 w 32"/>
                  <a:gd name="T1" fmla="*/ 19 h 19"/>
                  <a:gd name="T2" fmla="*/ 20 w 32"/>
                  <a:gd name="T3" fmla="*/ 17 h 19"/>
                  <a:gd name="T4" fmla="*/ 10 w 32"/>
                  <a:gd name="T5" fmla="*/ 14 h 19"/>
                  <a:gd name="T6" fmla="*/ 4 w 32"/>
                  <a:gd name="T7" fmla="*/ 15 h 19"/>
                  <a:gd name="T8" fmla="*/ 0 w 32"/>
                  <a:gd name="T9" fmla="*/ 15 h 19"/>
                  <a:gd name="T10" fmla="*/ 0 w 32"/>
                  <a:gd name="T11" fmla="*/ 14 h 19"/>
                  <a:gd name="T12" fmla="*/ 5 w 32"/>
                  <a:gd name="T13" fmla="*/ 3 h 19"/>
                  <a:gd name="T14" fmla="*/ 9 w 32"/>
                  <a:gd name="T15" fmla="*/ 5 h 19"/>
                  <a:gd name="T16" fmla="*/ 13 w 32"/>
                  <a:gd name="T17" fmla="*/ 5 h 19"/>
                  <a:gd name="T18" fmla="*/ 19 w 32"/>
                  <a:gd name="T19" fmla="*/ 1 h 19"/>
                  <a:gd name="T20" fmla="*/ 24 w 32"/>
                  <a:gd name="T21" fmla="*/ 4 h 19"/>
                  <a:gd name="T22" fmla="*/ 29 w 32"/>
                  <a:gd name="T23" fmla="*/ 5 h 19"/>
                  <a:gd name="T24" fmla="*/ 30 w 32"/>
                  <a:gd name="T25" fmla="*/ 11 h 19"/>
                  <a:gd name="T26" fmla="*/ 30 w 32"/>
                  <a:gd name="T27" fmla="*/ 16 h 19"/>
                  <a:gd name="T28" fmla="*/ 28 w 32"/>
                  <a:gd name="T29" fmla="*/ 17 h 19"/>
                  <a:gd name="T30" fmla="*/ 26 w 32"/>
                  <a:gd name="T31" fmla="*/ 18 h 19"/>
                  <a:gd name="T32" fmla="*/ 24 w 32"/>
                  <a:gd name="T33" fmla="*/ 19 h 19"/>
                  <a:gd name="T34" fmla="*/ 10 w 32"/>
                  <a:gd name="T35" fmla="*/ 12 h 19"/>
                  <a:gd name="T36" fmla="*/ 21 w 32"/>
                  <a:gd name="T37" fmla="*/ 15 h 19"/>
                  <a:gd name="T38" fmla="*/ 24 w 32"/>
                  <a:gd name="T39" fmla="*/ 17 h 19"/>
                  <a:gd name="T40" fmla="*/ 27 w 32"/>
                  <a:gd name="T41" fmla="*/ 16 h 19"/>
                  <a:gd name="T42" fmla="*/ 29 w 32"/>
                  <a:gd name="T43" fmla="*/ 14 h 19"/>
                  <a:gd name="T44" fmla="*/ 28 w 32"/>
                  <a:gd name="T45" fmla="*/ 10 h 19"/>
                  <a:gd name="T46" fmla="*/ 26 w 32"/>
                  <a:gd name="T47" fmla="*/ 6 h 19"/>
                  <a:gd name="T48" fmla="*/ 23 w 32"/>
                  <a:gd name="T49" fmla="*/ 6 h 19"/>
                  <a:gd name="T50" fmla="*/ 18 w 32"/>
                  <a:gd name="T51" fmla="*/ 2 h 19"/>
                  <a:gd name="T52" fmla="*/ 14 w 32"/>
                  <a:gd name="T53" fmla="*/ 10 h 19"/>
                  <a:gd name="T54" fmla="*/ 8 w 32"/>
                  <a:gd name="T55" fmla="*/ 6 h 19"/>
                  <a:gd name="T56" fmla="*/ 7 w 32"/>
                  <a:gd name="T57" fmla="*/ 5 h 19"/>
                  <a:gd name="T58" fmla="*/ 5 w 32"/>
                  <a:gd name="T59" fmla="*/ 5 h 19"/>
                  <a:gd name="T60" fmla="*/ 3 w 32"/>
                  <a:gd name="T61" fmla="*/ 13 h 19"/>
                  <a:gd name="T62" fmla="*/ 8 w 32"/>
                  <a:gd name="T63" fmla="*/ 12 h 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
                  <a:gd name="T97" fmla="*/ 0 h 19"/>
                  <a:gd name="T98" fmla="*/ 32 w 32"/>
                  <a:gd name="T99" fmla="*/ 19 h 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 h="19">
                    <a:moveTo>
                      <a:pt x="24" y="19"/>
                    </a:moveTo>
                    <a:cubicBezTo>
                      <a:pt x="24" y="19"/>
                      <a:pt x="24" y="19"/>
                      <a:pt x="23" y="19"/>
                    </a:cubicBezTo>
                    <a:cubicBezTo>
                      <a:pt x="22" y="18"/>
                      <a:pt x="21" y="18"/>
                      <a:pt x="21" y="17"/>
                    </a:cubicBezTo>
                    <a:cubicBezTo>
                      <a:pt x="20" y="17"/>
                      <a:pt x="20" y="17"/>
                      <a:pt x="20" y="17"/>
                    </a:cubicBezTo>
                    <a:cubicBezTo>
                      <a:pt x="17" y="14"/>
                      <a:pt x="16" y="14"/>
                      <a:pt x="12" y="14"/>
                    </a:cubicBezTo>
                    <a:cubicBezTo>
                      <a:pt x="11" y="14"/>
                      <a:pt x="11" y="14"/>
                      <a:pt x="10" y="14"/>
                    </a:cubicBezTo>
                    <a:cubicBezTo>
                      <a:pt x="9" y="14"/>
                      <a:pt x="7" y="14"/>
                      <a:pt x="6" y="14"/>
                    </a:cubicBezTo>
                    <a:cubicBezTo>
                      <a:pt x="6" y="14"/>
                      <a:pt x="5" y="14"/>
                      <a:pt x="4" y="15"/>
                    </a:cubicBezTo>
                    <a:cubicBezTo>
                      <a:pt x="4" y="15"/>
                      <a:pt x="3" y="16"/>
                      <a:pt x="2" y="16"/>
                    </a:cubicBezTo>
                    <a:cubicBezTo>
                      <a:pt x="1" y="16"/>
                      <a:pt x="1" y="16"/>
                      <a:pt x="0" y="15"/>
                    </a:cubicBezTo>
                    <a:cubicBezTo>
                      <a:pt x="0" y="15"/>
                      <a:pt x="0" y="15"/>
                      <a:pt x="0" y="15"/>
                    </a:cubicBezTo>
                    <a:cubicBezTo>
                      <a:pt x="0" y="14"/>
                      <a:pt x="0" y="14"/>
                      <a:pt x="0" y="14"/>
                    </a:cubicBezTo>
                    <a:cubicBezTo>
                      <a:pt x="0" y="10"/>
                      <a:pt x="1" y="5"/>
                      <a:pt x="4" y="4"/>
                    </a:cubicBezTo>
                    <a:cubicBezTo>
                      <a:pt x="5" y="3"/>
                      <a:pt x="5" y="3"/>
                      <a:pt x="5" y="3"/>
                    </a:cubicBezTo>
                    <a:cubicBezTo>
                      <a:pt x="7" y="2"/>
                      <a:pt x="8" y="3"/>
                      <a:pt x="9" y="5"/>
                    </a:cubicBezTo>
                    <a:cubicBezTo>
                      <a:pt x="9" y="5"/>
                      <a:pt x="9" y="5"/>
                      <a:pt x="9" y="5"/>
                    </a:cubicBezTo>
                    <a:cubicBezTo>
                      <a:pt x="11" y="8"/>
                      <a:pt x="12" y="8"/>
                      <a:pt x="13" y="8"/>
                    </a:cubicBezTo>
                    <a:cubicBezTo>
                      <a:pt x="13" y="8"/>
                      <a:pt x="13" y="6"/>
                      <a:pt x="13" y="5"/>
                    </a:cubicBezTo>
                    <a:cubicBezTo>
                      <a:pt x="14" y="3"/>
                      <a:pt x="14" y="0"/>
                      <a:pt x="17" y="0"/>
                    </a:cubicBezTo>
                    <a:cubicBezTo>
                      <a:pt x="17" y="0"/>
                      <a:pt x="18" y="0"/>
                      <a:pt x="19" y="1"/>
                    </a:cubicBezTo>
                    <a:cubicBezTo>
                      <a:pt x="20" y="1"/>
                      <a:pt x="21" y="2"/>
                      <a:pt x="22" y="2"/>
                    </a:cubicBezTo>
                    <a:cubicBezTo>
                      <a:pt x="23" y="3"/>
                      <a:pt x="23" y="4"/>
                      <a:pt x="24" y="4"/>
                    </a:cubicBezTo>
                    <a:cubicBezTo>
                      <a:pt x="24" y="4"/>
                      <a:pt x="25" y="4"/>
                      <a:pt x="25" y="4"/>
                    </a:cubicBezTo>
                    <a:cubicBezTo>
                      <a:pt x="26" y="4"/>
                      <a:pt x="28" y="4"/>
                      <a:pt x="29" y="5"/>
                    </a:cubicBezTo>
                    <a:cubicBezTo>
                      <a:pt x="29" y="6"/>
                      <a:pt x="29" y="6"/>
                      <a:pt x="30" y="10"/>
                    </a:cubicBezTo>
                    <a:cubicBezTo>
                      <a:pt x="30" y="10"/>
                      <a:pt x="30" y="10"/>
                      <a:pt x="30" y="11"/>
                    </a:cubicBezTo>
                    <a:cubicBezTo>
                      <a:pt x="31" y="12"/>
                      <a:pt x="32" y="14"/>
                      <a:pt x="31" y="15"/>
                    </a:cubicBezTo>
                    <a:cubicBezTo>
                      <a:pt x="31" y="15"/>
                      <a:pt x="30" y="16"/>
                      <a:pt x="30" y="16"/>
                    </a:cubicBezTo>
                    <a:cubicBezTo>
                      <a:pt x="29" y="16"/>
                      <a:pt x="29" y="16"/>
                      <a:pt x="29" y="17"/>
                    </a:cubicBezTo>
                    <a:cubicBezTo>
                      <a:pt x="29" y="17"/>
                      <a:pt x="29" y="17"/>
                      <a:pt x="28" y="17"/>
                    </a:cubicBezTo>
                    <a:cubicBezTo>
                      <a:pt x="28" y="18"/>
                      <a:pt x="28" y="18"/>
                      <a:pt x="27" y="18"/>
                    </a:cubicBezTo>
                    <a:cubicBezTo>
                      <a:pt x="26" y="18"/>
                      <a:pt x="26" y="18"/>
                      <a:pt x="26" y="18"/>
                    </a:cubicBezTo>
                    <a:cubicBezTo>
                      <a:pt x="26" y="18"/>
                      <a:pt x="26" y="18"/>
                      <a:pt x="26" y="18"/>
                    </a:cubicBezTo>
                    <a:cubicBezTo>
                      <a:pt x="26" y="18"/>
                      <a:pt x="25" y="19"/>
                      <a:pt x="24" y="19"/>
                    </a:cubicBezTo>
                    <a:close/>
                    <a:moveTo>
                      <a:pt x="8" y="12"/>
                    </a:moveTo>
                    <a:cubicBezTo>
                      <a:pt x="8" y="12"/>
                      <a:pt x="9" y="12"/>
                      <a:pt x="10" y="12"/>
                    </a:cubicBezTo>
                    <a:cubicBezTo>
                      <a:pt x="11" y="12"/>
                      <a:pt x="12" y="12"/>
                      <a:pt x="12" y="12"/>
                    </a:cubicBezTo>
                    <a:cubicBezTo>
                      <a:pt x="16" y="12"/>
                      <a:pt x="18" y="12"/>
                      <a:pt x="21" y="15"/>
                    </a:cubicBezTo>
                    <a:cubicBezTo>
                      <a:pt x="22" y="15"/>
                      <a:pt x="22" y="15"/>
                      <a:pt x="22" y="15"/>
                    </a:cubicBezTo>
                    <a:cubicBezTo>
                      <a:pt x="23" y="16"/>
                      <a:pt x="23" y="17"/>
                      <a:pt x="24" y="17"/>
                    </a:cubicBezTo>
                    <a:cubicBezTo>
                      <a:pt x="24" y="17"/>
                      <a:pt x="25" y="16"/>
                      <a:pt x="25" y="16"/>
                    </a:cubicBezTo>
                    <a:cubicBezTo>
                      <a:pt x="26" y="16"/>
                      <a:pt x="26" y="16"/>
                      <a:pt x="27" y="16"/>
                    </a:cubicBezTo>
                    <a:cubicBezTo>
                      <a:pt x="27" y="16"/>
                      <a:pt x="27" y="16"/>
                      <a:pt x="27" y="16"/>
                    </a:cubicBezTo>
                    <a:cubicBezTo>
                      <a:pt x="28" y="15"/>
                      <a:pt x="28" y="14"/>
                      <a:pt x="29" y="14"/>
                    </a:cubicBezTo>
                    <a:cubicBezTo>
                      <a:pt x="29" y="14"/>
                      <a:pt x="29" y="12"/>
                      <a:pt x="28" y="11"/>
                    </a:cubicBezTo>
                    <a:cubicBezTo>
                      <a:pt x="28" y="11"/>
                      <a:pt x="28" y="10"/>
                      <a:pt x="28" y="10"/>
                    </a:cubicBezTo>
                    <a:cubicBezTo>
                      <a:pt x="28" y="8"/>
                      <a:pt x="27" y="7"/>
                      <a:pt x="27" y="7"/>
                    </a:cubicBezTo>
                    <a:cubicBezTo>
                      <a:pt x="27" y="6"/>
                      <a:pt x="26" y="6"/>
                      <a:pt x="26" y="6"/>
                    </a:cubicBezTo>
                    <a:cubicBezTo>
                      <a:pt x="26" y="6"/>
                      <a:pt x="26" y="6"/>
                      <a:pt x="26" y="6"/>
                    </a:cubicBezTo>
                    <a:cubicBezTo>
                      <a:pt x="25" y="6"/>
                      <a:pt x="24" y="6"/>
                      <a:pt x="23" y="6"/>
                    </a:cubicBezTo>
                    <a:cubicBezTo>
                      <a:pt x="22" y="5"/>
                      <a:pt x="21" y="5"/>
                      <a:pt x="21" y="4"/>
                    </a:cubicBezTo>
                    <a:cubicBezTo>
                      <a:pt x="20" y="3"/>
                      <a:pt x="19" y="3"/>
                      <a:pt x="18" y="2"/>
                    </a:cubicBezTo>
                    <a:cubicBezTo>
                      <a:pt x="16" y="1"/>
                      <a:pt x="16" y="2"/>
                      <a:pt x="15" y="5"/>
                    </a:cubicBezTo>
                    <a:cubicBezTo>
                      <a:pt x="15" y="7"/>
                      <a:pt x="15" y="9"/>
                      <a:pt x="14" y="10"/>
                    </a:cubicBezTo>
                    <a:cubicBezTo>
                      <a:pt x="13" y="10"/>
                      <a:pt x="13" y="10"/>
                      <a:pt x="13" y="10"/>
                    </a:cubicBezTo>
                    <a:cubicBezTo>
                      <a:pt x="11" y="10"/>
                      <a:pt x="9" y="8"/>
                      <a:pt x="8" y="6"/>
                    </a:cubicBezTo>
                    <a:cubicBezTo>
                      <a:pt x="8" y="6"/>
                      <a:pt x="8" y="6"/>
                      <a:pt x="8" y="6"/>
                    </a:cubicBezTo>
                    <a:cubicBezTo>
                      <a:pt x="7" y="5"/>
                      <a:pt x="7" y="5"/>
                      <a:pt x="7" y="5"/>
                    </a:cubicBezTo>
                    <a:cubicBezTo>
                      <a:pt x="7" y="5"/>
                      <a:pt x="6" y="5"/>
                      <a:pt x="5" y="5"/>
                    </a:cubicBezTo>
                    <a:cubicBezTo>
                      <a:pt x="5" y="5"/>
                      <a:pt x="5" y="5"/>
                      <a:pt x="5" y="5"/>
                    </a:cubicBezTo>
                    <a:cubicBezTo>
                      <a:pt x="3" y="6"/>
                      <a:pt x="2" y="9"/>
                      <a:pt x="2" y="14"/>
                    </a:cubicBezTo>
                    <a:cubicBezTo>
                      <a:pt x="2" y="14"/>
                      <a:pt x="3" y="13"/>
                      <a:pt x="3" y="13"/>
                    </a:cubicBezTo>
                    <a:cubicBezTo>
                      <a:pt x="4" y="13"/>
                      <a:pt x="5" y="12"/>
                      <a:pt x="6" y="12"/>
                    </a:cubicBezTo>
                    <a:cubicBezTo>
                      <a:pt x="6" y="12"/>
                      <a:pt x="7" y="12"/>
                      <a:pt x="8"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6" name="Freeform 684"/>
              <p:cNvSpPr>
                <a:spLocks noChangeArrowheads="1"/>
              </p:cNvSpPr>
              <p:nvPr/>
            </p:nvSpPr>
            <p:spPr bwMode="auto">
              <a:xfrm>
                <a:off x="4735513" y="2049463"/>
                <a:ext cx="41275" cy="17462"/>
              </a:xfrm>
              <a:custGeom>
                <a:avLst/>
                <a:gdLst>
                  <a:gd name="T0" fmla="*/ 12 w 15"/>
                  <a:gd name="T1" fmla="*/ 6 h 6"/>
                  <a:gd name="T2" fmla="*/ 6 w 15"/>
                  <a:gd name="T3" fmla="*/ 0 h 6"/>
                  <a:gd name="T4" fmla="*/ 6 w 15"/>
                  <a:gd name="T5" fmla="*/ 3 h 6"/>
                  <a:gd name="T6" fmla="*/ 4 w 15"/>
                  <a:gd name="T7" fmla="*/ 2 h 6"/>
                  <a:gd name="T8" fmla="*/ 4 w 15"/>
                  <a:gd name="T9" fmla="*/ 1 h 6"/>
                  <a:gd name="T10" fmla="*/ 0 w 15"/>
                  <a:gd name="T11" fmla="*/ 6 h 6"/>
                  <a:gd name="T12" fmla="*/ 12 w 15"/>
                  <a:gd name="T13" fmla="*/ 6 h 6"/>
                  <a:gd name="T14" fmla="*/ 0 60000 65536"/>
                  <a:gd name="T15" fmla="*/ 0 60000 65536"/>
                  <a:gd name="T16" fmla="*/ 0 60000 65536"/>
                  <a:gd name="T17" fmla="*/ 0 60000 65536"/>
                  <a:gd name="T18" fmla="*/ 0 60000 65536"/>
                  <a:gd name="T19" fmla="*/ 0 60000 65536"/>
                  <a:gd name="T20" fmla="*/ 0 60000 65536"/>
                  <a:gd name="T21" fmla="*/ 0 w 15"/>
                  <a:gd name="T22" fmla="*/ 0 h 6"/>
                  <a:gd name="T23" fmla="*/ 15 w 1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6">
                    <a:moveTo>
                      <a:pt x="12" y="6"/>
                    </a:moveTo>
                    <a:cubicBezTo>
                      <a:pt x="15" y="1"/>
                      <a:pt x="9" y="2"/>
                      <a:pt x="6" y="0"/>
                    </a:cubicBezTo>
                    <a:cubicBezTo>
                      <a:pt x="6" y="1"/>
                      <a:pt x="6" y="2"/>
                      <a:pt x="6" y="3"/>
                    </a:cubicBezTo>
                    <a:cubicBezTo>
                      <a:pt x="5" y="2"/>
                      <a:pt x="4" y="2"/>
                      <a:pt x="4" y="2"/>
                    </a:cubicBezTo>
                    <a:cubicBezTo>
                      <a:pt x="4" y="2"/>
                      <a:pt x="4" y="1"/>
                      <a:pt x="4" y="1"/>
                    </a:cubicBezTo>
                    <a:cubicBezTo>
                      <a:pt x="2" y="2"/>
                      <a:pt x="0" y="3"/>
                      <a:pt x="0" y="6"/>
                    </a:cubicBezTo>
                    <a:cubicBezTo>
                      <a:pt x="4" y="6"/>
                      <a:pt x="8" y="6"/>
                      <a:pt x="12" y="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7" name="Freeform 685"/>
              <p:cNvSpPr>
                <a:spLocks noEditPoints="1" noChangeArrowheads="1"/>
              </p:cNvSpPr>
              <p:nvPr/>
            </p:nvSpPr>
            <p:spPr bwMode="auto">
              <a:xfrm>
                <a:off x="4730750" y="2044700"/>
                <a:ext cx="42863" cy="23813"/>
              </a:xfrm>
              <a:custGeom>
                <a:avLst/>
                <a:gdLst>
                  <a:gd name="T0" fmla="*/ 9 w 16"/>
                  <a:gd name="T1" fmla="*/ 9 h 9"/>
                  <a:gd name="T2" fmla="*/ 9 w 16"/>
                  <a:gd name="T3" fmla="*/ 9 h 9"/>
                  <a:gd name="T4" fmla="*/ 2 w 16"/>
                  <a:gd name="T5" fmla="*/ 9 h 9"/>
                  <a:gd name="T6" fmla="*/ 0 w 16"/>
                  <a:gd name="T7" fmla="*/ 9 h 9"/>
                  <a:gd name="T8" fmla="*/ 1 w 16"/>
                  <a:gd name="T9" fmla="*/ 7 h 9"/>
                  <a:gd name="T10" fmla="*/ 6 w 16"/>
                  <a:gd name="T11" fmla="*/ 2 h 9"/>
                  <a:gd name="T12" fmla="*/ 7 w 16"/>
                  <a:gd name="T13" fmla="*/ 2 h 9"/>
                  <a:gd name="T14" fmla="*/ 7 w 16"/>
                  <a:gd name="T15" fmla="*/ 0 h 9"/>
                  <a:gd name="T16" fmla="*/ 9 w 16"/>
                  <a:gd name="T17" fmla="*/ 1 h 9"/>
                  <a:gd name="T18" fmla="*/ 11 w 16"/>
                  <a:gd name="T19" fmla="*/ 2 h 9"/>
                  <a:gd name="T20" fmla="*/ 16 w 16"/>
                  <a:gd name="T21" fmla="*/ 5 h 9"/>
                  <a:gd name="T22" fmla="*/ 15 w 16"/>
                  <a:gd name="T23" fmla="*/ 9 h 9"/>
                  <a:gd name="T24" fmla="*/ 15 w 16"/>
                  <a:gd name="T25" fmla="*/ 9 h 9"/>
                  <a:gd name="T26" fmla="*/ 14 w 16"/>
                  <a:gd name="T27" fmla="*/ 9 h 9"/>
                  <a:gd name="T28" fmla="*/ 9 w 16"/>
                  <a:gd name="T29" fmla="*/ 9 h 9"/>
                  <a:gd name="T30" fmla="*/ 3 w 16"/>
                  <a:gd name="T31" fmla="*/ 7 h 9"/>
                  <a:gd name="T32" fmla="*/ 9 w 16"/>
                  <a:gd name="T33" fmla="*/ 7 h 9"/>
                  <a:gd name="T34" fmla="*/ 9 w 16"/>
                  <a:gd name="T35" fmla="*/ 7 h 9"/>
                  <a:gd name="T36" fmla="*/ 14 w 16"/>
                  <a:gd name="T37" fmla="*/ 7 h 9"/>
                  <a:gd name="T38" fmla="*/ 14 w 16"/>
                  <a:gd name="T39" fmla="*/ 6 h 9"/>
                  <a:gd name="T40" fmla="*/ 11 w 16"/>
                  <a:gd name="T41" fmla="*/ 4 h 9"/>
                  <a:gd name="T42" fmla="*/ 9 w 16"/>
                  <a:gd name="T43" fmla="*/ 3 h 9"/>
                  <a:gd name="T44" fmla="*/ 9 w 16"/>
                  <a:gd name="T45" fmla="*/ 4 h 9"/>
                  <a:gd name="T46" fmla="*/ 9 w 16"/>
                  <a:gd name="T47" fmla="*/ 5 h 9"/>
                  <a:gd name="T48" fmla="*/ 9 w 16"/>
                  <a:gd name="T49" fmla="*/ 6 h 9"/>
                  <a:gd name="T50" fmla="*/ 7 w 16"/>
                  <a:gd name="T51" fmla="*/ 6 h 9"/>
                  <a:gd name="T52" fmla="*/ 6 w 16"/>
                  <a:gd name="T53" fmla="*/ 5 h 9"/>
                  <a:gd name="T54" fmla="*/ 5 w 16"/>
                  <a:gd name="T55" fmla="*/ 5 h 9"/>
                  <a:gd name="T56" fmla="*/ 3 w 16"/>
                  <a:gd name="T57" fmla="*/ 7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9"/>
                  <a:gd name="T89" fmla="*/ 16 w 16"/>
                  <a:gd name="T90" fmla="*/ 9 h 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9">
                    <a:moveTo>
                      <a:pt x="9" y="9"/>
                    </a:moveTo>
                    <a:cubicBezTo>
                      <a:pt x="9" y="9"/>
                      <a:pt x="9" y="9"/>
                      <a:pt x="9" y="9"/>
                    </a:cubicBezTo>
                    <a:cubicBezTo>
                      <a:pt x="7" y="9"/>
                      <a:pt x="4" y="9"/>
                      <a:pt x="2" y="9"/>
                    </a:cubicBezTo>
                    <a:cubicBezTo>
                      <a:pt x="0" y="9"/>
                      <a:pt x="0" y="9"/>
                      <a:pt x="0" y="9"/>
                    </a:cubicBezTo>
                    <a:cubicBezTo>
                      <a:pt x="1" y="7"/>
                      <a:pt x="1" y="7"/>
                      <a:pt x="1" y="7"/>
                    </a:cubicBezTo>
                    <a:cubicBezTo>
                      <a:pt x="2" y="4"/>
                      <a:pt x="3" y="3"/>
                      <a:pt x="6" y="2"/>
                    </a:cubicBezTo>
                    <a:cubicBezTo>
                      <a:pt x="7" y="2"/>
                      <a:pt x="7" y="2"/>
                      <a:pt x="7" y="2"/>
                    </a:cubicBezTo>
                    <a:cubicBezTo>
                      <a:pt x="7" y="0"/>
                      <a:pt x="7" y="0"/>
                      <a:pt x="7" y="0"/>
                    </a:cubicBezTo>
                    <a:cubicBezTo>
                      <a:pt x="9" y="1"/>
                      <a:pt x="9" y="1"/>
                      <a:pt x="9" y="1"/>
                    </a:cubicBezTo>
                    <a:cubicBezTo>
                      <a:pt x="9" y="2"/>
                      <a:pt x="10" y="2"/>
                      <a:pt x="11" y="2"/>
                    </a:cubicBezTo>
                    <a:cubicBezTo>
                      <a:pt x="13" y="3"/>
                      <a:pt x="15" y="3"/>
                      <a:pt x="16" y="5"/>
                    </a:cubicBezTo>
                    <a:cubicBezTo>
                      <a:pt x="16" y="6"/>
                      <a:pt x="16" y="7"/>
                      <a:pt x="15" y="9"/>
                    </a:cubicBezTo>
                    <a:cubicBezTo>
                      <a:pt x="15" y="9"/>
                      <a:pt x="15" y="9"/>
                      <a:pt x="15" y="9"/>
                    </a:cubicBezTo>
                    <a:cubicBezTo>
                      <a:pt x="14" y="9"/>
                      <a:pt x="14" y="9"/>
                      <a:pt x="14" y="9"/>
                    </a:cubicBezTo>
                    <a:cubicBezTo>
                      <a:pt x="13" y="9"/>
                      <a:pt x="11" y="9"/>
                      <a:pt x="9" y="9"/>
                    </a:cubicBezTo>
                    <a:close/>
                    <a:moveTo>
                      <a:pt x="3" y="7"/>
                    </a:moveTo>
                    <a:cubicBezTo>
                      <a:pt x="5" y="7"/>
                      <a:pt x="7" y="7"/>
                      <a:pt x="9" y="7"/>
                    </a:cubicBezTo>
                    <a:cubicBezTo>
                      <a:pt x="9" y="7"/>
                      <a:pt x="9" y="7"/>
                      <a:pt x="9" y="7"/>
                    </a:cubicBezTo>
                    <a:cubicBezTo>
                      <a:pt x="11" y="7"/>
                      <a:pt x="12" y="7"/>
                      <a:pt x="14" y="7"/>
                    </a:cubicBezTo>
                    <a:cubicBezTo>
                      <a:pt x="14" y="6"/>
                      <a:pt x="14" y="6"/>
                      <a:pt x="14" y="6"/>
                    </a:cubicBezTo>
                    <a:cubicBezTo>
                      <a:pt x="13" y="5"/>
                      <a:pt x="12" y="4"/>
                      <a:pt x="11" y="4"/>
                    </a:cubicBezTo>
                    <a:cubicBezTo>
                      <a:pt x="10" y="4"/>
                      <a:pt x="9" y="4"/>
                      <a:pt x="9" y="3"/>
                    </a:cubicBezTo>
                    <a:cubicBezTo>
                      <a:pt x="9" y="3"/>
                      <a:pt x="9" y="4"/>
                      <a:pt x="9" y="4"/>
                    </a:cubicBezTo>
                    <a:cubicBezTo>
                      <a:pt x="9" y="4"/>
                      <a:pt x="9" y="4"/>
                      <a:pt x="9" y="5"/>
                    </a:cubicBezTo>
                    <a:cubicBezTo>
                      <a:pt x="9" y="6"/>
                      <a:pt x="9" y="6"/>
                      <a:pt x="9" y="6"/>
                    </a:cubicBezTo>
                    <a:cubicBezTo>
                      <a:pt x="7" y="6"/>
                      <a:pt x="7" y="6"/>
                      <a:pt x="7" y="6"/>
                    </a:cubicBezTo>
                    <a:cubicBezTo>
                      <a:pt x="7" y="5"/>
                      <a:pt x="6" y="5"/>
                      <a:pt x="6" y="5"/>
                    </a:cubicBezTo>
                    <a:cubicBezTo>
                      <a:pt x="5" y="5"/>
                      <a:pt x="5" y="5"/>
                      <a:pt x="5" y="5"/>
                    </a:cubicBezTo>
                    <a:cubicBezTo>
                      <a:pt x="4" y="5"/>
                      <a:pt x="3" y="6"/>
                      <a:pt x="3"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8" name="Freeform 686"/>
              <p:cNvSpPr>
                <a:spLocks noChangeArrowheads="1"/>
              </p:cNvSpPr>
              <p:nvPr/>
            </p:nvSpPr>
            <p:spPr bwMode="auto">
              <a:xfrm>
                <a:off x="4749800" y="2033588"/>
                <a:ext cx="61913" cy="49212"/>
              </a:xfrm>
              <a:custGeom>
                <a:avLst/>
                <a:gdLst>
                  <a:gd name="T0" fmla="*/ 7 w 23"/>
                  <a:gd name="T1" fmla="*/ 15 h 18"/>
                  <a:gd name="T2" fmla="*/ 4 w 23"/>
                  <a:gd name="T3" fmla="*/ 10 h 18"/>
                  <a:gd name="T4" fmla="*/ 0 w 23"/>
                  <a:gd name="T5" fmla="*/ 2 h 18"/>
                  <a:gd name="T6" fmla="*/ 5 w 23"/>
                  <a:gd name="T7" fmla="*/ 1 h 18"/>
                  <a:gd name="T8" fmla="*/ 13 w 23"/>
                  <a:gd name="T9" fmla="*/ 2 h 18"/>
                  <a:gd name="T10" fmla="*/ 16 w 23"/>
                  <a:gd name="T11" fmla="*/ 1 h 18"/>
                  <a:gd name="T12" fmla="*/ 18 w 23"/>
                  <a:gd name="T13" fmla="*/ 3 h 18"/>
                  <a:gd name="T14" fmla="*/ 23 w 23"/>
                  <a:gd name="T15" fmla="*/ 6 h 18"/>
                  <a:gd name="T16" fmla="*/ 23 w 23"/>
                  <a:gd name="T17" fmla="*/ 9 h 18"/>
                  <a:gd name="T18" fmla="*/ 20 w 23"/>
                  <a:gd name="T19" fmla="*/ 16 h 18"/>
                  <a:gd name="T20" fmla="*/ 16 w 23"/>
                  <a:gd name="T21" fmla="*/ 18 h 18"/>
                  <a:gd name="T22" fmla="*/ 10 w 23"/>
                  <a:gd name="T23" fmla="*/ 18 h 18"/>
                  <a:gd name="T24" fmla="*/ 7 w 23"/>
                  <a:gd name="T25" fmla="*/ 15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18"/>
                  <a:gd name="T41" fmla="*/ 23 w 23"/>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18">
                    <a:moveTo>
                      <a:pt x="7" y="15"/>
                    </a:moveTo>
                    <a:cubicBezTo>
                      <a:pt x="9" y="11"/>
                      <a:pt x="6" y="11"/>
                      <a:pt x="4" y="10"/>
                    </a:cubicBezTo>
                    <a:cubicBezTo>
                      <a:pt x="0" y="8"/>
                      <a:pt x="1" y="6"/>
                      <a:pt x="0" y="2"/>
                    </a:cubicBezTo>
                    <a:cubicBezTo>
                      <a:pt x="2" y="4"/>
                      <a:pt x="3" y="1"/>
                      <a:pt x="5" y="1"/>
                    </a:cubicBezTo>
                    <a:cubicBezTo>
                      <a:pt x="7" y="0"/>
                      <a:pt x="11" y="1"/>
                      <a:pt x="13" y="2"/>
                    </a:cubicBezTo>
                    <a:cubicBezTo>
                      <a:pt x="14" y="2"/>
                      <a:pt x="15" y="0"/>
                      <a:pt x="16" y="1"/>
                    </a:cubicBezTo>
                    <a:cubicBezTo>
                      <a:pt x="17" y="1"/>
                      <a:pt x="16" y="3"/>
                      <a:pt x="18" y="3"/>
                    </a:cubicBezTo>
                    <a:cubicBezTo>
                      <a:pt x="20" y="3"/>
                      <a:pt x="21" y="6"/>
                      <a:pt x="23" y="6"/>
                    </a:cubicBezTo>
                    <a:cubicBezTo>
                      <a:pt x="22" y="8"/>
                      <a:pt x="22" y="8"/>
                      <a:pt x="23" y="9"/>
                    </a:cubicBezTo>
                    <a:cubicBezTo>
                      <a:pt x="22" y="11"/>
                      <a:pt x="17" y="12"/>
                      <a:pt x="20" y="16"/>
                    </a:cubicBezTo>
                    <a:cubicBezTo>
                      <a:pt x="18" y="16"/>
                      <a:pt x="16" y="15"/>
                      <a:pt x="16" y="18"/>
                    </a:cubicBezTo>
                    <a:cubicBezTo>
                      <a:pt x="14" y="18"/>
                      <a:pt x="12" y="18"/>
                      <a:pt x="10" y="18"/>
                    </a:cubicBezTo>
                    <a:cubicBezTo>
                      <a:pt x="10" y="18"/>
                      <a:pt x="8" y="15"/>
                      <a:pt x="7" y="1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89" name="Freeform 687"/>
              <p:cNvSpPr>
                <a:spLocks noEditPoints="1" noChangeArrowheads="1"/>
              </p:cNvSpPr>
              <p:nvPr/>
            </p:nvSpPr>
            <p:spPr bwMode="auto">
              <a:xfrm>
                <a:off x="4743450" y="2030413"/>
                <a:ext cx="74613" cy="55562"/>
              </a:xfrm>
              <a:custGeom>
                <a:avLst/>
                <a:gdLst>
                  <a:gd name="T0" fmla="*/ 12 w 27"/>
                  <a:gd name="T1" fmla="*/ 20 h 20"/>
                  <a:gd name="T2" fmla="*/ 9 w 27"/>
                  <a:gd name="T3" fmla="*/ 17 h 20"/>
                  <a:gd name="T4" fmla="*/ 8 w 27"/>
                  <a:gd name="T5" fmla="*/ 15 h 20"/>
                  <a:gd name="T6" fmla="*/ 7 w 27"/>
                  <a:gd name="T7" fmla="*/ 12 h 20"/>
                  <a:gd name="T8" fmla="*/ 1 w 27"/>
                  <a:gd name="T9" fmla="*/ 6 h 20"/>
                  <a:gd name="T10" fmla="*/ 0 w 27"/>
                  <a:gd name="T11" fmla="*/ 1 h 20"/>
                  <a:gd name="T12" fmla="*/ 3 w 27"/>
                  <a:gd name="T13" fmla="*/ 3 h 20"/>
                  <a:gd name="T14" fmla="*/ 7 w 27"/>
                  <a:gd name="T15" fmla="*/ 1 h 20"/>
                  <a:gd name="T16" fmla="*/ 16 w 27"/>
                  <a:gd name="T17" fmla="*/ 1 h 20"/>
                  <a:gd name="T18" fmla="*/ 18 w 27"/>
                  <a:gd name="T19" fmla="*/ 1 h 20"/>
                  <a:gd name="T20" fmla="*/ 20 w 27"/>
                  <a:gd name="T21" fmla="*/ 3 h 20"/>
                  <a:gd name="T22" fmla="*/ 26 w 27"/>
                  <a:gd name="T23" fmla="*/ 7 h 20"/>
                  <a:gd name="T24" fmla="*/ 26 w 27"/>
                  <a:gd name="T25" fmla="*/ 8 h 20"/>
                  <a:gd name="T26" fmla="*/ 27 w 27"/>
                  <a:gd name="T27" fmla="*/ 9 h 20"/>
                  <a:gd name="T28" fmla="*/ 24 w 27"/>
                  <a:gd name="T29" fmla="*/ 13 h 20"/>
                  <a:gd name="T30" fmla="*/ 24 w 27"/>
                  <a:gd name="T31" fmla="*/ 20 h 20"/>
                  <a:gd name="T32" fmla="*/ 19 w 27"/>
                  <a:gd name="T33" fmla="*/ 18 h 20"/>
                  <a:gd name="T34" fmla="*/ 19 w 27"/>
                  <a:gd name="T35" fmla="*/ 19 h 20"/>
                  <a:gd name="T36" fmla="*/ 16 w 27"/>
                  <a:gd name="T37" fmla="*/ 20 h 20"/>
                  <a:gd name="T38" fmla="*/ 13 w 27"/>
                  <a:gd name="T39" fmla="*/ 18 h 20"/>
                  <a:gd name="T40" fmla="*/ 16 w 27"/>
                  <a:gd name="T41" fmla="*/ 18 h 20"/>
                  <a:gd name="T42" fmla="*/ 18 w 27"/>
                  <a:gd name="T43" fmla="*/ 17 h 20"/>
                  <a:gd name="T44" fmla="*/ 22 w 27"/>
                  <a:gd name="T45" fmla="*/ 11 h 20"/>
                  <a:gd name="T46" fmla="*/ 23 w 27"/>
                  <a:gd name="T47" fmla="*/ 9 h 20"/>
                  <a:gd name="T48" fmla="*/ 22 w 27"/>
                  <a:gd name="T49" fmla="*/ 6 h 20"/>
                  <a:gd name="T50" fmla="*/ 18 w 27"/>
                  <a:gd name="T51" fmla="*/ 3 h 20"/>
                  <a:gd name="T52" fmla="*/ 17 w 27"/>
                  <a:gd name="T53" fmla="*/ 3 h 20"/>
                  <a:gd name="T54" fmla="*/ 7 w 27"/>
                  <a:gd name="T55" fmla="*/ 3 h 20"/>
                  <a:gd name="T56" fmla="*/ 3 w 27"/>
                  <a:gd name="T57" fmla="*/ 5 h 20"/>
                  <a:gd name="T58" fmla="*/ 6 w 27"/>
                  <a:gd name="T59" fmla="*/ 10 h 20"/>
                  <a:gd name="T60" fmla="*/ 11 w 27"/>
                  <a:gd name="T61" fmla="*/ 12 h 20"/>
                  <a:gd name="T62" fmla="*/ 12 w 27"/>
                  <a:gd name="T63" fmla="*/ 17 h 20"/>
                  <a:gd name="T64" fmla="*/ 13 w 27"/>
                  <a:gd name="T65" fmla="*/ 18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0"/>
                  <a:gd name="T101" fmla="*/ 27 w 27"/>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0">
                    <a:moveTo>
                      <a:pt x="13" y="20"/>
                    </a:moveTo>
                    <a:cubicBezTo>
                      <a:pt x="13" y="20"/>
                      <a:pt x="12" y="20"/>
                      <a:pt x="12" y="20"/>
                    </a:cubicBezTo>
                    <a:cubicBezTo>
                      <a:pt x="11" y="20"/>
                      <a:pt x="11" y="19"/>
                      <a:pt x="10" y="18"/>
                    </a:cubicBezTo>
                    <a:cubicBezTo>
                      <a:pt x="10" y="18"/>
                      <a:pt x="9" y="17"/>
                      <a:pt x="9" y="17"/>
                    </a:cubicBezTo>
                    <a:cubicBezTo>
                      <a:pt x="8" y="16"/>
                      <a:pt x="8" y="16"/>
                      <a:pt x="8" y="16"/>
                    </a:cubicBezTo>
                    <a:cubicBezTo>
                      <a:pt x="8" y="15"/>
                      <a:pt x="8" y="15"/>
                      <a:pt x="8" y="15"/>
                    </a:cubicBezTo>
                    <a:cubicBezTo>
                      <a:pt x="9" y="14"/>
                      <a:pt x="9" y="13"/>
                      <a:pt x="9" y="13"/>
                    </a:cubicBezTo>
                    <a:cubicBezTo>
                      <a:pt x="9" y="13"/>
                      <a:pt x="8" y="13"/>
                      <a:pt x="7" y="12"/>
                    </a:cubicBezTo>
                    <a:cubicBezTo>
                      <a:pt x="6" y="12"/>
                      <a:pt x="6" y="12"/>
                      <a:pt x="5" y="12"/>
                    </a:cubicBezTo>
                    <a:cubicBezTo>
                      <a:pt x="2" y="10"/>
                      <a:pt x="2" y="8"/>
                      <a:pt x="1" y="6"/>
                    </a:cubicBezTo>
                    <a:cubicBezTo>
                      <a:pt x="1" y="5"/>
                      <a:pt x="1" y="4"/>
                      <a:pt x="1" y="4"/>
                    </a:cubicBezTo>
                    <a:cubicBezTo>
                      <a:pt x="0" y="1"/>
                      <a:pt x="0" y="1"/>
                      <a:pt x="0" y="1"/>
                    </a:cubicBezTo>
                    <a:cubicBezTo>
                      <a:pt x="2" y="3"/>
                      <a:pt x="2" y="3"/>
                      <a:pt x="2" y="3"/>
                    </a:cubicBezTo>
                    <a:cubicBezTo>
                      <a:pt x="3" y="3"/>
                      <a:pt x="3" y="3"/>
                      <a:pt x="3" y="3"/>
                    </a:cubicBezTo>
                    <a:cubicBezTo>
                      <a:pt x="3" y="3"/>
                      <a:pt x="4" y="2"/>
                      <a:pt x="4" y="2"/>
                    </a:cubicBezTo>
                    <a:cubicBezTo>
                      <a:pt x="5" y="2"/>
                      <a:pt x="6" y="1"/>
                      <a:pt x="7" y="1"/>
                    </a:cubicBezTo>
                    <a:cubicBezTo>
                      <a:pt x="9" y="0"/>
                      <a:pt x="12" y="1"/>
                      <a:pt x="15" y="2"/>
                    </a:cubicBezTo>
                    <a:cubicBezTo>
                      <a:pt x="15" y="2"/>
                      <a:pt x="16" y="1"/>
                      <a:pt x="16" y="1"/>
                    </a:cubicBezTo>
                    <a:cubicBezTo>
                      <a:pt x="16" y="1"/>
                      <a:pt x="17" y="1"/>
                      <a:pt x="18" y="1"/>
                    </a:cubicBezTo>
                    <a:cubicBezTo>
                      <a:pt x="18" y="1"/>
                      <a:pt x="18" y="1"/>
                      <a:pt x="18" y="1"/>
                    </a:cubicBezTo>
                    <a:cubicBezTo>
                      <a:pt x="19" y="1"/>
                      <a:pt x="19" y="2"/>
                      <a:pt x="19" y="2"/>
                    </a:cubicBezTo>
                    <a:cubicBezTo>
                      <a:pt x="20" y="3"/>
                      <a:pt x="20" y="3"/>
                      <a:pt x="20" y="3"/>
                    </a:cubicBezTo>
                    <a:cubicBezTo>
                      <a:pt x="21" y="3"/>
                      <a:pt x="23" y="4"/>
                      <a:pt x="24" y="5"/>
                    </a:cubicBezTo>
                    <a:cubicBezTo>
                      <a:pt x="24" y="6"/>
                      <a:pt x="25" y="6"/>
                      <a:pt x="26" y="7"/>
                    </a:cubicBezTo>
                    <a:cubicBezTo>
                      <a:pt x="27" y="7"/>
                      <a:pt x="27" y="7"/>
                      <a:pt x="27" y="7"/>
                    </a:cubicBezTo>
                    <a:cubicBezTo>
                      <a:pt x="26" y="8"/>
                      <a:pt x="26" y="8"/>
                      <a:pt x="26" y="8"/>
                    </a:cubicBezTo>
                    <a:cubicBezTo>
                      <a:pt x="26" y="8"/>
                      <a:pt x="26" y="8"/>
                      <a:pt x="26" y="8"/>
                    </a:cubicBezTo>
                    <a:cubicBezTo>
                      <a:pt x="27" y="9"/>
                      <a:pt x="27" y="9"/>
                      <a:pt x="27" y="9"/>
                    </a:cubicBezTo>
                    <a:cubicBezTo>
                      <a:pt x="26" y="10"/>
                      <a:pt x="26" y="10"/>
                      <a:pt x="26" y="10"/>
                    </a:cubicBezTo>
                    <a:cubicBezTo>
                      <a:pt x="26" y="11"/>
                      <a:pt x="25" y="12"/>
                      <a:pt x="24" y="13"/>
                    </a:cubicBezTo>
                    <a:cubicBezTo>
                      <a:pt x="22" y="14"/>
                      <a:pt x="21" y="15"/>
                      <a:pt x="22" y="17"/>
                    </a:cubicBezTo>
                    <a:cubicBezTo>
                      <a:pt x="24" y="20"/>
                      <a:pt x="24" y="20"/>
                      <a:pt x="24" y="20"/>
                    </a:cubicBezTo>
                    <a:cubicBezTo>
                      <a:pt x="21" y="18"/>
                      <a:pt x="21" y="18"/>
                      <a:pt x="21" y="18"/>
                    </a:cubicBezTo>
                    <a:cubicBezTo>
                      <a:pt x="20" y="18"/>
                      <a:pt x="19" y="18"/>
                      <a:pt x="19" y="18"/>
                    </a:cubicBezTo>
                    <a:cubicBezTo>
                      <a:pt x="19" y="18"/>
                      <a:pt x="19" y="18"/>
                      <a:pt x="19" y="19"/>
                    </a:cubicBezTo>
                    <a:cubicBezTo>
                      <a:pt x="19" y="19"/>
                      <a:pt x="19" y="19"/>
                      <a:pt x="19" y="19"/>
                    </a:cubicBezTo>
                    <a:cubicBezTo>
                      <a:pt x="18" y="20"/>
                      <a:pt x="18" y="20"/>
                      <a:pt x="18" y="20"/>
                    </a:cubicBezTo>
                    <a:cubicBezTo>
                      <a:pt x="17" y="20"/>
                      <a:pt x="17" y="20"/>
                      <a:pt x="16" y="20"/>
                    </a:cubicBezTo>
                    <a:cubicBezTo>
                      <a:pt x="15" y="20"/>
                      <a:pt x="14" y="20"/>
                      <a:pt x="13" y="20"/>
                    </a:cubicBezTo>
                    <a:close/>
                    <a:moveTo>
                      <a:pt x="13" y="18"/>
                    </a:moveTo>
                    <a:cubicBezTo>
                      <a:pt x="13" y="18"/>
                      <a:pt x="13" y="18"/>
                      <a:pt x="13" y="18"/>
                    </a:cubicBezTo>
                    <a:cubicBezTo>
                      <a:pt x="14" y="18"/>
                      <a:pt x="15" y="18"/>
                      <a:pt x="16" y="18"/>
                    </a:cubicBezTo>
                    <a:cubicBezTo>
                      <a:pt x="16" y="18"/>
                      <a:pt x="17" y="18"/>
                      <a:pt x="17" y="18"/>
                    </a:cubicBezTo>
                    <a:cubicBezTo>
                      <a:pt x="17" y="17"/>
                      <a:pt x="17" y="17"/>
                      <a:pt x="18" y="17"/>
                    </a:cubicBezTo>
                    <a:cubicBezTo>
                      <a:pt x="18" y="16"/>
                      <a:pt x="19" y="16"/>
                      <a:pt x="20" y="16"/>
                    </a:cubicBezTo>
                    <a:cubicBezTo>
                      <a:pt x="19" y="13"/>
                      <a:pt x="21" y="12"/>
                      <a:pt x="22" y="11"/>
                    </a:cubicBezTo>
                    <a:cubicBezTo>
                      <a:pt x="23" y="11"/>
                      <a:pt x="24" y="10"/>
                      <a:pt x="24" y="10"/>
                    </a:cubicBezTo>
                    <a:cubicBezTo>
                      <a:pt x="24" y="10"/>
                      <a:pt x="23" y="9"/>
                      <a:pt x="23" y="9"/>
                    </a:cubicBezTo>
                    <a:cubicBezTo>
                      <a:pt x="23" y="8"/>
                      <a:pt x="23" y="8"/>
                      <a:pt x="24" y="8"/>
                    </a:cubicBezTo>
                    <a:cubicBezTo>
                      <a:pt x="23" y="7"/>
                      <a:pt x="23" y="7"/>
                      <a:pt x="22" y="6"/>
                    </a:cubicBezTo>
                    <a:cubicBezTo>
                      <a:pt x="21" y="6"/>
                      <a:pt x="21" y="5"/>
                      <a:pt x="20" y="5"/>
                    </a:cubicBezTo>
                    <a:cubicBezTo>
                      <a:pt x="18" y="5"/>
                      <a:pt x="18" y="3"/>
                      <a:pt x="18" y="3"/>
                    </a:cubicBezTo>
                    <a:cubicBezTo>
                      <a:pt x="18" y="3"/>
                      <a:pt x="18" y="3"/>
                      <a:pt x="17" y="3"/>
                    </a:cubicBezTo>
                    <a:cubicBezTo>
                      <a:pt x="18" y="3"/>
                      <a:pt x="17" y="3"/>
                      <a:pt x="17" y="3"/>
                    </a:cubicBezTo>
                    <a:cubicBezTo>
                      <a:pt x="16" y="3"/>
                      <a:pt x="15" y="4"/>
                      <a:pt x="14" y="4"/>
                    </a:cubicBezTo>
                    <a:cubicBezTo>
                      <a:pt x="12" y="3"/>
                      <a:pt x="9" y="2"/>
                      <a:pt x="7" y="3"/>
                    </a:cubicBezTo>
                    <a:cubicBezTo>
                      <a:pt x="7" y="3"/>
                      <a:pt x="6" y="3"/>
                      <a:pt x="5" y="4"/>
                    </a:cubicBezTo>
                    <a:cubicBezTo>
                      <a:pt x="5" y="4"/>
                      <a:pt x="4" y="5"/>
                      <a:pt x="3" y="5"/>
                    </a:cubicBezTo>
                    <a:cubicBezTo>
                      <a:pt x="3" y="5"/>
                      <a:pt x="3" y="5"/>
                      <a:pt x="3" y="5"/>
                    </a:cubicBezTo>
                    <a:cubicBezTo>
                      <a:pt x="4" y="8"/>
                      <a:pt x="4" y="9"/>
                      <a:pt x="6" y="10"/>
                    </a:cubicBezTo>
                    <a:cubicBezTo>
                      <a:pt x="7" y="10"/>
                      <a:pt x="7" y="10"/>
                      <a:pt x="8" y="10"/>
                    </a:cubicBezTo>
                    <a:cubicBezTo>
                      <a:pt x="9" y="11"/>
                      <a:pt x="10" y="11"/>
                      <a:pt x="11" y="12"/>
                    </a:cubicBezTo>
                    <a:cubicBezTo>
                      <a:pt x="11" y="13"/>
                      <a:pt x="11" y="14"/>
                      <a:pt x="10" y="15"/>
                    </a:cubicBezTo>
                    <a:cubicBezTo>
                      <a:pt x="11" y="16"/>
                      <a:pt x="11" y="16"/>
                      <a:pt x="12" y="17"/>
                    </a:cubicBezTo>
                    <a:cubicBezTo>
                      <a:pt x="12" y="17"/>
                      <a:pt x="13" y="18"/>
                      <a:pt x="13" y="18"/>
                    </a:cubicBezTo>
                    <a:cubicBezTo>
                      <a:pt x="13" y="18"/>
                      <a:pt x="13" y="18"/>
                      <a:pt x="13"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0" name="Freeform 688"/>
              <p:cNvSpPr>
                <a:spLocks noChangeArrowheads="1"/>
              </p:cNvSpPr>
              <p:nvPr/>
            </p:nvSpPr>
            <p:spPr bwMode="auto">
              <a:xfrm>
                <a:off x="4770438" y="2025650"/>
                <a:ext cx="107950" cy="106363"/>
              </a:xfrm>
              <a:custGeom>
                <a:avLst/>
                <a:gdLst>
                  <a:gd name="T0" fmla="*/ 2 w 39"/>
                  <a:gd name="T1" fmla="*/ 33 h 39"/>
                  <a:gd name="T2" fmla="*/ 3 w 39"/>
                  <a:gd name="T3" fmla="*/ 27 h 39"/>
                  <a:gd name="T4" fmla="*/ 2 w 39"/>
                  <a:gd name="T5" fmla="*/ 18 h 39"/>
                  <a:gd name="T6" fmla="*/ 8 w 39"/>
                  <a:gd name="T7" fmla="*/ 18 h 39"/>
                  <a:gd name="T8" fmla="*/ 12 w 39"/>
                  <a:gd name="T9" fmla="*/ 17 h 39"/>
                  <a:gd name="T10" fmla="*/ 15 w 39"/>
                  <a:gd name="T11" fmla="*/ 9 h 39"/>
                  <a:gd name="T12" fmla="*/ 26 w 39"/>
                  <a:gd name="T13" fmla="*/ 6 h 39"/>
                  <a:gd name="T14" fmla="*/ 32 w 39"/>
                  <a:gd name="T15" fmla="*/ 10 h 39"/>
                  <a:gd name="T16" fmla="*/ 33 w 39"/>
                  <a:gd name="T17" fmla="*/ 15 h 39"/>
                  <a:gd name="T18" fmla="*/ 36 w 39"/>
                  <a:gd name="T19" fmla="*/ 19 h 39"/>
                  <a:gd name="T20" fmla="*/ 37 w 39"/>
                  <a:gd name="T21" fmla="*/ 23 h 39"/>
                  <a:gd name="T22" fmla="*/ 33 w 39"/>
                  <a:gd name="T23" fmla="*/ 24 h 39"/>
                  <a:gd name="T24" fmla="*/ 35 w 39"/>
                  <a:gd name="T25" fmla="*/ 30 h 39"/>
                  <a:gd name="T26" fmla="*/ 25 w 39"/>
                  <a:gd name="T27" fmla="*/ 33 h 39"/>
                  <a:gd name="T28" fmla="*/ 16 w 39"/>
                  <a:gd name="T29" fmla="*/ 32 h 39"/>
                  <a:gd name="T30" fmla="*/ 2 w 39"/>
                  <a:gd name="T31" fmla="*/ 33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39"/>
                  <a:gd name="T50" fmla="*/ 39 w 39"/>
                  <a:gd name="T51" fmla="*/ 39 h 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39">
                    <a:moveTo>
                      <a:pt x="2" y="33"/>
                    </a:moveTo>
                    <a:cubicBezTo>
                      <a:pt x="3" y="30"/>
                      <a:pt x="0" y="30"/>
                      <a:pt x="3" y="27"/>
                    </a:cubicBezTo>
                    <a:cubicBezTo>
                      <a:pt x="4" y="25"/>
                      <a:pt x="2" y="20"/>
                      <a:pt x="2" y="18"/>
                    </a:cubicBezTo>
                    <a:cubicBezTo>
                      <a:pt x="4" y="18"/>
                      <a:pt x="6" y="18"/>
                      <a:pt x="8" y="18"/>
                    </a:cubicBezTo>
                    <a:cubicBezTo>
                      <a:pt x="8" y="16"/>
                      <a:pt x="10" y="16"/>
                      <a:pt x="12" y="17"/>
                    </a:cubicBezTo>
                    <a:cubicBezTo>
                      <a:pt x="9" y="12"/>
                      <a:pt x="14" y="12"/>
                      <a:pt x="15" y="9"/>
                    </a:cubicBezTo>
                    <a:cubicBezTo>
                      <a:pt x="11" y="7"/>
                      <a:pt x="27" y="0"/>
                      <a:pt x="26" y="6"/>
                    </a:cubicBezTo>
                    <a:cubicBezTo>
                      <a:pt x="30" y="4"/>
                      <a:pt x="31" y="7"/>
                      <a:pt x="32" y="10"/>
                    </a:cubicBezTo>
                    <a:cubicBezTo>
                      <a:pt x="33" y="12"/>
                      <a:pt x="31" y="12"/>
                      <a:pt x="33" y="15"/>
                    </a:cubicBezTo>
                    <a:cubicBezTo>
                      <a:pt x="34" y="16"/>
                      <a:pt x="35" y="19"/>
                      <a:pt x="36" y="19"/>
                    </a:cubicBezTo>
                    <a:cubicBezTo>
                      <a:pt x="39" y="19"/>
                      <a:pt x="39" y="22"/>
                      <a:pt x="37" y="23"/>
                    </a:cubicBezTo>
                    <a:cubicBezTo>
                      <a:pt x="36" y="23"/>
                      <a:pt x="32" y="22"/>
                      <a:pt x="33" y="24"/>
                    </a:cubicBezTo>
                    <a:cubicBezTo>
                      <a:pt x="35" y="26"/>
                      <a:pt x="35" y="28"/>
                      <a:pt x="35" y="30"/>
                    </a:cubicBezTo>
                    <a:cubicBezTo>
                      <a:pt x="31" y="30"/>
                      <a:pt x="28" y="39"/>
                      <a:pt x="25" y="33"/>
                    </a:cubicBezTo>
                    <a:cubicBezTo>
                      <a:pt x="23" y="37"/>
                      <a:pt x="18" y="33"/>
                      <a:pt x="16" y="32"/>
                    </a:cubicBezTo>
                    <a:cubicBezTo>
                      <a:pt x="10" y="31"/>
                      <a:pt x="7" y="32"/>
                      <a:pt x="2" y="3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1" name="Freeform 689"/>
              <p:cNvSpPr>
                <a:spLocks noEditPoints="1" noChangeArrowheads="1"/>
              </p:cNvSpPr>
              <p:nvPr/>
            </p:nvSpPr>
            <p:spPr bwMode="auto">
              <a:xfrm>
                <a:off x="4770438" y="2030413"/>
                <a:ext cx="109537" cy="93662"/>
              </a:xfrm>
              <a:custGeom>
                <a:avLst/>
                <a:gdLst>
                  <a:gd name="T0" fmla="*/ 24 w 40"/>
                  <a:gd name="T1" fmla="*/ 33 h 34"/>
                  <a:gd name="T2" fmla="*/ 17 w 40"/>
                  <a:gd name="T3" fmla="*/ 32 h 34"/>
                  <a:gd name="T4" fmla="*/ 5 w 40"/>
                  <a:gd name="T5" fmla="*/ 31 h 34"/>
                  <a:gd name="T6" fmla="*/ 0 w 40"/>
                  <a:gd name="T7" fmla="*/ 33 h 34"/>
                  <a:gd name="T8" fmla="*/ 1 w 40"/>
                  <a:gd name="T9" fmla="*/ 28 h 34"/>
                  <a:gd name="T10" fmla="*/ 2 w 40"/>
                  <a:gd name="T11" fmla="*/ 18 h 34"/>
                  <a:gd name="T12" fmla="*/ 1 w 40"/>
                  <a:gd name="T13" fmla="*/ 15 h 34"/>
                  <a:gd name="T14" fmla="*/ 7 w 40"/>
                  <a:gd name="T15" fmla="*/ 15 h 34"/>
                  <a:gd name="T16" fmla="*/ 10 w 40"/>
                  <a:gd name="T17" fmla="*/ 13 h 34"/>
                  <a:gd name="T18" fmla="*/ 14 w 40"/>
                  <a:gd name="T19" fmla="*/ 7 h 34"/>
                  <a:gd name="T20" fmla="*/ 23 w 40"/>
                  <a:gd name="T21" fmla="*/ 0 h 34"/>
                  <a:gd name="T22" fmla="*/ 27 w 40"/>
                  <a:gd name="T23" fmla="*/ 3 h 34"/>
                  <a:gd name="T24" fmla="*/ 33 w 40"/>
                  <a:gd name="T25" fmla="*/ 8 h 34"/>
                  <a:gd name="T26" fmla="*/ 34 w 40"/>
                  <a:gd name="T27" fmla="*/ 12 h 34"/>
                  <a:gd name="T28" fmla="*/ 39 w 40"/>
                  <a:gd name="T29" fmla="*/ 18 h 34"/>
                  <a:gd name="T30" fmla="*/ 37 w 40"/>
                  <a:gd name="T31" fmla="*/ 22 h 34"/>
                  <a:gd name="T32" fmla="*/ 36 w 40"/>
                  <a:gd name="T33" fmla="*/ 22 h 34"/>
                  <a:gd name="T34" fmla="*/ 36 w 40"/>
                  <a:gd name="T35" fmla="*/ 26 h 34"/>
                  <a:gd name="T36" fmla="*/ 36 w 40"/>
                  <a:gd name="T37" fmla="*/ 29 h 34"/>
                  <a:gd name="T38" fmla="*/ 32 w 40"/>
                  <a:gd name="T39" fmla="*/ 31 h 34"/>
                  <a:gd name="T40" fmla="*/ 24 w 40"/>
                  <a:gd name="T41" fmla="*/ 29 h 34"/>
                  <a:gd name="T42" fmla="*/ 27 w 40"/>
                  <a:gd name="T43" fmla="*/ 32 h 34"/>
                  <a:gd name="T44" fmla="*/ 34 w 40"/>
                  <a:gd name="T45" fmla="*/ 27 h 34"/>
                  <a:gd name="T46" fmla="*/ 33 w 40"/>
                  <a:gd name="T47" fmla="*/ 23 h 34"/>
                  <a:gd name="T48" fmla="*/ 34 w 40"/>
                  <a:gd name="T49" fmla="*/ 20 h 34"/>
                  <a:gd name="T50" fmla="*/ 36 w 40"/>
                  <a:gd name="T51" fmla="*/ 20 h 34"/>
                  <a:gd name="T52" fmla="*/ 36 w 40"/>
                  <a:gd name="T53" fmla="*/ 18 h 34"/>
                  <a:gd name="T54" fmla="*/ 32 w 40"/>
                  <a:gd name="T55" fmla="*/ 13 h 34"/>
                  <a:gd name="T56" fmla="*/ 31 w 40"/>
                  <a:gd name="T57" fmla="*/ 8 h 34"/>
                  <a:gd name="T58" fmla="*/ 26 w 40"/>
                  <a:gd name="T59" fmla="*/ 5 h 34"/>
                  <a:gd name="T60" fmla="*/ 25 w 40"/>
                  <a:gd name="T61" fmla="*/ 4 h 34"/>
                  <a:gd name="T62" fmla="*/ 23 w 40"/>
                  <a:gd name="T63" fmla="*/ 2 h 34"/>
                  <a:gd name="T64" fmla="*/ 16 w 40"/>
                  <a:gd name="T65" fmla="*/ 6 h 34"/>
                  <a:gd name="T66" fmla="*/ 16 w 40"/>
                  <a:gd name="T67" fmla="*/ 7 h 34"/>
                  <a:gd name="T68" fmla="*/ 12 w 40"/>
                  <a:gd name="T69" fmla="*/ 14 h 34"/>
                  <a:gd name="T70" fmla="*/ 11 w 40"/>
                  <a:gd name="T71" fmla="*/ 16 h 34"/>
                  <a:gd name="T72" fmla="*/ 9 w 40"/>
                  <a:gd name="T73" fmla="*/ 16 h 34"/>
                  <a:gd name="T74" fmla="*/ 8 w 40"/>
                  <a:gd name="T75" fmla="*/ 17 h 34"/>
                  <a:gd name="T76" fmla="*/ 4 w 40"/>
                  <a:gd name="T77" fmla="*/ 18 h 34"/>
                  <a:gd name="T78" fmla="*/ 3 w 40"/>
                  <a:gd name="T79" fmla="*/ 28 h 34"/>
                  <a:gd name="T80" fmla="*/ 5 w 40"/>
                  <a:gd name="T81" fmla="*/ 30 h 34"/>
                  <a:gd name="T82" fmla="*/ 16 w 40"/>
                  <a:gd name="T83" fmla="*/ 29 h 34"/>
                  <a:gd name="T84" fmla="*/ 22 w 40"/>
                  <a:gd name="T85" fmla="*/ 32 h 34"/>
                  <a:gd name="T86" fmla="*/ 24 w 40"/>
                  <a:gd name="T87" fmla="*/ 29 h 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
                  <a:gd name="T133" fmla="*/ 0 h 34"/>
                  <a:gd name="T134" fmla="*/ 40 w 40"/>
                  <a:gd name="T135" fmla="*/ 34 h 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 h="34">
                    <a:moveTo>
                      <a:pt x="27" y="34"/>
                    </a:moveTo>
                    <a:cubicBezTo>
                      <a:pt x="26" y="34"/>
                      <a:pt x="25" y="34"/>
                      <a:pt x="24" y="33"/>
                    </a:cubicBezTo>
                    <a:cubicBezTo>
                      <a:pt x="24" y="33"/>
                      <a:pt x="23" y="34"/>
                      <a:pt x="22" y="34"/>
                    </a:cubicBezTo>
                    <a:cubicBezTo>
                      <a:pt x="21" y="34"/>
                      <a:pt x="19" y="33"/>
                      <a:pt x="17" y="32"/>
                    </a:cubicBezTo>
                    <a:cubicBezTo>
                      <a:pt x="17" y="32"/>
                      <a:pt x="16" y="31"/>
                      <a:pt x="15" y="31"/>
                    </a:cubicBezTo>
                    <a:cubicBezTo>
                      <a:pt x="12" y="30"/>
                      <a:pt x="9" y="31"/>
                      <a:pt x="5" y="31"/>
                    </a:cubicBezTo>
                    <a:cubicBezTo>
                      <a:pt x="4" y="32"/>
                      <a:pt x="3" y="32"/>
                      <a:pt x="2" y="32"/>
                    </a:cubicBezTo>
                    <a:cubicBezTo>
                      <a:pt x="0" y="33"/>
                      <a:pt x="0" y="33"/>
                      <a:pt x="0" y="33"/>
                    </a:cubicBezTo>
                    <a:cubicBezTo>
                      <a:pt x="1" y="31"/>
                      <a:pt x="1" y="31"/>
                      <a:pt x="1" y="31"/>
                    </a:cubicBezTo>
                    <a:cubicBezTo>
                      <a:pt x="1" y="30"/>
                      <a:pt x="1" y="29"/>
                      <a:pt x="1" y="28"/>
                    </a:cubicBezTo>
                    <a:cubicBezTo>
                      <a:pt x="0" y="27"/>
                      <a:pt x="0" y="26"/>
                      <a:pt x="2" y="24"/>
                    </a:cubicBezTo>
                    <a:cubicBezTo>
                      <a:pt x="3" y="23"/>
                      <a:pt x="2" y="20"/>
                      <a:pt x="2" y="18"/>
                    </a:cubicBezTo>
                    <a:cubicBezTo>
                      <a:pt x="1" y="18"/>
                      <a:pt x="1" y="17"/>
                      <a:pt x="1" y="16"/>
                    </a:cubicBezTo>
                    <a:cubicBezTo>
                      <a:pt x="1" y="15"/>
                      <a:pt x="1" y="15"/>
                      <a:pt x="1" y="15"/>
                    </a:cubicBezTo>
                    <a:cubicBezTo>
                      <a:pt x="2" y="15"/>
                      <a:pt x="2" y="15"/>
                      <a:pt x="2" y="15"/>
                    </a:cubicBezTo>
                    <a:cubicBezTo>
                      <a:pt x="4" y="15"/>
                      <a:pt x="5" y="15"/>
                      <a:pt x="7" y="15"/>
                    </a:cubicBezTo>
                    <a:cubicBezTo>
                      <a:pt x="7" y="15"/>
                      <a:pt x="7" y="14"/>
                      <a:pt x="8" y="14"/>
                    </a:cubicBezTo>
                    <a:cubicBezTo>
                      <a:pt x="8" y="13"/>
                      <a:pt x="9" y="13"/>
                      <a:pt x="10" y="13"/>
                    </a:cubicBezTo>
                    <a:cubicBezTo>
                      <a:pt x="9" y="11"/>
                      <a:pt x="11" y="10"/>
                      <a:pt x="12" y="9"/>
                    </a:cubicBezTo>
                    <a:cubicBezTo>
                      <a:pt x="13" y="8"/>
                      <a:pt x="14" y="8"/>
                      <a:pt x="14" y="7"/>
                    </a:cubicBezTo>
                    <a:cubicBezTo>
                      <a:pt x="13" y="7"/>
                      <a:pt x="13" y="6"/>
                      <a:pt x="14" y="6"/>
                    </a:cubicBezTo>
                    <a:cubicBezTo>
                      <a:pt x="14" y="3"/>
                      <a:pt x="20" y="0"/>
                      <a:pt x="23" y="0"/>
                    </a:cubicBezTo>
                    <a:cubicBezTo>
                      <a:pt x="25" y="0"/>
                      <a:pt x="26" y="1"/>
                      <a:pt x="26" y="2"/>
                    </a:cubicBezTo>
                    <a:cubicBezTo>
                      <a:pt x="26" y="2"/>
                      <a:pt x="27" y="2"/>
                      <a:pt x="27" y="3"/>
                    </a:cubicBezTo>
                    <a:cubicBezTo>
                      <a:pt x="27" y="3"/>
                      <a:pt x="28" y="2"/>
                      <a:pt x="28" y="2"/>
                    </a:cubicBezTo>
                    <a:cubicBezTo>
                      <a:pt x="32" y="2"/>
                      <a:pt x="33" y="6"/>
                      <a:pt x="33" y="8"/>
                    </a:cubicBezTo>
                    <a:cubicBezTo>
                      <a:pt x="33" y="9"/>
                      <a:pt x="33" y="10"/>
                      <a:pt x="33" y="10"/>
                    </a:cubicBezTo>
                    <a:cubicBezTo>
                      <a:pt x="33" y="11"/>
                      <a:pt x="33" y="11"/>
                      <a:pt x="34" y="12"/>
                    </a:cubicBezTo>
                    <a:cubicBezTo>
                      <a:pt x="35" y="14"/>
                      <a:pt x="36" y="16"/>
                      <a:pt x="36" y="16"/>
                    </a:cubicBezTo>
                    <a:cubicBezTo>
                      <a:pt x="38" y="16"/>
                      <a:pt x="39" y="17"/>
                      <a:pt x="39" y="18"/>
                    </a:cubicBezTo>
                    <a:cubicBezTo>
                      <a:pt x="40" y="19"/>
                      <a:pt x="39" y="21"/>
                      <a:pt x="37" y="22"/>
                    </a:cubicBezTo>
                    <a:cubicBezTo>
                      <a:pt x="37" y="22"/>
                      <a:pt x="37" y="22"/>
                      <a:pt x="37" y="22"/>
                    </a:cubicBezTo>
                    <a:cubicBezTo>
                      <a:pt x="37" y="22"/>
                      <a:pt x="37" y="22"/>
                      <a:pt x="37" y="22"/>
                    </a:cubicBezTo>
                    <a:cubicBezTo>
                      <a:pt x="36" y="22"/>
                      <a:pt x="36" y="22"/>
                      <a:pt x="36" y="22"/>
                    </a:cubicBezTo>
                    <a:cubicBezTo>
                      <a:pt x="35" y="22"/>
                      <a:pt x="35" y="22"/>
                      <a:pt x="34" y="22"/>
                    </a:cubicBezTo>
                    <a:cubicBezTo>
                      <a:pt x="35" y="23"/>
                      <a:pt x="36" y="25"/>
                      <a:pt x="36" y="26"/>
                    </a:cubicBezTo>
                    <a:cubicBezTo>
                      <a:pt x="36" y="27"/>
                      <a:pt x="36" y="27"/>
                      <a:pt x="36" y="28"/>
                    </a:cubicBezTo>
                    <a:cubicBezTo>
                      <a:pt x="36" y="29"/>
                      <a:pt x="36" y="29"/>
                      <a:pt x="36" y="29"/>
                    </a:cubicBezTo>
                    <a:cubicBezTo>
                      <a:pt x="35" y="29"/>
                      <a:pt x="35" y="29"/>
                      <a:pt x="35" y="29"/>
                    </a:cubicBezTo>
                    <a:cubicBezTo>
                      <a:pt x="34" y="29"/>
                      <a:pt x="33" y="30"/>
                      <a:pt x="32" y="31"/>
                    </a:cubicBezTo>
                    <a:cubicBezTo>
                      <a:pt x="30" y="33"/>
                      <a:pt x="29" y="34"/>
                      <a:pt x="27" y="34"/>
                    </a:cubicBezTo>
                    <a:close/>
                    <a:moveTo>
                      <a:pt x="24" y="29"/>
                    </a:moveTo>
                    <a:cubicBezTo>
                      <a:pt x="25" y="31"/>
                      <a:pt x="25" y="31"/>
                      <a:pt x="25" y="31"/>
                    </a:cubicBezTo>
                    <a:cubicBezTo>
                      <a:pt x="26" y="32"/>
                      <a:pt x="27" y="32"/>
                      <a:pt x="27" y="32"/>
                    </a:cubicBezTo>
                    <a:cubicBezTo>
                      <a:pt x="28" y="32"/>
                      <a:pt x="29" y="31"/>
                      <a:pt x="30" y="30"/>
                    </a:cubicBezTo>
                    <a:cubicBezTo>
                      <a:pt x="31" y="29"/>
                      <a:pt x="33" y="28"/>
                      <a:pt x="34" y="27"/>
                    </a:cubicBezTo>
                    <a:cubicBezTo>
                      <a:pt x="34" y="27"/>
                      <a:pt x="34" y="27"/>
                      <a:pt x="34" y="27"/>
                    </a:cubicBezTo>
                    <a:cubicBezTo>
                      <a:pt x="34" y="25"/>
                      <a:pt x="33" y="24"/>
                      <a:pt x="33" y="23"/>
                    </a:cubicBezTo>
                    <a:cubicBezTo>
                      <a:pt x="32" y="22"/>
                      <a:pt x="32" y="21"/>
                      <a:pt x="32" y="21"/>
                    </a:cubicBezTo>
                    <a:cubicBezTo>
                      <a:pt x="32" y="20"/>
                      <a:pt x="33" y="20"/>
                      <a:pt x="34" y="20"/>
                    </a:cubicBezTo>
                    <a:cubicBezTo>
                      <a:pt x="35" y="20"/>
                      <a:pt x="35" y="20"/>
                      <a:pt x="36" y="20"/>
                    </a:cubicBezTo>
                    <a:cubicBezTo>
                      <a:pt x="36" y="20"/>
                      <a:pt x="36" y="20"/>
                      <a:pt x="36" y="20"/>
                    </a:cubicBezTo>
                    <a:cubicBezTo>
                      <a:pt x="37" y="20"/>
                      <a:pt x="38" y="19"/>
                      <a:pt x="38" y="18"/>
                    </a:cubicBezTo>
                    <a:cubicBezTo>
                      <a:pt x="37" y="18"/>
                      <a:pt x="37" y="18"/>
                      <a:pt x="36" y="18"/>
                    </a:cubicBezTo>
                    <a:cubicBezTo>
                      <a:pt x="36" y="18"/>
                      <a:pt x="36" y="18"/>
                      <a:pt x="36" y="18"/>
                    </a:cubicBezTo>
                    <a:cubicBezTo>
                      <a:pt x="35" y="18"/>
                      <a:pt x="34" y="16"/>
                      <a:pt x="32" y="13"/>
                    </a:cubicBezTo>
                    <a:cubicBezTo>
                      <a:pt x="31" y="12"/>
                      <a:pt x="31" y="11"/>
                      <a:pt x="31" y="10"/>
                    </a:cubicBezTo>
                    <a:cubicBezTo>
                      <a:pt x="31" y="9"/>
                      <a:pt x="31" y="9"/>
                      <a:pt x="31" y="8"/>
                    </a:cubicBezTo>
                    <a:cubicBezTo>
                      <a:pt x="30" y="5"/>
                      <a:pt x="29" y="4"/>
                      <a:pt x="28" y="4"/>
                    </a:cubicBezTo>
                    <a:cubicBezTo>
                      <a:pt x="28" y="4"/>
                      <a:pt x="27" y="5"/>
                      <a:pt x="26" y="5"/>
                    </a:cubicBezTo>
                    <a:cubicBezTo>
                      <a:pt x="24" y="6"/>
                      <a:pt x="24" y="6"/>
                      <a:pt x="24" y="6"/>
                    </a:cubicBezTo>
                    <a:cubicBezTo>
                      <a:pt x="25" y="4"/>
                      <a:pt x="25" y="4"/>
                      <a:pt x="25" y="4"/>
                    </a:cubicBezTo>
                    <a:cubicBezTo>
                      <a:pt x="25" y="4"/>
                      <a:pt x="25" y="3"/>
                      <a:pt x="25" y="3"/>
                    </a:cubicBezTo>
                    <a:cubicBezTo>
                      <a:pt x="24" y="3"/>
                      <a:pt x="24" y="2"/>
                      <a:pt x="23" y="2"/>
                    </a:cubicBezTo>
                    <a:cubicBezTo>
                      <a:pt x="20" y="2"/>
                      <a:pt x="16" y="5"/>
                      <a:pt x="15" y="6"/>
                    </a:cubicBezTo>
                    <a:cubicBezTo>
                      <a:pt x="16" y="6"/>
                      <a:pt x="16" y="6"/>
                      <a:pt x="16" y="6"/>
                    </a:cubicBezTo>
                    <a:cubicBezTo>
                      <a:pt x="17" y="6"/>
                      <a:pt x="17" y="6"/>
                      <a:pt x="17" y="6"/>
                    </a:cubicBezTo>
                    <a:cubicBezTo>
                      <a:pt x="16" y="7"/>
                      <a:pt x="16" y="7"/>
                      <a:pt x="16" y="7"/>
                    </a:cubicBezTo>
                    <a:cubicBezTo>
                      <a:pt x="16" y="9"/>
                      <a:pt x="15" y="9"/>
                      <a:pt x="14" y="10"/>
                    </a:cubicBezTo>
                    <a:cubicBezTo>
                      <a:pt x="12" y="11"/>
                      <a:pt x="11" y="12"/>
                      <a:pt x="12" y="14"/>
                    </a:cubicBezTo>
                    <a:cubicBezTo>
                      <a:pt x="14" y="17"/>
                      <a:pt x="14" y="17"/>
                      <a:pt x="14" y="17"/>
                    </a:cubicBezTo>
                    <a:cubicBezTo>
                      <a:pt x="11" y="16"/>
                      <a:pt x="11" y="16"/>
                      <a:pt x="11" y="16"/>
                    </a:cubicBezTo>
                    <a:cubicBezTo>
                      <a:pt x="10" y="15"/>
                      <a:pt x="9" y="15"/>
                      <a:pt x="9" y="15"/>
                    </a:cubicBezTo>
                    <a:cubicBezTo>
                      <a:pt x="9" y="16"/>
                      <a:pt x="9" y="16"/>
                      <a:pt x="9" y="16"/>
                    </a:cubicBezTo>
                    <a:cubicBezTo>
                      <a:pt x="9" y="17"/>
                      <a:pt x="9" y="17"/>
                      <a:pt x="9" y="17"/>
                    </a:cubicBezTo>
                    <a:cubicBezTo>
                      <a:pt x="8" y="17"/>
                      <a:pt x="8" y="17"/>
                      <a:pt x="8" y="17"/>
                    </a:cubicBezTo>
                    <a:cubicBezTo>
                      <a:pt x="6" y="17"/>
                      <a:pt x="5" y="17"/>
                      <a:pt x="3" y="17"/>
                    </a:cubicBezTo>
                    <a:cubicBezTo>
                      <a:pt x="3" y="17"/>
                      <a:pt x="3" y="18"/>
                      <a:pt x="4" y="18"/>
                    </a:cubicBezTo>
                    <a:cubicBezTo>
                      <a:pt x="4" y="21"/>
                      <a:pt x="5" y="24"/>
                      <a:pt x="4" y="25"/>
                    </a:cubicBezTo>
                    <a:cubicBezTo>
                      <a:pt x="2" y="27"/>
                      <a:pt x="2" y="27"/>
                      <a:pt x="3" y="28"/>
                    </a:cubicBezTo>
                    <a:cubicBezTo>
                      <a:pt x="3" y="28"/>
                      <a:pt x="3" y="29"/>
                      <a:pt x="3" y="30"/>
                    </a:cubicBezTo>
                    <a:cubicBezTo>
                      <a:pt x="4" y="30"/>
                      <a:pt x="4" y="30"/>
                      <a:pt x="5" y="30"/>
                    </a:cubicBezTo>
                    <a:cubicBezTo>
                      <a:pt x="7" y="29"/>
                      <a:pt x="9" y="29"/>
                      <a:pt x="11" y="29"/>
                    </a:cubicBezTo>
                    <a:cubicBezTo>
                      <a:pt x="13" y="29"/>
                      <a:pt x="14" y="29"/>
                      <a:pt x="16" y="29"/>
                    </a:cubicBezTo>
                    <a:cubicBezTo>
                      <a:pt x="17" y="29"/>
                      <a:pt x="17" y="30"/>
                      <a:pt x="18" y="30"/>
                    </a:cubicBezTo>
                    <a:cubicBezTo>
                      <a:pt x="20" y="31"/>
                      <a:pt x="21" y="32"/>
                      <a:pt x="22" y="32"/>
                    </a:cubicBezTo>
                    <a:cubicBezTo>
                      <a:pt x="23" y="32"/>
                      <a:pt x="23" y="31"/>
                      <a:pt x="24" y="31"/>
                    </a:cubicBezTo>
                    <a:lnTo>
                      <a:pt x="24" y="29"/>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2" name="Freeform 690"/>
              <p:cNvSpPr>
                <a:spLocks noChangeArrowheads="1"/>
              </p:cNvSpPr>
              <p:nvPr/>
            </p:nvSpPr>
            <p:spPr bwMode="auto">
              <a:xfrm>
                <a:off x="4806950" y="2166938"/>
                <a:ext cx="41275" cy="50800"/>
              </a:xfrm>
              <a:custGeom>
                <a:avLst/>
                <a:gdLst>
                  <a:gd name="T0" fmla="*/ 8 w 15"/>
                  <a:gd name="T1" fmla="*/ 18 h 18"/>
                  <a:gd name="T2" fmla="*/ 11 w 15"/>
                  <a:gd name="T3" fmla="*/ 14 h 18"/>
                  <a:gd name="T4" fmla="*/ 12 w 15"/>
                  <a:gd name="T5" fmla="*/ 12 h 18"/>
                  <a:gd name="T6" fmla="*/ 15 w 15"/>
                  <a:gd name="T7" fmla="*/ 12 h 18"/>
                  <a:gd name="T8" fmla="*/ 10 w 15"/>
                  <a:gd name="T9" fmla="*/ 2 h 18"/>
                  <a:gd name="T10" fmla="*/ 4 w 15"/>
                  <a:gd name="T11" fmla="*/ 0 h 18"/>
                  <a:gd name="T12" fmla="*/ 4 w 15"/>
                  <a:gd name="T13" fmla="*/ 4 h 18"/>
                  <a:gd name="T14" fmla="*/ 8 w 15"/>
                  <a:gd name="T15" fmla="*/ 18 h 1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18"/>
                  <a:gd name="T26" fmla="*/ 15 w 15"/>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18">
                    <a:moveTo>
                      <a:pt x="8" y="18"/>
                    </a:moveTo>
                    <a:cubicBezTo>
                      <a:pt x="9" y="17"/>
                      <a:pt x="10" y="16"/>
                      <a:pt x="11" y="14"/>
                    </a:cubicBezTo>
                    <a:cubicBezTo>
                      <a:pt x="12" y="14"/>
                      <a:pt x="11" y="12"/>
                      <a:pt x="12" y="12"/>
                    </a:cubicBezTo>
                    <a:cubicBezTo>
                      <a:pt x="13" y="12"/>
                      <a:pt x="15" y="13"/>
                      <a:pt x="15" y="12"/>
                    </a:cubicBezTo>
                    <a:cubicBezTo>
                      <a:pt x="15" y="9"/>
                      <a:pt x="12" y="3"/>
                      <a:pt x="10" y="2"/>
                    </a:cubicBezTo>
                    <a:cubicBezTo>
                      <a:pt x="9" y="2"/>
                      <a:pt x="5" y="0"/>
                      <a:pt x="4" y="0"/>
                    </a:cubicBezTo>
                    <a:cubicBezTo>
                      <a:pt x="0" y="1"/>
                      <a:pt x="3" y="2"/>
                      <a:pt x="4" y="4"/>
                    </a:cubicBezTo>
                    <a:cubicBezTo>
                      <a:pt x="7" y="9"/>
                      <a:pt x="7" y="12"/>
                      <a:pt x="8"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3" name="Freeform 691"/>
              <p:cNvSpPr>
                <a:spLocks noEditPoints="1" noChangeArrowheads="1"/>
              </p:cNvSpPr>
              <p:nvPr/>
            </p:nvSpPr>
            <p:spPr bwMode="auto">
              <a:xfrm>
                <a:off x="4810125" y="2165350"/>
                <a:ext cx="39688" cy="53975"/>
              </a:xfrm>
              <a:custGeom>
                <a:avLst/>
                <a:gdLst>
                  <a:gd name="T0" fmla="*/ 6 w 15"/>
                  <a:gd name="T1" fmla="*/ 20 h 20"/>
                  <a:gd name="T2" fmla="*/ 6 w 15"/>
                  <a:gd name="T3" fmla="*/ 19 h 20"/>
                  <a:gd name="T4" fmla="*/ 2 w 15"/>
                  <a:gd name="T5" fmla="*/ 6 h 20"/>
                  <a:gd name="T6" fmla="*/ 1 w 15"/>
                  <a:gd name="T7" fmla="*/ 4 h 20"/>
                  <a:gd name="T8" fmla="*/ 0 w 15"/>
                  <a:gd name="T9" fmla="*/ 2 h 20"/>
                  <a:gd name="T10" fmla="*/ 3 w 15"/>
                  <a:gd name="T11" fmla="*/ 0 h 20"/>
                  <a:gd name="T12" fmla="*/ 3 w 15"/>
                  <a:gd name="T13" fmla="*/ 0 h 20"/>
                  <a:gd name="T14" fmla="*/ 9 w 15"/>
                  <a:gd name="T15" fmla="*/ 2 h 20"/>
                  <a:gd name="T16" fmla="*/ 15 w 15"/>
                  <a:gd name="T17" fmla="*/ 13 h 20"/>
                  <a:gd name="T18" fmla="*/ 13 w 15"/>
                  <a:gd name="T19" fmla="*/ 14 h 20"/>
                  <a:gd name="T20" fmla="*/ 12 w 15"/>
                  <a:gd name="T21" fmla="*/ 14 h 20"/>
                  <a:gd name="T22" fmla="*/ 11 w 15"/>
                  <a:gd name="T23" fmla="*/ 14 h 20"/>
                  <a:gd name="T24" fmla="*/ 11 w 15"/>
                  <a:gd name="T25" fmla="*/ 14 h 20"/>
                  <a:gd name="T26" fmla="*/ 11 w 15"/>
                  <a:gd name="T27" fmla="*/ 16 h 20"/>
                  <a:gd name="T28" fmla="*/ 10 w 15"/>
                  <a:gd name="T29" fmla="*/ 17 h 20"/>
                  <a:gd name="T30" fmla="*/ 7 w 15"/>
                  <a:gd name="T31" fmla="*/ 20 h 20"/>
                  <a:gd name="T32" fmla="*/ 6 w 15"/>
                  <a:gd name="T33" fmla="*/ 20 h 20"/>
                  <a:gd name="T34" fmla="*/ 2 w 15"/>
                  <a:gd name="T35" fmla="*/ 3 h 20"/>
                  <a:gd name="T36" fmla="*/ 3 w 15"/>
                  <a:gd name="T37" fmla="*/ 3 h 20"/>
                  <a:gd name="T38" fmla="*/ 4 w 15"/>
                  <a:gd name="T39" fmla="*/ 5 h 20"/>
                  <a:gd name="T40" fmla="*/ 7 w 15"/>
                  <a:gd name="T41" fmla="*/ 17 h 20"/>
                  <a:gd name="T42" fmla="*/ 8 w 15"/>
                  <a:gd name="T43" fmla="*/ 16 h 20"/>
                  <a:gd name="T44" fmla="*/ 9 w 15"/>
                  <a:gd name="T45" fmla="*/ 15 h 20"/>
                  <a:gd name="T46" fmla="*/ 9 w 15"/>
                  <a:gd name="T47" fmla="*/ 14 h 20"/>
                  <a:gd name="T48" fmla="*/ 11 w 15"/>
                  <a:gd name="T49" fmla="*/ 12 h 20"/>
                  <a:gd name="T50" fmla="*/ 12 w 15"/>
                  <a:gd name="T51" fmla="*/ 12 h 20"/>
                  <a:gd name="T52" fmla="*/ 13 w 15"/>
                  <a:gd name="T53" fmla="*/ 12 h 20"/>
                  <a:gd name="T54" fmla="*/ 8 w 15"/>
                  <a:gd name="T55" fmla="*/ 4 h 20"/>
                  <a:gd name="T56" fmla="*/ 3 w 15"/>
                  <a:gd name="T57" fmla="*/ 2 h 20"/>
                  <a:gd name="T58" fmla="*/ 2 w 15"/>
                  <a:gd name="T59" fmla="*/ 3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
                  <a:gd name="T91" fmla="*/ 0 h 20"/>
                  <a:gd name="T92" fmla="*/ 15 w 15"/>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 h="20">
                    <a:moveTo>
                      <a:pt x="6" y="20"/>
                    </a:moveTo>
                    <a:cubicBezTo>
                      <a:pt x="6" y="19"/>
                      <a:pt x="6" y="19"/>
                      <a:pt x="6" y="19"/>
                    </a:cubicBezTo>
                    <a:cubicBezTo>
                      <a:pt x="5" y="13"/>
                      <a:pt x="5" y="10"/>
                      <a:pt x="2" y="6"/>
                    </a:cubicBezTo>
                    <a:cubicBezTo>
                      <a:pt x="2" y="5"/>
                      <a:pt x="2" y="5"/>
                      <a:pt x="1" y="4"/>
                    </a:cubicBezTo>
                    <a:cubicBezTo>
                      <a:pt x="1" y="4"/>
                      <a:pt x="0" y="3"/>
                      <a:pt x="0" y="2"/>
                    </a:cubicBezTo>
                    <a:cubicBezTo>
                      <a:pt x="1" y="1"/>
                      <a:pt x="2" y="1"/>
                      <a:pt x="3" y="0"/>
                    </a:cubicBezTo>
                    <a:cubicBezTo>
                      <a:pt x="3" y="0"/>
                      <a:pt x="3" y="0"/>
                      <a:pt x="3" y="0"/>
                    </a:cubicBezTo>
                    <a:cubicBezTo>
                      <a:pt x="4" y="0"/>
                      <a:pt x="9" y="2"/>
                      <a:pt x="9" y="2"/>
                    </a:cubicBezTo>
                    <a:cubicBezTo>
                      <a:pt x="11" y="4"/>
                      <a:pt x="15" y="9"/>
                      <a:pt x="15" y="13"/>
                    </a:cubicBezTo>
                    <a:cubicBezTo>
                      <a:pt x="15" y="13"/>
                      <a:pt x="15" y="14"/>
                      <a:pt x="13" y="14"/>
                    </a:cubicBezTo>
                    <a:cubicBezTo>
                      <a:pt x="12" y="14"/>
                      <a:pt x="12" y="14"/>
                      <a:pt x="12" y="14"/>
                    </a:cubicBezTo>
                    <a:cubicBezTo>
                      <a:pt x="12" y="14"/>
                      <a:pt x="11" y="14"/>
                      <a:pt x="11" y="14"/>
                    </a:cubicBezTo>
                    <a:cubicBezTo>
                      <a:pt x="11" y="14"/>
                      <a:pt x="11" y="14"/>
                      <a:pt x="11" y="14"/>
                    </a:cubicBezTo>
                    <a:cubicBezTo>
                      <a:pt x="11" y="15"/>
                      <a:pt x="11" y="15"/>
                      <a:pt x="11" y="16"/>
                    </a:cubicBezTo>
                    <a:cubicBezTo>
                      <a:pt x="10" y="16"/>
                      <a:pt x="10" y="17"/>
                      <a:pt x="10" y="17"/>
                    </a:cubicBezTo>
                    <a:cubicBezTo>
                      <a:pt x="9" y="18"/>
                      <a:pt x="8" y="19"/>
                      <a:pt x="7" y="20"/>
                    </a:cubicBezTo>
                    <a:lnTo>
                      <a:pt x="6" y="20"/>
                    </a:lnTo>
                    <a:close/>
                    <a:moveTo>
                      <a:pt x="2" y="3"/>
                    </a:moveTo>
                    <a:cubicBezTo>
                      <a:pt x="3" y="3"/>
                      <a:pt x="3" y="3"/>
                      <a:pt x="3" y="3"/>
                    </a:cubicBezTo>
                    <a:cubicBezTo>
                      <a:pt x="3" y="4"/>
                      <a:pt x="4" y="4"/>
                      <a:pt x="4" y="5"/>
                    </a:cubicBezTo>
                    <a:cubicBezTo>
                      <a:pt x="6" y="9"/>
                      <a:pt x="7" y="12"/>
                      <a:pt x="7" y="17"/>
                    </a:cubicBezTo>
                    <a:cubicBezTo>
                      <a:pt x="8" y="17"/>
                      <a:pt x="8" y="16"/>
                      <a:pt x="8" y="16"/>
                    </a:cubicBezTo>
                    <a:cubicBezTo>
                      <a:pt x="8" y="16"/>
                      <a:pt x="9" y="15"/>
                      <a:pt x="9" y="15"/>
                    </a:cubicBezTo>
                    <a:cubicBezTo>
                      <a:pt x="9" y="15"/>
                      <a:pt x="9" y="14"/>
                      <a:pt x="9" y="14"/>
                    </a:cubicBezTo>
                    <a:cubicBezTo>
                      <a:pt x="9" y="14"/>
                      <a:pt x="9" y="12"/>
                      <a:pt x="11" y="12"/>
                    </a:cubicBezTo>
                    <a:cubicBezTo>
                      <a:pt x="11" y="12"/>
                      <a:pt x="12" y="12"/>
                      <a:pt x="12" y="12"/>
                    </a:cubicBezTo>
                    <a:cubicBezTo>
                      <a:pt x="12" y="12"/>
                      <a:pt x="13" y="12"/>
                      <a:pt x="13" y="12"/>
                    </a:cubicBezTo>
                    <a:cubicBezTo>
                      <a:pt x="13" y="10"/>
                      <a:pt x="10" y="5"/>
                      <a:pt x="8" y="4"/>
                    </a:cubicBezTo>
                    <a:cubicBezTo>
                      <a:pt x="8" y="4"/>
                      <a:pt x="4" y="2"/>
                      <a:pt x="3" y="2"/>
                    </a:cubicBezTo>
                    <a:cubicBezTo>
                      <a:pt x="3" y="2"/>
                      <a:pt x="3" y="3"/>
                      <a:pt x="2"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4" name="Freeform 692"/>
              <p:cNvSpPr>
                <a:spLocks noChangeArrowheads="1"/>
              </p:cNvSpPr>
              <p:nvPr/>
            </p:nvSpPr>
            <p:spPr bwMode="auto">
              <a:xfrm>
                <a:off x="4757738" y="2098675"/>
                <a:ext cx="200025" cy="134938"/>
              </a:xfrm>
              <a:custGeom>
                <a:avLst/>
                <a:gdLst>
                  <a:gd name="T0" fmla="*/ 20 w 73"/>
                  <a:gd name="T1" fmla="*/ 27 h 49"/>
                  <a:gd name="T2" fmla="*/ 2 w 73"/>
                  <a:gd name="T3" fmla="*/ 24 h 49"/>
                  <a:gd name="T4" fmla="*/ 4 w 73"/>
                  <a:gd name="T5" fmla="*/ 22 h 49"/>
                  <a:gd name="T6" fmla="*/ 5 w 73"/>
                  <a:gd name="T7" fmla="*/ 17 h 49"/>
                  <a:gd name="T8" fmla="*/ 7 w 73"/>
                  <a:gd name="T9" fmla="*/ 6 h 49"/>
                  <a:gd name="T10" fmla="*/ 21 w 73"/>
                  <a:gd name="T11" fmla="*/ 5 h 49"/>
                  <a:gd name="T12" fmla="*/ 30 w 73"/>
                  <a:gd name="T13" fmla="*/ 6 h 49"/>
                  <a:gd name="T14" fmla="*/ 41 w 73"/>
                  <a:gd name="T15" fmla="*/ 3 h 49"/>
                  <a:gd name="T16" fmla="*/ 48 w 73"/>
                  <a:gd name="T17" fmla="*/ 2 h 49"/>
                  <a:gd name="T18" fmla="*/ 50 w 73"/>
                  <a:gd name="T19" fmla="*/ 7 h 49"/>
                  <a:gd name="T20" fmla="*/ 54 w 73"/>
                  <a:gd name="T21" fmla="*/ 11 h 49"/>
                  <a:gd name="T22" fmla="*/ 58 w 73"/>
                  <a:gd name="T23" fmla="*/ 14 h 49"/>
                  <a:gd name="T24" fmla="*/ 62 w 73"/>
                  <a:gd name="T25" fmla="*/ 14 h 49"/>
                  <a:gd name="T26" fmla="*/ 66 w 73"/>
                  <a:gd name="T27" fmla="*/ 16 h 49"/>
                  <a:gd name="T28" fmla="*/ 73 w 73"/>
                  <a:gd name="T29" fmla="*/ 19 h 49"/>
                  <a:gd name="T30" fmla="*/ 71 w 73"/>
                  <a:gd name="T31" fmla="*/ 22 h 49"/>
                  <a:gd name="T32" fmla="*/ 73 w 73"/>
                  <a:gd name="T33" fmla="*/ 23 h 49"/>
                  <a:gd name="T34" fmla="*/ 71 w 73"/>
                  <a:gd name="T35" fmla="*/ 28 h 49"/>
                  <a:gd name="T36" fmla="*/ 69 w 73"/>
                  <a:gd name="T37" fmla="*/ 29 h 49"/>
                  <a:gd name="T38" fmla="*/ 66 w 73"/>
                  <a:gd name="T39" fmla="*/ 30 h 49"/>
                  <a:gd name="T40" fmla="*/ 63 w 73"/>
                  <a:gd name="T41" fmla="*/ 34 h 49"/>
                  <a:gd name="T42" fmla="*/ 54 w 73"/>
                  <a:gd name="T43" fmla="*/ 38 h 49"/>
                  <a:gd name="T44" fmla="*/ 53 w 73"/>
                  <a:gd name="T45" fmla="*/ 37 h 49"/>
                  <a:gd name="T46" fmla="*/ 52 w 73"/>
                  <a:gd name="T47" fmla="*/ 40 h 49"/>
                  <a:gd name="T48" fmla="*/ 51 w 73"/>
                  <a:gd name="T49" fmla="*/ 39 h 49"/>
                  <a:gd name="T50" fmla="*/ 50 w 73"/>
                  <a:gd name="T51" fmla="*/ 40 h 49"/>
                  <a:gd name="T52" fmla="*/ 49 w 73"/>
                  <a:gd name="T53" fmla="*/ 38 h 49"/>
                  <a:gd name="T54" fmla="*/ 47 w 73"/>
                  <a:gd name="T55" fmla="*/ 39 h 49"/>
                  <a:gd name="T56" fmla="*/ 51 w 73"/>
                  <a:gd name="T57" fmla="*/ 40 h 49"/>
                  <a:gd name="T58" fmla="*/ 50 w 73"/>
                  <a:gd name="T59" fmla="*/ 41 h 49"/>
                  <a:gd name="T60" fmla="*/ 53 w 73"/>
                  <a:gd name="T61" fmla="*/ 44 h 49"/>
                  <a:gd name="T62" fmla="*/ 59 w 73"/>
                  <a:gd name="T63" fmla="*/ 43 h 49"/>
                  <a:gd name="T64" fmla="*/ 55 w 73"/>
                  <a:gd name="T65" fmla="*/ 45 h 49"/>
                  <a:gd name="T66" fmla="*/ 49 w 73"/>
                  <a:gd name="T67" fmla="*/ 48 h 49"/>
                  <a:gd name="T68" fmla="*/ 46 w 73"/>
                  <a:gd name="T69" fmla="*/ 47 h 49"/>
                  <a:gd name="T70" fmla="*/ 43 w 73"/>
                  <a:gd name="T71" fmla="*/ 43 h 49"/>
                  <a:gd name="T72" fmla="*/ 48 w 73"/>
                  <a:gd name="T73" fmla="*/ 40 h 49"/>
                  <a:gd name="T74" fmla="*/ 40 w 73"/>
                  <a:gd name="T75" fmla="*/ 39 h 49"/>
                  <a:gd name="T76" fmla="*/ 41 w 73"/>
                  <a:gd name="T77" fmla="*/ 38 h 49"/>
                  <a:gd name="T78" fmla="*/ 39 w 73"/>
                  <a:gd name="T79" fmla="*/ 37 h 49"/>
                  <a:gd name="T80" fmla="*/ 41 w 73"/>
                  <a:gd name="T81" fmla="*/ 37 h 49"/>
                  <a:gd name="T82" fmla="*/ 35 w 73"/>
                  <a:gd name="T83" fmla="*/ 39 h 49"/>
                  <a:gd name="T84" fmla="*/ 33 w 73"/>
                  <a:gd name="T85" fmla="*/ 38 h 49"/>
                  <a:gd name="T86" fmla="*/ 32 w 73"/>
                  <a:gd name="T87" fmla="*/ 42 h 49"/>
                  <a:gd name="T88" fmla="*/ 31 w 73"/>
                  <a:gd name="T89" fmla="*/ 41 h 49"/>
                  <a:gd name="T90" fmla="*/ 26 w 73"/>
                  <a:gd name="T91" fmla="*/ 43 h 49"/>
                  <a:gd name="T92" fmla="*/ 30 w 73"/>
                  <a:gd name="T93" fmla="*/ 37 h 49"/>
                  <a:gd name="T94" fmla="*/ 33 w 73"/>
                  <a:gd name="T95" fmla="*/ 37 h 49"/>
                  <a:gd name="T96" fmla="*/ 32 w 73"/>
                  <a:gd name="T97" fmla="*/ 33 h 49"/>
                  <a:gd name="T98" fmla="*/ 28 w 73"/>
                  <a:gd name="T99" fmla="*/ 27 h 49"/>
                  <a:gd name="T100" fmla="*/ 23 w 73"/>
                  <a:gd name="T101" fmla="*/ 26 h 49"/>
                  <a:gd name="T102" fmla="*/ 20 w 73"/>
                  <a:gd name="T103" fmla="*/ 27 h 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49"/>
                  <a:gd name="T158" fmla="*/ 73 w 73"/>
                  <a:gd name="T159" fmla="*/ 49 h 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49">
                    <a:moveTo>
                      <a:pt x="20" y="27"/>
                    </a:moveTo>
                    <a:cubicBezTo>
                      <a:pt x="17" y="28"/>
                      <a:pt x="0" y="32"/>
                      <a:pt x="2" y="24"/>
                    </a:cubicBezTo>
                    <a:cubicBezTo>
                      <a:pt x="2" y="23"/>
                      <a:pt x="4" y="22"/>
                      <a:pt x="4" y="22"/>
                    </a:cubicBezTo>
                    <a:cubicBezTo>
                      <a:pt x="5" y="20"/>
                      <a:pt x="4" y="18"/>
                      <a:pt x="5" y="17"/>
                    </a:cubicBezTo>
                    <a:cubicBezTo>
                      <a:pt x="9" y="12"/>
                      <a:pt x="9" y="12"/>
                      <a:pt x="7" y="6"/>
                    </a:cubicBezTo>
                    <a:cubicBezTo>
                      <a:pt x="12" y="5"/>
                      <a:pt x="15" y="4"/>
                      <a:pt x="21" y="5"/>
                    </a:cubicBezTo>
                    <a:cubicBezTo>
                      <a:pt x="23" y="6"/>
                      <a:pt x="28" y="10"/>
                      <a:pt x="30" y="6"/>
                    </a:cubicBezTo>
                    <a:cubicBezTo>
                      <a:pt x="34" y="14"/>
                      <a:pt x="36" y="1"/>
                      <a:pt x="41" y="3"/>
                    </a:cubicBezTo>
                    <a:cubicBezTo>
                      <a:pt x="41" y="4"/>
                      <a:pt x="46" y="0"/>
                      <a:pt x="48" y="2"/>
                    </a:cubicBezTo>
                    <a:cubicBezTo>
                      <a:pt x="51" y="3"/>
                      <a:pt x="49" y="5"/>
                      <a:pt x="50" y="7"/>
                    </a:cubicBezTo>
                    <a:cubicBezTo>
                      <a:pt x="50" y="10"/>
                      <a:pt x="54" y="7"/>
                      <a:pt x="54" y="11"/>
                    </a:cubicBezTo>
                    <a:cubicBezTo>
                      <a:pt x="54" y="13"/>
                      <a:pt x="56" y="14"/>
                      <a:pt x="58" y="14"/>
                    </a:cubicBezTo>
                    <a:cubicBezTo>
                      <a:pt x="60" y="14"/>
                      <a:pt x="61" y="13"/>
                      <a:pt x="62" y="14"/>
                    </a:cubicBezTo>
                    <a:cubicBezTo>
                      <a:pt x="64" y="16"/>
                      <a:pt x="64" y="15"/>
                      <a:pt x="66" y="16"/>
                    </a:cubicBezTo>
                    <a:cubicBezTo>
                      <a:pt x="68" y="17"/>
                      <a:pt x="70" y="18"/>
                      <a:pt x="73" y="19"/>
                    </a:cubicBezTo>
                    <a:cubicBezTo>
                      <a:pt x="73" y="20"/>
                      <a:pt x="73" y="22"/>
                      <a:pt x="71" y="22"/>
                    </a:cubicBezTo>
                    <a:cubicBezTo>
                      <a:pt x="72" y="22"/>
                      <a:pt x="72" y="23"/>
                      <a:pt x="73" y="23"/>
                    </a:cubicBezTo>
                    <a:cubicBezTo>
                      <a:pt x="70" y="24"/>
                      <a:pt x="72" y="27"/>
                      <a:pt x="71" y="28"/>
                    </a:cubicBezTo>
                    <a:cubicBezTo>
                      <a:pt x="71" y="30"/>
                      <a:pt x="70" y="29"/>
                      <a:pt x="69" y="29"/>
                    </a:cubicBezTo>
                    <a:cubicBezTo>
                      <a:pt x="69" y="29"/>
                      <a:pt x="67" y="30"/>
                      <a:pt x="66" y="30"/>
                    </a:cubicBezTo>
                    <a:cubicBezTo>
                      <a:pt x="64" y="31"/>
                      <a:pt x="67" y="33"/>
                      <a:pt x="63" y="34"/>
                    </a:cubicBezTo>
                    <a:cubicBezTo>
                      <a:pt x="60" y="35"/>
                      <a:pt x="56" y="35"/>
                      <a:pt x="54" y="38"/>
                    </a:cubicBezTo>
                    <a:cubicBezTo>
                      <a:pt x="53" y="38"/>
                      <a:pt x="53" y="37"/>
                      <a:pt x="53" y="37"/>
                    </a:cubicBezTo>
                    <a:cubicBezTo>
                      <a:pt x="52" y="38"/>
                      <a:pt x="52" y="39"/>
                      <a:pt x="52" y="40"/>
                    </a:cubicBezTo>
                    <a:cubicBezTo>
                      <a:pt x="52" y="40"/>
                      <a:pt x="51" y="39"/>
                      <a:pt x="51" y="39"/>
                    </a:cubicBezTo>
                    <a:cubicBezTo>
                      <a:pt x="51" y="39"/>
                      <a:pt x="50" y="40"/>
                      <a:pt x="50" y="40"/>
                    </a:cubicBezTo>
                    <a:cubicBezTo>
                      <a:pt x="50" y="39"/>
                      <a:pt x="49" y="39"/>
                      <a:pt x="49" y="38"/>
                    </a:cubicBezTo>
                    <a:cubicBezTo>
                      <a:pt x="48" y="38"/>
                      <a:pt x="48" y="38"/>
                      <a:pt x="47" y="39"/>
                    </a:cubicBezTo>
                    <a:cubicBezTo>
                      <a:pt x="48" y="40"/>
                      <a:pt x="49" y="41"/>
                      <a:pt x="51" y="40"/>
                    </a:cubicBezTo>
                    <a:cubicBezTo>
                      <a:pt x="50" y="40"/>
                      <a:pt x="50" y="41"/>
                      <a:pt x="50" y="41"/>
                    </a:cubicBezTo>
                    <a:cubicBezTo>
                      <a:pt x="52" y="41"/>
                      <a:pt x="52" y="43"/>
                      <a:pt x="53" y="44"/>
                    </a:cubicBezTo>
                    <a:cubicBezTo>
                      <a:pt x="54" y="44"/>
                      <a:pt x="57" y="43"/>
                      <a:pt x="59" y="43"/>
                    </a:cubicBezTo>
                    <a:cubicBezTo>
                      <a:pt x="59" y="46"/>
                      <a:pt x="57" y="45"/>
                      <a:pt x="55" y="45"/>
                    </a:cubicBezTo>
                    <a:cubicBezTo>
                      <a:pt x="53" y="45"/>
                      <a:pt x="51" y="47"/>
                      <a:pt x="49" y="48"/>
                    </a:cubicBezTo>
                    <a:cubicBezTo>
                      <a:pt x="49" y="48"/>
                      <a:pt x="46" y="49"/>
                      <a:pt x="46" y="47"/>
                    </a:cubicBezTo>
                    <a:cubicBezTo>
                      <a:pt x="46" y="45"/>
                      <a:pt x="46" y="44"/>
                      <a:pt x="43" y="43"/>
                    </a:cubicBezTo>
                    <a:cubicBezTo>
                      <a:pt x="44" y="42"/>
                      <a:pt x="46" y="41"/>
                      <a:pt x="48" y="40"/>
                    </a:cubicBezTo>
                    <a:cubicBezTo>
                      <a:pt x="46" y="39"/>
                      <a:pt x="42" y="39"/>
                      <a:pt x="40" y="39"/>
                    </a:cubicBezTo>
                    <a:cubicBezTo>
                      <a:pt x="40" y="38"/>
                      <a:pt x="40" y="38"/>
                      <a:pt x="41" y="38"/>
                    </a:cubicBezTo>
                    <a:cubicBezTo>
                      <a:pt x="40" y="38"/>
                      <a:pt x="40" y="37"/>
                      <a:pt x="39" y="37"/>
                    </a:cubicBezTo>
                    <a:cubicBezTo>
                      <a:pt x="40" y="37"/>
                      <a:pt x="41" y="37"/>
                      <a:pt x="41" y="37"/>
                    </a:cubicBezTo>
                    <a:cubicBezTo>
                      <a:pt x="40" y="34"/>
                      <a:pt x="35" y="36"/>
                      <a:pt x="35" y="39"/>
                    </a:cubicBezTo>
                    <a:cubicBezTo>
                      <a:pt x="34" y="39"/>
                      <a:pt x="34" y="38"/>
                      <a:pt x="33" y="38"/>
                    </a:cubicBezTo>
                    <a:cubicBezTo>
                      <a:pt x="35" y="40"/>
                      <a:pt x="33" y="41"/>
                      <a:pt x="32" y="42"/>
                    </a:cubicBezTo>
                    <a:cubicBezTo>
                      <a:pt x="32" y="42"/>
                      <a:pt x="31" y="41"/>
                      <a:pt x="31" y="41"/>
                    </a:cubicBezTo>
                    <a:cubicBezTo>
                      <a:pt x="32" y="44"/>
                      <a:pt x="27" y="44"/>
                      <a:pt x="26" y="43"/>
                    </a:cubicBezTo>
                    <a:cubicBezTo>
                      <a:pt x="28" y="42"/>
                      <a:pt x="28" y="39"/>
                      <a:pt x="30" y="37"/>
                    </a:cubicBezTo>
                    <a:cubicBezTo>
                      <a:pt x="30" y="36"/>
                      <a:pt x="33" y="38"/>
                      <a:pt x="33" y="37"/>
                    </a:cubicBezTo>
                    <a:cubicBezTo>
                      <a:pt x="33" y="35"/>
                      <a:pt x="32" y="35"/>
                      <a:pt x="32" y="33"/>
                    </a:cubicBezTo>
                    <a:cubicBezTo>
                      <a:pt x="31" y="31"/>
                      <a:pt x="30" y="28"/>
                      <a:pt x="28" y="27"/>
                    </a:cubicBezTo>
                    <a:cubicBezTo>
                      <a:pt x="27" y="27"/>
                      <a:pt x="24" y="26"/>
                      <a:pt x="23" y="26"/>
                    </a:cubicBezTo>
                    <a:cubicBezTo>
                      <a:pt x="22" y="25"/>
                      <a:pt x="21" y="26"/>
                      <a:pt x="20" y="2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5" name="Freeform 693"/>
              <p:cNvSpPr>
                <a:spLocks noEditPoints="1" noChangeArrowheads="1"/>
              </p:cNvSpPr>
              <p:nvPr/>
            </p:nvSpPr>
            <p:spPr bwMode="auto">
              <a:xfrm>
                <a:off x="4760913" y="2098675"/>
                <a:ext cx="201612" cy="134938"/>
              </a:xfrm>
              <a:custGeom>
                <a:avLst/>
                <a:gdLst>
                  <a:gd name="T0" fmla="*/ 41 w 74"/>
                  <a:gd name="T1" fmla="*/ 44 h 49"/>
                  <a:gd name="T2" fmla="*/ 41 w 74"/>
                  <a:gd name="T3" fmla="*/ 40 h 49"/>
                  <a:gd name="T4" fmla="*/ 38 w 74"/>
                  <a:gd name="T5" fmla="*/ 38 h 49"/>
                  <a:gd name="T6" fmla="*/ 34 w 74"/>
                  <a:gd name="T7" fmla="*/ 40 h 49"/>
                  <a:gd name="T8" fmla="*/ 24 w 74"/>
                  <a:gd name="T9" fmla="*/ 44 h 49"/>
                  <a:gd name="T10" fmla="*/ 28 w 74"/>
                  <a:gd name="T11" fmla="*/ 36 h 49"/>
                  <a:gd name="T12" fmla="*/ 30 w 74"/>
                  <a:gd name="T13" fmla="*/ 36 h 49"/>
                  <a:gd name="T14" fmla="*/ 26 w 74"/>
                  <a:gd name="T15" fmla="*/ 28 h 49"/>
                  <a:gd name="T16" fmla="*/ 19 w 74"/>
                  <a:gd name="T17" fmla="*/ 28 h 49"/>
                  <a:gd name="T18" fmla="*/ 0 w 74"/>
                  <a:gd name="T19" fmla="*/ 24 h 49"/>
                  <a:gd name="T20" fmla="*/ 4 w 74"/>
                  <a:gd name="T21" fmla="*/ 16 h 49"/>
                  <a:gd name="T22" fmla="*/ 9 w 74"/>
                  <a:gd name="T23" fmla="*/ 5 h 49"/>
                  <a:gd name="T24" fmla="*/ 26 w 74"/>
                  <a:gd name="T25" fmla="*/ 7 h 49"/>
                  <a:gd name="T26" fmla="*/ 31 w 74"/>
                  <a:gd name="T27" fmla="*/ 8 h 49"/>
                  <a:gd name="T28" fmla="*/ 41 w 74"/>
                  <a:gd name="T29" fmla="*/ 2 h 49"/>
                  <a:gd name="T30" fmla="*/ 51 w 74"/>
                  <a:gd name="T31" fmla="*/ 8 h 49"/>
                  <a:gd name="T32" fmla="*/ 62 w 74"/>
                  <a:gd name="T33" fmla="*/ 13 h 49"/>
                  <a:gd name="T34" fmla="*/ 72 w 74"/>
                  <a:gd name="T35" fmla="*/ 18 h 49"/>
                  <a:gd name="T36" fmla="*/ 72 w 74"/>
                  <a:gd name="T37" fmla="*/ 22 h 49"/>
                  <a:gd name="T38" fmla="*/ 71 w 74"/>
                  <a:gd name="T39" fmla="*/ 26 h 49"/>
                  <a:gd name="T40" fmla="*/ 67 w 74"/>
                  <a:gd name="T41" fmla="*/ 30 h 49"/>
                  <a:gd name="T42" fmla="*/ 60 w 74"/>
                  <a:gd name="T43" fmla="*/ 36 h 49"/>
                  <a:gd name="T44" fmla="*/ 52 w 74"/>
                  <a:gd name="T45" fmla="*/ 40 h 49"/>
                  <a:gd name="T46" fmla="*/ 56 w 74"/>
                  <a:gd name="T47" fmla="*/ 42 h 49"/>
                  <a:gd name="T48" fmla="*/ 58 w 74"/>
                  <a:gd name="T49" fmla="*/ 45 h 49"/>
                  <a:gd name="T50" fmla="*/ 50 w 74"/>
                  <a:gd name="T51" fmla="*/ 48 h 49"/>
                  <a:gd name="T52" fmla="*/ 46 w 74"/>
                  <a:gd name="T53" fmla="*/ 47 h 49"/>
                  <a:gd name="T54" fmla="*/ 51 w 74"/>
                  <a:gd name="T55" fmla="*/ 45 h 49"/>
                  <a:gd name="T56" fmla="*/ 48 w 74"/>
                  <a:gd name="T57" fmla="*/ 41 h 49"/>
                  <a:gd name="T58" fmla="*/ 27 w 74"/>
                  <a:gd name="T59" fmla="*/ 43 h 49"/>
                  <a:gd name="T60" fmla="*/ 28 w 74"/>
                  <a:gd name="T61" fmla="*/ 40 h 49"/>
                  <a:gd name="T62" fmla="*/ 32 w 74"/>
                  <a:gd name="T63" fmla="*/ 39 h 49"/>
                  <a:gd name="T64" fmla="*/ 31 w 74"/>
                  <a:gd name="T65" fmla="*/ 38 h 49"/>
                  <a:gd name="T66" fmla="*/ 45 w 74"/>
                  <a:gd name="T67" fmla="*/ 38 h 49"/>
                  <a:gd name="T68" fmla="*/ 49 w 74"/>
                  <a:gd name="T69" fmla="*/ 38 h 49"/>
                  <a:gd name="T70" fmla="*/ 50 w 74"/>
                  <a:gd name="T71" fmla="*/ 38 h 49"/>
                  <a:gd name="T72" fmla="*/ 60 w 74"/>
                  <a:gd name="T73" fmla="*/ 34 h 49"/>
                  <a:gd name="T74" fmla="*/ 67 w 74"/>
                  <a:gd name="T75" fmla="*/ 29 h 49"/>
                  <a:gd name="T76" fmla="*/ 70 w 74"/>
                  <a:gd name="T77" fmla="*/ 23 h 49"/>
                  <a:gd name="T78" fmla="*/ 71 w 74"/>
                  <a:gd name="T79" fmla="*/ 21 h 49"/>
                  <a:gd name="T80" fmla="*/ 63 w 74"/>
                  <a:gd name="T81" fmla="*/ 16 h 49"/>
                  <a:gd name="T82" fmla="*/ 52 w 74"/>
                  <a:gd name="T83" fmla="*/ 11 h 49"/>
                  <a:gd name="T84" fmla="*/ 46 w 74"/>
                  <a:gd name="T85" fmla="*/ 2 h 49"/>
                  <a:gd name="T86" fmla="*/ 39 w 74"/>
                  <a:gd name="T87" fmla="*/ 4 h 49"/>
                  <a:gd name="T88" fmla="*/ 28 w 74"/>
                  <a:gd name="T89" fmla="*/ 8 h 49"/>
                  <a:gd name="T90" fmla="*/ 9 w 74"/>
                  <a:gd name="T91" fmla="*/ 6 h 49"/>
                  <a:gd name="T92" fmla="*/ 4 w 74"/>
                  <a:gd name="T93" fmla="*/ 20 h 49"/>
                  <a:gd name="T94" fmla="*/ 2 w 74"/>
                  <a:gd name="T95" fmla="*/ 26 h 49"/>
                  <a:gd name="T96" fmla="*/ 25 w 74"/>
                  <a:gd name="T97" fmla="*/ 25 h 49"/>
                  <a:gd name="T98" fmla="*/ 33 w 74"/>
                  <a:gd name="T99" fmla="*/ 37 h 49"/>
                  <a:gd name="T100" fmla="*/ 38 w 74"/>
                  <a:gd name="T101" fmla="*/ 35 h 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4"/>
                  <a:gd name="T154" fmla="*/ 0 h 49"/>
                  <a:gd name="T155" fmla="*/ 74 w 74"/>
                  <a:gd name="T156" fmla="*/ 49 h 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4" h="49">
                    <a:moveTo>
                      <a:pt x="46" y="49"/>
                    </a:moveTo>
                    <a:cubicBezTo>
                      <a:pt x="46" y="49"/>
                      <a:pt x="45" y="49"/>
                      <a:pt x="45" y="49"/>
                    </a:cubicBezTo>
                    <a:cubicBezTo>
                      <a:pt x="44" y="49"/>
                      <a:pt x="44" y="48"/>
                      <a:pt x="44" y="47"/>
                    </a:cubicBezTo>
                    <a:cubicBezTo>
                      <a:pt x="44" y="45"/>
                      <a:pt x="44" y="45"/>
                      <a:pt x="41" y="44"/>
                    </a:cubicBezTo>
                    <a:cubicBezTo>
                      <a:pt x="39" y="43"/>
                      <a:pt x="39" y="43"/>
                      <a:pt x="39" y="43"/>
                    </a:cubicBezTo>
                    <a:cubicBezTo>
                      <a:pt x="43" y="41"/>
                      <a:pt x="43" y="41"/>
                      <a:pt x="43" y="41"/>
                    </a:cubicBezTo>
                    <a:cubicBezTo>
                      <a:pt x="43" y="41"/>
                      <a:pt x="44" y="41"/>
                      <a:pt x="44" y="40"/>
                    </a:cubicBezTo>
                    <a:cubicBezTo>
                      <a:pt x="43" y="40"/>
                      <a:pt x="42" y="40"/>
                      <a:pt x="41" y="40"/>
                    </a:cubicBezTo>
                    <a:cubicBezTo>
                      <a:pt x="40" y="40"/>
                      <a:pt x="39" y="40"/>
                      <a:pt x="39" y="40"/>
                    </a:cubicBezTo>
                    <a:cubicBezTo>
                      <a:pt x="37" y="40"/>
                      <a:pt x="37" y="40"/>
                      <a:pt x="37" y="40"/>
                    </a:cubicBezTo>
                    <a:cubicBezTo>
                      <a:pt x="38" y="38"/>
                      <a:pt x="38" y="38"/>
                      <a:pt x="38" y="38"/>
                    </a:cubicBezTo>
                    <a:cubicBezTo>
                      <a:pt x="38" y="38"/>
                      <a:pt x="38" y="38"/>
                      <a:pt x="38" y="38"/>
                    </a:cubicBezTo>
                    <a:cubicBezTo>
                      <a:pt x="38" y="37"/>
                      <a:pt x="38" y="37"/>
                      <a:pt x="38" y="37"/>
                    </a:cubicBezTo>
                    <a:cubicBezTo>
                      <a:pt x="37" y="37"/>
                      <a:pt x="35" y="38"/>
                      <a:pt x="35" y="39"/>
                    </a:cubicBezTo>
                    <a:cubicBezTo>
                      <a:pt x="34" y="41"/>
                      <a:pt x="34" y="41"/>
                      <a:pt x="34" y="41"/>
                    </a:cubicBezTo>
                    <a:cubicBezTo>
                      <a:pt x="34" y="40"/>
                      <a:pt x="34" y="40"/>
                      <a:pt x="34" y="40"/>
                    </a:cubicBezTo>
                    <a:cubicBezTo>
                      <a:pt x="33" y="41"/>
                      <a:pt x="33" y="42"/>
                      <a:pt x="31" y="43"/>
                    </a:cubicBezTo>
                    <a:cubicBezTo>
                      <a:pt x="31" y="43"/>
                      <a:pt x="31" y="43"/>
                      <a:pt x="31" y="43"/>
                    </a:cubicBezTo>
                    <a:cubicBezTo>
                      <a:pt x="31" y="43"/>
                      <a:pt x="30" y="43"/>
                      <a:pt x="30" y="43"/>
                    </a:cubicBezTo>
                    <a:cubicBezTo>
                      <a:pt x="29" y="45"/>
                      <a:pt x="26" y="45"/>
                      <a:pt x="24" y="44"/>
                    </a:cubicBezTo>
                    <a:cubicBezTo>
                      <a:pt x="23" y="42"/>
                      <a:pt x="23" y="42"/>
                      <a:pt x="23" y="42"/>
                    </a:cubicBezTo>
                    <a:cubicBezTo>
                      <a:pt x="24" y="42"/>
                      <a:pt x="24" y="42"/>
                      <a:pt x="24" y="42"/>
                    </a:cubicBezTo>
                    <a:cubicBezTo>
                      <a:pt x="25" y="41"/>
                      <a:pt x="26" y="40"/>
                      <a:pt x="26" y="39"/>
                    </a:cubicBezTo>
                    <a:cubicBezTo>
                      <a:pt x="26" y="38"/>
                      <a:pt x="27" y="37"/>
                      <a:pt x="28" y="36"/>
                    </a:cubicBezTo>
                    <a:cubicBezTo>
                      <a:pt x="28" y="36"/>
                      <a:pt x="28" y="36"/>
                      <a:pt x="28" y="36"/>
                    </a:cubicBezTo>
                    <a:cubicBezTo>
                      <a:pt x="28" y="34"/>
                      <a:pt x="28" y="34"/>
                      <a:pt x="28" y="34"/>
                    </a:cubicBezTo>
                    <a:cubicBezTo>
                      <a:pt x="29" y="36"/>
                      <a:pt x="29" y="36"/>
                      <a:pt x="29" y="36"/>
                    </a:cubicBezTo>
                    <a:cubicBezTo>
                      <a:pt x="29" y="36"/>
                      <a:pt x="30" y="36"/>
                      <a:pt x="30" y="36"/>
                    </a:cubicBezTo>
                    <a:cubicBezTo>
                      <a:pt x="31" y="36"/>
                      <a:pt x="31" y="36"/>
                      <a:pt x="31" y="36"/>
                    </a:cubicBezTo>
                    <a:cubicBezTo>
                      <a:pt x="31" y="36"/>
                      <a:pt x="31" y="36"/>
                      <a:pt x="30" y="35"/>
                    </a:cubicBezTo>
                    <a:cubicBezTo>
                      <a:pt x="30" y="35"/>
                      <a:pt x="30" y="35"/>
                      <a:pt x="30" y="34"/>
                    </a:cubicBezTo>
                    <a:cubicBezTo>
                      <a:pt x="29" y="31"/>
                      <a:pt x="28" y="29"/>
                      <a:pt x="26" y="28"/>
                    </a:cubicBezTo>
                    <a:cubicBezTo>
                      <a:pt x="26" y="28"/>
                      <a:pt x="25" y="28"/>
                      <a:pt x="25" y="27"/>
                    </a:cubicBezTo>
                    <a:cubicBezTo>
                      <a:pt x="24" y="27"/>
                      <a:pt x="23" y="27"/>
                      <a:pt x="22" y="27"/>
                    </a:cubicBezTo>
                    <a:cubicBezTo>
                      <a:pt x="21" y="26"/>
                      <a:pt x="20" y="26"/>
                      <a:pt x="20" y="27"/>
                    </a:cubicBezTo>
                    <a:cubicBezTo>
                      <a:pt x="19" y="28"/>
                      <a:pt x="19" y="28"/>
                      <a:pt x="19" y="28"/>
                    </a:cubicBezTo>
                    <a:cubicBezTo>
                      <a:pt x="19" y="28"/>
                      <a:pt x="19" y="28"/>
                      <a:pt x="19" y="28"/>
                    </a:cubicBezTo>
                    <a:cubicBezTo>
                      <a:pt x="17" y="28"/>
                      <a:pt x="12" y="30"/>
                      <a:pt x="7" y="30"/>
                    </a:cubicBezTo>
                    <a:cubicBezTo>
                      <a:pt x="4" y="30"/>
                      <a:pt x="2" y="29"/>
                      <a:pt x="1" y="28"/>
                    </a:cubicBezTo>
                    <a:cubicBezTo>
                      <a:pt x="0" y="27"/>
                      <a:pt x="0" y="25"/>
                      <a:pt x="0" y="24"/>
                    </a:cubicBezTo>
                    <a:cubicBezTo>
                      <a:pt x="0" y="23"/>
                      <a:pt x="1" y="22"/>
                      <a:pt x="2" y="21"/>
                    </a:cubicBezTo>
                    <a:cubicBezTo>
                      <a:pt x="2" y="21"/>
                      <a:pt x="2" y="21"/>
                      <a:pt x="2" y="21"/>
                    </a:cubicBezTo>
                    <a:cubicBezTo>
                      <a:pt x="2" y="21"/>
                      <a:pt x="2" y="20"/>
                      <a:pt x="2" y="20"/>
                    </a:cubicBezTo>
                    <a:cubicBezTo>
                      <a:pt x="2" y="18"/>
                      <a:pt x="2" y="17"/>
                      <a:pt x="4" y="16"/>
                    </a:cubicBezTo>
                    <a:cubicBezTo>
                      <a:pt x="7" y="12"/>
                      <a:pt x="7" y="12"/>
                      <a:pt x="5" y="8"/>
                    </a:cubicBezTo>
                    <a:cubicBezTo>
                      <a:pt x="4" y="6"/>
                      <a:pt x="4" y="6"/>
                      <a:pt x="4" y="6"/>
                    </a:cubicBezTo>
                    <a:cubicBezTo>
                      <a:pt x="6" y="5"/>
                      <a:pt x="6" y="5"/>
                      <a:pt x="6" y="5"/>
                    </a:cubicBezTo>
                    <a:cubicBezTo>
                      <a:pt x="7" y="5"/>
                      <a:pt x="8" y="5"/>
                      <a:pt x="9" y="5"/>
                    </a:cubicBezTo>
                    <a:cubicBezTo>
                      <a:pt x="11" y="4"/>
                      <a:pt x="13" y="4"/>
                      <a:pt x="15" y="4"/>
                    </a:cubicBezTo>
                    <a:cubicBezTo>
                      <a:pt x="17" y="4"/>
                      <a:pt x="18" y="4"/>
                      <a:pt x="20" y="4"/>
                    </a:cubicBezTo>
                    <a:cubicBezTo>
                      <a:pt x="21" y="4"/>
                      <a:pt x="21" y="5"/>
                      <a:pt x="22" y="5"/>
                    </a:cubicBezTo>
                    <a:cubicBezTo>
                      <a:pt x="24" y="6"/>
                      <a:pt x="25" y="7"/>
                      <a:pt x="26" y="7"/>
                    </a:cubicBezTo>
                    <a:cubicBezTo>
                      <a:pt x="27" y="7"/>
                      <a:pt x="27" y="6"/>
                      <a:pt x="28" y="6"/>
                    </a:cubicBezTo>
                    <a:cubicBezTo>
                      <a:pt x="28" y="4"/>
                      <a:pt x="28" y="4"/>
                      <a:pt x="28" y="4"/>
                    </a:cubicBezTo>
                    <a:cubicBezTo>
                      <a:pt x="29" y="6"/>
                      <a:pt x="29" y="6"/>
                      <a:pt x="29" y="6"/>
                    </a:cubicBezTo>
                    <a:cubicBezTo>
                      <a:pt x="30" y="7"/>
                      <a:pt x="31" y="8"/>
                      <a:pt x="31" y="8"/>
                    </a:cubicBezTo>
                    <a:cubicBezTo>
                      <a:pt x="32" y="8"/>
                      <a:pt x="33" y="6"/>
                      <a:pt x="34" y="5"/>
                    </a:cubicBezTo>
                    <a:cubicBezTo>
                      <a:pt x="35" y="4"/>
                      <a:pt x="37" y="2"/>
                      <a:pt x="38" y="2"/>
                    </a:cubicBezTo>
                    <a:cubicBezTo>
                      <a:pt x="39" y="2"/>
                      <a:pt x="39" y="2"/>
                      <a:pt x="40" y="2"/>
                    </a:cubicBezTo>
                    <a:cubicBezTo>
                      <a:pt x="40" y="2"/>
                      <a:pt x="41" y="2"/>
                      <a:pt x="41" y="2"/>
                    </a:cubicBezTo>
                    <a:cubicBezTo>
                      <a:pt x="43" y="1"/>
                      <a:pt x="46" y="0"/>
                      <a:pt x="47" y="1"/>
                    </a:cubicBezTo>
                    <a:cubicBezTo>
                      <a:pt x="50" y="2"/>
                      <a:pt x="50" y="4"/>
                      <a:pt x="50" y="6"/>
                    </a:cubicBezTo>
                    <a:cubicBezTo>
                      <a:pt x="50" y="6"/>
                      <a:pt x="50" y="7"/>
                      <a:pt x="50" y="7"/>
                    </a:cubicBezTo>
                    <a:cubicBezTo>
                      <a:pt x="50" y="7"/>
                      <a:pt x="50" y="8"/>
                      <a:pt x="51" y="8"/>
                    </a:cubicBezTo>
                    <a:cubicBezTo>
                      <a:pt x="52" y="8"/>
                      <a:pt x="54" y="8"/>
                      <a:pt x="54" y="10"/>
                    </a:cubicBezTo>
                    <a:cubicBezTo>
                      <a:pt x="54" y="12"/>
                      <a:pt x="55" y="13"/>
                      <a:pt x="57" y="13"/>
                    </a:cubicBezTo>
                    <a:cubicBezTo>
                      <a:pt x="58" y="13"/>
                      <a:pt x="58" y="13"/>
                      <a:pt x="59" y="13"/>
                    </a:cubicBezTo>
                    <a:cubicBezTo>
                      <a:pt x="60" y="12"/>
                      <a:pt x="61" y="12"/>
                      <a:pt x="62" y="13"/>
                    </a:cubicBezTo>
                    <a:cubicBezTo>
                      <a:pt x="63" y="14"/>
                      <a:pt x="63" y="14"/>
                      <a:pt x="64" y="15"/>
                    </a:cubicBezTo>
                    <a:cubicBezTo>
                      <a:pt x="64" y="15"/>
                      <a:pt x="65" y="15"/>
                      <a:pt x="65" y="15"/>
                    </a:cubicBezTo>
                    <a:cubicBezTo>
                      <a:pt x="66" y="15"/>
                      <a:pt x="67" y="16"/>
                      <a:pt x="68" y="16"/>
                    </a:cubicBezTo>
                    <a:cubicBezTo>
                      <a:pt x="69" y="16"/>
                      <a:pt x="71" y="17"/>
                      <a:pt x="72" y="18"/>
                    </a:cubicBezTo>
                    <a:cubicBezTo>
                      <a:pt x="73" y="18"/>
                      <a:pt x="73" y="18"/>
                      <a:pt x="73" y="18"/>
                    </a:cubicBezTo>
                    <a:cubicBezTo>
                      <a:pt x="73" y="18"/>
                      <a:pt x="73" y="18"/>
                      <a:pt x="73" y="18"/>
                    </a:cubicBezTo>
                    <a:cubicBezTo>
                      <a:pt x="73" y="19"/>
                      <a:pt x="73" y="20"/>
                      <a:pt x="72" y="22"/>
                    </a:cubicBezTo>
                    <a:cubicBezTo>
                      <a:pt x="72" y="22"/>
                      <a:pt x="72" y="22"/>
                      <a:pt x="72" y="22"/>
                    </a:cubicBezTo>
                    <a:cubicBezTo>
                      <a:pt x="72" y="22"/>
                      <a:pt x="72" y="22"/>
                      <a:pt x="72" y="22"/>
                    </a:cubicBezTo>
                    <a:cubicBezTo>
                      <a:pt x="74" y="23"/>
                      <a:pt x="74" y="23"/>
                      <a:pt x="74" y="23"/>
                    </a:cubicBezTo>
                    <a:cubicBezTo>
                      <a:pt x="72" y="24"/>
                      <a:pt x="72" y="24"/>
                      <a:pt x="72" y="24"/>
                    </a:cubicBezTo>
                    <a:cubicBezTo>
                      <a:pt x="71" y="24"/>
                      <a:pt x="71" y="25"/>
                      <a:pt x="71" y="26"/>
                    </a:cubicBezTo>
                    <a:cubicBezTo>
                      <a:pt x="71" y="27"/>
                      <a:pt x="71" y="28"/>
                      <a:pt x="71" y="29"/>
                    </a:cubicBezTo>
                    <a:cubicBezTo>
                      <a:pt x="71" y="30"/>
                      <a:pt x="70" y="30"/>
                      <a:pt x="69" y="30"/>
                    </a:cubicBezTo>
                    <a:cubicBezTo>
                      <a:pt x="69" y="30"/>
                      <a:pt x="69" y="30"/>
                      <a:pt x="69" y="30"/>
                    </a:cubicBezTo>
                    <a:cubicBezTo>
                      <a:pt x="68" y="30"/>
                      <a:pt x="68" y="30"/>
                      <a:pt x="67" y="30"/>
                    </a:cubicBezTo>
                    <a:cubicBezTo>
                      <a:pt x="67" y="31"/>
                      <a:pt x="66" y="31"/>
                      <a:pt x="66" y="31"/>
                    </a:cubicBezTo>
                    <a:cubicBezTo>
                      <a:pt x="65" y="31"/>
                      <a:pt x="65" y="31"/>
                      <a:pt x="65" y="32"/>
                    </a:cubicBezTo>
                    <a:cubicBezTo>
                      <a:pt x="65" y="33"/>
                      <a:pt x="65" y="34"/>
                      <a:pt x="62" y="35"/>
                    </a:cubicBezTo>
                    <a:cubicBezTo>
                      <a:pt x="62" y="35"/>
                      <a:pt x="61" y="36"/>
                      <a:pt x="60" y="36"/>
                    </a:cubicBezTo>
                    <a:cubicBezTo>
                      <a:pt x="57" y="36"/>
                      <a:pt x="55" y="37"/>
                      <a:pt x="53" y="39"/>
                    </a:cubicBezTo>
                    <a:cubicBezTo>
                      <a:pt x="53" y="40"/>
                      <a:pt x="53" y="40"/>
                      <a:pt x="53" y="40"/>
                    </a:cubicBezTo>
                    <a:cubicBezTo>
                      <a:pt x="52" y="39"/>
                      <a:pt x="52" y="39"/>
                      <a:pt x="52" y="39"/>
                    </a:cubicBezTo>
                    <a:cubicBezTo>
                      <a:pt x="52" y="39"/>
                      <a:pt x="52" y="40"/>
                      <a:pt x="52" y="40"/>
                    </a:cubicBezTo>
                    <a:cubicBezTo>
                      <a:pt x="52" y="43"/>
                      <a:pt x="52" y="43"/>
                      <a:pt x="52" y="43"/>
                    </a:cubicBezTo>
                    <a:cubicBezTo>
                      <a:pt x="52" y="43"/>
                      <a:pt x="52" y="43"/>
                      <a:pt x="52" y="43"/>
                    </a:cubicBezTo>
                    <a:cubicBezTo>
                      <a:pt x="52" y="43"/>
                      <a:pt x="52" y="43"/>
                      <a:pt x="52" y="43"/>
                    </a:cubicBezTo>
                    <a:cubicBezTo>
                      <a:pt x="53" y="43"/>
                      <a:pt x="55" y="43"/>
                      <a:pt x="56" y="42"/>
                    </a:cubicBezTo>
                    <a:cubicBezTo>
                      <a:pt x="56" y="42"/>
                      <a:pt x="57" y="42"/>
                      <a:pt x="57" y="42"/>
                    </a:cubicBezTo>
                    <a:cubicBezTo>
                      <a:pt x="59" y="42"/>
                      <a:pt x="59" y="42"/>
                      <a:pt x="59" y="42"/>
                    </a:cubicBezTo>
                    <a:cubicBezTo>
                      <a:pt x="59" y="43"/>
                      <a:pt x="59" y="43"/>
                      <a:pt x="59" y="43"/>
                    </a:cubicBezTo>
                    <a:cubicBezTo>
                      <a:pt x="59" y="44"/>
                      <a:pt x="58" y="45"/>
                      <a:pt x="58" y="45"/>
                    </a:cubicBezTo>
                    <a:cubicBezTo>
                      <a:pt x="57" y="46"/>
                      <a:pt x="56" y="46"/>
                      <a:pt x="55" y="46"/>
                    </a:cubicBezTo>
                    <a:cubicBezTo>
                      <a:pt x="54" y="46"/>
                      <a:pt x="54" y="46"/>
                      <a:pt x="54" y="46"/>
                    </a:cubicBezTo>
                    <a:cubicBezTo>
                      <a:pt x="54" y="46"/>
                      <a:pt x="54" y="46"/>
                      <a:pt x="54" y="46"/>
                    </a:cubicBezTo>
                    <a:cubicBezTo>
                      <a:pt x="53" y="46"/>
                      <a:pt x="51" y="47"/>
                      <a:pt x="50" y="48"/>
                    </a:cubicBezTo>
                    <a:cubicBezTo>
                      <a:pt x="50" y="48"/>
                      <a:pt x="49" y="48"/>
                      <a:pt x="49" y="49"/>
                    </a:cubicBezTo>
                    <a:cubicBezTo>
                      <a:pt x="48" y="49"/>
                      <a:pt x="47" y="49"/>
                      <a:pt x="46" y="49"/>
                    </a:cubicBezTo>
                    <a:close/>
                    <a:moveTo>
                      <a:pt x="44" y="43"/>
                    </a:moveTo>
                    <a:cubicBezTo>
                      <a:pt x="46" y="44"/>
                      <a:pt x="46" y="45"/>
                      <a:pt x="46" y="47"/>
                    </a:cubicBezTo>
                    <a:cubicBezTo>
                      <a:pt x="46" y="47"/>
                      <a:pt x="46" y="48"/>
                      <a:pt x="46" y="48"/>
                    </a:cubicBezTo>
                    <a:cubicBezTo>
                      <a:pt x="47" y="48"/>
                      <a:pt x="48" y="47"/>
                      <a:pt x="48" y="47"/>
                    </a:cubicBezTo>
                    <a:cubicBezTo>
                      <a:pt x="48" y="47"/>
                      <a:pt x="49" y="47"/>
                      <a:pt x="49" y="46"/>
                    </a:cubicBezTo>
                    <a:cubicBezTo>
                      <a:pt x="50" y="46"/>
                      <a:pt x="50" y="45"/>
                      <a:pt x="51" y="45"/>
                    </a:cubicBezTo>
                    <a:cubicBezTo>
                      <a:pt x="50" y="44"/>
                      <a:pt x="50" y="44"/>
                      <a:pt x="50" y="43"/>
                    </a:cubicBezTo>
                    <a:cubicBezTo>
                      <a:pt x="50" y="42"/>
                      <a:pt x="50" y="42"/>
                      <a:pt x="49" y="42"/>
                    </a:cubicBezTo>
                    <a:cubicBezTo>
                      <a:pt x="48" y="42"/>
                      <a:pt x="48" y="42"/>
                      <a:pt x="48" y="42"/>
                    </a:cubicBezTo>
                    <a:cubicBezTo>
                      <a:pt x="48" y="41"/>
                      <a:pt x="48" y="41"/>
                      <a:pt x="48" y="41"/>
                    </a:cubicBezTo>
                    <a:cubicBezTo>
                      <a:pt x="48" y="41"/>
                      <a:pt x="48" y="41"/>
                      <a:pt x="47" y="41"/>
                    </a:cubicBezTo>
                    <a:cubicBezTo>
                      <a:pt x="47" y="41"/>
                      <a:pt x="47" y="41"/>
                      <a:pt x="47" y="41"/>
                    </a:cubicBezTo>
                    <a:cubicBezTo>
                      <a:pt x="46" y="42"/>
                      <a:pt x="45" y="42"/>
                      <a:pt x="44" y="43"/>
                    </a:cubicBezTo>
                    <a:close/>
                    <a:moveTo>
                      <a:pt x="27" y="43"/>
                    </a:moveTo>
                    <a:cubicBezTo>
                      <a:pt x="27" y="43"/>
                      <a:pt x="29" y="43"/>
                      <a:pt x="29" y="42"/>
                    </a:cubicBezTo>
                    <a:cubicBezTo>
                      <a:pt x="29" y="42"/>
                      <a:pt x="29" y="41"/>
                      <a:pt x="29" y="41"/>
                    </a:cubicBezTo>
                    <a:cubicBezTo>
                      <a:pt x="29" y="38"/>
                      <a:pt x="29" y="38"/>
                      <a:pt x="29" y="38"/>
                    </a:cubicBezTo>
                    <a:cubicBezTo>
                      <a:pt x="28" y="39"/>
                      <a:pt x="28" y="39"/>
                      <a:pt x="28" y="40"/>
                    </a:cubicBezTo>
                    <a:cubicBezTo>
                      <a:pt x="28" y="41"/>
                      <a:pt x="27" y="42"/>
                      <a:pt x="27" y="43"/>
                    </a:cubicBezTo>
                    <a:close/>
                    <a:moveTo>
                      <a:pt x="30" y="38"/>
                    </a:moveTo>
                    <a:cubicBezTo>
                      <a:pt x="31" y="40"/>
                      <a:pt x="31" y="40"/>
                      <a:pt x="31" y="40"/>
                    </a:cubicBezTo>
                    <a:cubicBezTo>
                      <a:pt x="32" y="40"/>
                      <a:pt x="32" y="40"/>
                      <a:pt x="32" y="39"/>
                    </a:cubicBezTo>
                    <a:cubicBezTo>
                      <a:pt x="32" y="39"/>
                      <a:pt x="32" y="39"/>
                      <a:pt x="31" y="38"/>
                    </a:cubicBezTo>
                    <a:cubicBezTo>
                      <a:pt x="32" y="38"/>
                      <a:pt x="32" y="38"/>
                      <a:pt x="32" y="38"/>
                    </a:cubicBezTo>
                    <a:cubicBezTo>
                      <a:pt x="31" y="38"/>
                      <a:pt x="31" y="38"/>
                      <a:pt x="31" y="38"/>
                    </a:cubicBezTo>
                    <a:cubicBezTo>
                      <a:pt x="31" y="38"/>
                      <a:pt x="31" y="38"/>
                      <a:pt x="31" y="38"/>
                    </a:cubicBezTo>
                    <a:cubicBezTo>
                      <a:pt x="31" y="38"/>
                      <a:pt x="30" y="38"/>
                      <a:pt x="30" y="38"/>
                    </a:cubicBezTo>
                    <a:cubicBezTo>
                      <a:pt x="30" y="38"/>
                      <a:pt x="30" y="38"/>
                      <a:pt x="30" y="38"/>
                    </a:cubicBezTo>
                    <a:close/>
                    <a:moveTo>
                      <a:pt x="42" y="38"/>
                    </a:moveTo>
                    <a:cubicBezTo>
                      <a:pt x="43" y="38"/>
                      <a:pt x="44" y="38"/>
                      <a:pt x="45" y="38"/>
                    </a:cubicBezTo>
                    <a:cubicBezTo>
                      <a:pt x="45" y="38"/>
                      <a:pt x="45" y="38"/>
                      <a:pt x="45" y="38"/>
                    </a:cubicBezTo>
                    <a:cubicBezTo>
                      <a:pt x="48" y="37"/>
                      <a:pt x="48" y="37"/>
                      <a:pt x="48" y="37"/>
                    </a:cubicBezTo>
                    <a:cubicBezTo>
                      <a:pt x="49" y="37"/>
                      <a:pt x="49" y="37"/>
                      <a:pt x="49" y="37"/>
                    </a:cubicBezTo>
                    <a:cubicBezTo>
                      <a:pt x="49" y="38"/>
                      <a:pt x="49" y="38"/>
                      <a:pt x="49" y="38"/>
                    </a:cubicBezTo>
                    <a:cubicBezTo>
                      <a:pt x="49" y="38"/>
                      <a:pt x="49" y="38"/>
                      <a:pt x="49" y="38"/>
                    </a:cubicBezTo>
                    <a:cubicBezTo>
                      <a:pt x="50" y="37"/>
                      <a:pt x="50" y="37"/>
                      <a:pt x="50" y="37"/>
                    </a:cubicBezTo>
                    <a:cubicBezTo>
                      <a:pt x="50" y="38"/>
                      <a:pt x="50" y="38"/>
                      <a:pt x="50" y="38"/>
                    </a:cubicBezTo>
                    <a:cubicBezTo>
                      <a:pt x="50" y="38"/>
                      <a:pt x="50" y="38"/>
                      <a:pt x="50" y="38"/>
                    </a:cubicBezTo>
                    <a:cubicBezTo>
                      <a:pt x="51" y="37"/>
                      <a:pt x="51" y="37"/>
                      <a:pt x="51" y="37"/>
                    </a:cubicBezTo>
                    <a:cubicBezTo>
                      <a:pt x="51" y="35"/>
                      <a:pt x="51" y="35"/>
                      <a:pt x="51" y="35"/>
                    </a:cubicBezTo>
                    <a:cubicBezTo>
                      <a:pt x="53" y="37"/>
                      <a:pt x="53" y="37"/>
                      <a:pt x="53" y="37"/>
                    </a:cubicBezTo>
                    <a:cubicBezTo>
                      <a:pt x="54" y="35"/>
                      <a:pt x="57" y="34"/>
                      <a:pt x="60" y="34"/>
                    </a:cubicBezTo>
                    <a:cubicBezTo>
                      <a:pt x="60" y="34"/>
                      <a:pt x="61" y="33"/>
                      <a:pt x="62" y="33"/>
                    </a:cubicBezTo>
                    <a:cubicBezTo>
                      <a:pt x="63" y="33"/>
                      <a:pt x="63" y="33"/>
                      <a:pt x="63" y="32"/>
                    </a:cubicBezTo>
                    <a:cubicBezTo>
                      <a:pt x="63" y="31"/>
                      <a:pt x="63" y="30"/>
                      <a:pt x="65" y="29"/>
                    </a:cubicBezTo>
                    <a:cubicBezTo>
                      <a:pt x="65" y="29"/>
                      <a:pt x="66" y="29"/>
                      <a:pt x="67" y="29"/>
                    </a:cubicBezTo>
                    <a:cubicBezTo>
                      <a:pt x="67" y="28"/>
                      <a:pt x="67" y="28"/>
                      <a:pt x="68" y="28"/>
                    </a:cubicBezTo>
                    <a:cubicBezTo>
                      <a:pt x="68" y="28"/>
                      <a:pt x="69" y="28"/>
                      <a:pt x="69" y="28"/>
                    </a:cubicBezTo>
                    <a:cubicBezTo>
                      <a:pt x="70" y="28"/>
                      <a:pt x="69" y="27"/>
                      <a:pt x="69" y="26"/>
                    </a:cubicBezTo>
                    <a:cubicBezTo>
                      <a:pt x="69" y="25"/>
                      <a:pt x="69" y="24"/>
                      <a:pt x="70" y="23"/>
                    </a:cubicBezTo>
                    <a:cubicBezTo>
                      <a:pt x="70" y="23"/>
                      <a:pt x="70" y="23"/>
                      <a:pt x="70" y="23"/>
                    </a:cubicBezTo>
                    <a:cubicBezTo>
                      <a:pt x="68" y="22"/>
                      <a:pt x="68" y="22"/>
                      <a:pt x="68" y="22"/>
                    </a:cubicBezTo>
                    <a:cubicBezTo>
                      <a:pt x="70" y="21"/>
                      <a:pt x="70" y="21"/>
                      <a:pt x="70" y="21"/>
                    </a:cubicBezTo>
                    <a:cubicBezTo>
                      <a:pt x="70" y="21"/>
                      <a:pt x="71" y="21"/>
                      <a:pt x="71" y="21"/>
                    </a:cubicBezTo>
                    <a:cubicBezTo>
                      <a:pt x="71" y="20"/>
                      <a:pt x="71" y="20"/>
                      <a:pt x="71" y="19"/>
                    </a:cubicBezTo>
                    <a:cubicBezTo>
                      <a:pt x="69" y="19"/>
                      <a:pt x="68" y="18"/>
                      <a:pt x="67" y="18"/>
                    </a:cubicBezTo>
                    <a:cubicBezTo>
                      <a:pt x="66" y="17"/>
                      <a:pt x="65" y="17"/>
                      <a:pt x="64" y="17"/>
                    </a:cubicBezTo>
                    <a:cubicBezTo>
                      <a:pt x="64" y="17"/>
                      <a:pt x="64" y="17"/>
                      <a:pt x="63" y="16"/>
                    </a:cubicBezTo>
                    <a:cubicBezTo>
                      <a:pt x="62" y="16"/>
                      <a:pt x="62" y="16"/>
                      <a:pt x="60" y="14"/>
                    </a:cubicBezTo>
                    <a:cubicBezTo>
                      <a:pt x="60" y="14"/>
                      <a:pt x="60" y="15"/>
                      <a:pt x="59" y="15"/>
                    </a:cubicBezTo>
                    <a:cubicBezTo>
                      <a:pt x="59" y="15"/>
                      <a:pt x="58" y="15"/>
                      <a:pt x="57" y="15"/>
                    </a:cubicBezTo>
                    <a:cubicBezTo>
                      <a:pt x="54" y="15"/>
                      <a:pt x="52" y="14"/>
                      <a:pt x="52" y="11"/>
                    </a:cubicBezTo>
                    <a:cubicBezTo>
                      <a:pt x="52" y="10"/>
                      <a:pt x="52" y="10"/>
                      <a:pt x="51" y="10"/>
                    </a:cubicBezTo>
                    <a:cubicBezTo>
                      <a:pt x="50" y="10"/>
                      <a:pt x="48" y="9"/>
                      <a:pt x="48" y="8"/>
                    </a:cubicBezTo>
                    <a:cubicBezTo>
                      <a:pt x="47" y="7"/>
                      <a:pt x="48" y="6"/>
                      <a:pt x="48" y="5"/>
                    </a:cubicBezTo>
                    <a:cubicBezTo>
                      <a:pt x="48" y="4"/>
                      <a:pt x="48" y="3"/>
                      <a:pt x="46" y="2"/>
                    </a:cubicBezTo>
                    <a:cubicBezTo>
                      <a:pt x="45" y="2"/>
                      <a:pt x="43" y="3"/>
                      <a:pt x="42" y="4"/>
                    </a:cubicBezTo>
                    <a:cubicBezTo>
                      <a:pt x="41" y="4"/>
                      <a:pt x="40" y="4"/>
                      <a:pt x="40" y="4"/>
                    </a:cubicBezTo>
                    <a:cubicBezTo>
                      <a:pt x="39" y="4"/>
                      <a:pt x="39" y="4"/>
                      <a:pt x="39" y="4"/>
                    </a:cubicBezTo>
                    <a:cubicBezTo>
                      <a:pt x="39" y="4"/>
                      <a:pt x="39" y="4"/>
                      <a:pt x="39" y="4"/>
                    </a:cubicBezTo>
                    <a:cubicBezTo>
                      <a:pt x="39" y="4"/>
                      <a:pt x="39" y="4"/>
                      <a:pt x="38" y="4"/>
                    </a:cubicBezTo>
                    <a:cubicBezTo>
                      <a:pt x="38" y="4"/>
                      <a:pt x="36" y="5"/>
                      <a:pt x="35" y="6"/>
                    </a:cubicBezTo>
                    <a:cubicBezTo>
                      <a:pt x="34" y="8"/>
                      <a:pt x="33" y="10"/>
                      <a:pt x="31" y="10"/>
                    </a:cubicBezTo>
                    <a:cubicBezTo>
                      <a:pt x="30" y="10"/>
                      <a:pt x="29" y="9"/>
                      <a:pt x="28" y="8"/>
                    </a:cubicBezTo>
                    <a:cubicBezTo>
                      <a:pt x="28" y="8"/>
                      <a:pt x="27" y="9"/>
                      <a:pt x="26" y="9"/>
                    </a:cubicBezTo>
                    <a:cubicBezTo>
                      <a:pt x="25" y="9"/>
                      <a:pt x="23" y="8"/>
                      <a:pt x="21" y="7"/>
                    </a:cubicBezTo>
                    <a:cubicBezTo>
                      <a:pt x="21" y="7"/>
                      <a:pt x="20" y="6"/>
                      <a:pt x="19" y="6"/>
                    </a:cubicBezTo>
                    <a:cubicBezTo>
                      <a:pt x="16" y="5"/>
                      <a:pt x="13" y="6"/>
                      <a:pt x="9" y="6"/>
                    </a:cubicBezTo>
                    <a:cubicBezTo>
                      <a:pt x="9" y="7"/>
                      <a:pt x="8" y="7"/>
                      <a:pt x="7" y="7"/>
                    </a:cubicBezTo>
                    <a:cubicBezTo>
                      <a:pt x="7" y="7"/>
                      <a:pt x="7" y="7"/>
                      <a:pt x="7" y="7"/>
                    </a:cubicBezTo>
                    <a:cubicBezTo>
                      <a:pt x="9" y="12"/>
                      <a:pt x="9" y="13"/>
                      <a:pt x="5" y="17"/>
                    </a:cubicBezTo>
                    <a:cubicBezTo>
                      <a:pt x="4" y="18"/>
                      <a:pt x="4" y="19"/>
                      <a:pt x="4" y="20"/>
                    </a:cubicBezTo>
                    <a:cubicBezTo>
                      <a:pt x="4" y="20"/>
                      <a:pt x="4" y="21"/>
                      <a:pt x="4" y="22"/>
                    </a:cubicBezTo>
                    <a:cubicBezTo>
                      <a:pt x="4" y="22"/>
                      <a:pt x="3" y="22"/>
                      <a:pt x="3" y="23"/>
                    </a:cubicBezTo>
                    <a:cubicBezTo>
                      <a:pt x="3" y="23"/>
                      <a:pt x="2" y="24"/>
                      <a:pt x="2" y="25"/>
                    </a:cubicBezTo>
                    <a:cubicBezTo>
                      <a:pt x="2" y="26"/>
                      <a:pt x="2" y="26"/>
                      <a:pt x="2" y="26"/>
                    </a:cubicBezTo>
                    <a:cubicBezTo>
                      <a:pt x="3" y="27"/>
                      <a:pt x="5" y="28"/>
                      <a:pt x="7" y="28"/>
                    </a:cubicBezTo>
                    <a:cubicBezTo>
                      <a:pt x="11" y="28"/>
                      <a:pt x="16" y="26"/>
                      <a:pt x="18" y="26"/>
                    </a:cubicBezTo>
                    <a:cubicBezTo>
                      <a:pt x="19" y="24"/>
                      <a:pt x="21" y="24"/>
                      <a:pt x="23" y="25"/>
                    </a:cubicBezTo>
                    <a:cubicBezTo>
                      <a:pt x="23" y="25"/>
                      <a:pt x="24" y="25"/>
                      <a:pt x="25" y="25"/>
                    </a:cubicBezTo>
                    <a:cubicBezTo>
                      <a:pt x="26" y="26"/>
                      <a:pt x="27" y="26"/>
                      <a:pt x="27" y="26"/>
                    </a:cubicBezTo>
                    <a:cubicBezTo>
                      <a:pt x="29" y="28"/>
                      <a:pt x="31" y="30"/>
                      <a:pt x="32" y="33"/>
                    </a:cubicBezTo>
                    <a:cubicBezTo>
                      <a:pt x="32" y="34"/>
                      <a:pt x="32" y="34"/>
                      <a:pt x="32" y="34"/>
                    </a:cubicBezTo>
                    <a:cubicBezTo>
                      <a:pt x="32" y="35"/>
                      <a:pt x="33" y="35"/>
                      <a:pt x="33" y="37"/>
                    </a:cubicBezTo>
                    <a:cubicBezTo>
                      <a:pt x="33" y="37"/>
                      <a:pt x="33" y="37"/>
                      <a:pt x="33" y="37"/>
                    </a:cubicBezTo>
                    <a:cubicBezTo>
                      <a:pt x="33" y="37"/>
                      <a:pt x="33" y="37"/>
                      <a:pt x="33" y="37"/>
                    </a:cubicBezTo>
                    <a:cubicBezTo>
                      <a:pt x="33" y="37"/>
                      <a:pt x="33" y="37"/>
                      <a:pt x="33" y="37"/>
                    </a:cubicBezTo>
                    <a:cubicBezTo>
                      <a:pt x="34" y="36"/>
                      <a:pt x="36" y="35"/>
                      <a:pt x="38" y="35"/>
                    </a:cubicBezTo>
                    <a:cubicBezTo>
                      <a:pt x="40" y="35"/>
                      <a:pt x="41" y="35"/>
                      <a:pt x="41" y="37"/>
                    </a:cubicBezTo>
                    <a:lnTo>
                      <a:pt x="42" y="38"/>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6" name="Freeform 694"/>
              <p:cNvSpPr>
                <a:spLocks noChangeArrowheads="1"/>
              </p:cNvSpPr>
              <p:nvPr/>
            </p:nvSpPr>
            <p:spPr bwMode="auto">
              <a:xfrm>
                <a:off x="4989513" y="2274888"/>
                <a:ext cx="36512" cy="41275"/>
              </a:xfrm>
              <a:custGeom>
                <a:avLst/>
                <a:gdLst>
                  <a:gd name="T0" fmla="*/ 0 w 13"/>
                  <a:gd name="T1" fmla="*/ 3 h 15"/>
                  <a:gd name="T2" fmla="*/ 6 w 13"/>
                  <a:gd name="T3" fmla="*/ 1 h 15"/>
                  <a:gd name="T4" fmla="*/ 8 w 13"/>
                  <a:gd name="T5" fmla="*/ 5 h 15"/>
                  <a:gd name="T6" fmla="*/ 10 w 13"/>
                  <a:gd name="T7" fmla="*/ 6 h 15"/>
                  <a:gd name="T8" fmla="*/ 11 w 13"/>
                  <a:gd name="T9" fmla="*/ 9 h 15"/>
                  <a:gd name="T10" fmla="*/ 13 w 13"/>
                  <a:gd name="T11" fmla="*/ 14 h 15"/>
                  <a:gd name="T12" fmla="*/ 6 w 13"/>
                  <a:gd name="T13" fmla="*/ 9 h 15"/>
                  <a:gd name="T14" fmla="*/ 0 w 13"/>
                  <a:gd name="T15" fmla="*/ 3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0" y="3"/>
                    </a:moveTo>
                    <a:cubicBezTo>
                      <a:pt x="2" y="2"/>
                      <a:pt x="5" y="2"/>
                      <a:pt x="6" y="1"/>
                    </a:cubicBezTo>
                    <a:cubicBezTo>
                      <a:pt x="8" y="0"/>
                      <a:pt x="8" y="4"/>
                      <a:pt x="8" y="5"/>
                    </a:cubicBezTo>
                    <a:cubicBezTo>
                      <a:pt x="9" y="5"/>
                      <a:pt x="10" y="6"/>
                      <a:pt x="10" y="6"/>
                    </a:cubicBezTo>
                    <a:cubicBezTo>
                      <a:pt x="11" y="8"/>
                      <a:pt x="9" y="7"/>
                      <a:pt x="11" y="9"/>
                    </a:cubicBezTo>
                    <a:cubicBezTo>
                      <a:pt x="13" y="11"/>
                      <a:pt x="11" y="11"/>
                      <a:pt x="13" y="14"/>
                    </a:cubicBezTo>
                    <a:cubicBezTo>
                      <a:pt x="9" y="15"/>
                      <a:pt x="10" y="7"/>
                      <a:pt x="6" y="9"/>
                    </a:cubicBezTo>
                    <a:cubicBezTo>
                      <a:pt x="3" y="11"/>
                      <a:pt x="1" y="4"/>
                      <a:pt x="0"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7" name="Freeform 695"/>
              <p:cNvSpPr>
                <a:spLocks noEditPoints="1" noChangeArrowheads="1"/>
              </p:cNvSpPr>
              <p:nvPr/>
            </p:nvSpPr>
            <p:spPr bwMode="auto">
              <a:xfrm>
                <a:off x="4987925" y="2274888"/>
                <a:ext cx="42863" cy="41275"/>
              </a:xfrm>
              <a:custGeom>
                <a:avLst/>
                <a:gdLst>
                  <a:gd name="T0" fmla="*/ 13 w 16"/>
                  <a:gd name="T1" fmla="*/ 15 h 15"/>
                  <a:gd name="T2" fmla="*/ 10 w 16"/>
                  <a:gd name="T3" fmla="*/ 12 h 15"/>
                  <a:gd name="T4" fmla="*/ 7 w 16"/>
                  <a:gd name="T5" fmla="*/ 10 h 15"/>
                  <a:gd name="T6" fmla="*/ 6 w 16"/>
                  <a:gd name="T7" fmla="*/ 10 h 15"/>
                  <a:gd name="T8" fmla="*/ 1 w 16"/>
                  <a:gd name="T9" fmla="*/ 3 h 15"/>
                  <a:gd name="T10" fmla="*/ 0 w 16"/>
                  <a:gd name="T11" fmla="*/ 2 h 15"/>
                  <a:gd name="T12" fmla="*/ 1 w 16"/>
                  <a:gd name="T13" fmla="*/ 2 h 15"/>
                  <a:gd name="T14" fmla="*/ 3 w 16"/>
                  <a:gd name="T15" fmla="*/ 1 h 15"/>
                  <a:gd name="T16" fmla="*/ 7 w 16"/>
                  <a:gd name="T17" fmla="*/ 0 h 15"/>
                  <a:gd name="T18" fmla="*/ 8 w 16"/>
                  <a:gd name="T19" fmla="*/ 0 h 15"/>
                  <a:gd name="T20" fmla="*/ 10 w 16"/>
                  <a:gd name="T21" fmla="*/ 4 h 15"/>
                  <a:gd name="T22" fmla="*/ 10 w 16"/>
                  <a:gd name="T23" fmla="*/ 4 h 15"/>
                  <a:gd name="T24" fmla="*/ 11 w 16"/>
                  <a:gd name="T25" fmla="*/ 5 h 15"/>
                  <a:gd name="T26" fmla="*/ 12 w 16"/>
                  <a:gd name="T27" fmla="*/ 6 h 15"/>
                  <a:gd name="T28" fmla="*/ 12 w 16"/>
                  <a:gd name="T29" fmla="*/ 8 h 15"/>
                  <a:gd name="T30" fmla="*/ 13 w 16"/>
                  <a:gd name="T31" fmla="*/ 8 h 15"/>
                  <a:gd name="T32" fmla="*/ 14 w 16"/>
                  <a:gd name="T33" fmla="*/ 11 h 15"/>
                  <a:gd name="T34" fmla="*/ 15 w 16"/>
                  <a:gd name="T35" fmla="*/ 13 h 15"/>
                  <a:gd name="T36" fmla="*/ 16 w 16"/>
                  <a:gd name="T37" fmla="*/ 14 h 15"/>
                  <a:gd name="T38" fmla="*/ 14 w 16"/>
                  <a:gd name="T39" fmla="*/ 15 h 15"/>
                  <a:gd name="T40" fmla="*/ 13 w 16"/>
                  <a:gd name="T41" fmla="*/ 15 h 15"/>
                  <a:gd name="T42" fmla="*/ 8 w 16"/>
                  <a:gd name="T43" fmla="*/ 8 h 15"/>
                  <a:gd name="T44" fmla="*/ 12 w 16"/>
                  <a:gd name="T45" fmla="*/ 11 h 15"/>
                  <a:gd name="T46" fmla="*/ 12 w 16"/>
                  <a:gd name="T47" fmla="*/ 12 h 15"/>
                  <a:gd name="T48" fmla="*/ 12 w 16"/>
                  <a:gd name="T49" fmla="*/ 11 h 15"/>
                  <a:gd name="T50" fmla="*/ 11 w 16"/>
                  <a:gd name="T51" fmla="*/ 10 h 15"/>
                  <a:gd name="T52" fmla="*/ 10 w 16"/>
                  <a:gd name="T53" fmla="*/ 7 h 15"/>
                  <a:gd name="T54" fmla="*/ 10 w 16"/>
                  <a:gd name="T55" fmla="*/ 7 h 15"/>
                  <a:gd name="T56" fmla="*/ 10 w 16"/>
                  <a:gd name="T57" fmla="*/ 6 h 15"/>
                  <a:gd name="T58" fmla="*/ 9 w 16"/>
                  <a:gd name="T59" fmla="*/ 5 h 15"/>
                  <a:gd name="T60" fmla="*/ 8 w 16"/>
                  <a:gd name="T61" fmla="*/ 4 h 15"/>
                  <a:gd name="T62" fmla="*/ 8 w 16"/>
                  <a:gd name="T63" fmla="*/ 2 h 15"/>
                  <a:gd name="T64" fmla="*/ 3 w 16"/>
                  <a:gd name="T65" fmla="*/ 3 h 15"/>
                  <a:gd name="T66" fmla="*/ 3 w 16"/>
                  <a:gd name="T67" fmla="*/ 3 h 15"/>
                  <a:gd name="T68" fmla="*/ 6 w 16"/>
                  <a:gd name="T69" fmla="*/ 8 h 15"/>
                  <a:gd name="T70" fmla="*/ 7 w 16"/>
                  <a:gd name="T71" fmla="*/ 8 h 15"/>
                  <a:gd name="T72" fmla="*/ 8 w 16"/>
                  <a:gd name="T73" fmla="*/ 8 h 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
                  <a:gd name="T112" fmla="*/ 0 h 15"/>
                  <a:gd name="T113" fmla="*/ 16 w 16"/>
                  <a:gd name="T114" fmla="*/ 15 h 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 h="15">
                    <a:moveTo>
                      <a:pt x="13" y="15"/>
                    </a:moveTo>
                    <a:cubicBezTo>
                      <a:pt x="11" y="15"/>
                      <a:pt x="11" y="13"/>
                      <a:pt x="10" y="12"/>
                    </a:cubicBezTo>
                    <a:cubicBezTo>
                      <a:pt x="9" y="10"/>
                      <a:pt x="9" y="10"/>
                      <a:pt x="7" y="10"/>
                    </a:cubicBezTo>
                    <a:cubicBezTo>
                      <a:pt x="7" y="10"/>
                      <a:pt x="7" y="10"/>
                      <a:pt x="6" y="10"/>
                    </a:cubicBezTo>
                    <a:cubicBezTo>
                      <a:pt x="3" y="10"/>
                      <a:pt x="1" y="5"/>
                      <a:pt x="1" y="3"/>
                    </a:cubicBezTo>
                    <a:cubicBezTo>
                      <a:pt x="0" y="2"/>
                      <a:pt x="0" y="2"/>
                      <a:pt x="0" y="2"/>
                    </a:cubicBezTo>
                    <a:cubicBezTo>
                      <a:pt x="1" y="2"/>
                      <a:pt x="1" y="2"/>
                      <a:pt x="1" y="2"/>
                    </a:cubicBezTo>
                    <a:cubicBezTo>
                      <a:pt x="2" y="2"/>
                      <a:pt x="2" y="1"/>
                      <a:pt x="3" y="1"/>
                    </a:cubicBezTo>
                    <a:cubicBezTo>
                      <a:pt x="4" y="1"/>
                      <a:pt x="6" y="1"/>
                      <a:pt x="7" y="0"/>
                    </a:cubicBezTo>
                    <a:cubicBezTo>
                      <a:pt x="7" y="0"/>
                      <a:pt x="7" y="0"/>
                      <a:pt x="8" y="0"/>
                    </a:cubicBezTo>
                    <a:cubicBezTo>
                      <a:pt x="10" y="0"/>
                      <a:pt x="10" y="2"/>
                      <a:pt x="10" y="4"/>
                    </a:cubicBezTo>
                    <a:cubicBezTo>
                      <a:pt x="10" y="4"/>
                      <a:pt x="10" y="4"/>
                      <a:pt x="10" y="4"/>
                    </a:cubicBezTo>
                    <a:cubicBezTo>
                      <a:pt x="10" y="4"/>
                      <a:pt x="11" y="5"/>
                      <a:pt x="11" y="5"/>
                    </a:cubicBezTo>
                    <a:cubicBezTo>
                      <a:pt x="11" y="5"/>
                      <a:pt x="12" y="5"/>
                      <a:pt x="12" y="6"/>
                    </a:cubicBezTo>
                    <a:cubicBezTo>
                      <a:pt x="13" y="7"/>
                      <a:pt x="12" y="8"/>
                      <a:pt x="12" y="8"/>
                    </a:cubicBezTo>
                    <a:cubicBezTo>
                      <a:pt x="12" y="8"/>
                      <a:pt x="12" y="8"/>
                      <a:pt x="13" y="8"/>
                    </a:cubicBezTo>
                    <a:cubicBezTo>
                      <a:pt x="14" y="9"/>
                      <a:pt x="14" y="10"/>
                      <a:pt x="14" y="11"/>
                    </a:cubicBezTo>
                    <a:cubicBezTo>
                      <a:pt x="14" y="12"/>
                      <a:pt x="14" y="12"/>
                      <a:pt x="15" y="13"/>
                    </a:cubicBezTo>
                    <a:cubicBezTo>
                      <a:pt x="16" y="14"/>
                      <a:pt x="16" y="14"/>
                      <a:pt x="16" y="14"/>
                    </a:cubicBezTo>
                    <a:cubicBezTo>
                      <a:pt x="14" y="15"/>
                      <a:pt x="14" y="15"/>
                      <a:pt x="14" y="15"/>
                    </a:cubicBezTo>
                    <a:cubicBezTo>
                      <a:pt x="14" y="15"/>
                      <a:pt x="14" y="15"/>
                      <a:pt x="13" y="15"/>
                    </a:cubicBezTo>
                    <a:close/>
                    <a:moveTo>
                      <a:pt x="8" y="8"/>
                    </a:moveTo>
                    <a:cubicBezTo>
                      <a:pt x="10" y="8"/>
                      <a:pt x="11" y="10"/>
                      <a:pt x="12" y="11"/>
                    </a:cubicBezTo>
                    <a:cubicBezTo>
                      <a:pt x="12" y="11"/>
                      <a:pt x="12" y="12"/>
                      <a:pt x="12" y="12"/>
                    </a:cubicBezTo>
                    <a:cubicBezTo>
                      <a:pt x="12" y="12"/>
                      <a:pt x="12" y="12"/>
                      <a:pt x="12" y="11"/>
                    </a:cubicBezTo>
                    <a:cubicBezTo>
                      <a:pt x="12" y="11"/>
                      <a:pt x="12" y="11"/>
                      <a:pt x="11" y="10"/>
                    </a:cubicBezTo>
                    <a:cubicBezTo>
                      <a:pt x="10" y="9"/>
                      <a:pt x="10" y="8"/>
                      <a:pt x="10" y="7"/>
                    </a:cubicBezTo>
                    <a:cubicBezTo>
                      <a:pt x="10" y="7"/>
                      <a:pt x="10" y="7"/>
                      <a:pt x="10" y="7"/>
                    </a:cubicBezTo>
                    <a:cubicBezTo>
                      <a:pt x="10" y="7"/>
                      <a:pt x="10" y="6"/>
                      <a:pt x="10" y="6"/>
                    </a:cubicBezTo>
                    <a:cubicBezTo>
                      <a:pt x="9" y="6"/>
                      <a:pt x="9" y="6"/>
                      <a:pt x="9" y="5"/>
                    </a:cubicBezTo>
                    <a:cubicBezTo>
                      <a:pt x="8" y="5"/>
                      <a:pt x="8" y="5"/>
                      <a:pt x="8" y="4"/>
                    </a:cubicBezTo>
                    <a:cubicBezTo>
                      <a:pt x="8" y="3"/>
                      <a:pt x="8" y="2"/>
                      <a:pt x="8" y="2"/>
                    </a:cubicBezTo>
                    <a:cubicBezTo>
                      <a:pt x="6" y="3"/>
                      <a:pt x="5" y="3"/>
                      <a:pt x="3" y="3"/>
                    </a:cubicBezTo>
                    <a:cubicBezTo>
                      <a:pt x="3" y="3"/>
                      <a:pt x="3" y="3"/>
                      <a:pt x="3" y="3"/>
                    </a:cubicBezTo>
                    <a:cubicBezTo>
                      <a:pt x="4" y="6"/>
                      <a:pt x="5" y="8"/>
                      <a:pt x="6" y="8"/>
                    </a:cubicBezTo>
                    <a:cubicBezTo>
                      <a:pt x="6" y="8"/>
                      <a:pt x="7" y="8"/>
                      <a:pt x="7" y="8"/>
                    </a:cubicBezTo>
                    <a:cubicBezTo>
                      <a:pt x="7" y="8"/>
                      <a:pt x="8" y="8"/>
                      <a:pt x="8"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8" name="Freeform 696"/>
              <p:cNvSpPr>
                <a:spLocks noChangeArrowheads="1"/>
              </p:cNvSpPr>
              <p:nvPr/>
            </p:nvSpPr>
            <p:spPr bwMode="auto">
              <a:xfrm>
                <a:off x="5003800" y="2295525"/>
                <a:ext cx="15875" cy="17463"/>
              </a:xfrm>
              <a:custGeom>
                <a:avLst/>
                <a:gdLst>
                  <a:gd name="T0" fmla="*/ 0 w 6"/>
                  <a:gd name="T1" fmla="*/ 2 h 6"/>
                  <a:gd name="T2" fmla="*/ 6 w 6"/>
                  <a:gd name="T3" fmla="*/ 6 h 6"/>
                  <a:gd name="T4" fmla="*/ 0 w 6"/>
                  <a:gd name="T5" fmla="*/ 2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2"/>
                    </a:moveTo>
                    <a:cubicBezTo>
                      <a:pt x="3" y="0"/>
                      <a:pt x="6" y="3"/>
                      <a:pt x="6" y="6"/>
                    </a:cubicBezTo>
                    <a:cubicBezTo>
                      <a:pt x="3" y="6"/>
                      <a:pt x="2" y="4"/>
                      <a:pt x="0"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99" name="Freeform 697"/>
              <p:cNvSpPr>
                <a:spLocks noEditPoints="1" noChangeArrowheads="1"/>
              </p:cNvSpPr>
              <p:nvPr/>
            </p:nvSpPr>
            <p:spPr bwMode="auto">
              <a:xfrm>
                <a:off x="5000625" y="2295525"/>
                <a:ext cx="22225" cy="20638"/>
              </a:xfrm>
              <a:custGeom>
                <a:avLst/>
                <a:gdLst>
                  <a:gd name="T0" fmla="*/ 6 w 8"/>
                  <a:gd name="T1" fmla="*/ 7 h 7"/>
                  <a:gd name="T2" fmla="*/ 1 w 8"/>
                  <a:gd name="T3" fmla="*/ 3 h 7"/>
                  <a:gd name="T4" fmla="*/ 1 w 8"/>
                  <a:gd name="T5" fmla="*/ 2 h 7"/>
                  <a:gd name="T6" fmla="*/ 0 w 8"/>
                  <a:gd name="T7" fmla="*/ 1 h 7"/>
                  <a:gd name="T8" fmla="*/ 1 w 8"/>
                  <a:gd name="T9" fmla="*/ 1 h 7"/>
                  <a:gd name="T10" fmla="*/ 3 w 8"/>
                  <a:gd name="T11" fmla="*/ 0 h 7"/>
                  <a:gd name="T12" fmla="*/ 8 w 8"/>
                  <a:gd name="T13" fmla="*/ 6 h 7"/>
                  <a:gd name="T14" fmla="*/ 8 w 8"/>
                  <a:gd name="T15" fmla="*/ 6 h 7"/>
                  <a:gd name="T16" fmla="*/ 7 w 8"/>
                  <a:gd name="T17" fmla="*/ 7 h 7"/>
                  <a:gd name="T18" fmla="*/ 6 w 8"/>
                  <a:gd name="T19" fmla="*/ 7 h 7"/>
                  <a:gd name="T20" fmla="*/ 3 w 8"/>
                  <a:gd name="T21" fmla="*/ 2 h 7"/>
                  <a:gd name="T22" fmla="*/ 5 w 8"/>
                  <a:gd name="T23" fmla="*/ 5 h 7"/>
                  <a:gd name="T24" fmla="*/ 3 w 8"/>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7"/>
                    </a:moveTo>
                    <a:cubicBezTo>
                      <a:pt x="4" y="7"/>
                      <a:pt x="2" y="5"/>
                      <a:pt x="1" y="3"/>
                    </a:cubicBezTo>
                    <a:cubicBezTo>
                      <a:pt x="1" y="3"/>
                      <a:pt x="1" y="3"/>
                      <a:pt x="1" y="2"/>
                    </a:cubicBezTo>
                    <a:cubicBezTo>
                      <a:pt x="0" y="1"/>
                      <a:pt x="0" y="1"/>
                      <a:pt x="0" y="1"/>
                    </a:cubicBezTo>
                    <a:cubicBezTo>
                      <a:pt x="1" y="1"/>
                      <a:pt x="1" y="1"/>
                      <a:pt x="1" y="1"/>
                    </a:cubicBezTo>
                    <a:cubicBezTo>
                      <a:pt x="2" y="0"/>
                      <a:pt x="2" y="0"/>
                      <a:pt x="3" y="0"/>
                    </a:cubicBezTo>
                    <a:cubicBezTo>
                      <a:pt x="5" y="0"/>
                      <a:pt x="8" y="3"/>
                      <a:pt x="8" y="6"/>
                    </a:cubicBezTo>
                    <a:cubicBezTo>
                      <a:pt x="8" y="6"/>
                      <a:pt x="8" y="6"/>
                      <a:pt x="8" y="6"/>
                    </a:cubicBezTo>
                    <a:cubicBezTo>
                      <a:pt x="7" y="7"/>
                      <a:pt x="7" y="7"/>
                      <a:pt x="7" y="7"/>
                    </a:cubicBezTo>
                    <a:cubicBezTo>
                      <a:pt x="6" y="7"/>
                      <a:pt x="6" y="7"/>
                      <a:pt x="6" y="7"/>
                    </a:cubicBezTo>
                    <a:close/>
                    <a:moveTo>
                      <a:pt x="3" y="2"/>
                    </a:moveTo>
                    <a:cubicBezTo>
                      <a:pt x="4" y="4"/>
                      <a:pt x="5" y="4"/>
                      <a:pt x="5" y="5"/>
                    </a:cubicBezTo>
                    <a:cubicBezTo>
                      <a:pt x="5" y="3"/>
                      <a:pt x="4" y="2"/>
                      <a:pt x="3" y="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0" name="Freeform 698"/>
              <p:cNvSpPr>
                <a:spLocks noChangeArrowheads="1"/>
              </p:cNvSpPr>
              <p:nvPr/>
            </p:nvSpPr>
            <p:spPr bwMode="auto">
              <a:xfrm>
                <a:off x="5006975" y="2268538"/>
                <a:ext cx="57150" cy="49212"/>
              </a:xfrm>
              <a:custGeom>
                <a:avLst/>
                <a:gdLst>
                  <a:gd name="T0" fmla="*/ 7 w 21"/>
                  <a:gd name="T1" fmla="*/ 16 h 18"/>
                  <a:gd name="T2" fmla="*/ 6 w 21"/>
                  <a:gd name="T3" fmla="*/ 14 h 18"/>
                  <a:gd name="T4" fmla="*/ 5 w 21"/>
                  <a:gd name="T5" fmla="*/ 12 h 18"/>
                  <a:gd name="T6" fmla="*/ 4 w 21"/>
                  <a:gd name="T7" fmla="*/ 10 h 18"/>
                  <a:gd name="T8" fmla="*/ 3 w 21"/>
                  <a:gd name="T9" fmla="*/ 7 h 18"/>
                  <a:gd name="T10" fmla="*/ 3 w 21"/>
                  <a:gd name="T11" fmla="*/ 5 h 18"/>
                  <a:gd name="T12" fmla="*/ 1 w 21"/>
                  <a:gd name="T13" fmla="*/ 4 h 18"/>
                  <a:gd name="T14" fmla="*/ 7 w 21"/>
                  <a:gd name="T15" fmla="*/ 4 h 18"/>
                  <a:gd name="T16" fmla="*/ 6 w 21"/>
                  <a:gd name="T17" fmla="*/ 0 h 18"/>
                  <a:gd name="T18" fmla="*/ 14 w 21"/>
                  <a:gd name="T19" fmla="*/ 0 h 18"/>
                  <a:gd name="T20" fmla="*/ 17 w 21"/>
                  <a:gd name="T21" fmla="*/ 5 h 18"/>
                  <a:gd name="T22" fmla="*/ 21 w 21"/>
                  <a:gd name="T23" fmla="*/ 8 h 18"/>
                  <a:gd name="T24" fmla="*/ 17 w 21"/>
                  <a:gd name="T25" fmla="*/ 15 h 18"/>
                  <a:gd name="T26" fmla="*/ 16 w 21"/>
                  <a:gd name="T27" fmla="*/ 14 h 18"/>
                  <a:gd name="T28" fmla="*/ 16 w 21"/>
                  <a:gd name="T29" fmla="*/ 18 h 18"/>
                  <a:gd name="T30" fmla="*/ 12 w 21"/>
                  <a:gd name="T31" fmla="*/ 16 h 18"/>
                  <a:gd name="T32" fmla="*/ 7 w 21"/>
                  <a:gd name="T33" fmla="*/ 16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18"/>
                  <a:gd name="T53" fmla="*/ 21 w 21"/>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18">
                    <a:moveTo>
                      <a:pt x="7" y="16"/>
                    </a:moveTo>
                    <a:cubicBezTo>
                      <a:pt x="7" y="15"/>
                      <a:pt x="6" y="14"/>
                      <a:pt x="6" y="14"/>
                    </a:cubicBezTo>
                    <a:cubicBezTo>
                      <a:pt x="6" y="13"/>
                      <a:pt x="5" y="12"/>
                      <a:pt x="5" y="12"/>
                    </a:cubicBezTo>
                    <a:cubicBezTo>
                      <a:pt x="5" y="11"/>
                      <a:pt x="4" y="11"/>
                      <a:pt x="4" y="10"/>
                    </a:cubicBezTo>
                    <a:cubicBezTo>
                      <a:pt x="3" y="9"/>
                      <a:pt x="5" y="9"/>
                      <a:pt x="3" y="7"/>
                    </a:cubicBezTo>
                    <a:cubicBezTo>
                      <a:pt x="2" y="7"/>
                      <a:pt x="2" y="6"/>
                      <a:pt x="3" y="5"/>
                    </a:cubicBezTo>
                    <a:cubicBezTo>
                      <a:pt x="3" y="4"/>
                      <a:pt x="2" y="4"/>
                      <a:pt x="1" y="4"/>
                    </a:cubicBezTo>
                    <a:cubicBezTo>
                      <a:pt x="0" y="1"/>
                      <a:pt x="6" y="3"/>
                      <a:pt x="7" y="4"/>
                    </a:cubicBezTo>
                    <a:cubicBezTo>
                      <a:pt x="6" y="2"/>
                      <a:pt x="5" y="1"/>
                      <a:pt x="6" y="0"/>
                    </a:cubicBezTo>
                    <a:cubicBezTo>
                      <a:pt x="9" y="1"/>
                      <a:pt x="11" y="6"/>
                      <a:pt x="14" y="0"/>
                    </a:cubicBezTo>
                    <a:cubicBezTo>
                      <a:pt x="16" y="2"/>
                      <a:pt x="16" y="3"/>
                      <a:pt x="17" y="5"/>
                    </a:cubicBezTo>
                    <a:cubicBezTo>
                      <a:pt x="19" y="7"/>
                      <a:pt x="21" y="6"/>
                      <a:pt x="21" y="8"/>
                    </a:cubicBezTo>
                    <a:cubicBezTo>
                      <a:pt x="18" y="7"/>
                      <a:pt x="18" y="13"/>
                      <a:pt x="17" y="15"/>
                    </a:cubicBezTo>
                    <a:cubicBezTo>
                      <a:pt x="16" y="15"/>
                      <a:pt x="16" y="14"/>
                      <a:pt x="16" y="14"/>
                    </a:cubicBezTo>
                    <a:cubicBezTo>
                      <a:pt x="16" y="15"/>
                      <a:pt x="15" y="16"/>
                      <a:pt x="16" y="18"/>
                    </a:cubicBezTo>
                    <a:cubicBezTo>
                      <a:pt x="14" y="17"/>
                      <a:pt x="13" y="16"/>
                      <a:pt x="12" y="16"/>
                    </a:cubicBezTo>
                    <a:cubicBezTo>
                      <a:pt x="16" y="13"/>
                      <a:pt x="9" y="10"/>
                      <a:pt x="7" y="16"/>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1" name="Freeform 699"/>
              <p:cNvSpPr>
                <a:spLocks noEditPoints="1" noChangeArrowheads="1"/>
              </p:cNvSpPr>
              <p:nvPr/>
            </p:nvSpPr>
            <p:spPr bwMode="auto">
              <a:xfrm>
                <a:off x="5006975" y="2263775"/>
                <a:ext cx="61913" cy="57150"/>
              </a:xfrm>
              <a:custGeom>
                <a:avLst/>
                <a:gdLst>
                  <a:gd name="T0" fmla="*/ 10 w 23"/>
                  <a:gd name="T1" fmla="*/ 18 h 21"/>
                  <a:gd name="T2" fmla="*/ 12 w 23"/>
                  <a:gd name="T3" fmla="*/ 16 h 21"/>
                  <a:gd name="T4" fmla="*/ 8 w 23"/>
                  <a:gd name="T5" fmla="*/ 18 h 21"/>
                  <a:gd name="T6" fmla="*/ 6 w 23"/>
                  <a:gd name="T7" fmla="*/ 18 h 21"/>
                  <a:gd name="T8" fmla="*/ 5 w 23"/>
                  <a:gd name="T9" fmla="*/ 14 h 21"/>
                  <a:gd name="T10" fmla="*/ 3 w 23"/>
                  <a:gd name="T11" fmla="*/ 13 h 21"/>
                  <a:gd name="T12" fmla="*/ 2 w 23"/>
                  <a:gd name="T13" fmla="*/ 10 h 21"/>
                  <a:gd name="T14" fmla="*/ 2 w 23"/>
                  <a:gd name="T15" fmla="*/ 7 h 21"/>
                  <a:gd name="T16" fmla="*/ 0 w 23"/>
                  <a:gd name="T17" fmla="*/ 6 h 21"/>
                  <a:gd name="T18" fmla="*/ 5 w 23"/>
                  <a:gd name="T19" fmla="*/ 4 h 21"/>
                  <a:gd name="T20" fmla="*/ 6 w 23"/>
                  <a:gd name="T21" fmla="*/ 0 h 21"/>
                  <a:gd name="T22" fmla="*/ 10 w 23"/>
                  <a:gd name="T23" fmla="*/ 3 h 21"/>
                  <a:gd name="T24" fmla="*/ 13 w 23"/>
                  <a:gd name="T25" fmla="*/ 2 h 21"/>
                  <a:gd name="T26" fmla="*/ 15 w 23"/>
                  <a:gd name="T27" fmla="*/ 2 h 21"/>
                  <a:gd name="T28" fmla="*/ 18 w 23"/>
                  <a:gd name="T29" fmla="*/ 7 h 21"/>
                  <a:gd name="T30" fmla="*/ 22 w 23"/>
                  <a:gd name="T31" fmla="*/ 10 h 21"/>
                  <a:gd name="T32" fmla="*/ 21 w 23"/>
                  <a:gd name="T33" fmla="*/ 11 h 21"/>
                  <a:gd name="T34" fmla="*/ 18 w 23"/>
                  <a:gd name="T35" fmla="*/ 16 h 21"/>
                  <a:gd name="T36" fmla="*/ 18 w 23"/>
                  <a:gd name="T37" fmla="*/ 18 h 21"/>
                  <a:gd name="T38" fmla="*/ 17 w 23"/>
                  <a:gd name="T39" fmla="*/ 18 h 21"/>
                  <a:gd name="T40" fmla="*/ 17 w 23"/>
                  <a:gd name="T41" fmla="*/ 21 h 21"/>
                  <a:gd name="T42" fmla="*/ 15 w 23"/>
                  <a:gd name="T43" fmla="*/ 18 h 21"/>
                  <a:gd name="T44" fmla="*/ 15 w 23"/>
                  <a:gd name="T45" fmla="*/ 16 h 21"/>
                  <a:gd name="T46" fmla="*/ 16 w 23"/>
                  <a:gd name="T47" fmla="*/ 15 h 21"/>
                  <a:gd name="T48" fmla="*/ 19 w 23"/>
                  <a:gd name="T49" fmla="*/ 9 h 21"/>
                  <a:gd name="T50" fmla="*/ 16 w 23"/>
                  <a:gd name="T51" fmla="*/ 7 h 21"/>
                  <a:gd name="T52" fmla="*/ 11 w 23"/>
                  <a:gd name="T53" fmla="*/ 6 h 21"/>
                  <a:gd name="T54" fmla="*/ 7 w 23"/>
                  <a:gd name="T55" fmla="*/ 3 h 21"/>
                  <a:gd name="T56" fmla="*/ 8 w 23"/>
                  <a:gd name="T57" fmla="*/ 5 h 21"/>
                  <a:gd name="T58" fmla="*/ 6 w 23"/>
                  <a:gd name="T59" fmla="*/ 6 h 21"/>
                  <a:gd name="T60" fmla="*/ 2 w 23"/>
                  <a:gd name="T61" fmla="*/ 5 h 21"/>
                  <a:gd name="T62" fmla="*/ 3 w 23"/>
                  <a:gd name="T63" fmla="*/ 8 h 21"/>
                  <a:gd name="T64" fmla="*/ 4 w 23"/>
                  <a:gd name="T65" fmla="*/ 11 h 21"/>
                  <a:gd name="T66" fmla="*/ 6 w 23"/>
                  <a:gd name="T67" fmla="*/ 13 h 21"/>
                  <a:gd name="T68" fmla="*/ 7 w 23"/>
                  <a:gd name="T69" fmla="*/ 15 h 21"/>
                  <a:gd name="T70" fmla="*/ 14 w 23"/>
                  <a:gd name="T71" fmla="*/ 16 h 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1"/>
                  <a:gd name="T110" fmla="*/ 23 w 23"/>
                  <a:gd name="T111" fmla="*/ 21 h 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1">
                    <a:moveTo>
                      <a:pt x="17" y="21"/>
                    </a:moveTo>
                    <a:cubicBezTo>
                      <a:pt x="10" y="18"/>
                      <a:pt x="10" y="18"/>
                      <a:pt x="10" y="18"/>
                    </a:cubicBezTo>
                    <a:cubicBezTo>
                      <a:pt x="12" y="17"/>
                      <a:pt x="12" y="17"/>
                      <a:pt x="12" y="17"/>
                    </a:cubicBezTo>
                    <a:cubicBezTo>
                      <a:pt x="12" y="17"/>
                      <a:pt x="12" y="16"/>
                      <a:pt x="12" y="16"/>
                    </a:cubicBezTo>
                    <a:cubicBezTo>
                      <a:pt x="12" y="16"/>
                      <a:pt x="12" y="15"/>
                      <a:pt x="11" y="15"/>
                    </a:cubicBezTo>
                    <a:cubicBezTo>
                      <a:pt x="10" y="15"/>
                      <a:pt x="9" y="16"/>
                      <a:pt x="8" y="18"/>
                    </a:cubicBezTo>
                    <a:cubicBezTo>
                      <a:pt x="7" y="20"/>
                      <a:pt x="7" y="20"/>
                      <a:pt x="7" y="20"/>
                    </a:cubicBezTo>
                    <a:cubicBezTo>
                      <a:pt x="6" y="18"/>
                      <a:pt x="6" y="18"/>
                      <a:pt x="6" y="18"/>
                    </a:cubicBezTo>
                    <a:cubicBezTo>
                      <a:pt x="6" y="18"/>
                      <a:pt x="6" y="16"/>
                      <a:pt x="5" y="16"/>
                    </a:cubicBezTo>
                    <a:cubicBezTo>
                      <a:pt x="5" y="15"/>
                      <a:pt x="5" y="14"/>
                      <a:pt x="5" y="14"/>
                    </a:cubicBezTo>
                    <a:cubicBezTo>
                      <a:pt x="4" y="14"/>
                      <a:pt x="4" y="14"/>
                      <a:pt x="4" y="14"/>
                    </a:cubicBezTo>
                    <a:cubicBezTo>
                      <a:pt x="4" y="13"/>
                      <a:pt x="3" y="13"/>
                      <a:pt x="3" y="13"/>
                    </a:cubicBezTo>
                    <a:cubicBezTo>
                      <a:pt x="2" y="12"/>
                      <a:pt x="3" y="11"/>
                      <a:pt x="3" y="10"/>
                    </a:cubicBezTo>
                    <a:cubicBezTo>
                      <a:pt x="3" y="10"/>
                      <a:pt x="3" y="10"/>
                      <a:pt x="2" y="10"/>
                    </a:cubicBezTo>
                    <a:cubicBezTo>
                      <a:pt x="1" y="9"/>
                      <a:pt x="1" y="8"/>
                      <a:pt x="2" y="8"/>
                    </a:cubicBezTo>
                    <a:cubicBezTo>
                      <a:pt x="2" y="7"/>
                      <a:pt x="2" y="7"/>
                      <a:pt x="2" y="7"/>
                    </a:cubicBezTo>
                    <a:cubicBezTo>
                      <a:pt x="2" y="7"/>
                      <a:pt x="1" y="7"/>
                      <a:pt x="1" y="7"/>
                    </a:cubicBezTo>
                    <a:cubicBezTo>
                      <a:pt x="1" y="7"/>
                      <a:pt x="1" y="7"/>
                      <a:pt x="0" y="6"/>
                    </a:cubicBezTo>
                    <a:cubicBezTo>
                      <a:pt x="0" y="5"/>
                      <a:pt x="0" y="5"/>
                      <a:pt x="0" y="4"/>
                    </a:cubicBezTo>
                    <a:cubicBezTo>
                      <a:pt x="1" y="3"/>
                      <a:pt x="3" y="3"/>
                      <a:pt x="5" y="4"/>
                    </a:cubicBezTo>
                    <a:cubicBezTo>
                      <a:pt x="5" y="3"/>
                      <a:pt x="5" y="2"/>
                      <a:pt x="5" y="1"/>
                    </a:cubicBezTo>
                    <a:cubicBezTo>
                      <a:pt x="6" y="0"/>
                      <a:pt x="6" y="0"/>
                      <a:pt x="6" y="0"/>
                    </a:cubicBezTo>
                    <a:cubicBezTo>
                      <a:pt x="7" y="1"/>
                      <a:pt x="7" y="1"/>
                      <a:pt x="7" y="1"/>
                    </a:cubicBezTo>
                    <a:cubicBezTo>
                      <a:pt x="8" y="1"/>
                      <a:pt x="9" y="2"/>
                      <a:pt x="10" y="3"/>
                    </a:cubicBezTo>
                    <a:cubicBezTo>
                      <a:pt x="10" y="3"/>
                      <a:pt x="11" y="4"/>
                      <a:pt x="11" y="4"/>
                    </a:cubicBezTo>
                    <a:cubicBezTo>
                      <a:pt x="12" y="4"/>
                      <a:pt x="12" y="4"/>
                      <a:pt x="13" y="2"/>
                    </a:cubicBezTo>
                    <a:cubicBezTo>
                      <a:pt x="14" y="1"/>
                      <a:pt x="14" y="1"/>
                      <a:pt x="14" y="1"/>
                    </a:cubicBezTo>
                    <a:cubicBezTo>
                      <a:pt x="15" y="2"/>
                      <a:pt x="15" y="2"/>
                      <a:pt x="15" y="2"/>
                    </a:cubicBezTo>
                    <a:cubicBezTo>
                      <a:pt x="16" y="3"/>
                      <a:pt x="17" y="4"/>
                      <a:pt x="18" y="6"/>
                    </a:cubicBezTo>
                    <a:cubicBezTo>
                      <a:pt x="18" y="7"/>
                      <a:pt x="18" y="7"/>
                      <a:pt x="18" y="7"/>
                    </a:cubicBezTo>
                    <a:cubicBezTo>
                      <a:pt x="19" y="7"/>
                      <a:pt x="19" y="7"/>
                      <a:pt x="20" y="8"/>
                    </a:cubicBezTo>
                    <a:cubicBezTo>
                      <a:pt x="21" y="8"/>
                      <a:pt x="22" y="8"/>
                      <a:pt x="22" y="10"/>
                    </a:cubicBezTo>
                    <a:cubicBezTo>
                      <a:pt x="23" y="12"/>
                      <a:pt x="23" y="12"/>
                      <a:pt x="23" y="12"/>
                    </a:cubicBezTo>
                    <a:cubicBezTo>
                      <a:pt x="21" y="11"/>
                      <a:pt x="21" y="11"/>
                      <a:pt x="21" y="11"/>
                    </a:cubicBezTo>
                    <a:cubicBezTo>
                      <a:pt x="21" y="11"/>
                      <a:pt x="20" y="11"/>
                      <a:pt x="20" y="11"/>
                    </a:cubicBezTo>
                    <a:cubicBezTo>
                      <a:pt x="19" y="11"/>
                      <a:pt x="18" y="14"/>
                      <a:pt x="18" y="16"/>
                    </a:cubicBezTo>
                    <a:cubicBezTo>
                      <a:pt x="18" y="16"/>
                      <a:pt x="18" y="17"/>
                      <a:pt x="18" y="17"/>
                    </a:cubicBezTo>
                    <a:cubicBezTo>
                      <a:pt x="18" y="18"/>
                      <a:pt x="18" y="18"/>
                      <a:pt x="18" y="18"/>
                    </a:cubicBezTo>
                    <a:cubicBezTo>
                      <a:pt x="17" y="18"/>
                      <a:pt x="17" y="18"/>
                      <a:pt x="17" y="18"/>
                    </a:cubicBezTo>
                    <a:cubicBezTo>
                      <a:pt x="17" y="18"/>
                      <a:pt x="17" y="18"/>
                      <a:pt x="17" y="18"/>
                    </a:cubicBezTo>
                    <a:cubicBezTo>
                      <a:pt x="17" y="18"/>
                      <a:pt x="16" y="19"/>
                      <a:pt x="17" y="19"/>
                    </a:cubicBezTo>
                    <a:lnTo>
                      <a:pt x="17" y="21"/>
                    </a:lnTo>
                    <a:close/>
                    <a:moveTo>
                      <a:pt x="14" y="18"/>
                    </a:moveTo>
                    <a:cubicBezTo>
                      <a:pt x="15" y="18"/>
                      <a:pt x="15" y="18"/>
                      <a:pt x="15" y="18"/>
                    </a:cubicBezTo>
                    <a:cubicBezTo>
                      <a:pt x="15" y="18"/>
                      <a:pt x="15" y="18"/>
                      <a:pt x="15" y="18"/>
                    </a:cubicBezTo>
                    <a:cubicBezTo>
                      <a:pt x="15" y="17"/>
                      <a:pt x="15" y="17"/>
                      <a:pt x="15" y="16"/>
                    </a:cubicBezTo>
                    <a:cubicBezTo>
                      <a:pt x="14" y="14"/>
                      <a:pt x="14" y="14"/>
                      <a:pt x="14" y="14"/>
                    </a:cubicBezTo>
                    <a:cubicBezTo>
                      <a:pt x="16" y="15"/>
                      <a:pt x="16" y="15"/>
                      <a:pt x="16" y="15"/>
                    </a:cubicBezTo>
                    <a:cubicBezTo>
                      <a:pt x="16" y="15"/>
                      <a:pt x="16" y="15"/>
                      <a:pt x="16" y="15"/>
                    </a:cubicBezTo>
                    <a:cubicBezTo>
                      <a:pt x="17" y="13"/>
                      <a:pt x="17" y="10"/>
                      <a:pt x="19" y="9"/>
                    </a:cubicBezTo>
                    <a:cubicBezTo>
                      <a:pt x="18" y="9"/>
                      <a:pt x="17" y="9"/>
                      <a:pt x="17" y="8"/>
                    </a:cubicBezTo>
                    <a:cubicBezTo>
                      <a:pt x="16" y="7"/>
                      <a:pt x="16" y="7"/>
                      <a:pt x="16" y="7"/>
                    </a:cubicBezTo>
                    <a:cubicBezTo>
                      <a:pt x="16" y="6"/>
                      <a:pt x="15" y="5"/>
                      <a:pt x="14" y="4"/>
                    </a:cubicBezTo>
                    <a:cubicBezTo>
                      <a:pt x="14" y="5"/>
                      <a:pt x="13" y="6"/>
                      <a:pt x="11" y="6"/>
                    </a:cubicBezTo>
                    <a:cubicBezTo>
                      <a:pt x="10" y="6"/>
                      <a:pt x="9" y="5"/>
                      <a:pt x="8" y="4"/>
                    </a:cubicBezTo>
                    <a:cubicBezTo>
                      <a:pt x="8" y="4"/>
                      <a:pt x="7" y="3"/>
                      <a:pt x="7" y="3"/>
                    </a:cubicBezTo>
                    <a:cubicBezTo>
                      <a:pt x="7" y="3"/>
                      <a:pt x="7" y="4"/>
                      <a:pt x="7" y="4"/>
                    </a:cubicBezTo>
                    <a:cubicBezTo>
                      <a:pt x="7" y="5"/>
                      <a:pt x="8" y="5"/>
                      <a:pt x="8" y="5"/>
                    </a:cubicBezTo>
                    <a:cubicBezTo>
                      <a:pt x="9" y="7"/>
                      <a:pt x="9" y="7"/>
                      <a:pt x="9" y="7"/>
                    </a:cubicBezTo>
                    <a:cubicBezTo>
                      <a:pt x="6" y="6"/>
                      <a:pt x="6" y="6"/>
                      <a:pt x="6" y="6"/>
                    </a:cubicBezTo>
                    <a:cubicBezTo>
                      <a:pt x="5" y="6"/>
                      <a:pt x="4" y="6"/>
                      <a:pt x="2" y="5"/>
                    </a:cubicBezTo>
                    <a:cubicBezTo>
                      <a:pt x="2" y="5"/>
                      <a:pt x="2" y="5"/>
                      <a:pt x="2" y="5"/>
                    </a:cubicBezTo>
                    <a:cubicBezTo>
                      <a:pt x="3" y="6"/>
                      <a:pt x="4" y="6"/>
                      <a:pt x="4" y="7"/>
                    </a:cubicBezTo>
                    <a:cubicBezTo>
                      <a:pt x="4" y="8"/>
                      <a:pt x="4" y="8"/>
                      <a:pt x="3" y="8"/>
                    </a:cubicBezTo>
                    <a:cubicBezTo>
                      <a:pt x="3" y="8"/>
                      <a:pt x="3" y="8"/>
                      <a:pt x="3" y="8"/>
                    </a:cubicBezTo>
                    <a:cubicBezTo>
                      <a:pt x="5" y="9"/>
                      <a:pt x="5" y="10"/>
                      <a:pt x="4" y="11"/>
                    </a:cubicBezTo>
                    <a:cubicBezTo>
                      <a:pt x="5" y="12"/>
                      <a:pt x="5" y="12"/>
                      <a:pt x="5" y="12"/>
                    </a:cubicBezTo>
                    <a:cubicBezTo>
                      <a:pt x="6" y="12"/>
                      <a:pt x="6" y="13"/>
                      <a:pt x="6" y="13"/>
                    </a:cubicBezTo>
                    <a:cubicBezTo>
                      <a:pt x="6" y="13"/>
                      <a:pt x="6" y="13"/>
                      <a:pt x="6" y="13"/>
                    </a:cubicBezTo>
                    <a:cubicBezTo>
                      <a:pt x="6" y="13"/>
                      <a:pt x="7" y="14"/>
                      <a:pt x="7" y="15"/>
                    </a:cubicBezTo>
                    <a:cubicBezTo>
                      <a:pt x="9" y="14"/>
                      <a:pt x="10" y="13"/>
                      <a:pt x="11" y="13"/>
                    </a:cubicBezTo>
                    <a:cubicBezTo>
                      <a:pt x="12" y="13"/>
                      <a:pt x="14" y="14"/>
                      <a:pt x="14" y="16"/>
                    </a:cubicBezTo>
                    <a:cubicBezTo>
                      <a:pt x="14" y="16"/>
                      <a:pt x="14" y="17"/>
                      <a:pt x="14"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2" name="Freeform 700"/>
              <p:cNvSpPr>
                <a:spLocks noChangeArrowheads="1"/>
              </p:cNvSpPr>
              <p:nvPr/>
            </p:nvSpPr>
            <p:spPr bwMode="auto">
              <a:xfrm>
                <a:off x="4951413" y="2244725"/>
                <a:ext cx="74612" cy="38100"/>
              </a:xfrm>
              <a:custGeom>
                <a:avLst/>
                <a:gdLst>
                  <a:gd name="T0" fmla="*/ 14 w 27"/>
                  <a:gd name="T1" fmla="*/ 14 h 14"/>
                  <a:gd name="T2" fmla="*/ 7 w 27"/>
                  <a:gd name="T3" fmla="*/ 11 h 14"/>
                  <a:gd name="T4" fmla="*/ 0 w 27"/>
                  <a:gd name="T5" fmla="*/ 0 h 14"/>
                  <a:gd name="T6" fmla="*/ 15 w 27"/>
                  <a:gd name="T7" fmla="*/ 3 h 14"/>
                  <a:gd name="T8" fmla="*/ 21 w 27"/>
                  <a:gd name="T9" fmla="*/ 4 h 14"/>
                  <a:gd name="T10" fmla="*/ 26 w 27"/>
                  <a:gd name="T11" fmla="*/ 9 h 14"/>
                  <a:gd name="T12" fmla="*/ 27 w 27"/>
                  <a:gd name="T13" fmla="*/ 13 h 14"/>
                  <a:gd name="T14" fmla="*/ 14 w 27"/>
                  <a:gd name="T15" fmla="*/ 14 h 14"/>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14"/>
                  <a:gd name="T26" fmla="*/ 27 w 27"/>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14">
                    <a:moveTo>
                      <a:pt x="14" y="14"/>
                    </a:moveTo>
                    <a:cubicBezTo>
                      <a:pt x="11" y="10"/>
                      <a:pt x="11" y="12"/>
                      <a:pt x="7" y="11"/>
                    </a:cubicBezTo>
                    <a:cubicBezTo>
                      <a:pt x="11" y="7"/>
                      <a:pt x="2" y="3"/>
                      <a:pt x="0" y="0"/>
                    </a:cubicBezTo>
                    <a:cubicBezTo>
                      <a:pt x="4" y="0"/>
                      <a:pt x="12" y="1"/>
                      <a:pt x="15" y="3"/>
                    </a:cubicBezTo>
                    <a:cubicBezTo>
                      <a:pt x="17" y="6"/>
                      <a:pt x="18" y="3"/>
                      <a:pt x="21" y="4"/>
                    </a:cubicBezTo>
                    <a:cubicBezTo>
                      <a:pt x="24" y="6"/>
                      <a:pt x="23" y="8"/>
                      <a:pt x="26" y="9"/>
                    </a:cubicBezTo>
                    <a:cubicBezTo>
                      <a:pt x="25" y="10"/>
                      <a:pt x="26" y="11"/>
                      <a:pt x="27" y="13"/>
                    </a:cubicBezTo>
                    <a:cubicBezTo>
                      <a:pt x="22" y="11"/>
                      <a:pt x="20" y="12"/>
                      <a:pt x="14"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3" name="Freeform 701"/>
              <p:cNvSpPr>
                <a:spLocks noEditPoints="1" noChangeArrowheads="1"/>
              </p:cNvSpPr>
              <p:nvPr/>
            </p:nvSpPr>
            <p:spPr bwMode="auto">
              <a:xfrm>
                <a:off x="4946650" y="2241550"/>
                <a:ext cx="84138" cy="44450"/>
              </a:xfrm>
              <a:custGeom>
                <a:avLst/>
                <a:gdLst>
                  <a:gd name="T0" fmla="*/ 16 w 31"/>
                  <a:gd name="T1" fmla="*/ 16 h 16"/>
                  <a:gd name="T2" fmla="*/ 16 w 31"/>
                  <a:gd name="T3" fmla="*/ 15 h 16"/>
                  <a:gd name="T4" fmla="*/ 12 w 31"/>
                  <a:gd name="T5" fmla="*/ 13 h 16"/>
                  <a:gd name="T6" fmla="*/ 8 w 31"/>
                  <a:gd name="T7" fmla="*/ 13 h 16"/>
                  <a:gd name="T8" fmla="*/ 7 w 31"/>
                  <a:gd name="T9" fmla="*/ 12 h 16"/>
                  <a:gd name="T10" fmla="*/ 8 w 31"/>
                  <a:gd name="T11" fmla="*/ 11 h 16"/>
                  <a:gd name="T12" fmla="*/ 9 w 31"/>
                  <a:gd name="T13" fmla="*/ 9 h 16"/>
                  <a:gd name="T14" fmla="*/ 4 w 31"/>
                  <a:gd name="T15" fmla="*/ 4 h 16"/>
                  <a:gd name="T16" fmla="*/ 1 w 31"/>
                  <a:gd name="T17" fmla="*/ 2 h 16"/>
                  <a:gd name="T18" fmla="*/ 0 w 31"/>
                  <a:gd name="T19" fmla="*/ 1 h 16"/>
                  <a:gd name="T20" fmla="*/ 2 w 31"/>
                  <a:gd name="T21" fmla="*/ 1 h 16"/>
                  <a:gd name="T22" fmla="*/ 5 w 31"/>
                  <a:gd name="T23" fmla="*/ 0 h 16"/>
                  <a:gd name="T24" fmla="*/ 17 w 31"/>
                  <a:gd name="T25" fmla="*/ 4 h 16"/>
                  <a:gd name="T26" fmla="*/ 20 w 31"/>
                  <a:gd name="T27" fmla="*/ 4 h 16"/>
                  <a:gd name="T28" fmla="*/ 24 w 31"/>
                  <a:gd name="T29" fmla="*/ 5 h 16"/>
                  <a:gd name="T30" fmla="*/ 26 w 31"/>
                  <a:gd name="T31" fmla="*/ 7 h 16"/>
                  <a:gd name="T32" fmla="*/ 28 w 31"/>
                  <a:gd name="T33" fmla="*/ 9 h 16"/>
                  <a:gd name="T34" fmla="*/ 30 w 31"/>
                  <a:gd name="T35" fmla="*/ 9 h 16"/>
                  <a:gd name="T36" fmla="*/ 29 w 31"/>
                  <a:gd name="T37" fmla="*/ 10 h 16"/>
                  <a:gd name="T38" fmla="*/ 29 w 31"/>
                  <a:gd name="T39" fmla="*/ 12 h 16"/>
                  <a:gd name="T40" fmla="*/ 30 w 31"/>
                  <a:gd name="T41" fmla="*/ 13 h 16"/>
                  <a:gd name="T42" fmla="*/ 31 w 31"/>
                  <a:gd name="T43" fmla="*/ 15 h 16"/>
                  <a:gd name="T44" fmla="*/ 29 w 31"/>
                  <a:gd name="T45" fmla="*/ 15 h 16"/>
                  <a:gd name="T46" fmla="*/ 19 w 31"/>
                  <a:gd name="T47" fmla="*/ 15 h 16"/>
                  <a:gd name="T48" fmla="*/ 17 w 31"/>
                  <a:gd name="T49" fmla="*/ 16 h 16"/>
                  <a:gd name="T50" fmla="*/ 16 w 31"/>
                  <a:gd name="T51" fmla="*/ 16 h 16"/>
                  <a:gd name="T52" fmla="*/ 10 w 31"/>
                  <a:gd name="T53" fmla="*/ 11 h 16"/>
                  <a:gd name="T54" fmla="*/ 12 w 31"/>
                  <a:gd name="T55" fmla="*/ 11 h 16"/>
                  <a:gd name="T56" fmla="*/ 17 w 31"/>
                  <a:gd name="T57" fmla="*/ 14 h 16"/>
                  <a:gd name="T58" fmla="*/ 19 w 31"/>
                  <a:gd name="T59" fmla="*/ 13 h 16"/>
                  <a:gd name="T60" fmla="*/ 27 w 31"/>
                  <a:gd name="T61" fmla="*/ 12 h 16"/>
                  <a:gd name="T62" fmla="*/ 27 w 31"/>
                  <a:gd name="T63" fmla="*/ 10 h 16"/>
                  <a:gd name="T64" fmla="*/ 25 w 31"/>
                  <a:gd name="T65" fmla="*/ 8 h 16"/>
                  <a:gd name="T66" fmla="*/ 23 w 31"/>
                  <a:gd name="T67" fmla="*/ 6 h 16"/>
                  <a:gd name="T68" fmla="*/ 20 w 31"/>
                  <a:gd name="T69" fmla="*/ 6 h 16"/>
                  <a:gd name="T70" fmla="*/ 16 w 31"/>
                  <a:gd name="T71" fmla="*/ 5 h 16"/>
                  <a:gd name="T72" fmla="*/ 5 w 31"/>
                  <a:gd name="T73" fmla="*/ 2 h 16"/>
                  <a:gd name="T74" fmla="*/ 5 w 31"/>
                  <a:gd name="T75" fmla="*/ 2 h 16"/>
                  <a:gd name="T76" fmla="*/ 11 w 31"/>
                  <a:gd name="T77" fmla="*/ 9 h 16"/>
                  <a:gd name="T78" fmla="*/ 10 w 31"/>
                  <a:gd name="T79" fmla="*/ 11 h 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
                  <a:gd name="T121" fmla="*/ 0 h 16"/>
                  <a:gd name="T122" fmla="*/ 31 w 31"/>
                  <a:gd name="T123" fmla="*/ 16 h 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 h="16">
                    <a:moveTo>
                      <a:pt x="16" y="16"/>
                    </a:moveTo>
                    <a:cubicBezTo>
                      <a:pt x="16" y="15"/>
                      <a:pt x="16" y="15"/>
                      <a:pt x="16" y="15"/>
                    </a:cubicBezTo>
                    <a:cubicBezTo>
                      <a:pt x="14" y="14"/>
                      <a:pt x="13" y="13"/>
                      <a:pt x="12" y="13"/>
                    </a:cubicBezTo>
                    <a:cubicBezTo>
                      <a:pt x="11" y="13"/>
                      <a:pt x="10" y="13"/>
                      <a:pt x="8" y="13"/>
                    </a:cubicBezTo>
                    <a:cubicBezTo>
                      <a:pt x="7" y="12"/>
                      <a:pt x="7" y="12"/>
                      <a:pt x="7" y="12"/>
                    </a:cubicBezTo>
                    <a:cubicBezTo>
                      <a:pt x="8" y="11"/>
                      <a:pt x="8" y="11"/>
                      <a:pt x="8" y="11"/>
                    </a:cubicBezTo>
                    <a:cubicBezTo>
                      <a:pt x="9" y="10"/>
                      <a:pt x="9" y="10"/>
                      <a:pt x="9" y="9"/>
                    </a:cubicBezTo>
                    <a:cubicBezTo>
                      <a:pt x="9" y="8"/>
                      <a:pt x="6" y="5"/>
                      <a:pt x="4" y="4"/>
                    </a:cubicBezTo>
                    <a:cubicBezTo>
                      <a:pt x="3" y="3"/>
                      <a:pt x="2" y="3"/>
                      <a:pt x="1" y="2"/>
                    </a:cubicBezTo>
                    <a:cubicBezTo>
                      <a:pt x="0" y="1"/>
                      <a:pt x="0" y="1"/>
                      <a:pt x="0" y="1"/>
                    </a:cubicBezTo>
                    <a:cubicBezTo>
                      <a:pt x="2" y="1"/>
                      <a:pt x="2" y="1"/>
                      <a:pt x="2" y="1"/>
                    </a:cubicBezTo>
                    <a:cubicBezTo>
                      <a:pt x="3" y="0"/>
                      <a:pt x="4" y="0"/>
                      <a:pt x="5" y="0"/>
                    </a:cubicBezTo>
                    <a:cubicBezTo>
                      <a:pt x="8" y="0"/>
                      <a:pt x="14" y="2"/>
                      <a:pt x="17" y="4"/>
                    </a:cubicBezTo>
                    <a:cubicBezTo>
                      <a:pt x="19" y="5"/>
                      <a:pt x="19" y="4"/>
                      <a:pt x="20" y="4"/>
                    </a:cubicBezTo>
                    <a:cubicBezTo>
                      <a:pt x="21" y="4"/>
                      <a:pt x="22" y="4"/>
                      <a:pt x="24" y="5"/>
                    </a:cubicBezTo>
                    <a:cubicBezTo>
                      <a:pt x="25" y="5"/>
                      <a:pt x="26" y="6"/>
                      <a:pt x="26" y="7"/>
                    </a:cubicBezTo>
                    <a:cubicBezTo>
                      <a:pt x="27" y="8"/>
                      <a:pt x="27" y="8"/>
                      <a:pt x="28" y="9"/>
                    </a:cubicBezTo>
                    <a:cubicBezTo>
                      <a:pt x="30" y="9"/>
                      <a:pt x="30" y="9"/>
                      <a:pt x="30" y="9"/>
                    </a:cubicBezTo>
                    <a:cubicBezTo>
                      <a:pt x="29" y="10"/>
                      <a:pt x="29" y="10"/>
                      <a:pt x="29" y="10"/>
                    </a:cubicBezTo>
                    <a:cubicBezTo>
                      <a:pt x="29" y="11"/>
                      <a:pt x="29" y="11"/>
                      <a:pt x="29" y="12"/>
                    </a:cubicBezTo>
                    <a:cubicBezTo>
                      <a:pt x="29" y="13"/>
                      <a:pt x="30" y="13"/>
                      <a:pt x="30" y="13"/>
                    </a:cubicBezTo>
                    <a:cubicBezTo>
                      <a:pt x="31" y="15"/>
                      <a:pt x="31" y="15"/>
                      <a:pt x="31" y="15"/>
                    </a:cubicBezTo>
                    <a:cubicBezTo>
                      <a:pt x="29" y="15"/>
                      <a:pt x="29" y="15"/>
                      <a:pt x="29" y="15"/>
                    </a:cubicBezTo>
                    <a:cubicBezTo>
                      <a:pt x="25" y="13"/>
                      <a:pt x="23" y="14"/>
                      <a:pt x="19" y="15"/>
                    </a:cubicBezTo>
                    <a:cubicBezTo>
                      <a:pt x="19" y="15"/>
                      <a:pt x="18" y="15"/>
                      <a:pt x="17" y="16"/>
                    </a:cubicBezTo>
                    <a:lnTo>
                      <a:pt x="16" y="16"/>
                    </a:lnTo>
                    <a:close/>
                    <a:moveTo>
                      <a:pt x="10" y="11"/>
                    </a:moveTo>
                    <a:cubicBezTo>
                      <a:pt x="11" y="11"/>
                      <a:pt x="12" y="11"/>
                      <a:pt x="12" y="11"/>
                    </a:cubicBezTo>
                    <a:cubicBezTo>
                      <a:pt x="14" y="12"/>
                      <a:pt x="15" y="12"/>
                      <a:pt x="17" y="14"/>
                    </a:cubicBezTo>
                    <a:cubicBezTo>
                      <a:pt x="18" y="13"/>
                      <a:pt x="18" y="13"/>
                      <a:pt x="19" y="13"/>
                    </a:cubicBezTo>
                    <a:cubicBezTo>
                      <a:pt x="22" y="12"/>
                      <a:pt x="24" y="11"/>
                      <a:pt x="27" y="12"/>
                    </a:cubicBezTo>
                    <a:cubicBezTo>
                      <a:pt x="27" y="12"/>
                      <a:pt x="27" y="11"/>
                      <a:pt x="27" y="10"/>
                    </a:cubicBezTo>
                    <a:cubicBezTo>
                      <a:pt x="26" y="10"/>
                      <a:pt x="25" y="9"/>
                      <a:pt x="25" y="8"/>
                    </a:cubicBezTo>
                    <a:cubicBezTo>
                      <a:pt x="24" y="7"/>
                      <a:pt x="24" y="7"/>
                      <a:pt x="23" y="6"/>
                    </a:cubicBezTo>
                    <a:cubicBezTo>
                      <a:pt x="22" y="6"/>
                      <a:pt x="21" y="6"/>
                      <a:pt x="20" y="6"/>
                    </a:cubicBezTo>
                    <a:cubicBezTo>
                      <a:pt x="19" y="6"/>
                      <a:pt x="18" y="6"/>
                      <a:pt x="16" y="5"/>
                    </a:cubicBezTo>
                    <a:cubicBezTo>
                      <a:pt x="14" y="4"/>
                      <a:pt x="9" y="2"/>
                      <a:pt x="5" y="2"/>
                    </a:cubicBezTo>
                    <a:cubicBezTo>
                      <a:pt x="5" y="2"/>
                      <a:pt x="5" y="2"/>
                      <a:pt x="5" y="2"/>
                    </a:cubicBezTo>
                    <a:cubicBezTo>
                      <a:pt x="7" y="4"/>
                      <a:pt x="11" y="7"/>
                      <a:pt x="11" y="9"/>
                    </a:cubicBezTo>
                    <a:cubicBezTo>
                      <a:pt x="11" y="10"/>
                      <a:pt x="11" y="11"/>
                      <a:pt x="10"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4" name="Freeform 702"/>
              <p:cNvSpPr>
                <a:spLocks noChangeArrowheads="1"/>
              </p:cNvSpPr>
              <p:nvPr/>
            </p:nvSpPr>
            <p:spPr bwMode="auto">
              <a:xfrm>
                <a:off x="5086350" y="2255838"/>
                <a:ext cx="155575" cy="109537"/>
              </a:xfrm>
              <a:custGeom>
                <a:avLst/>
                <a:gdLst>
                  <a:gd name="T0" fmla="*/ 56 w 57"/>
                  <a:gd name="T1" fmla="*/ 28 h 40"/>
                  <a:gd name="T2" fmla="*/ 52 w 57"/>
                  <a:gd name="T3" fmla="*/ 23 h 40"/>
                  <a:gd name="T4" fmla="*/ 43 w 57"/>
                  <a:gd name="T5" fmla="*/ 17 h 40"/>
                  <a:gd name="T6" fmla="*/ 37 w 57"/>
                  <a:gd name="T7" fmla="*/ 8 h 40"/>
                  <a:gd name="T8" fmla="*/ 32 w 57"/>
                  <a:gd name="T9" fmla="*/ 5 h 40"/>
                  <a:gd name="T10" fmla="*/ 25 w 57"/>
                  <a:gd name="T11" fmla="*/ 0 h 40"/>
                  <a:gd name="T12" fmla="*/ 24 w 57"/>
                  <a:gd name="T13" fmla="*/ 1 h 40"/>
                  <a:gd name="T14" fmla="*/ 25 w 57"/>
                  <a:gd name="T15" fmla="*/ 2 h 40"/>
                  <a:gd name="T16" fmla="*/ 23 w 57"/>
                  <a:gd name="T17" fmla="*/ 2 h 40"/>
                  <a:gd name="T18" fmla="*/ 19 w 57"/>
                  <a:gd name="T19" fmla="*/ 7 h 40"/>
                  <a:gd name="T20" fmla="*/ 12 w 57"/>
                  <a:gd name="T21" fmla="*/ 8 h 40"/>
                  <a:gd name="T22" fmla="*/ 6 w 57"/>
                  <a:gd name="T23" fmla="*/ 3 h 40"/>
                  <a:gd name="T24" fmla="*/ 2 w 57"/>
                  <a:gd name="T25" fmla="*/ 9 h 40"/>
                  <a:gd name="T26" fmla="*/ 5 w 57"/>
                  <a:gd name="T27" fmla="*/ 5 h 40"/>
                  <a:gd name="T28" fmla="*/ 10 w 57"/>
                  <a:gd name="T29" fmla="*/ 9 h 40"/>
                  <a:gd name="T30" fmla="*/ 8 w 57"/>
                  <a:gd name="T31" fmla="*/ 11 h 40"/>
                  <a:gd name="T32" fmla="*/ 8 w 57"/>
                  <a:gd name="T33" fmla="*/ 11 h 40"/>
                  <a:gd name="T34" fmla="*/ 2 w 57"/>
                  <a:gd name="T35" fmla="*/ 9 h 40"/>
                  <a:gd name="T36" fmla="*/ 5 w 57"/>
                  <a:gd name="T37" fmla="*/ 15 h 40"/>
                  <a:gd name="T38" fmla="*/ 4 w 57"/>
                  <a:gd name="T39" fmla="*/ 16 h 40"/>
                  <a:gd name="T40" fmla="*/ 6 w 57"/>
                  <a:gd name="T41" fmla="*/ 17 h 40"/>
                  <a:gd name="T42" fmla="*/ 4 w 57"/>
                  <a:gd name="T43" fmla="*/ 18 h 40"/>
                  <a:gd name="T44" fmla="*/ 6 w 57"/>
                  <a:gd name="T45" fmla="*/ 28 h 40"/>
                  <a:gd name="T46" fmla="*/ 11 w 57"/>
                  <a:gd name="T47" fmla="*/ 25 h 40"/>
                  <a:gd name="T48" fmla="*/ 18 w 57"/>
                  <a:gd name="T49" fmla="*/ 23 h 40"/>
                  <a:gd name="T50" fmla="*/ 28 w 57"/>
                  <a:gd name="T51" fmla="*/ 28 h 40"/>
                  <a:gd name="T52" fmla="*/ 35 w 57"/>
                  <a:gd name="T53" fmla="*/ 36 h 40"/>
                  <a:gd name="T54" fmla="*/ 43 w 57"/>
                  <a:gd name="T55" fmla="*/ 36 h 40"/>
                  <a:gd name="T56" fmla="*/ 49 w 57"/>
                  <a:gd name="T57" fmla="*/ 30 h 40"/>
                  <a:gd name="T58" fmla="*/ 56 w 57"/>
                  <a:gd name="T59" fmla="*/ 28 h 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7"/>
                  <a:gd name="T91" fmla="*/ 0 h 40"/>
                  <a:gd name="T92" fmla="*/ 57 w 57"/>
                  <a:gd name="T93" fmla="*/ 40 h 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7" h="40">
                    <a:moveTo>
                      <a:pt x="56" y="28"/>
                    </a:moveTo>
                    <a:cubicBezTo>
                      <a:pt x="57" y="23"/>
                      <a:pt x="55" y="25"/>
                      <a:pt x="52" y="23"/>
                    </a:cubicBezTo>
                    <a:cubicBezTo>
                      <a:pt x="49" y="21"/>
                      <a:pt x="46" y="19"/>
                      <a:pt x="43" y="17"/>
                    </a:cubicBezTo>
                    <a:cubicBezTo>
                      <a:pt x="40" y="15"/>
                      <a:pt x="40" y="9"/>
                      <a:pt x="37" y="8"/>
                    </a:cubicBezTo>
                    <a:cubicBezTo>
                      <a:pt x="37" y="7"/>
                      <a:pt x="28" y="9"/>
                      <a:pt x="32" y="5"/>
                    </a:cubicBezTo>
                    <a:cubicBezTo>
                      <a:pt x="31" y="3"/>
                      <a:pt x="28" y="2"/>
                      <a:pt x="25" y="0"/>
                    </a:cubicBezTo>
                    <a:cubicBezTo>
                      <a:pt x="25" y="1"/>
                      <a:pt x="24" y="1"/>
                      <a:pt x="24" y="1"/>
                    </a:cubicBezTo>
                    <a:cubicBezTo>
                      <a:pt x="24" y="2"/>
                      <a:pt x="24" y="2"/>
                      <a:pt x="25" y="2"/>
                    </a:cubicBezTo>
                    <a:cubicBezTo>
                      <a:pt x="24" y="2"/>
                      <a:pt x="24" y="2"/>
                      <a:pt x="23" y="2"/>
                    </a:cubicBezTo>
                    <a:cubicBezTo>
                      <a:pt x="22" y="5"/>
                      <a:pt x="19" y="2"/>
                      <a:pt x="19" y="7"/>
                    </a:cubicBezTo>
                    <a:cubicBezTo>
                      <a:pt x="20" y="9"/>
                      <a:pt x="13" y="8"/>
                      <a:pt x="12" y="8"/>
                    </a:cubicBezTo>
                    <a:cubicBezTo>
                      <a:pt x="11" y="5"/>
                      <a:pt x="10" y="2"/>
                      <a:pt x="6" y="3"/>
                    </a:cubicBezTo>
                    <a:cubicBezTo>
                      <a:pt x="2" y="4"/>
                      <a:pt x="0" y="4"/>
                      <a:pt x="2" y="9"/>
                    </a:cubicBezTo>
                    <a:cubicBezTo>
                      <a:pt x="1" y="7"/>
                      <a:pt x="3" y="4"/>
                      <a:pt x="5" y="5"/>
                    </a:cubicBezTo>
                    <a:cubicBezTo>
                      <a:pt x="6" y="5"/>
                      <a:pt x="9" y="8"/>
                      <a:pt x="10" y="9"/>
                    </a:cubicBezTo>
                    <a:cubicBezTo>
                      <a:pt x="9" y="10"/>
                      <a:pt x="8" y="10"/>
                      <a:pt x="8" y="11"/>
                    </a:cubicBezTo>
                    <a:cubicBezTo>
                      <a:pt x="8" y="11"/>
                      <a:pt x="8" y="11"/>
                      <a:pt x="8" y="11"/>
                    </a:cubicBezTo>
                    <a:cubicBezTo>
                      <a:pt x="7" y="12"/>
                      <a:pt x="3" y="12"/>
                      <a:pt x="2" y="9"/>
                    </a:cubicBezTo>
                    <a:cubicBezTo>
                      <a:pt x="2" y="13"/>
                      <a:pt x="1" y="15"/>
                      <a:pt x="5" y="15"/>
                    </a:cubicBezTo>
                    <a:cubicBezTo>
                      <a:pt x="5" y="15"/>
                      <a:pt x="5" y="16"/>
                      <a:pt x="4" y="16"/>
                    </a:cubicBezTo>
                    <a:cubicBezTo>
                      <a:pt x="5" y="16"/>
                      <a:pt x="6" y="17"/>
                      <a:pt x="6" y="17"/>
                    </a:cubicBezTo>
                    <a:cubicBezTo>
                      <a:pt x="6" y="17"/>
                      <a:pt x="5" y="18"/>
                      <a:pt x="4" y="18"/>
                    </a:cubicBezTo>
                    <a:cubicBezTo>
                      <a:pt x="8" y="19"/>
                      <a:pt x="6" y="24"/>
                      <a:pt x="6" y="28"/>
                    </a:cubicBezTo>
                    <a:cubicBezTo>
                      <a:pt x="8" y="28"/>
                      <a:pt x="10" y="27"/>
                      <a:pt x="11" y="25"/>
                    </a:cubicBezTo>
                    <a:cubicBezTo>
                      <a:pt x="13" y="24"/>
                      <a:pt x="15" y="24"/>
                      <a:pt x="18" y="23"/>
                    </a:cubicBezTo>
                    <a:cubicBezTo>
                      <a:pt x="19" y="23"/>
                      <a:pt x="27" y="27"/>
                      <a:pt x="28" y="28"/>
                    </a:cubicBezTo>
                    <a:cubicBezTo>
                      <a:pt x="30" y="33"/>
                      <a:pt x="37" y="30"/>
                      <a:pt x="35" y="36"/>
                    </a:cubicBezTo>
                    <a:cubicBezTo>
                      <a:pt x="35" y="38"/>
                      <a:pt x="45" y="40"/>
                      <a:pt x="43" y="36"/>
                    </a:cubicBezTo>
                    <a:cubicBezTo>
                      <a:pt x="46" y="34"/>
                      <a:pt x="48" y="34"/>
                      <a:pt x="49" y="30"/>
                    </a:cubicBezTo>
                    <a:cubicBezTo>
                      <a:pt x="50" y="28"/>
                      <a:pt x="54" y="27"/>
                      <a:pt x="56" y="2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5" name="Freeform 703"/>
              <p:cNvSpPr>
                <a:spLocks noEditPoints="1" noChangeArrowheads="1"/>
              </p:cNvSpPr>
              <p:nvPr/>
            </p:nvSpPr>
            <p:spPr bwMode="auto">
              <a:xfrm>
                <a:off x="5086350" y="2252663"/>
                <a:ext cx="157163" cy="109537"/>
              </a:xfrm>
              <a:custGeom>
                <a:avLst/>
                <a:gdLst>
                  <a:gd name="T0" fmla="*/ 35 w 58"/>
                  <a:gd name="T1" fmla="*/ 39 h 40"/>
                  <a:gd name="T2" fmla="*/ 27 w 58"/>
                  <a:gd name="T3" fmla="*/ 30 h 40"/>
                  <a:gd name="T4" fmla="*/ 12 w 58"/>
                  <a:gd name="T5" fmla="*/ 27 h 40"/>
                  <a:gd name="T6" fmla="*/ 6 w 58"/>
                  <a:gd name="T7" fmla="*/ 30 h 40"/>
                  <a:gd name="T8" fmla="*/ 4 w 58"/>
                  <a:gd name="T9" fmla="*/ 20 h 40"/>
                  <a:gd name="T10" fmla="*/ 4 w 58"/>
                  <a:gd name="T11" fmla="*/ 18 h 40"/>
                  <a:gd name="T12" fmla="*/ 3 w 58"/>
                  <a:gd name="T13" fmla="*/ 17 h 40"/>
                  <a:gd name="T14" fmla="*/ 1 w 58"/>
                  <a:gd name="T15" fmla="*/ 10 h 40"/>
                  <a:gd name="T16" fmla="*/ 1 w 58"/>
                  <a:gd name="T17" fmla="*/ 5 h 40"/>
                  <a:gd name="T18" fmla="*/ 13 w 58"/>
                  <a:gd name="T19" fmla="*/ 7 h 40"/>
                  <a:gd name="T20" fmla="*/ 18 w 58"/>
                  <a:gd name="T21" fmla="*/ 8 h 40"/>
                  <a:gd name="T22" fmla="*/ 22 w 58"/>
                  <a:gd name="T23" fmla="*/ 1 h 40"/>
                  <a:gd name="T24" fmla="*/ 24 w 58"/>
                  <a:gd name="T25" fmla="*/ 1 h 40"/>
                  <a:gd name="T26" fmla="*/ 26 w 58"/>
                  <a:gd name="T27" fmla="*/ 0 h 40"/>
                  <a:gd name="T28" fmla="*/ 33 w 58"/>
                  <a:gd name="T29" fmla="*/ 6 h 40"/>
                  <a:gd name="T30" fmla="*/ 33 w 58"/>
                  <a:gd name="T31" fmla="*/ 8 h 40"/>
                  <a:gd name="T32" fmla="*/ 37 w 58"/>
                  <a:gd name="T33" fmla="*/ 8 h 40"/>
                  <a:gd name="T34" fmla="*/ 44 w 58"/>
                  <a:gd name="T35" fmla="*/ 17 h 40"/>
                  <a:gd name="T36" fmla="*/ 57 w 58"/>
                  <a:gd name="T37" fmla="*/ 29 h 40"/>
                  <a:gd name="T38" fmla="*/ 54 w 58"/>
                  <a:gd name="T39" fmla="*/ 30 h 40"/>
                  <a:gd name="T40" fmla="*/ 44 w 58"/>
                  <a:gd name="T41" fmla="*/ 37 h 40"/>
                  <a:gd name="T42" fmla="*/ 18 w 58"/>
                  <a:gd name="T43" fmla="*/ 23 h 40"/>
                  <a:gd name="T44" fmla="*/ 36 w 58"/>
                  <a:gd name="T45" fmla="*/ 37 h 40"/>
                  <a:gd name="T46" fmla="*/ 42 w 58"/>
                  <a:gd name="T47" fmla="*/ 38 h 40"/>
                  <a:gd name="T48" fmla="*/ 42 w 58"/>
                  <a:gd name="T49" fmla="*/ 36 h 40"/>
                  <a:gd name="T50" fmla="*/ 55 w 58"/>
                  <a:gd name="T51" fmla="*/ 28 h 40"/>
                  <a:gd name="T52" fmla="*/ 43 w 58"/>
                  <a:gd name="T53" fmla="*/ 19 h 40"/>
                  <a:gd name="T54" fmla="*/ 36 w 58"/>
                  <a:gd name="T55" fmla="*/ 10 h 40"/>
                  <a:gd name="T56" fmla="*/ 30 w 58"/>
                  <a:gd name="T57" fmla="*/ 6 h 40"/>
                  <a:gd name="T58" fmla="*/ 25 w 58"/>
                  <a:gd name="T59" fmla="*/ 2 h 40"/>
                  <a:gd name="T60" fmla="*/ 24 w 58"/>
                  <a:gd name="T61" fmla="*/ 4 h 40"/>
                  <a:gd name="T62" fmla="*/ 20 w 58"/>
                  <a:gd name="T63" fmla="*/ 8 h 40"/>
                  <a:gd name="T64" fmla="*/ 12 w 58"/>
                  <a:gd name="T65" fmla="*/ 9 h 40"/>
                  <a:gd name="T66" fmla="*/ 6 w 58"/>
                  <a:gd name="T67" fmla="*/ 5 h 40"/>
                  <a:gd name="T68" fmla="*/ 11 w 58"/>
                  <a:gd name="T69" fmla="*/ 10 h 40"/>
                  <a:gd name="T70" fmla="*/ 10 w 58"/>
                  <a:gd name="T71" fmla="*/ 12 h 40"/>
                  <a:gd name="T72" fmla="*/ 3 w 58"/>
                  <a:gd name="T73" fmla="*/ 15 h 40"/>
                  <a:gd name="T74" fmla="*/ 6 w 58"/>
                  <a:gd name="T75" fmla="*/ 17 h 40"/>
                  <a:gd name="T76" fmla="*/ 7 w 58"/>
                  <a:gd name="T77" fmla="*/ 19 h 40"/>
                  <a:gd name="T78" fmla="*/ 7 w 58"/>
                  <a:gd name="T79" fmla="*/ 28 h 40"/>
                  <a:gd name="T80" fmla="*/ 16 w 58"/>
                  <a:gd name="T81" fmla="*/ 24 h 40"/>
                  <a:gd name="T82" fmla="*/ 3 w 58"/>
                  <a:gd name="T83" fmla="*/ 8 h 40"/>
                  <a:gd name="T84" fmla="*/ 7 w 58"/>
                  <a:gd name="T85" fmla="*/ 11 h 40"/>
                  <a:gd name="T86" fmla="*/ 7 w 58"/>
                  <a:gd name="T87" fmla="*/ 9 h 40"/>
                  <a:gd name="T88" fmla="*/ 3 w 58"/>
                  <a:gd name="T89" fmla="*/ 7 h 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8"/>
                  <a:gd name="T136" fmla="*/ 0 h 40"/>
                  <a:gd name="T137" fmla="*/ 58 w 58"/>
                  <a:gd name="T138" fmla="*/ 40 h 4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8" h="40">
                    <a:moveTo>
                      <a:pt x="40" y="40"/>
                    </a:moveTo>
                    <a:cubicBezTo>
                      <a:pt x="40" y="40"/>
                      <a:pt x="40" y="40"/>
                      <a:pt x="40" y="40"/>
                    </a:cubicBezTo>
                    <a:cubicBezTo>
                      <a:pt x="38" y="40"/>
                      <a:pt x="36" y="40"/>
                      <a:pt x="35" y="39"/>
                    </a:cubicBezTo>
                    <a:cubicBezTo>
                      <a:pt x="34" y="38"/>
                      <a:pt x="34" y="38"/>
                      <a:pt x="34" y="37"/>
                    </a:cubicBezTo>
                    <a:cubicBezTo>
                      <a:pt x="35" y="34"/>
                      <a:pt x="34" y="34"/>
                      <a:pt x="32" y="33"/>
                    </a:cubicBezTo>
                    <a:cubicBezTo>
                      <a:pt x="30" y="33"/>
                      <a:pt x="28" y="32"/>
                      <a:pt x="27" y="30"/>
                    </a:cubicBezTo>
                    <a:cubicBezTo>
                      <a:pt x="27" y="29"/>
                      <a:pt x="20" y="25"/>
                      <a:pt x="18" y="25"/>
                    </a:cubicBezTo>
                    <a:cubicBezTo>
                      <a:pt x="17" y="26"/>
                      <a:pt x="17" y="26"/>
                      <a:pt x="16" y="26"/>
                    </a:cubicBezTo>
                    <a:cubicBezTo>
                      <a:pt x="15" y="26"/>
                      <a:pt x="13" y="26"/>
                      <a:pt x="12" y="27"/>
                    </a:cubicBezTo>
                    <a:cubicBezTo>
                      <a:pt x="11" y="28"/>
                      <a:pt x="11" y="28"/>
                      <a:pt x="11" y="28"/>
                    </a:cubicBezTo>
                    <a:cubicBezTo>
                      <a:pt x="10" y="29"/>
                      <a:pt x="9" y="29"/>
                      <a:pt x="7" y="30"/>
                    </a:cubicBezTo>
                    <a:cubicBezTo>
                      <a:pt x="6" y="30"/>
                      <a:pt x="6" y="30"/>
                      <a:pt x="6" y="30"/>
                    </a:cubicBezTo>
                    <a:cubicBezTo>
                      <a:pt x="5" y="29"/>
                      <a:pt x="5" y="29"/>
                      <a:pt x="5" y="29"/>
                    </a:cubicBezTo>
                    <a:cubicBezTo>
                      <a:pt x="5" y="28"/>
                      <a:pt x="5" y="26"/>
                      <a:pt x="6" y="25"/>
                    </a:cubicBezTo>
                    <a:cubicBezTo>
                      <a:pt x="6" y="22"/>
                      <a:pt x="6" y="21"/>
                      <a:pt x="4" y="20"/>
                    </a:cubicBezTo>
                    <a:cubicBezTo>
                      <a:pt x="1" y="20"/>
                      <a:pt x="1" y="20"/>
                      <a:pt x="1" y="20"/>
                    </a:cubicBezTo>
                    <a:cubicBezTo>
                      <a:pt x="4" y="18"/>
                      <a:pt x="4" y="18"/>
                      <a:pt x="4" y="18"/>
                    </a:cubicBezTo>
                    <a:cubicBezTo>
                      <a:pt x="4" y="18"/>
                      <a:pt x="4" y="18"/>
                      <a:pt x="4" y="18"/>
                    </a:cubicBezTo>
                    <a:cubicBezTo>
                      <a:pt x="4" y="18"/>
                      <a:pt x="4" y="18"/>
                      <a:pt x="4" y="18"/>
                    </a:cubicBezTo>
                    <a:cubicBezTo>
                      <a:pt x="2" y="18"/>
                      <a:pt x="2" y="18"/>
                      <a:pt x="2" y="18"/>
                    </a:cubicBezTo>
                    <a:cubicBezTo>
                      <a:pt x="3" y="17"/>
                      <a:pt x="3" y="17"/>
                      <a:pt x="3" y="17"/>
                    </a:cubicBezTo>
                    <a:cubicBezTo>
                      <a:pt x="2" y="17"/>
                      <a:pt x="2" y="16"/>
                      <a:pt x="2" y="16"/>
                    </a:cubicBezTo>
                    <a:cubicBezTo>
                      <a:pt x="1" y="15"/>
                      <a:pt x="1" y="13"/>
                      <a:pt x="1" y="11"/>
                    </a:cubicBezTo>
                    <a:cubicBezTo>
                      <a:pt x="1" y="10"/>
                      <a:pt x="1" y="10"/>
                      <a:pt x="1" y="10"/>
                    </a:cubicBezTo>
                    <a:cubicBezTo>
                      <a:pt x="1" y="10"/>
                      <a:pt x="1" y="10"/>
                      <a:pt x="1" y="10"/>
                    </a:cubicBezTo>
                    <a:cubicBezTo>
                      <a:pt x="1" y="10"/>
                      <a:pt x="1" y="10"/>
                      <a:pt x="1" y="10"/>
                    </a:cubicBezTo>
                    <a:cubicBezTo>
                      <a:pt x="0" y="8"/>
                      <a:pt x="0" y="6"/>
                      <a:pt x="1" y="5"/>
                    </a:cubicBezTo>
                    <a:cubicBezTo>
                      <a:pt x="2" y="4"/>
                      <a:pt x="3" y="3"/>
                      <a:pt x="6" y="3"/>
                    </a:cubicBezTo>
                    <a:cubicBezTo>
                      <a:pt x="6" y="3"/>
                      <a:pt x="7" y="3"/>
                      <a:pt x="7" y="3"/>
                    </a:cubicBezTo>
                    <a:cubicBezTo>
                      <a:pt x="10" y="3"/>
                      <a:pt x="11" y="5"/>
                      <a:pt x="13" y="7"/>
                    </a:cubicBezTo>
                    <a:cubicBezTo>
                      <a:pt x="13" y="7"/>
                      <a:pt x="13" y="8"/>
                      <a:pt x="13" y="8"/>
                    </a:cubicBezTo>
                    <a:cubicBezTo>
                      <a:pt x="14" y="8"/>
                      <a:pt x="15" y="8"/>
                      <a:pt x="16" y="8"/>
                    </a:cubicBezTo>
                    <a:cubicBezTo>
                      <a:pt x="18" y="8"/>
                      <a:pt x="18" y="8"/>
                      <a:pt x="18" y="8"/>
                    </a:cubicBezTo>
                    <a:cubicBezTo>
                      <a:pt x="18" y="5"/>
                      <a:pt x="19" y="4"/>
                      <a:pt x="21" y="4"/>
                    </a:cubicBezTo>
                    <a:cubicBezTo>
                      <a:pt x="21" y="4"/>
                      <a:pt x="22" y="3"/>
                      <a:pt x="22" y="2"/>
                    </a:cubicBezTo>
                    <a:cubicBezTo>
                      <a:pt x="22" y="1"/>
                      <a:pt x="22" y="1"/>
                      <a:pt x="22" y="1"/>
                    </a:cubicBezTo>
                    <a:cubicBezTo>
                      <a:pt x="23" y="1"/>
                      <a:pt x="23" y="1"/>
                      <a:pt x="23" y="1"/>
                    </a:cubicBezTo>
                    <a:cubicBezTo>
                      <a:pt x="23" y="1"/>
                      <a:pt x="23" y="1"/>
                      <a:pt x="23" y="1"/>
                    </a:cubicBezTo>
                    <a:cubicBezTo>
                      <a:pt x="23" y="1"/>
                      <a:pt x="24" y="1"/>
                      <a:pt x="24" y="1"/>
                    </a:cubicBezTo>
                    <a:cubicBezTo>
                      <a:pt x="24" y="1"/>
                      <a:pt x="24" y="1"/>
                      <a:pt x="24" y="0"/>
                    </a:cubicBezTo>
                    <a:cubicBezTo>
                      <a:pt x="25" y="0"/>
                      <a:pt x="25" y="0"/>
                      <a:pt x="25" y="0"/>
                    </a:cubicBezTo>
                    <a:cubicBezTo>
                      <a:pt x="26" y="0"/>
                      <a:pt x="26" y="0"/>
                      <a:pt x="26" y="0"/>
                    </a:cubicBezTo>
                    <a:cubicBezTo>
                      <a:pt x="27" y="1"/>
                      <a:pt x="28" y="2"/>
                      <a:pt x="29" y="2"/>
                    </a:cubicBezTo>
                    <a:cubicBezTo>
                      <a:pt x="30" y="3"/>
                      <a:pt x="32" y="4"/>
                      <a:pt x="32" y="6"/>
                    </a:cubicBezTo>
                    <a:cubicBezTo>
                      <a:pt x="33" y="6"/>
                      <a:pt x="33" y="6"/>
                      <a:pt x="33" y="6"/>
                    </a:cubicBezTo>
                    <a:cubicBezTo>
                      <a:pt x="32" y="7"/>
                      <a:pt x="32" y="7"/>
                      <a:pt x="32" y="7"/>
                    </a:cubicBezTo>
                    <a:cubicBezTo>
                      <a:pt x="32" y="7"/>
                      <a:pt x="32" y="8"/>
                      <a:pt x="32" y="8"/>
                    </a:cubicBezTo>
                    <a:cubicBezTo>
                      <a:pt x="32" y="8"/>
                      <a:pt x="32" y="8"/>
                      <a:pt x="33" y="8"/>
                    </a:cubicBezTo>
                    <a:cubicBezTo>
                      <a:pt x="34" y="8"/>
                      <a:pt x="35" y="8"/>
                      <a:pt x="36" y="8"/>
                    </a:cubicBezTo>
                    <a:cubicBezTo>
                      <a:pt x="36" y="8"/>
                      <a:pt x="37" y="8"/>
                      <a:pt x="37" y="8"/>
                    </a:cubicBezTo>
                    <a:cubicBezTo>
                      <a:pt x="37" y="8"/>
                      <a:pt x="37" y="8"/>
                      <a:pt x="37" y="8"/>
                    </a:cubicBezTo>
                    <a:cubicBezTo>
                      <a:pt x="37" y="8"/>
                      <a:pt x="37" y="8"/>
                      <a:pt x="37" y="8"/>
                    </a:cubicBezTo>
                    <a:cubicBezTo>
                      <a:pt x="39" y="9"/>
                      <a:pt x="40" y="11"/>
                      <a:pt x="41" y="13"/>
                    </a:cubicBezTo>
                    <a:cubicBezTo>
                      <a:pt x="42" y="14"/>
                      <a:pt x="42" y="16"/>
                      <a:pt x="44" y="17"/>
                    </a:cubicBezTo>
                    <a:cubicBezTo>
                      <a:pt x="47" y="19"/>
                      <a:pt x="50" y="21"/>
                      <a:pt x="53" y="23"/>
                    </a:cubicBezTo>
                    <a:cubicBezTo>
                      <a:pt x="53" y="24"/>
                      <a:pt x="54" y="24"/>
                      <a:pt x="55" y="24"/>
                    </a:cubicBezTo>
                    <a:cubicBezTo>
                      <a:pt x="57" y="25"/>
                      <a:pt x="58" y="25"/>
                      <a:pt x="57" y="29"/>
                    </a:cubicBezTo>
                    <a:cubicBezTo>
                      <a:pt x="57" y="30"/>
                      <a:pt x="57" y="30"/>
                      <a:pt x="57" y="30"/>
                    </a:cubicBezTo>
                    <a:cubicBezTo>
                      <a:pt x="56" y="30"/>
                      <a:pt x="56" y="30"/>
                      <a:pt x="56" y="30"/>
                    </a:cubicBezTo>
                    <a:cubicBezTo>
                      <a:pt x="55" y="30"/>
                      <a:pt x="55" y="30"/>
                      <a:pt x="54" y="30"/>
                    </a:cubicBezTo>
                    <a:cubicBezTo>
                      <a:pt x="52" y="30"/>
                      <a:pt x="50" y="31"/>
                      <a:pt x="50" y="32"/>
                    </a:cubicBezTo>
                    <a:cubicBezTo>
                      <a:pt x="49" y="35"/>
                      <a:pt x="47" y="36"/>
                      <a:pt x="44" y="37"/>
                    </a:cubicBezTo>
                    <a:cubicBezTo>
                      <a:pt x="44" y="37"/>
                      <a:pt x="44" y="37"/>
                      <a:pt x="44" y="37"/>
                    </a:cubicBezTo>
                    <a:cubicBezTo>
                      <a:pt x="44" y="38"/>
                      <a:pt x="44" y="39"/>
                      <a:pt x="44" y="39"/>
                    </a:cubicBezTo>
                    <a:cubicBezTo>
                      <a:pt x="43" y="40"/>
                      <a:pt x="42" y="40"/>
                      <a:pt x="40" y="40"/>
                    </a:cubicBezTo>
                    <a:close/>
                    <a:moveTo>
                      <a:pt x="18" y="23"/>
                    </a:moveTo>
                    <a:cubicBezTo>
                      <a:pt x="20" y="23"/>
                      <a:pt x="28" y="27"/>
                      <a:pt x="29" y="29"/>
                    </a:cubicBezTo>
                    <a:cubicBezTo>
                      <a:pt x="30" y="31"/>
                      <a:pt x="31" y="31"/>
                      <a:pt x="33" y="31"/>
                    </a:cubicBezTo>
                    <a:cubicBezTo>
                      <a:pt x="35" y="32"/>
                      <a:pt x="37" y="33"/>
                      <a:pt x="36" y="37"/>
                    </a:cubicBezTo>
                    <a:cubicBezTo>
                      <a:pt x="36" y="38"/>
                      <a:pt x="38" y="38"/>
                      <a:pt x="40" y="38"/>
                    </a:cubicBezTo>
                    <a:cubicBezTo>
                      <a:pt x="40" y="38"/>
                      <a:pt x="40" y="38"/>
                      <a:pt x="40" y="38"/>
                    </a:cubicBezTo>
                    <a:cubicBezTo>
                      <a:pt x="41" y="38"/>
                      <a:pt x="42" y="38"/>
                      <a:pt x="42" y="38"/>
                    </a:cubicBezTo>
                    <a:cubicBezTo>
                      <a:pt x="42" y="38"/>
                      <a:pt x="42" y="38"/>
                      <a:pt x="42" y="37"/>
                    </a:cubicBezTo>
                    <a:cubicBezTo>
                      <a:pt x="41" y="36"/>
                      <a:pt x="41" y="36"/>
                      <a:pt x="41" y="36"/>
                    </a:cubicBezTo>
                    <a:cubicBezTo>
                      <a:pt x="42" y="36"/>
                      <a:pt x="42" y="36"/>
                      <a:pt x="42" y="36"/>
                    </a:cubicBezTo>
                    <a:cubicBezTo>
                      <a:pt x="43" y="36"/>
                      <a:pt x="43" y="35"/>
                      <a:pt x="44" y="35"/>
                    </a:cubicBezTo>
                    <a:cubicBezTo>
                      <a:pt x="46" y="34"/>
                      <a:pt x="47" y="34"/>
                      <a:pt x="48" y="31"/>
                    </a:cubicBezTo>
                    <a:cubicBezTo>
                      <a:pt x="49" y="28"/>
                      <a:pt x="53" y="27"/>
                      <a:pt x="55" y="28"/>
                    </a:cubicBezTo>
                    <a:cubicBezTo>
                      <a:pt x="56" y="26"/>
                      <a:pt x="55" y="26"/>
                      <a:pt x="55" y="26"/>
                    </a:cubicBezTo>
                    <a:cubicBezTo>
                      <a:pt x="54" y="26"/>
                      <a:pt x="53" y="26"/>
                      <a:pt x="51" y="25"/>
                    </a:cubicBezTo>
                    <a:cubicBezTo>
                      <a:pt x="49" y="23"/>
                      <a:pt x="46" y="20"/>
                      <a:pt x="43" y="19"/>
                    </a:cubicBezTo>
                    <a:cubicBezTo>
                      <a:pt x="41" y="17"/>
                      <a:pt x="40" y="15"/>
                      <a:pt x="39" y="13"/>
                    </a:cubicBezTo>
                    <a:cubicBezTo>
                      <a:pt x="39" y="12"/>
                      <a:pt x="38" y="10"/>
                      <a:pt x="37" y="10"/>
                    </a:cubicBezTo>
                    <a:cubicBezTo>
                      <a:pt x="36" y="10"/>
                      <a:pt x="36" y="10"/>
                      <a:pt x="36" y="10"/>
                    </a:cubicBezTo>
                    <a:cubicBezTo>
                      <a:pt x="35" y="10"/>
                      <a:pt x="34" y="10"/>
                      <a:pt x="33" y="10"/>
                    </a:cubicBezTo>
                    <a:cubicBezTo>
                      <a:pt x="32" y="10"/>
                      <a:pt x="31" y="10"/>
                      <a:pt x="30" y="9"/>
                    </a:cubicBezTo>
                    <a:cubicBezTo>
                      <a:pt x="30" y="8"/>
                      <a:pt x="30" y="7"/>
                      <a:pt x="30" y="6"/>
                    </a:cubicBezTo>
                    <a:cubicBezTo>
                      <a:pt x="30" y="5"/>
                      <a:pt x="29" y="5"/>
                      <a:pt x="28" y="4"/>
                    </a:cubicBezTo>
                    <a:cubicBezTo>
                      <a:pt x="27" y="3"/>
                      <a:pt x="26" y="3"/>
                      <a:pt x="25" y="2"/>
                    </a:cubicBezTo>
                    <a:cubicBezTo>
                      <a:pt x="25" y="2"/>
                      <a:pt x="25" y="2"/>
                      <a:pt x="25" y="2"/>
                    </a:cubicBezTo>
                    <a:cubicBezTo>
                      <a:pt x="25" y="3"/>
                      <a:pt x="25" y="3"/>
                      <a:pt x="25" y="3"/>
                    </a:cubicBezTo>
                    <a:cubicBezTo>
                      <a:pt x="28" y="6"/>
                      <a:pt x="28" y="6"/>
                      <a:pt x="28" y="6"/>
                    </a:cubicBezTo>
                    <a:cubicBezTo>
                      <a:pt x="24" y="4"/>
                      <a:pt x="24" y="4"/>
                      <a:pt x="24" y="4"/>
                    </a:cubicBezTo>
                    <a:cubicBezTo>
                      <a:pt x="24" y="4"/>
                      <a:pt x="24" y="4"/>
                      <a:pt x="24" y="4"/>
                    </a:cubicBezTo>
                    <a:cubicBezTo>
                      <a:pt x="23" y="5"/>
                      <a:pt x="22" y="5"/>
                      <a:pt x="21" y="6"/>
                    </a:cubicBezTo>
                    <a:cubicBezTo>
                      <a:pt x="20" y="6"/>
                      <a:pt x="20" y="6"/>
                      <a:pt x="20" y="8"/>
                    </a:cubicBezTo>
                    <a:cubicBezTo>
                      <a:pt x="20" y="9"/>
                      <a:pt x="20" y="9"/>
                      <a:pt x="20" y="9"/>
                    </a:cubicBezTo>
                    <a:cubicBezTo>
                      <a:pt x="20" y="10"/>
                      <a:pt x="19" y="10"/>
                      <a:pt x="16" y="10"/>
                    </a:cubicBezTo>
                    <a:cubicBezTo>
                      <a:pt x="15" y="10"/>
                      <a:pt x="12" y="10"/>
                      <a:pt x="12" y="9"/>
                    </a:cubicBezTo>
                    <a:cubicBezTo>
                      <a:pt x="11" y="9"/>
                      <a:pt x="11" y="8"/>
                      <a:pt x="11" y="8"/>
                    </a:cubicBezTo>
                    <a:cubicBezTo>
                      <a:pt x="9" y="5"/>
                      <a:pt x="9" y="4"/>
                      <a:pt x="6" y="5"/>
                    </a:cubicBezTo>
                    <a:cubicBezTo>
                      <a:pt x="6" y="5"/>
                      <a:pt x="6" y="5"/>
                      <a:pt x="6" y="5"/>
                    </a:cubicBezTo>
                    <a:cubicBezTo>
                      <a:pt x="7" y="5"/>
                      <a:pt x="8" y="6"/>
                      <a:pt x="9" y="8"/>
                    </a:cubicBezTo>
                    <a:cubicBezTo>
                      <a:pt x="9" y="8"/>
                      <a:pt x="10" y="9"/>
                      <a:pt x="10" y="9"/>
                    </a:cubicBezTo>
                    <a:cubicBezTo>
                      <a:pt x="11" y="10"/>
                      <a:pt x="11" y="10"/>
                      <a:pt x="11" y="10"/>
                    </a:cubicBezTo>
                    <a:cubicBezTo>
                      <a:pt x="10" y="11"/>
                      <a:pt x="10" y="11"/>
                      <a:pt x="10" y="11"/>
                    </a:cubicBezTo>
                    <a:cubicBezTo>
                      <a:pt x="10" y="11"/>
                      <a:pt x="10" y="11"/>
                      <a:pt x="10" y="12"/>
                    </a:cubicBezTo>
                    <a:cubicBezTo>
                      <a:pt x="10" y="12"/>
                      <a:pt x="10" y="12"/>
                      <a:pt x="10" y="12"/>
                    </a:cubicBezTo>
                    <a:cubicBezTo>
                      <a:pt x="9" y="13"/>
                      <a:pt x="9" y="13"/>
                      <a:pt x="9" y="13"/>
                    </a:cubicBezTo>
                    <a:cubicBezTo>
                      <a:pt x="7" y="14"/>
                      <a:pt x="5" y="14"/>
                      <a:pt x="3" y="13"/>
                    </a:cubicBezTo>
                    <a:cubicBezTo>
                      <a:pt x="3" y="14"/>
                      <a:pt x="3" y="14"/>
                      <a:pt x="3" y="15"/>
                    </a:cubicBezTo>
                    <a:cubicBezTo>
                      <a:pt x="3" y="15"/>
                      <a:pt x="4" y="15"/>
                      <a:pt x="5" y="15"/>
                    </a:cubicBezTo>
                    <a:cubicBezTo>
                      <a:pt x="7" y="15"/>
                      <a:pt x="7" y="15"/>
                      <a:pt x="7" y="15"/>
                    </a:cubicBezTo>
                    <a:cubicBezTo>
                      <a:pt x="6" y="17"/>
                      <a:pt x="6" y="17"/>
                      <a:pt x="6" y="17"/>
                    </a:cubicBezTo>
                    <a:cubicBezTo>
                      <a:pt x="6" y="17"/>
                      <a:pt x="6" y="17"/>
                      <a:pt x="7" y="17"/>
                    </a:cubicBezTo>
                    <a:cubicBezTo>
                      <a:pt x="9" y="18"/>
                      <a:pt x="9" y="18"/>
                      <a:pt x="9" y="18"/>
                    </a:cubicBezTo>
                    <a:cubicBezTo>
                      <a:pt x="7" y="19"/>
                      <a:pt x="7" y="19"/>
                      <a:pt x="7" y="19"/>
                    </a:cubicBezTo>
                    <a:cubicBezTo>
                      <a:pt x="6" y="19"/>
                      <a:pt x="6" y="19"/>
                      <a:pt x="6" y="19"/>
                    </a:cubicBezTo>
                    <a:cubicBezTo>
                      <a:pt x="8" y="21"/>
                      <a:pt x="8" y="23"/>
                      <a:pt x="8" y="25"/>
                    </a:cubicBezTo>
                    <a:cubicBezTo>
                      <a:pt x="7" y="26"/>
                      <a:pt x="7" y="27"/>
                      <a:pt x="7" y="28"/>
                    </a:cubicBezTo>
                    <a:cubicBezTo>
                      <a:pt x="8" y="27"/>
                      <a:pt x="9" y="27"/>
                      <a:pt x="10" y="26"/>
                    </a:cubicBezTo>
                    <a:cubicBezTo>
                      <a:pt x="10" y="26"/>
                      <a:pt x="10" y="26"/>
                      <a:pt x="10" y="26"/>
                    </a:cubicBezTo>
                    <a:cubicBezTo>
                      <a:pt x="12" y="24"/>
                      <a:pt x="14" y="24"/>
                      <a:pt x="16" y="24"/>
                    </a:cubicBezTo>
                    <a:cubicBezTo>
                      <a:pt x="17" y="24"/>
                      <a:pt x="17" y="24"/>
                      <a:pt x="17" y="23"/>
                    </a:cubicBezTo>
                    <a:lnTo>
                      <a:pt x="18" y="23"/>
                    </a:lnTo>
                    <a:close/>
                    <a:moveTo>
                      <a:pt x="3" y="8"/>
                    </a:moveTo>
                    <a:cubicBezTo>
                      <a:pt x="3" y="10"/>
                      <a:pt x="3" y="10"/>
                      <a:pt x="3" y="10"/>
                    </a:cubicBezTo>
                    <a:cubicBezTo>
                      <a:pt x="4" y="11"/>
                      <a:pt x="5" y="12"/>
                      <a:pt x="6" y="12"/>
                    </a:cubicBezTo>
                    <a:cubicBezTo>
                      <a:pt x="7" y="11"/>
                      <a:pt x="7" y="11"/>
                      <a:pt x="7" y="11"/>
                    </a:cubicBezTo>
                    <a:cubicBezTo>
                      <a:pt x="8" y="11"/>
                      <a:pt x="8" y="11"/>
                      <a:pt x="8" y="10"/>
                    </a:cubicBezTo>
                    <a:cubicBezTo>
                      <a:pt x="8" y="10"/>
                      <a:pt x="8" y="10"/>
                      <a:pt x="8" y="10"/>
                    </a:cubicBezTo>
                    <a:cubicBezTo>
                      <a:pt x="8" y="10"/>
                      <a:pt x="8" y="9"/>
                      <a:pt x="7" y="9"/>
                    </a:cubicBezTo>
                    <a:cubicBezTo>
                      <a:pt x="7" y="8"/>
                      <a:pt x="5" y="7"/>
                      <a:pt x="5" y="7"/>
                    </a:cubicBezTo>
                    <a:cubicBezTo>
                      <a:pt x="5" y="6"/>
                      <a:pt x="5" y="6"/>
                      <a:pt x="5" y="6"/>
                    </a:cubicBezTo>
                    <a:cubicBezTo>
                      <a:pt x="4" y="6"/>
                      <a:pt x="3" y="7"/>
                      <a:pt x="3" y="7"/>
                    </a:cubicBezTo>
                    <a:cubicBezTo>
                      <a:pt x="3" y="7"/>
                      <a:pt x="3" y="8"/>
                      <a:pt x="3" y="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6" name="Freeform 704"/>
              <p:cNvSpPr>
                <a:spLocks noChangeArrowheads="1"/>
              </p:cNvSpPr>
              <p:nvPr/>
            </p:nvSpPr>
            <p:spPr bwMode="auto">
              <a:xfrm>
                <a:off x="5126038" y="2211388"/>
                <a:ext cx="184150" cy="123825"/>
              </a:xfrm>
              <a:custGeom>
                <a:avLst/>
                <a:gdLst>
                  <a:gd name="T0" fmla="*/ 59 w 67"/>
                  <a:gd name="T1" fmla="*/ 29 h 45"/>
                  <a:gd name="T2" fmla="*/ 55 w 67"/>
                  <a:gd name="T3" fmla="*/ 26 h 45"/>
                  <a:gd name="T4" fmla="*/ 49 w 67"/>
                  <a:gd name="T5" fmla="*/ 32 h 45"/>
                  <a:gd name="T6" fmla="*/ 45 w 67"/>
                  <a:gd name="T7" fmla="*/ 33 h 45"/>
                  <a:gd name="T8" fmla="*/ 47 w 67"/>
                  <a:gd name="T9" fmla="*/ 37 h 45"/>
                  <a:gd name="T10" fmla="*/ 48 w 67"/>
                  <a:gd name="T11" fmla="*/ 41 h 45"/>
                  <a:gd name="T12" fmla="*/ 44 w 67"/>
                  <a:gd name="T13" fmla="*/ 44 h 45"/>
                  <a:gd name="T14" fmla="*/ 42 w 67"/>
                  <a:gd name="T15" fmla="*/ 41 h 45"/>
                  <a:gd name="T16" fmla="*/ 38 w 67"/>
                  <a:gd name="T17" fmla="*/ 39 h 45"/>
                  <a:gd name="T18" fmla="*/ 29 w 67"/>
                  <a:gd name="T19" fmla="*/ 33 h 45"/>
                  <a:gd name="T20" fmla="*/ 23 w 67"/>
                  <a:gd name="T21" fmla="*/ 24 h 45"/>
                  <a:gd name="T22" fmla="*/ 17 w 67"/>
                  <a:gd name="T23" fmla="*/ 21 h 45"/>
                  <a:gd name="T24" fmla="*/ 10 w 67"/>
                  <a:gd name="T25" fmla="*/ 16 h 45"/>
                  <a:gd name="T26" fmla="*/ 9 w 67"/>
                  <a:gd name="T27" fmla="*/ 17 h 45"/>
                  <a:gd name="T28" fmla="*/ 10 w 67"/>
                  <a:gd name="T29" fmla="*/ 18 h 45"/>
                  <a:gd name="T30" fmla="*/ 8 w 67"/>
                  <a:gd name="T31" fmla="*/ 18 h 45"/>
                  <a:gd name="T32" fmla="*/ 4 w 67"/>
                  <a:gd name="T33" fmla="*/ 23 h 45"/>
                  <a:gd name="T34" fmla="*/ 0 w 67"/>
                  <a:gd name="T35" fmla="*/ 21 h 45"/>
                  <a:gd name="T36" fmla="*/ 0 w 67"/>
                  <a:gd name="T37" fmla="*/ 6 h 45"/>
                  <a:gd name="T38" fmla="*/ 7 w 67"/>
                  <a:gd name="T39" fmla="*/ 2 h 45"/>
                  <a:gd name="T40" fmla="*/ 23 w 67"/>
                  <a:gd name="T41" fmla="*/ 12 h 45"/>
                  <a:gd name="T42" fmla="*/ 34 w 67"/>
                  <a:gd name="T43" fmla="*/ 11 h 45"/>
                  <a:gd name="T44" fmla="*/ 40 w 67"/>
                  <a:gd name="T45" fmla="*/ 15 h 45"/>
                  <a:gd name="T46" fmla="*/ 40 w 67"/>
                  <a:gd name="T47" fmla="*/ 21 h 45"/>
                  <a:gd name="T48" fmla="*/ 43 w 67"/>
                  <a:gd name="T49" fmla="*/ 24 h 45"/>
                  <a:gd name="T50" fmla="*/ 50 w 67"/>
                  <a:gd name="T51" fmla="*/ 25 h 45"/>
                  <a:gd name="T52" fmla="*/ 55 w 67"/>
                  <a:gd name="T53" fmla="*/ 21 h 45"/>
                  <a:gd name="T54" fmla="*/ 57 w 67"/>
                  <a:gd name="T55" fmla="*/ 21 h 45"/>
                  <a:gd name="T56" fmla="*/ 61 w 67"/>
                  <a:gd name="T57" fmla="*/ 23 h 45"/>
                  <a:gd name="T58" fmla="*/ 67 w 67"/>
                  <a:gd name="T59" fmla="*/ 26 h 45"/>
                  <a:gd name="T60" fmla="*/ 59 w 67"/>
                  <a:gd name="T61" fmla="*/ 29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7"/>
                  <a:gd name="T94" fmla="*/ 0 h 45"/>
                  <a:gd name="T95" fmla="*/ 67 w 67"/>
                  <a:gd name="T96" fmla="*/ 45 h 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7" h="45">
                    <a:moveTo>
                      <a:pt x="59" y="29"/>
                    </a:moveTo>
                    <a:cubicBezTo>
                      <a:pt x="55" y="29"/>
                      <a:pt x="60" y="23"/>
                      <a:pt x="55" y="26"/>
                    </a:cubicBezTo>
                    <a:cubicBezTo>
                      <a:pt x="53" y="28"/>
                      <a:pt x="51" y="29"/>
                      <a:pt x="49" y="32"/>
                    </a:cubicBezTo>
                    <a:cubicBezTo>
                      <a:pt x="49" y="34"/>
                      <a:pt x="46" y="32"/>
                      <a:pt x="45" y="33"/>
                    </a:cubicBezTo>
                    <a:cubicBezTo>
                      <a:pt x="44" y="35"/>
                      <a:pt x="48" y="35"/>
                      <a:pt x="47" y="37"/>
                    </a:cubicBezTo>
                    <a:cubicBezTo>
                      <a:pt x="47" y="39"/>
                      <a:pt x="49" y="39"/>
                      <a:pt x="48" y="41"/>
                    </a:cubicBezTo>
                    <a:cubicBezTo>
                      <a:pt x="46" y="43"/>
                      <a:pt x="46" y="45"/>
                      <a:pt x="44" y="44"/>
                    </a:cubicBezTo>
                    <a:cubicBezTo>
                      <a:pt x="42" y="44"/>
                      <a:pt x="40" y="44"/>
                      <a:pt x="42" y="41"/>
                    </a:cubicBezTo>
                    <a:cubicBezTo>
                      <a:pt x="42" y="40"/>
                      <a:pt x="39" y="39"/>
                      <a:pt x="38" y="39"/>
                    </a:cubicBezTo>
                    <a:cubicBezTo>
                      <a:pt x="36" y="40"/>
                      <a:pt x="31" y="35"/>
                      <a:pt x="29" y="33"/>
                    </a:cubicBezTo>
                    <a:cubicBezTo>
                      <a:pt x="25" y="31"/>
                      <a:pt x="26" y="27"/>
                      <a:pt x="23" y="24"/>
                    </a:cubicBezTo>
                    <a:cubicBezTo>
                      <a:pt x="22" y="24"/>
                      <a:pt x="13" y="25"/>
                      <a:pt x="17" y="21"/>
                    </a:cubicBezTo>
                    <a:cubicBezTo>
                      <a:pt x="16" y="19"/>
                      <a:pt x="13" y="18"/>
                      <a:pt x="10" y="16"/>
                    </a:cubicBezTo>
                    <a:cubicBezTo>
                      <a:pt x="10" y="17"/>
                      <a:pt x="9" y="17"/>
                      <a:pt x="9" y="17"/>
                    </a:cubicBezTo>
                    <a:cubicBezTo>
                      <a:pt x="9" y="18"/>
                      <a:pt x="9" y="18"/>
                      <a:pt x="10" y="18"/>
                    </a:cubicBezTo>
                    <a:cubicBezTo>
                      <a:pt x="9" y="18"/>
                      <a:pt x="9" y="18"/>
                      <a:pt x="8" y="18"/>
                    </a:cubicBezTo>
                    <a:cubicBezTo>
                      <a:pt x="7" y="21"/>
                      <a:pt x="4" y="18"/>
                      <a:pt x="4" y="23"/>
                    </a:cubicBezTo>
                    <a:cubicBezTo>
                      <a:pt x="5" y="25"/>
                      <a:pt x="0" y="24"/>
                      <a:pt x="0" y="21"/>
                    </a:cubicBezTo>
                    <a:cubicBezTo>
                      <a:pt x="0" y="16"/>
                      <a:pt x="0" y="11"/>
                      <a:pt x="0" y="6"/>
                    </a:cubicBezTo>
                    <a:cubicBezTo>
                      <a:pt x="0" y="3"/>
                      <a:pt x="4" y="3"/>
                      <a:pt x="7" y="2"/>
                    </a:cubicBezTo>
                    <a:cubicBezTo>
                      <a:pt x="14" y="0"/>
                      <a:pt x="19" y="7"/>
                      <a:pt x="23" y="12"/>
                    </a:cubicBezTo>
                    <a:cubicBezTo>
                      <a:pt x="25" y="13"/>
                      <a:pt x="32" y="11"/>
                      <a:pt x="34" y="11"/>
                    </a:cubicBezTo>
                    <a:cubicBezTo>
                      <a:pt x="37" y="11"/>
                      <a:pt x="38" y="15"/>
                      <a:pt x="40" y="15"/>
                    </a:cubicBezTo>
                    <a:cubicBezTo>
                      <a:pt x="40" y="17"/>
                      <a:pt x="39" y="21"/>
                      <a:pt x="40" y="21"/>
                    </a:cubicBezTo>
                    <a:cubicBezTo>
                      <a:pt x="43" y="21"/>
                      <a:pt x="42" y="24"/>
                      <a:pt x="43" y="24"/>
                    </a:cubicBezTo>
                    <a:cubicBezTo>
                      <a:pt x="45" y="24"/>
                      <a:pt x="49" y="26"/>
                      <a:pt x="50" y="25"/>
                    </a:cubicBezTo>
                    <a:cubicBezTo>
                      <a:pt x="51" y="25"/>
                      <a:pt x="54" y="22"/>
                      <a:pt x="55" y="21"/>
                    </a:cubicBezTo>
                    <a:cubicBezTo>
                      <a:pt x="58" y="20"/>
                      <a:pt x="62" y="18"/>
                      <a:pt x="57" y="21"/>
                    </a:cubicBezTo>
                    <a:cubicBezTo>
                      <a:pt x="54" y="24"/>
                      <a:pt x="61" y="26"/>
                      <a:pt x="61" y="23"/>
                    </a:cubicBezTo>
                    <a:cubicBezTo>
                      <a:pt x="63" y="25"/>
                      <a:pt x="65" y="26"/>
                      <a:pt x="67" y="26"/>
                    </a:cubicBezTo>
                    <a:cubicBezTo>
                      <a:pt x="64" y="28"/>
                      <a:pt x="63" y="29"/>
                      <a:pt x="59" y="29"/>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7" name="Freeform 705"/>
              <p:cNvSpPr>
                <a:spLocks noEditPoints="1" noChangeArrowheads="1"/>
              </p:cNvSpPr>
              <p:nvPr/>
            </p:nvSpPr>
            <p:spPr bwMode="auto">
              <a:xfrm>
                <a:off x="5124450" y="2211388"/>
                <a:ext cx="193675" cy="123825"/>
              </a:xfrm>
              <a:custGeom>
                <a:avLst/>
                <a:gdLst>
                  <a:gd name="T0" fmla="*/ 44 w 71"/>
                  <a:gd name="T1" fmla="*/ 45 h 45"/>
                  <a:gd name="T2" fmla="*/ 39 w 71"/>
                  <a:gd name="T3" fmla="*/ 40 h 45"/>
                  <a:gd name="T4" fmla="*/ 30 w 71"/>
                  <a:gd name="T5" fmla="*/ 34 h 45"/>
                  <a:gd name="T6" fmla="*/ 22 w 71"/>
                  <a:gd name="T7" fmla="*/ 25 h 45"/>
                  <a:gd name="T8" fmla="*/ 16 w 71"/>
                  <a:gd name="T9" fmla="*/ 21 h 45"/>
                  <a:gd name="T10" fmla="*/ 11 w 71"/>
                  <a:gd name="T11" fmla="*/ 17 h 45"/>
                  <a:gd name="T12" fmla="*/ 10 w 71"/>
                  <a:gd name="T13" fmla="*/ 19 h 45"/>
                  <a:gd name="T14" fmla="*/ 6 w 71"/>
                  <a:gd name="T15" fmla="*/ 23 h 45"/>
                  <a:gd name="T16" fmla="*/ 0 w 71"/>
                  <a:gd name="T17" fmla="*/ 21 h 45"/>
                  <a:gd name="T18" fmla="*/ 8 w 71"/>
                  <a:gd name="T19" fmla="*/ 1 h 45"/>
                  <a:gd name="T20" fmla="*/ 25 w 71"/>
                  <a:gd name="T21" fmla="*/ 11 h 45"/>
                  <a:gd name="T22" fmla="*/ 35 w 71"/>
                  <a:gd name="T23" fmla="*/ 10 h 45"/>
                  <a:gd name="T24" fmla="*/ 42 w 71"/>
                  <a:gd name="T25" fmla="*/ 15 h 45"/>
                  <a:gd name="T26" fmla="*/ 42 w 71"/>
                  <a:gd name="T27" fmla="*/ 20 h 45"/>
                  <a:gd name="T28" fmla="*/ 48 w 71"/>
                  <a:gd name="T29" fmla="*/ 24 h 45"/>
                  <a:gd name="T30" fmla="*/ 56 w 71"/>
                  <a:gd name="T31" fmla="*/ 20 h 45"/>
                  <a:gd name="T32" fmla="*/ 61 w 71"/>
                  <a:gd name="T33" fmla="*/ 19 h 45"/>
                  <a:gd name="T34" fmla="*/ 60 w 71"/>
                  <a:gd name="T35" fmla="*/ 23 h 45"/>
                  <a:gd name="T36" fmla="*/ 63 w 71"/>
                  <a:gd name="T37" fmla="*/ 22 h 45"/>
                  <a:gd name="T38" fmla="*/ 69 w 71"/>
                  <a:gd name="T39" fmla="*/ 27 h 45"/>
                  <a:gd name="T40" fmla="*/ 57 w 71"/>
                  <a:gd name="T41" fmla="*/ 27 h 45"/>
                  <a:gd name="T42" fmla="*/ 51 w 71"/>
                  <a:gd name="T43" fmla="*/ 32 h 45"/>
                  <a:gd name="T44" fmla="*/ 48 w 71"/>
                  <a:gd name="T45" fmla="*/ 34 h 45"/>
                  <a:gd name="T46" fmla="*/ 49 w 71"/>
                  <a:gd name="T47" fmla="*/ 37 h 45"/>
                  <a:gd name="T48" fmla="*/ 49 w 71"/>
                  <a:gd name="T49" fmla="*/ 43 h 45"/>
                  <a:gd name="T50" fmla="*/ 43 w 71"/>
                  <a:gd name="T51" fmla="*/ 40 h 45"/>
                  <a:gd name="T52" fmla="*/ 45 w 71"/>
                  <a:gd name="T53" fmla="*/ 43 h 45"/>
                  <a:gd name="T54" fmla="*/ 48 w 71"/>
                  <a:gd name="T55" fmla="*/ 41 h 45"/>
                  <a:gd name="T56" fmla="*/ 47 w 71"/>
                  <a:gd name="T57" fmla="*/ 36 h 45"/>
                  <a:gd name="T58" fmla="*/ 48 w 71"/>
                  <a:gd name="T59" fmla="*/ 32 h 45"/>
                  <a:gd name="T60" fmla="*/ 54 w 71"/>
                  <a:gd name="T61" fmla="*/ 26 h 45"/>
                  <a:gd name="T62" fmla="*/ 57 w 71"/>
                  <a:gd name="T63" fmla="*/ 23 h 45"/>
                  <a:gd name="T64" fmla="*/ 51 w 71"/>
                  <a:gd name="T65" fmla="*/ 26 h 45"/>
                  <a:gd name="T66" fmla="*/ 44 w 71"/>
                  <a:gd name="T67" fmla="*/ 25 h 45"/>
                  <a:gd name="T68" fmla="*/ 40 w 71"/>
                  <a:gd name="T69" fmla="*/ 21 h 45"/>
                  <a:gd name="T70" fmla="*/ 38 w 71"/>
                  <a:gd name="T71" fmla="*/ 14 h 45"/>
                  <a:gd name="T72" fmla="*/ 27 w 71"/>
                  <a:gd name="T73" fmla="*/ 13 h 45"/>
                  <a:gd name="T74" fmla="*/ 10 w 71"/>
                  <a:gd name="T75" fmla="*/ 2 h 45"/>
                  <a:gd name="T76" fmla="*/ 2 w 71"/>
                  <a:gd name="T77" fmla="*/ 6 h 45"/>
                  <a:gd name="T78" fmla="*/ 7 w 71"/>
                  <a:gd name="T79" fmla="*/ 19 h 45"/>
                  <a:gd name="T80" fmla="*/ 9 w 71"/>
                  <a:gd name="T81" fmla="*/ 16 h 45"/>
                  <a:gd name="T82" fmla="*/ 10 w 71"/>
                  <a:gd name="T83" fmla="*/ 15 h 45"/>
                  <a:gd name="T84" fmla="*/ 15 w 71"/>
                  <a:gd name="T85" fmla="*/ 17 h 45"/>
                  <a:gd name="T86" fmla="*/ 18 w 71"/>
                  <a:gd name="T87" fmla="*/ 22 h 45"/>
                  <a:gd name="T88" fmla="*/ 22 w 71"/>
                  <a:gd name="T89" fmla="*/ 23 h 45"/>
                  <a:gd name="T90" fmla="*/ 31 w 71"/>
                  <a:gd name="T91" fmla="*/ 33 h 45"/>
                  <a:gd name="T92" fmla="*/ 39 w 71"/>
                  <a:gd name="T93" fmla="*/ 38 h 45"/>
                  <a:gd name="T94" fmla="*/ 59 w 71"/>
                  <a:gd name="T95" fmla="*/ 28 h 45"/>
                  <a:gd name="T96" fmla="*/ 63 w 71"/>
                  <a:gd name="T97" fmla="*/ 25 h 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1"/>
                  <a:gd name="T148" fmla="*/ 0 h 45"/>
                  <a:gd name="T149" fmla="*/ 71 w 71"/>
                  <a:gd name="T150" fmla="*/ 45 h 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1" h="45">
                    <a:moveTo>
                      <a:pt x="46" y="45"/>
                    </a:moveTo>
                    <a:cubicBezTo>
                      <a:pt x="45" y="45"/>
                      <a:pt x="45" y="45"/>
                      <a:pt x="45" y="45"/>
                    </a:cubicBezTo>
                    <a:cubicBezTo>
                      <a:pt x="44" y="45"/>
                      <a:pt x="44" y="45"/>
                      <a:pt x="44" y="45"/>
                    </a:cubicBezTo>
                    <a:cubicBezTo>
                      <a:pt x="43" y="45"/>
                      <a:pt x="42" y="45"/>
                      <a:pt x="41" y="44"/>
                    </a:cubicBezTo>
                    <a:cubicBezTo>
                      <a:pt x="41" y="43"/>
                      <a:pt x="41" y="42"/>
                      <a:pt x="42" y="41"/>
                    </a:cubicBezTo>
                    <a:cubicBezTo>
                      <a:pt x="41" y="41"/>
                      <a:pt x="40" y="40"/>
                      <a:pt x="39" y="40"/>
                    </a:cubicBezTo>
                    <a:cubicBezTo>
                      <a:pt x="39" y="40"/>
                      <a:pt x="39" y="40"/>
                      <a:pt x="39" y="40"/>
                    </a:cubicBezTo>
                    <a:cubicBezTo>
                      <a:pt x="37" y="40"/>
                      <a:pt x="35" y="39"/>
                      <a:pt x="32" y="36"/>
                    </a:cubicBezTo>
                    <a:cubicBezTo>
                      <a:pt x="31" y="35"/>
                      <a:pt x="30" y="35"/>
                      <a:pt x="30" y="34"/>
                    </a:cubicBezTo>
                    <a:cubicBezTo>
                      <a:pt x="27" y="33"/>
                      <a:pt x="26" y="31"/>
                      <a:pt x="25" y="29"/>
                    </a:cubicBezTo>
                    <a:cubicBezTo>
                      <a:pt x="25" y="28"/>
                      <a:pt x="24" y="26"/>
                      <a:pt x="23" y="25"/>
                    </a:cubicBezTo>
                    <a:cubicBezTo>
                      <a:pt x="23" y="25"/>
                      <a:pt x="23" y="25"/>
                      <a:pt x="22" y="25"/>
                    </a:cubicBezTo>
                    <a:cubicBezTo>
                      <a:pt x="21" y="25"/>
                      <a:pt x="21" y="25"/>
                      <a:pt x="21" y="25"/>
                    </a:cubicBezTo>
                    <a:cubicBezTo>
                      <a:pt x="19" y="25"/>
                      <a:pt x="17" y="25"/>
                      <a:pt x="16" y="24"/>
                    </a:cubicBezTo>
                    <a:cubicBezTo>
                      <a:pt x="16" y="23"/>
                      <a:pt x="16" y="22"/>
                      <a:pt x="16" y="21"/>
                    </a:cubicBezTo>
                    <a:cubicBezTo>
                      <a:pt x="16" y="20"/>
                      <a:pt x="15" y="20"/>
                      <a:pt x="14" y="19"/>
                    </a:cubicBezTo>
                    <a:cubicBezTo>
                      <a:pt x="13" y="18"/>
                      <a:pt x="12" y="18"/>
                      <a:pt x="11" y="17"/>
                    </a:cubicBezTo>
                    <a:cubicBezTo>
                      <a:pt x="11" y="17"/>
                      <a:pt x="11" y="17"/>
                      <a:pt x="11" y="17"/>
                    </a:cubicBezTo>
                    <a:cubicBezTo>
                      <a:pt x="11" y="18"/>
                      <a:pt x="11" y="18"/>
                      <a:pt x="11" y="18"/>
                    </a:cubicBezTo>
                    <a:cubicBezTo>
                      <a:pt x="14" y="21"/>
                      <a:pt x="14" y="21"/>
                      <a:pt x="14" y="21"/>
                    </a:cubicBezTo>
                    <a:cubicBezTo>
                      <a:pt x="10" y="19"/>
                      <a:pt x="10" y="19"/>
                      <a:pt x="10" y="19"/>
                    </a:cubicBezTo>
                    <a:cubicBezTo>
                      <a:pt x="10" y="19"/>
                      <a:pt x="10" y="19"/>
                      <a:pt x="10" y="19"/>
                    </a:cubicBezTo>
                    <a:cubicBezTo>
                      <a:pt x="9" y="20"/>
                      <a:pt x="8" y="20"/>
                      <a:pt x="7" y="21"/>
                    </a:cubicBezTo>
                    <a:cubicBezTo>
                      <a:pt x="6" y="21"/>
                      <a:pt x="6" y="21"/>
                      <a:pt x="6" y="23"/>
                    </a:cubicBezTo>
                    <a:cubicBezTo>
                      <a:pt x="6" y="24"/>
                      <a:pt x="6" y="24"/>
                      <a:pt x="6" y="24"/>
                    </a:cubicBezTo>
                    <a:cubicBezTo>
                      <a:pt x="6" y="25"/>
                      <a:pt x="5" y="25"/>
                      <a:pt x="4" y="25"/>
                    </a:cubicBezTo>
                    <a:cubicBezTo>
                      <a:pt x="2" y="25"/>
                      <a:pt x="0" y="24"/>
                      <a:pt x="0" y="21"/>
                    </a:cubicBezTo>
                    <a:cubicBezTo>
                      <a:pt x="0" y="6"/>
                      <a:pt x="0" y="6"/>
                      <a:pt x="0" y="6"/>
                    </a:cubicBezTo>
                    <a:cubicBezTo>
                      <a:pt x="0" y="3"/>
                      <a:pt x="3" y="2"/>
                      <a:pt x="5" y="1"/>
                    </a:cubicBezTo>
                    <a:cubicBezTo>
                      <a:pt x="6" y="1"/>
                      <a:pt x="7" y="1"/>
                      <a:pt x="8" y="1"/>
                    </a:cubicBezTo>
                    <a:cubicBezTo>
                      <a:pt x="9" y="1"/>
                      <a:pt x="9" y="0"/>
                      <a:pt x="10" y="0"/>
                    </a:cubicBezTo>
                    <a:cubicBezTo>
                      <a:pt x="15" y="0"/>
                      <a:pt x="19" y="5"/>
                      <a:pt x="22" y="8"/>
                    </a:cubicBezTo>
                    <a:cubicBezTo>
                      <a:pt x="23" y="9"/>
                      <a:pt x="24" y="10"/>
                      <a:pt x="25" y="11"/>
                    </a:cubicBezTo>
                    <a:cubicBezTo>
                      <a:pt x="25" y="11"/>
                      <a:pt x="25" y="11"/>
                      <a:pt x="27" y="11"/>
                    </a:cubicBezTo>
                    <a:cubicBezTo>
                      <a:pt x="28" y="11"/>
                      <a:pt x="31" y="11"/>
                      <a:pt x="32" y="11"/>
                    </a:cubicBezTo>
                    <a:cubicBezTo>
                      <a:pt x="33" y="10"/>
                      <a:pt x="34" y="10"/>
                      <a:pt x="35" y="10"/>
                    </a:cubicBezTo>
                    <a:cubicBezTo>
                      <a:pt x="37" y="10"/>
                      <a:pt x="39" y="11"/>
                      <a:pt x="40" y="13"/>
                    </a:cubicBezTo>
                    <a:cubicBezTo>
                      <a:pt x="40" y="14"/>
                      <a:pt x="41" y="14"/>
                      <a:pt x="41" y="14"/>
                    </a:cubicBezTo>
                    <a:cubicBezTo>
                      <a:pt x="42" y="15"/>
                      <a:pt x="42" y="15"/>
                      <a:pt x="42" y="15"/>
                    </a:cubicBezTo>
                    <a:cubicBezTo>
                      <a:pt x="42" y="16"/>
                      <a:pt x="42" y="16"/>
                      <a:pt x="42" y="16"/>
                    </a:cubicBezTo>
                    <a:cubicBezTo>
                      <a:pt x="42" y="16"/>
                      <a:pt x="42" y="16"/>
                      <a:pt x="42" y="17"/>
                    </a:cubicBezTo>
                    <a:cubicBezTo>
                      <a:pt x="42" y="17"/>
                      <a:pt x="41" y="19"/>
                      <a:pt x="42" y="20"/>
                    </a:cubicBezTo>
                    <a:cubicBezTo>
                      <a:pt x="43" y="20"/>
                      <a:pt x="44" y="22"/>
                      <a:pt x="44" y="23"/>
                    </a:cubicBezTo>
                    <a:cubicBezTo>
                      <a:pt x="44" y="23"/>
                      <a:pt x="44" y="23"/>
                      <a:pt x="44" y="23"/>
                    </a:cubicBezTo>
                    <a:cubicBezTo>
                      <a:pt x="45" y="23"/>
                      <a:pt x="47" y="24"/>
                      <a:pt x="48" y="24"/>
                    </a:cubicBezTo>
                    <a:cubicBezTo>
                      <a:pt x="49" y="24"/>
                      <a:pt x="50" y="24"/>
                      <a:pt x="51" y="24"/>
                    </a:cubicBezTo>
                    <a:cubicBezTo>
                      <a:pt x="51" y="24"/>
                      <a:pt x="54" y="22"/>
                      <a:pt x="55" y="21"/>
                    </a:cubicBezTo>
                    <a:cubicBezTo>
                      <a:pt x="55" y="21"/>
                      <a:pt x="56" y="21"/>
                      <a:pt x="56" y="20"/>
                    </a:cubicBezTo>
                    <a:cubicBezTo>
                      <a:pt x="57" y="20"/>
                      <a:pt x="59" y="18"/>
                      <a:pt x="60" y="18"/>
                    </a:cubicBezTo>
                    <a:cubicBezTo>
                      <a:pt x="61" y="18"/>
                      <a:pt x="61" y="18"/>
                      <a:pt x="61" y="18"/>
                    </a:cubicBezTo>
                    <a:cubicBezTo>
                      <a:pt x="61" y="19"/>
                      <a:pt x="61" y="19"/>
                      <a:pt x="61" y="19"/>
                    </a:cubicBezTo>
                    <a:cubicBezTo>
                      <a:pt x="62" y="20"/>
                      <a:pt x="61" y="20"/>
                      <a:pt x="59" y="22"/>
                    </a:cubicBezTo>
                    <a:cubicBezTo>
                      <a:pt x="59" y="22"/>
                      <a:pt x="58" y="22"/>
                      <a:pt x="58" y="23"/>
                    </a:cubicBezTo>
                    <a:cubicBezTo>
                      <a:pt x="59" y="23"/>
                      <a:pt x="59" y="23"/>
                      <a:pt x="60" y="23"/>
                    </a:cubicBezTo>
                    <a:cubicBezTo>
                      <a:pt x="61" y="23"/>
                      <a:pt x="61" y="23"/>
                      <a:pt x="61" y="23"/>
                    </a:cubicBezTo>
                    <a:cubicBezTo>
                      <a:pt x="62" y="20"/>
                      <a:pt x="62" y="20"/>
                      <a:pt x="62" y="20"/>
                    </a:cubicBezTo>
                    <a:cubicBezTo>
                      <a:pt x="63" y="22"/>
                      <a:pt x="63" y="22"/>
                      <a:pt x="63" y="22"/>
                    </a:cubicBezTo>
                    <a:cubicBezTo>
                      <a:pt x="65" y="24"/>
                      <a:pt x="66" y="25"/>
                      <a:pt x="68" y="25"/>
                    </a:cubicBezTo>
                    <a:cubicBezTo>
                      <a:pt x="71" y="26"/>
                      <a:pt x="71" y="26"/>
                      <a:pt x="71" y="26"/>
                    </a:cubicBezTo>
                    <a:cubicBezTo>
                      <a:pt x="69" y="27"/>
                      <a:pt x="69" y="27"/>
                      <a:pt x="69" y="27"/>
                    </a:cubicBezTo>
                    <a:cubicBezTo>
                      <a:pt x="65" y="29"/>
                      <a:pt x="64" y="30"/>
                      <a:pt x="60" y="30"/>
                    </a:cubicBezTo>
                    <a:cubicBezTo>
                      <a:pt x="59" y="30"/>
                      <a:pt x="58" y="30"/>
                      <a:pt x="58" y="30"/>
                    </a:cubicBezTo>
                    <a:cubicBezTo>
                      <a:pt x="57" y="29"/>
                      <a:pt x="57" y="28"/>
                      <a:pt x="57" y="27"/>
                    </a:cubicBezTo>
                    <a:cubicBezTo>
                      <a:pt x="57" y="27"/>
                      <a:pt x="57" y="27"/>
                      <a:pt x="57" y="27"/>
                    </a:cubicBezTo>
                    <a:cubicBezTo>
                      <a:pt x="56" y="27"/>
                      <a:pt x="56" y="28"/>
                      <a:pt x="55" y="28"/>
                    </a:cubicBezTo>
                    <a:cubicBezTo>
                      <a:pt x="54" y="29"/>
                      <a:pt x="52" y="30"/>
                      <a:pt x="51" y="32"/>
                    </a:cubicBezTo>
                    <a:cubicBezTo>
                      <a:pt x="51" y="34"/>
                      <a:pt x="49" y="34"/>
                      <a:pt x="49" y="34"/>
                    </a:cubicBezTo>
                    <a:cubicBezTo>
                      <a:pt x="49" y="34"/>
                      <a:pt x="49" y="34"/>
                      <a:pt x="48" y="34"/>
                    </a:cubicBezTo>
                    <a:cubicBezTo>
                      <a:pt x="48" y="34"/>
                      <a:pt x="48" y="34"/>
                      <a:pt x="48" y="34"/>
                    </a:cubicBezTo>
                    <a:cubicBezTo>
                      <a:pt x="47" y="34"/>
                      <a:pt x="47" y="34"/>
                      <a:pt x="47" y="34"/>
                    </a:cubicBezTo>
                    <a:cubicBezTo>
                      <a:pt x="47" y="34"/>
                      <a:pt x="47" y="34"/>
                      <a:pt x="47" y="34"/>
                    </a:cubicBezTo>
                    <a:cubicBezTo>
                      <a:pt x="48" y="35"/>
                      <a:pt x="49" y="35"/>
                      <a:pt x="49" y="37"/>
                    </a:cubicBezTo>
                    <a:cubicBezTo>
                      <a:pt x="49" y="37"/>
                      <a:pt x="49" y="38"/>
                      <a:pt x="50" y="38"/>
                    </a:cubicBezTo>
                    <a:cubicBezTo>
                      <a:pt x="50" y="39"/>
                      <a:pt x="50" y="40"/>
                      <a:pt x="49" y="42"/>
                    </a:cubicBezTo>
                    <a:cubicBezTo>
                      <a:pt x="49" y="42"/>
                      <a:pt x="49" y="43"/>
                      <a:pt x="49" y="43"/>
                    </a:cubicBezTo>
                    <a:cubicBezTo>
                      <a:pt x="48" y="44"/>
                      <a:pt x="47" y="45"/>
                      <a:pt x="46" y="45"/>
                    </a:cubicBezTo>
                    <a:close/>
                    <a:moveTo>
                      <a:pt x="39" y="38"/>
                    </a:moveTo>
                    <a:cubicBezTo>
                      <a:pt x="40" y="38"/>
                      <a:pt x="43" y="39"/>
                      <a:pt x="43" y="40"/>
                    </a:cubicBezTo>
                    <a:cubicBezTo>
                      <a:pt x="44" y="41"/>
                      <a:pt x="44" y="41"/>
                      <a:pt x="43" y="42"/>
                    </a:cubicBezTo>
                    <a:cubicBezTo>
                      <a:pt x="43" y="43"/>
                      <a:pt x="43" y="43"/>
                      <a:pt x="43" y="43"/>
                    </a:cubicBezTo>
                    <a:cubicBezTo>
                      <a:pt x="43" y="43"/>
                      <a:pt x="44" y="43"/>
                      <a:pt x="45" y="43"/>
                    </a:cubicBezTo>
                    <a:cubicBezTo>
                      <a:pt x="45" y="43"/>
                      <a:pt x="45" y="43"/>
                      <a:pt x="45" y="43"/>
                    </a:cubicBezTo>
                    <a:cubicBezTo>
                      <a:pt x="46" y="44"/>
                      <a:pt x="46" y="43"/>
                      <a:pt x="47" y="42"/>
                    </a:cubicBezTo>
                    <a:cubicBezTo>
                      <a:pt x="47" y="42"/>
                      <a:pt x="47" y="41"/>
                      <a:pt x="48" y="41"/>
                    </a:cubicBezTo>
                    <a:cubicBezTo>
                      <a:pt x="48" y="40"/>
                      <a:pt x="48" y="40"/>
                      <a:pt x="48" y="39"/>
                    </a:cubicBezTo>
                    <a:cubicBezTo>
                      <a:pt x="48" y="39"/>
                      <a:pt x="47" y="38"/>
                      <a:pt x="47" y="36"/>
                    </a:cubicBezTo>
                    <a:cubicBezTo>
                      <a:pt x="47" y="37"/>
                      <a:pt x="47" y="36"/>
                      <a:pt x="47" y="36"/>
                    </a:cubicBezTo>
                    <a:cubicBezTo>
                      <a:pt x="46" y="36"/>
                      <a:pt x="45" y="35"/>
                      <a:pt x="45" y="35"/>
                    </a:cubicBezTo>
                    <a:cubicBezTo>
                      <a:pt x="45" y="34"/>
                      <a:pt x="45" y="33"/>
                      <a:pt x="45" y="33"/>
                    </a:cubicBezTo>
                    <a:cubicBezTo>
                      <a:pt x="46" y="32"/>
                      <a:pt x="47" y="32"/>
                      <a:pt x="48" y="32"/>
                    </a:cubicBezTo>
                    <a:cubicBezTo>
                      <a:pt x="48" y="32"/>
                      <a:pt x="48" y="32"/>
                      <a:pt x="48" y="32"/>
                    </a:cubicBezTo>
                    <a:cubicBezTo>
                      <a:pt x="49" y="32"/>
                      <a:pt x="49" y="32"/>
                      <a:pt x="50" y="32"/>
                    </a:cubicBezTo>
                    <a:cubicBezTo>
                      <a:pt x="51" y="29"/>
                      <a:pt x="52" y="28"/>
                      <a:pt x="54" y="26"/>
                    </a:cubicBezTo>
                    <a:cubicBezTo>
                      <a:pt x="55" y="26"/>
                      <a:pt x="55" y="26"/>
                      <a:pt x="56" y="25"/>
                    </a:cubicBezTo>
                    <a:cubicBezTo>
                      <a:pt x="57" y="25"/>
                      <a:pt x="57" y="25"/>
                      <a:pt x="58" y="24"/>
                    </a:cubicBezTo>
                    <a:cubicBezTo>
                      <a:pt x="57" y="24"/>
                      <a:pt x="57" y="24"/>
                      <a:pt x="57" y="23"/>
                    </a:cubicBezTo>
                    <a:cubicBezTo>
                      <a:pt x="57" y="23"/>
                      <a:pt x="57" y="23"/>
                      <a:pt x="57" y="22"/>
                    </a:cubicBezTo>
                    <a:cubicBezTo>
                      <a:pt x="56" y="23"/>
                      <a:pt x="56" y="23"/>
                      <a:pt x="56" y="23"/>
                    </a:cubicBezTo>
                    <a:cubicBezTo>
                      <a:pt x="53" y="25"/>
                      <a:pt x="52" y="26"/>
                      <a:pt x="51" y="26"/>
                    </a:cubicBezTo>
                    <a:cubicBezTo>
                      <a:pt x="50" y="26"/>
                      <a:pt x="49" y="26"/>
                      <a:pt x="48" y="26"/>
                    </a:cubicBezTo>
                    <a:cubicBezTo>
                      <a:pt x="46" y="26"/>
                      <a:pt x="45" y="25"/>
                      <a:pt x="45" y="25"/>
                    </a:cubicBezTo>
                    <a:cubicBezTo>
                      <a:pt x="44" y="25"/>
                      <a:pt x="44" y="25"/>
                      <a:pt x="44" y="25"/>
                    </a:cubicBezTo>
                    <a:cubicBezTo>
                      <a:pt x="43" y="25"/>
                      <a:pt x="43" y="24"/>
                      <a:pt x="42" y="23"/>
                    </a:cubicBezTo>
                    <a:cubicBezTo>
                      <a:pt x="42" y="22"/>
                      <a:pt x="42" y="22"/>
                      <a:pt x="41" y="22"/>
                    </a:cubicBezTo>
                    <a:cubicBezTo>
                      <a:pt x="41" y="22"/>
                      <a:pt x="40" y="21"/>
                      <a:pt x="40" y="21"/>
                    </a:cubicBezTo>
                    <a:cubicBezTo>
                      <a:pt x="39" y="20"/>
                      <a:pt x="40" y="18"/>
                      <a:pt x="40" y="16"/>
                    </a:cubicBezTo>
                    <a:cubicBezTo>
                      <a:pt x="40" y="16"/>
                      <a:pt x="40" y="16"/>
                      <a:pt x="40" y="16"/>
                    </a:cubicBezTo>
                    <a:cubicBezTo>
                      <a:pt x="39" y="16"/>
                      <a:pt x="39" y="15"/>
                      <a:pt x="38" y="14"/>
                    </a:cubicBezTo>
                    <a:cubicBezTo>
                      <a:pt x="37" y="13"/>
                      <a:pt x="36" y="12"/>
                      <a:pt x="35" y="12"/>
                    </a:cubicBezTo>
                    <a:cubicBezTo>
                      <a:pt x="35" y="12"/>
                      <a:pt x="34" y="12"/>
                      <a:pt x="33" y="12"/>
                    </a:cubicBezTo>
                    <a:cubicBezTo>
                      <a:pt x="31" y="13"/>
                      <a:pt x="29" y="13"/>
                      <a:pt x="27" y="13"/>
                    </a:cubicBezTo>
                    <a:cubicBezTo>
                      <a:pt x="25" y="13"/>
                      <a:pt x="24" y="13"/>
                      <a:pt x="23" y="12"/>
                    </a:cubicBezTo>
                    <a:cubicBezTo>
                      <a:pt x="23" y="12"/>
                      <a:pt x="22" y="11"/>
                      <a:pt x="21" y="10"/>
                    </a:cubicBezTo>
                    <a:cubicBezTo>
                      <a:pt x="18" y="6"/>
                      <a:pt x="14" y="2"/>
                      <a:pt x="10" y="2"/>
                    </a:cubicBezTo>
                    <a:cubicBezTo>
                      <a:pt x="10" y="2"/>
                      <a:pt x="9" y="2"/>
                      <a:pt x="8" y="3"/>
                    </a:cubicBezTo>
                    <a:cubicBezTo>
                      <a:pt x="7" y="3"/>
                      <a:pt x="7" y="3"/>
                      <a:pt x="6" y="3"/>
                    </a:cubicBezTo>
                    <a:cubicBezTo>
                      <a:pt x="3" y="4"/>
                      <a:pt x="2" y="4"/>
                      <a:pt x="2" y="6"/>
                    </a:cubicBezTo>
                    <a:cubicBezTo>
                      <a:pt x="2" y="21"/>
                      <a:pt x="2" y="21"/>
                      <a:pt x="2" y="21"/>
                    </a:cubicBezTo>
                    <a:cubicBezTo>
                      <a:pt x="2" y="23"/>
                      <a:pt x="4" y="23"/>
                      <a:pt x="4" y="23"/>
                    </a:cubicBezTo>
                    <a:cubicBezTo>
                      <a:pt x="4" y="20"/>
                      <a:pt x="5" y="19"/>
                      <a:pt x="7" y="19"/>
                    </a:cubicBezTo>
                    <a:cubicBezTo>
                      <a:pt x="7" y="19"/>
                      <a:pt x="8" y="18"/>
                      <a:pt x="8" y="17"/>
                    </a:cubicBezTo>
                    <a:cubicBezTo>
                      <a:pt x="8" y="16"/>
                      <a:pt x="8" y="16"/>
                      <a:pt x="8" y="16"/>
                    </a:cubicBezTo>
                    <a:cubicBezTo>
                      <a:pt x="9" y="16"/>
                      <a:pt x="9" y="16"/>
                      <a:pt x="9" y="16"/>
                    </a:cubicBezTo>
                    <a:cubicBezTo>
                      <a:pt x="9" y="16"/>
                      <a:pt x="9" y="16"/>
                      <a:pt x="9" y="16"/>
                    </a:cubicBezTo>
                    <a:cubicBezTo>
                      <a:pt x="9" y="16"/>
                      <a:pt x="10" y="16"/>
                      <a:pt x="10" y="16"/>
                    </a:cubicBezTo>
                    <a:cubicBezTo>
                      <a:pt x="10" y="16"/>
                      <a:pt x="10" y="16"/>
                      <a:pt x="10" y="15"/>
                    </a:cubicBezTo>
                    <a:cubicBezTo>
                      <a:pt x="11" y="15"/>
                      <a:pt x="11" y="15"/>
                      <a:pt x="11" y="15"/>
                    </a:cubicBezTo>
                    <a:cubicBezTo>
                      <a:pt x="12" y="15"/>
                      <a:pt x="12" y="15"/>
                      <a:pt x="12" y="15"/>
                    </a:cubicBezTo>
                    <a:cubicBezTo>
                      <a:pt x="13" y="16"/>
                      <a:pt x="14" y="17"/>
                      <a:pt x="15" y="17"/>
                    </a:cubicBezTo>
                    <a:cubicBezTo>
                      <a:pt x="16" y="18"/>
                      <a:pt x="18" y="19"/>
                      <a:pt x="18" y="21"/>
                    </a:cubicBezTo>
                    <a:cubicBezTo>
                      <a:pt x="19" y="21"/>
                      <a:pt x="19" y="21"/>
                      <a:pt x="19" y="21"/>
                    </a:cubicBezTo>
                    <a:cubicBezTo>
                      <a:pt x="18" y="22"/>
                      <a:pt x="18" y="22"/>
                      <a:pt x="18" y="22"/>
                    </a:cubicBezTo>
                    <a:cubicBezTo>
                      <a:pt x="18" y="22"/>
                      <a:pt x="18" y="23"/>
                      <a:pt x="18" y="23"/>
                    </a:cubicBezTo>
                    <a:cubicBezTo>
                      <a:pt x="18" y="23"/>
                      <a:pt x="18" y="23"/>
                      <a:pt x="21" y="23"/>
                    </a:cubicBezTo>
                    <a:cubicBezTo>
                      <a:pt x="22" y="23"/>
                      <a:pt x="22" y="23"/>
                      <a:pt x="22" y="23"/>
                    </a:cubicBezTo>
                    <a:cubicBezTo>
                      <a:pt x="23" y="23"/>
                      <a:pt x="24" y="23"/>
                      <a:pt x="24" y="24"/>
                    </a:cubicBezTo>
                    <a:cubicBezTo>
                      <a:pt x="26" y="25"/>
                      <a:pt x="26" y="27"/>
                      <a:pt x="27" y="28"/>
                    </a:cubicBezTo>
                    <a:cubicBezTo>
                      <a:pt x="28" y="30"/>
                      <a:pt x="29" y="31"/>
                      <a:pt x="31" y="33"/>
                    </a:cubicBezTo>
                    <a:cubicBezTo>
                      <a:pt x="32" y="33"/>
                      <a:pt x="32" y="34"/>
                      <a:pt x="34" y="35"/>
                    </a:cubicBezTo>
                    <a:cubicBezTo>
                      <a:pt x="35" y="36"/>
                      <a:pt x="38" y="38"/>
                      <a:pt x="39" y="38"/>
                    </a:cubicBezTo>
                    <a:cubicBezTo>
                      <a:pt x="39" y="38"/>
                      <a:pt x="39" y="38"/>
                      <a:pt x="39" y="38"/>
                    </a:cubicBezTo>
                    <a:close/>
                    <a:moveTo>
                      <a:pt x="59" y="25"/>
                    </a:moveTo>
                    <a:cubicBezTo>
                      <a:pt x="59" y="26"/>
                      <a:pt x="59" y="26"/>
                      <a:pt x="59" y="27"/>
                    </a:cubicBezTo>
                    <a:cubicBezTo>
                      <a:pt x="59" y="27"/>
                      <a:pt x="59" y="28"/>
                      <a:pt x="59" y="28"/>
                    </a:cubicBezTo>
                    <a:cubicBezTo>
                      <a:pt x="59" y="28"/>
                      <a:pt x="59" y="28"/>
                      <a:pt x="60" y="28"/>
                    </a:cubicBezTo>
                    <a:cubicBezTo>
                      <a:pt x="62" y="28"/>
                      <a:pt x="64" y="28"/>
                      <a:pt x="66" y="27"/>
                    </a:cubicBezTo>
                    <a:cubicBezTo>
                      <a:pt x="65" y="26"/>
                      <a:pt x="64" y="26"/>
                      <a:pt x="63" y="25"/>
                    </a:cubicBezTo>
                    <a:cubicBezTo>
                      <a:pt x="62" y="25"/>
                      <a:pt x="60" y="26"/>
                      <a:pt x="59" y="2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8" name="Freeform 706"/>
              <p:cNvSpPr>
                <a:spLocks noChangeArrowheads="1"/>
              </p:cNvSpPr>
              <p:nvPr/>
            </p:nvSpPr>
            <p:spPr bwMode="auto">
              <a:xfrm>
                <a:off x="5022850" y="2047875"/>
                <a:ext cx="439738" cy="238125"/>
              </a:xfrm>
              <a:custGeom>
                <a:avLst/>
                <a:gdLst>
                  <a:gd name="T0" fmla="*/ 32 w 161"/>
                  <a:gd name="T1" fmla="*/ 79 h 87"/>
                  <a:gd name="T2" fmla="*/ 38 w 161"/>
                  <a:gd name="T3" fmla="*/ 70 h 87"/>
                  <a:gd name="T4" fmla="*/ 52 w 161"/>
                  <a:gd name="T5" fmla="*/ 63 h 87"/>
                  <a:gd name="T6" fmla="*/ 71 w 161"/>
                  <a:gd name="T7" fmla="*/ 71 h 87"/>
                  <a:gd name="T8" fmla="*/ 78 w 161"/>
                  <a:gd name="T9" fmla="*/ 81 h 87"/>
                  <a:gd name="T10" fmla="*/ 81 w 161"/>
                  <a:gd name="T11" fmla="*/ 84 h 87"/>
                  <a:gd name="T12" fmla="*/ 90 w 161"/>
                  <a:gd name="T13" fmla="*/ 83 h 87"/>
                  <a:gd name="T14" fmla="*/ 97 w 161"/>
                  <a:gd name="T15" fmla="*/ 77 h 87"/>
                  <a:gd name="T16" fmla="*/ 106 w 161"/>
                  <a:gd name="T17" fmla="*/ 78 h 87"/>
                  <a:gd name="T18" fmla="*/ 126 w 161"/>
                  <a:gd name="T19" fmla="*/ 76 h 87"/>
                  <a:gd name="T20" fmla="*/ 132 w 161"/>
                  <a:gd name="T21" fmla="*/ 65 h 87"/>
                  <a:gd name="T22" fmla="*/ 141 w 161"/>
                  <a:gd name="T23" fmla="*/ 60 h 87"/>
                  <a:gd name="T24" fmla="*/ 148 w 161"/>
                  <a:gd name="T25" fmla="*/ 53 h 87"/>
                  <a:gd name="T26" fmla="*/ 154 w 161"/>
                  <a:gd name="T27" fmla="*/ 48 h 87"/>
                  <a:gd name="T28" fmla="*/ 160 w 161"/>
                  <a:gd name="T29" fmla="*/ 40 h 87"/>
                  <a:gd name="T30" fmla="*/ 152 w 161"/>
                  <a:gd name="T31" fmla="*/ 36 h 87"/>
                  <a:gd name="T32" fmla="*/ 146 w 161"/>
                  <a:gd name="T33" fmla="*/ 29 h 87"/>
                  <a:gd name="T34" fmla="*/ 135 w 161"/>
                  <a:gd name="T35" fmla="*/ 27 h 87"/>
                  <a:gd name="T36" fmla="*/ 124 w 161"/>
                  <a:gd name="T37" fmla="*/ 15 h 87"/>
                  <a:gd name="T38" fmla="*/ 119 w 161"/>
                  <a:gd name="T39" fmla="*/ 7 h 87"/>
                  <a:gd name="T40" fmla="*/ 106 w 161"/>
                  <a:gd name="T41" fmla="*/ 13 h 87"/>
                  <a:gd name="T42" fmla="*/ 103 w 161"/>
                  <a:gd name="T43" fmla="*/ 9 h 87"/>
                  <a:gd name="T44" fmla="*/ 102 w 161"/>
                  <a:gd name="T45" fmla="*/ 10 h 87"/>
                  <a:gd name="T46" fmla="*/ 97 w 161"/>
                  <a:gd name="T47" fmla="*/ 8 h 87"/>
                  <a:gd name="T48" fmla="*/ 92 w 161"/>
                  <a:gd name="T49" fmla="*/ 1 h 87"/>
                  <a:gd name="T50" fmla="*/ 86 w 161"/>
                  <a:gd name="T51" fmla="*/ 3 h 87"/>
                  <a:gd name="T52" fmla="*/ 74 w 161"/>
                  <a:gd name="T53" fmla="*/ 7 h 87"/>
                  <a:gd name="T54" fmla="*/ 67 w 161"/>
                  <a:gd name="T55" fmla="*/ 9 h 87"/>
                  <a:gd name="T56" fmla="*/ 58 w 161"/>
                  <a:gd name="T57" fmla="*/ 10 h 87"/>
                  <a:gd name="T58" fmla="*/ 60 w 161"/>
                  <a:gd name="T59" fmla="*/ 13 h 87"/>
                  <a:gd name="T60" fmla="*/ 56 w 161"/>
                  <a:gd name="T61" fmla="*/ 18 h 87"/>
                  <a:gd name="T62" fmla="*/ 54 w 161"/>
                  <a:gd name="T63" fmla="*/ 23 h 87"/>
                  <a:gd name="T64" fmla="*/ 55 w 161"/>
                  <a:gd name="T65" fmla="*/ 31 h 87"/>
                  <a:gd name="T66" fmla="*/ 47 w 161"/>
                  <a:gd name="T67" fmla="*/ 28 h 87"/>
                  <a:gd name="T68" fmla="*/ 41 w 161"/>
                  <a:gd name="T69" fmla="*/ 29 h 87"/>
                  <a:gd name="T70" fmla="*/ 33 w 161"/>
                  <a:gd name="T71" fmla="*/ 32 h 87"/>
                  <a:gd name="T72" fmla="*/ 26 w 161"/>
                  <a:gd name="T73" fmla="*/ 26 h 87"/>
                  <a:gd name="T74" fmla="*/ 16 w 161"/>
                  <a:gd name="T75" fmla="*/ 27 h 87"/>
                  <a:gd name="T76" fmla="*/ 9 w 161"/>
                  <a:gd name="T77" fmla="*/ 31 h 87"/>
                  <a:gd name="T78" fmla="*/ 5 w 161"/>
                  <a:gd name="T79" fmla="*/ 32 h 87"/>
                  <a:gd name="T80" fmla="*/ 2 w 161"/>
                  <a:gd name="T81" fmla="*/ 41 h 87"/>
                  <a:gd name="T82" fmla="*/ 4 w 161"/>
                  <a:gd name="T83" fmla="*/ 49 h 87"/>
                  <a:gd name="T84" fmla="*/ 11 w 161"/>
                  <a:gd name="T85" fmla="*/ 55 h 87"/>
                  <a:gd name="T86" fmla="*/ 27 w 161"/>
                  <a:gd name="T87" fmla="*/ 54 h 87"/>
                  <a:gd name="T88" fmla="*/ 32 w 161"/>
                  <a:gd name="T89" fmla="*/ 64 h 87"/>
                  <a:gd name="T90" fmla="*/ 15 w 161"/>
                  <a:gd name="T91" fmla="*/ 67 h 87"/>
                  <a:gd name="T92" fmla="*/ 19 w 161"/>
                  <a:gd name="T93" fmla="*/ 74 h 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1"/>
                  <a:gd name="T142" fmla="*/ 0 h 87"/>
                  <a:gd name="T143" fmla="*/ 161 w 161"/>
                  <a:gd name="T144" fmla="*/ 87 h 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1" h="87">
                    <a:moveTo>
                      <a:pt x="24" y="81"/>
                    </a:moveTo>
                    <a:cubicBezTo>
                      <a:pt x="26" y="79"/>
                      <a:pt x="30" y="78"/>
                      <a:pt x="32" y="79"/>
                    </a:cubicBezTo>
                    <a:cubicBezTo>
                      <a:pt x="32" y="79"/>
                      <a:pt x="38" y="87"/>
                      <a:pt x="38" y="83"/>
                    </a:cubicBezTo>
                    <a:cubicBezTo>
                      <a:pt x="38" y="79"/>
                      <a:pt x="38" y="75"/>
                      <a:pt x="38" y="70"/>
                    </a:cubicBezTo>
                    <a:cubicBezTo>
                      <a:pt x="38" y="65"/>
                      <a:pt x="37" y="64"/>
                      <a:pt x="42" y="63"/>
                    </a:cubicBezTo>
                    <a:cubicBezTo>
                      <a:pt x="46" y="61"/>
                      <a:pt x="48" y="60"/>
                      <a:pt x="52" y="63"/>
                    </a:cubicBezTo>
                    <a:cubicBezTo>
                      <a:pt x="55" y="65"/>
                      <a:pt x="57" y="68"/>
                      <a:pt x="60" y="71"/>
                    </a:cubicBezTo>
                    <a:cubicBezTo>
                      <a:pt x="63" y="73"/>
                      <a:pt x="68" y="72"/>
                      <a:pt x="71" y="71"/>
                    </a:cubicBezTo>
                    <a:cubicBezTo>
                      <a:pt x="75" y="71"/>
                      <a:pt x="75" y="75"/>
                      <a:pt x="78" y="75"/>
                    </a:cubicBezTo>
                    <a:cubicBezTo>
                      <a:pt x="78" y="77"/>
                      <a:pt x="77" y="79"/>
                      <a:pt x="78" y="81"/>
                    </a:cubicBezTo>
                    <a:cubicBezTo>
                      <a:pt x="78" y="81"/>
                      <a:pt x="80" y="81"/>
                      <a:pt x="80" y="81"/>
                    </a:cubicBezTo>
                    <a:cubicBezTo>
                      <a:pt x="80" y="82"/>
                      <a:pt x="80" y="83"/>
                      <a:pt x="81" y="84"/>
                    </a:cubicBezTo>
                    <a:cubicBezTo>
                      <a:pt x="81" y="85"/>
                      <a:pt x="84" y="84"/>
                      <a:pt x="85" y="84"/>
                    </a:cubicBezTo>
                    <a:cubicBezTo>
                      <a:pt x="88" y="85"/>
                      <a:pt x="88" y="85"/>
                      <a:pt x="90" y="83"/>
                    </a:cubicBezTo>
                    <a:cubicBezTo>
                      <a:pt x="92" y="82"/>
                      <a:pt x="93" y="81"/>
                      <a:pt x="94" y="80"/>
                    </a:cubicBezTo>
                    <a:cubicBezTo>
                      <a:pt x="95" y="79"/>
                      <a:pt x="96" y="78"/>
                      <a:pt x="97" y="77"/>
                    </a:cubicBezTo>
                    <a:cubicBezTo>
                      <a:pt x="98" y="76"/>
                      <a:pt x="98" y="76"/>
                      <a:pt x="101" y="76"/>
                    </a:cubicBezTo>
                    <a:cubicBezTo>
                      <a:pt x="103" y="76"/>
                      <a:pt x="104" y="77"/>
                      <a:pt x="106" y="78"/>
                    </a:cubicBezTo>
                    <a:cubicBezTo>
                      <a:pt x="106" y="72"/>
                      <a:pt x="115" y="75"/>
                      <a:pt x="119" y="75"/>
                    </a:cubicBezTo>
                    <a:cubicBezTo>
                      <a:pt x="121" y="75"/>
                      <a:pt x="123" y="75"/>
                      <a:pt x="126" y="76"/>
                    </a:cubicBezTo>
                    <a:cubicBezTo>
                      <a:pt x="129" y="76"/>
                      <a:pt x="130" y="78"/>
                      <a:pt x="133" y="78"/>
                    </a:cubicBezTo>
                    <a:cubicBezTo>
                      <a:pt x="134" y="74"/>
                      <a:pt x="135" y="69"/>
                      <a:pt x="132" y="65"/>
                    </a:cubicBezTo>
                    <a:cubicBezTo>
                      <a:pt x="134" y="65"/>
                      <a:pt x="136" y="64"/>
                      <a:pt x="138" y="64"/>
                    </a:cubicBezTo>
                    <a:cubicBezTo>
                      <a:pt x="141" y="63"/>
                      <a:pt x="141" y="63"/>
                      <a:pt x="141" y="60"/>
                    </a:cubicBezTo>
                    <a:cubicBezTo>
                      <a:pt x="141" y="58"/>
                      <a:pt x="142" y="56"/>
                      <a:pt x="143" y="54"/>
                    </a:cubicBezTo>
                    <a:cubicBezTo>
                      <a:pt x="144" y="51"/>
                      <a:pt x="145" y="52"/>
                      <a:pt x="148" y="53"/>
                    </a:cubicBezTo>
                    <a:cubicBezTo>
                      <a:pt x="151" y="53"/>
                      <a:pt x="150" y="54"/>
                      <a:pt x="153" y="53"/>
                    </a:cubicBezTo>
                    <a:cubicBezTo>
                      <a:pt x="155" y="52"/>
                      <a:pt x="153" y="50"/>
                      <a:pt x="154" y="48"/>
                    </a:cubicBezTo>
                    <a:cubicBezTo>
                      <a:pt x="155" y="44"/>
                      <a:pt x="157" y="47"/>
                      <a:pt x="158" y="45"/>
                    </a:cubicBezTo>
                    <a:cubicBezTo>
                      <a:pt x="158" y="44"/>
                      <a:pt x="161" y="41"/>
                      <a:pt x="160" y="40"/>
                    </a:cubicBezTo>
                    <a:cubicBezTo>
                      <a:pt x="159" y="39"/>
                      <a:pt x="158" y="36"/>
                      <a:pt x="157" y="38"/>
                    </a:cubicBezTo>
                    <a:cubicBezTo>
                      <a:pt x="156" y="40"/>
                      <a:pt x="153" y="37"/>
                      <a:pt x="152" y="36"/>
                    </a:cubicBezTo>
                    <a:cubicBezTo>
                      <a:pt x="151" y="35"/>
                      <a:pt x="150" y="35"/>
                      <a:pt x="149" y="34"/>
                    </a:cubicBezTo>
                    <a:cubicBezTo>
                      <a:pt x="148" y="32"/>
                      <a:pt x="149" y="30"/>
                      <a:pt x="146" y="29"/>
                    </a:cubicBezTo>
                    <a:cubicBezTo>
                      <a:pt x="143" y="29"/>
                      <a:pt x="141" y="33"/>
                      <a:pt x="138" y="31"/>
                    </a:cubicBezTo>
                    <a:cubicBezTo>
                      <a:pt x="137" y="30"/>
                      <a:pt x="137" y="27"/>
                      <a:pt x="135" y="27"/>
                    </a:cubicBezTo>
                    <a:cubicBezTo>
                      <a:pt x="134" y="28"/>
                      <a:pt x="133" y="30"/>
                      <a:pt x="133" y="30"/>
                    </a:cubicBezTo>
                    <a:cubicBezTo>
                      <a:pt x="130" y="25"/>
                      <a:pt x="127" y="20"/>
                      <a:pt x="124" y="15"/>
                    </a:cubicBezTo>
                    <a:cubicBezTo>
                      <a:pt x="123" y="13"/>
                      <a:pt x="121" y="12"/>
                      <a:pt x="119" y="11"/>
                    </a:cubicBezTo>
                    <a:cubicBezTo>
                      <a:pt x="118" y="9"/>
                      <a:pt x="119" y="8"/>
                      <a:pt x="119" y="7"/>
                    </a:cubicBezTo>
                    <a:cubicBezTo>
                      <a:pt x="117" y="9"/>
                      <a:pt x="111" y="10"/>
                      <a:pt x="111" y="13"/>
                    </a:cubicBezTo>
                    <a:cubicBezTo>
                      <a:pt x="109" y="12"/>
                      <a:pt x="108" y="12"/>
                      <a:pt x="106" y="13"/>
                    </a:cubicBezTo>
                    <a:cubicBezTo>
                      <a:pt x="106" y="12"/>
                      <a:pt x="107" y="11"/>
                      <a:pt x="107" y="10"/>
                    </a:cubicBezTo>
                    <a:cubicBezTo>
                      <a:pt x="106" y="11"/>
                      <a:pt x="104" y="10"/>
                      <a:pt x="103" y="9"/>
                    </a:cubicBezTo>
                    <a:cubicBezTo>
                      <a:pt x="103" y="10"/>
                      <a:pt x="103" y="10"/>
                      <a:pt x="103" y="10"/>
                    </a:cubicBezTo>
                    <a:cubicBezTo>
                      <a:pt x="103" y="10"/>
                      <a:pt x="103" y="10"/>
                      <a:pt x="102" y="10"/>
                    </a:cubicBezTo>
                    <a:cubicBezTo>
                      <a:pt x="102" y="9"/>
                      <a:pt x="102" y="8"/>
                      <a:pt x="101" y="7"/>
                    </a:cubicBezTo>
                    <a:cubicBezTo>
                      <a:pt x="101" y="10"/>
                      <a:pt x="98" y="9"/>
                      <a:pt x="97" y="8"/>
                    </a:cubicBezTo>
                    <a:cubicBezTo>
                      <a:pt x="98" y="9"/>
                      <a:pt x="97" y="3"/>
                      <a:pt x="97" y="3"/>
                    </a:cubicBezTo>
                    <a:cubicBezTo>
                      <a:pt x="96" y="0"/>
                      <a:pt x="94" y="2"/>
                      <a:pt x="92" y="1"/>
                    </a:cubicBezTo>
                    <a:cubicBezTo>
                      <a:pt x="90" y="0"/>
                      <a:pt x="89" y="1"/>
                      <a:pt x="87" y="2"/>
                    </a:cubicBezTo>
                    <a:cubicBezTo>
                      <a:pt x="86" y="2"/>
                      <a:pt x="86" y="3"/>
                      <a:pt x="86" y="3"/>
                    </a:cubicBezTo>
                    <a:cubicBezTo>
                      <a:pt x="84" y="4"/>
                      <a:pt x="82" y="4"/>
                      <a:pt x="81" y="5"/>
                    </a:cubicBezTo>
                    <a:cubicBezTo>
                      <a:pt x="79" y="5"/>
                      <a:pt x="75" y="5"/>
                      <a:pt x="74" y="7"/>
                    </a:cubicBezTo>
                    <a:cubicBezTo>
                      <a:pt x="74" y="7"/>
                      <a:pt x="70" y="9"/>
                      <a:pt x="70" y="9"/>
                    </a:cubicBezTo>
                    <a:cubicBezTo>
                      <a:pt x="68" y="9"/>
                      <a:pt x="68" y="8"/>
                      <a:pt x="67" y="9"/>
                    </a:cubicBezTo>
                    <a:cubicBezTo>
                      <a:pt x="66" y="10"/>
                      <a:pt x="65" y="10"/>
                      <a:pt x="64" y="11"/>
                    </a:cubicBezTo>
                    <a:cubicBezTo>
                      <a:pt x="62" y="10"/>
                      <a:pt x="59" y="10"/>
                      <a:pt x="58" y="10"/>
                    </a:cubicBezTo>
                    <a:cubicBezTo>
                      <a:pt x="58" y="11"/>
                      <a:pt x="58" y="11"/>
                      <a:pt x="58" y="13"/>
                    </a:cubicBezTo>
                    <a:cubicBezTo>
                      <a:pt x="59" y="12"/>
                      <a:pt x="59" y="13"/>
                      <a:pt x="60" y="13"/>
                    </a:cubicBezTo>
                    <a:cubicBezTo>
                      <a:pt x="56" y="15"/>
                      <a:pt x="61" y="14"/>
                      <a:pt x="62" y="16"/>
                    </a:cubicBezTo>
                    <a:cubicBezTo>
                      <a:pt x="60" y="17"/>
                      <a:pt x="58" y="16"/>
                      <a:pt x="56" y="18"/>
                    </a:cubicBezTo>
                    <a:cubicBezTo>
                      <a:pt x="56" y="18"/>
                      <a:pt x="58" y="20"/>
                      <a:pt x="57" y="21"/>
                    </a:cubicBezTo>
                    <a:cubicBezTo>
                      <a:pt x="57" y="22"/>
                      <a:pt x="54" y="23"/>
                      <a:pt x="54" y="23"/>
                    </a:cubicBezTo>
                    <a:cubicBezTo>
                      <a:pt x="55" y="25"/>
                      <a:pt x="58" y="27"/>
                      <a:pt x="60" y="27"/>
                    </a:cubicBezTo>
                    <a:cubicBezTo>
                      <a:pt x="60" y="29"/>
                      <a:pt x="58" y="33"/>
                      <a:pt x="55" y="31"/>
                    </a:cubicBezTo>
                    <a:cubicBezTo>
                      <a:pt x="53" y="30"/>
                      <a:pt x="52" y="33"/>
                      <a:pt x="51" y="31"/>
                    </a:cubicBezTo>
                    <a:cubicBezTo>
                      <a:pt x="48" y="32"/>
                      <a:pt x="49" y="29"/>
                      <a:pt x="47" y="28"/>
                    </a:cubicBezTo>
                    <a:cubicBezTo>
                      <a:pt x="45" y="28"/>
                      <a:pt x="45" y="30"/>
                      <a:pt x="44" y="30"/>
                    </a:cubicBezTo>
                    <a:cubicBezTo>
                      <a:pt x="44" y="30"/>
                      <a:pt x="41" y="27"/>
                      <a:pt x="41" y="29"/>
                    </a:cubicBezTo>
                    <a:cubicBezTo>
                      <a:pt x="41" y="30"/>
                      <a:pt x="37" y="32"/>
                      <a:pt x="35" y="31"/>
                    </a:cubicBezTo>
                    <a:cubicBezTo>
                      <a:pt x="34" y="30"/>
                      <a:pt x="32" y="27"/>
                      <a:pt x="33" y="32"/>
                    </a:cubicBezTo>
                    <a:cubicBezTo>
                      <a:pt x="33" y="32"/>
                      <a:pt x="32" y="32"/>
                      <a:pt x="32" y="32"/>
                    </a:cubicBezTo>
                    <a:cubicBezTo>
                      <a:pt x="32" y="29"/>
                      <a:pt x="29" y="26"/>
                      <a:pt x="26" y="26"/>
                    </a:cubicBezTo>
                    <a:cubicBezTo>
                      <a:pt x="24" y="26"/>
                      <a:pt x="23" y="22"/>
                      <a:pt x="21" y="26"/>
                    </a:cubicBezTo>
                    <a:cubicBezTo>
                      <a:pt x="19" y="25"/>
                      <a:pt x="18" y="24"/>
                      <a:pt x="16" y="27"/>
                    </a:cubicBezTo>
                    <a:cubicBezTo>
                      <a:pt x="15" y="28"/>
                      <a:pt x="12" y="28"/>
                      <a:pt x="12" y="29"/>
                    </a:cubicBezTo>
                    <a:cubicBezTo>
                      <a:pt x="12" y="31"/>
                      <a:pt x="10" y="31"/>
                      <a:pt x="9" y="31"/>
                    </a:cubicBezTo>
                    <a:cubicBezTo>
                      <a:pt x="9" y="34"/>
                      <a:pt x="11" y="35"/>
                      <a:pt x="9" y="36"/>
                    </a:cubicBezTo>
                    <a:cubicBezTo>
                      <a:pt x="8" y="37"/>
                      <a:pt x="5" y="33"/>
                      <a:pt x="5" y="32"/>
                    </a:cubicBezTo>
                    <a:cubicBezTo>
                      <a:pt x="5" y="34"/>
                      <a:pt x="3" y="35"/>
                      <a:pt x="3" y="36"/>
                    </a:cubicBezTo>
                    <a:cubicBezTo>
                      <a:pt x="2" y="38"/>
                      <a:pt x="3" y="41"/>
                      <a:pt x="2" y="41"/>
                    </a:cubicBezTo>
                    <a:cubicBezTo>
                      <a:pt x="1" y="42"/>
                      <a:pt x="0" y="44"/>
                      <a:pt x="2" y="45"/>
                    </a:cubicBezTo>
                    <a:cubicBezTo>
                      <a:pt x="3" y="46"/>
                      <a:pt x="3" y="48"/>
                      <a:pt x="4" y="49"/>
                    </a:cubicBezTo>
                    <a:cubicBezTo>
                      <a:pt x="7" y="45"/>
                      <a:pt x="10" y="53"/>
                      <a:pt x="10" y="54"/>
                    </a:cubicBezTo>
                    <a:cubicBezTo>
                      <a:pt x="7" y="54"/>
                      <a:pt x="8" y="56"/>
                      <a:pt x="11" y="55"/>
                    </a:cubicBezTo>
                    <a:cubicBezTo>
                      <a:pt x="14" y="54"/>
                      <a:pt x="17" y="52"/>
                      <a:pt x="20" y="52"/>
                    </a:cubicBezTo>
                    <a:cubicBezTo>
                      <a:pt x="22" y="53"/>
                      <a:pt x="25" y="51"/>
                      <a:pt x="27" y="54"/>
                    </a:cubicBezTo>
                    <a:cubicBezTo>
                      <a:pt x="28" y="57"/>
                      <a:pt x="32" y="60"/>
                      <a:pt x="33" y="63"/>
                    </a:cubicBezTo>
                    <a:cubicBezTo>
                      <a:pt x="33" y="62"/>
                      <a:pt x="33" y="64"/>
                      <a:pt x="32" y="64"/>
                    </a:cubicBezTo>
                    <a:cubicBezTo>
                      <a:pt x="30" y="64"/>
                      <a:pt x="14" y="61"/>
                      <a:pt x="20" y="67"/>
                    </a:cubicBezTo>
                    <a:cubicBezTo>
                      <a:pt x="18" y="67"/>
                      <a:pt x="16" y="67"/>
                      <a:pt x="15" y="67"/>
                    </a:cubicBezTo>
                    <a:cubicBezTo>
                      <a:pt x="16" y="68"/>
                      <a:pt x="17" y="69"/>
                      <a:pt x="18" y="70"/>
                    </a:cubicBezTo>
                    <a:cubicBezTo>
                      <a:pt x="19" y="71"/>
                      <a:pt x="18" y="73"/>
                      <a:pt x="19" y="74"/>
                    </a:cubicBezTo>
                    <a:cubicBezTo>
                      <a:pt x="23" y="79"/>
                      <a:pt x="25" y="74"/>
                      <a:pt x="24" y="8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09" name="Freeform 707"/>
              <p:cNvSpPr>
                <a:spLocks noEditPoints="1" noChangeArrowheads="1"/>
              </p:cNvSpPr>
              <p:nvPr/>
            </p:nvSpPr>
            <p:spPr bwMode="auto">
              <a:xfrm>
                <a:off x="5022850" y="2044700"/>
                <a:ext cx="442913" cy="238125"/>
              </a:xfrm>
              <a:custGeom>
                <a:avLst/>
                <a:gdLst>
                  <a:gd name="T0" fmla="*/ 79 w 162"/>
                  <a:gd name="T1" fmla="*/ 83 h 87"/>
                  <a:gd name="T2" fmla="*/ 71 w 162"/>
                  <a:gd name="T3" fmla="*/ 73 h 87"/>
                  <a:gd name="T4" fmla="*/ 43 w 162"/>
                  <a:gd name="T5" fmla="*/ 65 h 87"/>
                  <a:gd name="T6" fmla="*/ 32 w 162"/>
                  <a:gd name="T7" fmla="*/ 81 h 87"/>
                  <a:gd name="T8" fmla="*/ 19 w 162"/>
                  <a:gd name="T9" fmla="*/ 76 h 87"/>
                  <a:gd name="T10" fmla="*/ 18 w 162"/>
                  <a:gd name="T11" fmla="*/ 65 h 87"/>
                  <a:gd name="T12" fmla="*/ 19 w 162"/>
                  <a:gd name="T13" fmla="*/ 54 h 87"/>
                  <a:gd name="T14" fmla="*/ 5 w 162"/>
                  <a:gd name="T15" fmla="*/ 50 h 87"/>
                  <a:gd name="T16" fmla="*/ 1 w 162"/>
                  <a:gd name="T17" fmla="*/ 40 h 87"/>
                  <a:gd name="T18" fmla="*/ 8 w 162"/>
                  <a:gd name="T19" fmla="*/ 36 h 87"/>
                  <a:gd name="T20" fmla="*/ 15 w 162"/>
                  <a:gd name="T21" fmla="*/ 27 h 87"/>
                  <a:gd name="T22" fmla="*/ 33 w 162"/>
                  <a:gd name="T23" fmla="*/ 29 h 87"/>
                  <a:gd name="T24" fmla="*/ 44 w 162"/>
                  <a:gd name="T25" fmla="*/ 30 h 87"/>
                  <a:gd name="T26" fmla="*/ 52 w 162"/>
                  <a:gd name="T27" fmla="*/ 32 h 87"/>
                  <a:gd name="T28" fmla="*/ 55 w 162"/>
                  <a:gd name="T29" fmla="*/ 22 h 87"/>
                  <a:gd name="T30" fmla="*/ 57 w 162"/>
                  <a:gd name="T31" fmla="*/ 15 h 87"/>
                  <a:gd name="T32" fmla="*/ 64 w 162"/>
                  <a:gd name="T33" fmla="*/ 10 h 87"/>
                  <a:gd name="T34" fmla="*/ 81 w 162"/>
                  <a:gd name="T35" fmla="*/ 5 h 87"/>
                  <a:gd name="T36" fmla="*/ 98 w 162"/>
                  <a:gd name="T37" fmla="*/ 9 h 87"/>
                  <a:gd name="T38" fmla="*/ 107 w 162"/>
                  <a:gd name="T39" fmla="*/ 10 h 87"/>
                  <a:gd name="T40" fmla="*/ 119 w 162"/>
                  <a:gd name="T41" fmla="*/ 7 h 87"/>
                  <a:gd name="T42" fmla="*/ 133 w 162"/>
                  <a:gd name="T43" fmla="*/ 30 h 87"/>
                  <a:gd name="T44" fmla="*/ 149 w 162"/>
                  <a:gd name="T45" fmla="*/ 33 h 87"/>
                  <a:gd name="T46" fmla="*/ 161 w 162"/>
                  <a:gd name="T47" fmla="*/ 40 h 87"/>
                  <a:gd name="T48" fmla="*/ 150 w 162"/>
                  <a:gd name="T49" fmla="*/ 55 h 87"/>
                  <a:gd name="T50" fmla="*/ 142 w 162"/>
                  <a:gd name="T51" fmla="*/ 61 h 87"/>
                  <a:gd name="T52" fmla="*/ 126 w 162"/>
                  <a:gd name="T53" fmla="*/ 78 h 87"/>
                  <a:gd name="T54" fmla="*/ 106 w 162"/>
                  <a:gd name="T55" fmla="*/ 80 h 87"/>
                  <a:gd name="T56" fmla="*/ 95 w 162"/>
                  <a:gd name="T57" fmla="*/ 82 h 87"/>
                  <a:gd name="T58" fmla="*/ 88 w 162"/>
                  <a:gd name="T59" fmla="*/ 85 h 87"/>
                  <a:gd name="T60" fmla="*/ 97 w 162"/>
                  <a:gd name="T61" fmla="*/ 77 h 87"/>
                  <a:gd name="T62" fmla="*/ 119 w 162"/>
                  <a:gd name="T63" fmla="*/ 75 h 87"/>
                  <a:gd name="T64" fmla="*/ 138 w 162"/>
                  <a:gd name="T65" fmla="*/ 64 h 87"/>
                  <a:gd name="T66" fmla="*/ 147 w 162"/>
                  <a:gd name="T67" fmla="*/ 52 h 87"/>
                  <a:gd name="T68" fmla="*/ 156 w 162"/>
                  <a:gd name="T69" fmla="*/ 46 h 87"/>
                  <a:gd name="T70" fmla="*/ 156 w 162"/>
                  <a:gd name="T71" fmla="*/ 40 h 87"/>
                  <a:gd name="T72" fmla="*/ 140 w 162"/>
                  <a:gd name="T73" fmla="*/ 33 h 87"/>
                  <a:gd name="T74" fmla="*/ 132 w 162"/>
                  <a:gd name="T75" fmla="*/ 32 h 87"/>
                  <a:gd name="T76" fmla="*/ 111 w 162"/>
                  <a:gd name="T77" fmla="*/ 16 h 87"/>
                  <a:gd name="T78" fmla="*/ 105 w 162"/>
                  <a:gd name="T79" fmla="*/ 12 h 87"/>
                  <a:gd name="T80" fmla="*/ 97 w 162"/>
                  <a:gd name="T81" fmla="*/ 9 h 87"/>
                  <a:gd name="T82" fmla="*/ 92 w 162"/>
                  <a:gd name="T83" fmla="*/ 3 h 87"/>
                  <a:gd name="T84" fmla="*/ 70 w 162"/>
                  <a:gd name="T85" fmla="*/ 11 h 87"/>
                  <a:gd name="T86" fmla="*/ 61 w 162"/>
                  <a:gd name="T87" fmla="*/ 12 h 87"/>
                  <a:gd name="T88" fmla="*/ 60 w 162"/>
                  <a:gd name="T89" fmla="*/ 15 h 87"/>
                  <a:gd name="T90" fmla="*/ 58 w 162"/>
                  <a:gd name="T91" fmla="*/ 23 h 87"/>
                  <a:gd name="T92" fmla="*/ 55 w 162"/>
                  <a:gd name="T93" fmla="*/ 33 h 87"/>
                  <a:gd name="T94" fmla="*/ 44 w 162"/>
                  <a:gd name="T95" fmla="*/ 32 h 87"/>
                  <a:gd name="T96" fmla="*/ 34 w 162"/>
                  <a:gd name="T97" fmla="*/ 33 h 87"/>
                  <a:gd name="T98" fmla="*/ 23 w 162"/>
                  <a:gd name="T99" fmla="*/ 26 h 87"/>
                  <a:gd name="T100" fmla="*/ 13 w 162"/>
                  <a:gd name="T101" fmla="*/ 31 h 87"/>
                  <a:gd name="T102" fmla="*/ 3 w 162"/>
                  <a:gd name="T103" fmla="*/ 38 h 87"/>
                  <a:gd name="T104" fmla="*/ 6 w 162"/>
                  <a:gd name="T105" fmla="*/ 48 h 87"/>
                  <a:gd name="T106" fmla="*/ 30 w 162"/>
                  <a:gd name="T107" fmla="*/ 58 h 87"/>
                  <a:gd name="T108" fmla="*/ 24 w 162"/>
                  <a:gd name="T109" fmla="*/ 65 h 87"/>
                  <a:gd name="T110" fmla="*/ 20 w 162"/>
                  <a:gd name="T111" fmla="*/ 75 h 87"/>
                  <a:gd name="T112" fmla="*/ 37 w 162"/>
                  <a:gd name="T113" fmla="*/ 79 h 87"/>
                  <a:gd name="T114" fmla="*/ 61 w 162"/>
                  <a:gd name="T115" fmla="*/ 71 h 87"/>
                  <a:gd name="T116" fmla="*/ 79 w 162"/>
                  <a:gd name="T117" fmla="*/ 77 h 87"/>
                  <a:gd name="T118" fmla="*/ 81 w 162"/>
                  <a:gd name="T119" fmla="*/ 84 h 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
                  <a:gd name="T181" fmla="*/ 0 h 87"/>
                  <a:gd name="T182" fmla="*/ 162 w 162"/>
                  <a:gd name="T183" fmla="*/ 87 h 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 h="87">
                    <a:moveTo>
                      <a:pt x="88" y="87"/>
                    </a:moveTo>
                    <a:cubicBezTo>
                      <a:pt x="87" y="87"/>
                      <a:pt x="86" y="87"/>
                      <a:pt x="85" y="86"/>
                    </a:cubicBezTo>
                    <a:cubicBezTo>
                      <a:pt x="85" y="86"/>
                      <a:pt x="84" y="86"/>
                      <a:pt x="83" y="86"/>
                    </a:cubicBezTo>
                    <a:cubicBezTo>
                      <a:pt x="83" y="86"/>
                      <a:pt x="82" y="86"/>
                      <a:pt x="82" y="86"/>
                    </a:cubicBezTo>
                    <a:cubicBezTo>
                      <a:pt x="80" y="86"/>
                      <a:pt x="80" y="85"/>
                      <a:pt x="80" y="85"/>
                    </a:cubicBezTo>
                    <a:cubicBezTo>
                      <a:pt x="80" y="85"/>
                      <a:pt x="80" y="85"/>
                      <a:pt x="79" y="84"/>
                    </a:cubicBezTo>
                    <a:cubicBezTo>
                      <a:pt x="79" y="84"/>
                      <a:pt x="79" y="83"/>
                      <a:pt x="79" y="83"/>
                    </a:cubicBezTo>
                    <a:cubicBezTo>
                      <a:pt x="79" y="83"/>
                      <a:pt x="79" y="83"/>
                      <a:pt x="79" y="83"/>
                    </a:cubicBezTo>
                    <a:cubicBezTo>
                      <a:pt x="79" y="83"/>
                      <a:pt x="79" y="83"/>
                      <a:pt x="79" y="83"/>
                    </a:cubicBezTo>
                    <a:cubicBezTo>
                      <a:pt x="78" y="83"/>
                      <a:pt x="77" y="83"/>
                      <a:pt x="77" y="82"/>
                    </a:cubicBezTo>
                    <a:cubicBezTo>
                      <a:pt x="76" y="81"/>
                      <a:pt x="77" y="79"/>
                      <a:pt x="77" y="78"/>
                    </a:cubicBezTo>
                    <a:cubicBezTo>
                      <a:pt x="77" y="78"/>
                      <a:pt x="77" y="77"/>
                      <a:pt x="77" y="77"/>
                    </a:cubicBezTo>
                    <a:cubicBezTo>
                      <a:pt x="76" y="77"/>
                      <a:pt x="75" y="76"/>
                      <a:pt x="75" y="75"/>
                    </a:cubicBezTo>
                    <a:cubicBezTo>
                      <a:pt x="74" y="74"/>
                      <a:pt x="73" y="73"/>
                      <a:pt x="71" y="73"/>
                    </a:cubicBezTo>
                    <a:cubicBezTo>
                      <a:pt x="70" y="73"/>
                      <a:pt x="70" y="73"/>
                      <a:pt x="69" y="74"/>
                    </a:cubicBezTo>
                    <a:cubicBezTo>
                      <a:pt x="67" y="74"/>
                      <a:pt x="66" y="74"/>
                      <a:pt x="64" y="74"/>
                    </a:cubicBezTo>
                    <a:cubicBezTo>
                      <a:pt x="62" y="74"/>
                      <a:pt x="61" y="74"/>
                      <a:pt x="60" y="73"/>
                    </a:cubicBezTo>
                    <a:cubicBezTo>
                      <a:pt x="58" y="71"/>
                      <a:pt x="58" y="71"/>
                      <a:pt x="58" y="71"/>
                    </a:cubicBezTo>
                    <a:cubicBezTo>
                      <a:pt x="56" y="69"/>
                      <a:pt x="54" y="66"/>
                      <a:pt x="51" y="65"/>
                    </a:cubicBezTo>
                    <a:cubicBezTo>
                      <a:pt x="48" y="63"/>
                      <a:pt x="47" y="63"/>
                      <a:pt x="44" y="64"/>
                    </a:cubicBezTo>
                    <a:cubicBezTo>
                      <a:pt x="44" y="64"/>
                      <a:pt x="43" y="64"/>
                      <a:pt x="43" y="65"/>
                    </a:cubicBezTo>
                    <a:cubicBezTo>
                      <a:pt x="39" y="66"/>
                      <a:pt x="39" y="66"/>
                      <a:pt x="39" y="69"/>
                    </a:cubicBezTo>
                    <a:cubicBezTo>
                      <a:pt x="39" y="70"/>
                      <a:pt x="39" y="70"/>
                      <a:pt x="39" y="71"/>
                    </a:cubicBezTo>
                    <a:cubicBezTo>
                      <a:pt x="39" y="74"/>
                      <a:pt x="39" y="77"/>
                      <a:pt x="39" y="79"/>
                    </a:cubicBezTo>
                    <a:cubicBezTo>
                      <a:pt x="39" y="84"/>
                      <a:pt x="39" y="84"/>
                      <a:pt x="39" y="84"/>
                    </a:cubicBezTo>
                    <a:cubicBezTo>
                      <a:pt x="39" y="85"/>
                      <a:pt x="39" y="86"/>
                      <a:pt x="39" y="86"/>
                    </a:cubicBezTo>
                    <a:cubicBezTo>
                      <a:pt x="38" y="86"/>
                      <a:pt x="38" y="86"/>
                      <a:pt x="38" y="86"/>
                    </a:cubicBezTo>
                    <a:cubicBezTo>
                      <a:pt x="36" y="86"/>
                      <a:pt x="33" y="83"/>
                      <a:pt x="32" y="81"/>
                    </a:cubicBezTo>
                    <a:cubicBezTo>
                      <a:pt x="30" y="80"/>
                      <a:pt x="27" y="81"/>
                      <a:pt x="24" y="83"/>
                    </a:cubicBezTo>
                    <a:cubicBezTo>
                      <a:pt x="22" y="85"/>
                      <a:pt x="22" y="85"/>
                      <a:pt x="22" y="85"/>
                    </a:cubicBezTo>
                    <a:cubicBezTo>
                      <a:pt x="23" y="82"/>
                      <a:pt x="23" y="82"/>
                      <a:pt x="23" y="82"/>
                    </a:cubicBezTo>
                    <a:cubicBezTo>
                      <a:pt x="23" y="80"/>
                      <a:pt x="23" y="79"/>
                      <a:pt x="23" y="79"/>
                    </a:cubicBezTo>
                    <a:cubicBezTo>
                      <a:pt x="23" y="79"/>
                      <a:pt x="23" y="79"/>
                      <a:pt x="23" y="79"/>
                    </a:cubicBezTo>
                    <a:cubicBezTo>
                      <a:pt x="23" y="79"/>
                      <a:pt x="23" y="79"/>
                      <a:pt x="23" y="79"/>
                    </a:cubicBezTo>
                    <a:cubicBezTo>
                      <a:pt x="22" y="78"/>
                      <a:pt x="20" y="78"/>
                      <a:pt x="19" y="76"/>
                    </a:cubicBezTo>
                    <a:cubicBezTo>
                      <a:pt x="18" y="75"/>
                      <a:pt x="18" y="74"/>
                      <a:pt x="18" y="73"/>
                    </a:cubicBezTo>
                    <a:cubicBezTo>
                      <a:pt x="18" y="73"/>
                      <a:pt x="18" y="72"/>
                      <a:pt x="17" y="72"/>
                    </a:cubicBezTo>
                    <a:cubicBezTo>
                      <a:pt x="17" y="71"/>
                      <a:pt x="16" y="70"/>
                      <a:pt x="15" y="70"/>
                    </a:cubicBezTo>
                    <a:cubicBezTo>
                      <a:pt x="15" y="69"/>
                      <a:pt x="14" y="69"/>
                      <a:pt x="14" y="69"/>
                    </a:cubicBezTo>
                    <a:cubicBezTo>
                      <a:pt x="12" y="67"/>
                      <a:pt x="12" y="67"/>
                      <a:pt x="12" y="67"/>
                    </a:cubicBezTo>
                    <a:cubicBezTo>
                      <a:pt x="18" y="67"/>
                      <a:pt x="18" y="67"/>
                      <a:pt x="18" y="67"/>
                    </a:cubicBezTo>
                    <a:cubicBezTo>
                      <a:pt x="18" y="66"/>
                      <a:pt x="18" y="66"/>
                      <a:pt x="18" y="65"/>
                    </a:cubicBezTo>
                    <a:cubicBezTo>
                      <a:pt x="19" y="64"/>
                      <a:pt x="20" y="63"/>
                      <a:pt x="24" y="63"/>
                    </a:cubicBezTo>
                    <a:cubicBezTo>
                      <a:pt x="26" y="63"/>
                      <a:pt x="30" y="63"/>
                      <a:pt x="32" y="64"/>
                    </a:cubicBezTo>
                    <a:cubicBezTo>
                      <a:pt x="32" y="64"/>
                      <a:pt x="32" y="64"/>
                      <a:pt x="32" y="64"/>
                    </a:cubicBezTo>
                    <a:cubicBezTo>
                      <a:pt x="31" y="62"/>
                      <a:pt x="30" y="61"/>
                      <a:pt x="29" y="59"/>
                    </a:cubicBezTo>
                    <a:cubicBezTo>
                      <a:pt x="28" y="58"/>
                      <a:pt x="27" y="57"/>
                      <a:pt x="26" y="56"/>
                    </a:cubicBezTo>
                    <a:cubicBezTo>
                      <a:pt x="25" y="54"/>
                      <a:pt x="24" y="54"/>
                      <a:pt x="23" y="55"/>
                    </a:cubicBezTo>
                    <a:cubicBezTo>
                      <a:pt x="21" y="55"/>
                      <a:pt x="20" y="55"/>
                      <a:pt x="19" y="54"/>
                    </a:cubicBezTo>
                    <a:cubicBezTo>
                      <a:pt x="18" y="54"/>
                      <a:pt x="17" y="55"/>
                      <a:pt x="15" y="55"/>
                    </a:cubicBezTo>
                    <a:cubicBezTo>
                      <a:pt x="14" y="56"/>
                      <a:pt x="13" y="57"/>
                      <a:pt x="11" y="57"/>
                    </a:cubicBezTo>
                    <a:cubicBezTo>
                      <a:pt x="11" y="57"/>
                      <a:pt x="10" y="57"/>
                      <a:pt x="10" y="57"/>
                    </a:cubicBezTo>
                    <a:cubicBezTo>
                      <a:pt x="7" y="57"/>
                      <a:pt x="7" y="56"/>
                      <a:pt x="7" y="56"/>
                    </a:cubicBezTo>
                    <a:cubicBezTo>
                      <a:pt x="7" y="55"/>
                      <a:pt x="7" y="55"/>
                      <a:pt x="9" y="54"/>
                    </a:cubicBezTo>
                    <a:cubicBezTo>
                      <a:pt x="7" y="51"/>
                      <a:pt x="6" y="50"/>
                      <a:pt x="6" y="50"/>
                    </a:cubicBezTo>
                    <a:cubicBezTo>
                      <a:pt x="5" y="50"/>
                      <a:pt x="5" y="50"/>
                      <a:pt x="5" y="50"/>
                    </a:cubicBezTo>
                    <a:cubicBezTo>
                      <a:pt x="4" y="51"/>
                      <a:pt x="4" y="51"/>
                      <a:pt x="4" y="51"/>
                    </a:cubicBezTo>
                    <a:cubicBezTo>
                      <a:pt x="4" y="50"/>
                      <a:pt x="4" y="50"/>
                      <a:pt x="4" y="50"/>
                    </a:cubicBezTo>
                    <a:cubicBezTo>
                      <a:pt x="3" y="50"/>
                      <a:pt x="3" y="49"/>
                      <a:pt x="2" y="48"/>
                    </a:cubicBezTo>
                    <a:cubicBezTo>
                      <a:pt x="2" y="48"/>
                      <a:pt x="2" y="47"/>
                      <a:pt x="2" y="47"/>
                    </a:cubicBezTo>
                    <a:cubicBezTo>
                      <a:pt x="1" y="47"/>
                      <a:pt x="0" y="46"/>
                      <a:pt x="0" y="45"/>
                    </a:cubicBezTo>
                    <a:cubicBezTo>
                      <a:pt x="0" y="44"/>
                      <a:pt x="0" y="42"/>
                      <a:pt x="1" y="41"/>
                    </a:cubicBezTo>
                    <a:cubicBezTo>
                      <a:pt x="2" y="41"/>
                      <a:pt x="2" y="40"/>
                      <a:pt x="1" y="40"/>
                    </a:cubicBezTo>
                    <a:cubicBezTo>
                      <a:pt x="1" y="39"/>
                      <a:pt x="1" y="38"/>
                      <a:pt x="2" y="37"/>
                    </a:cubicBezTo>
                    <a:cubicBezTo>
                      <a:pt x="2" y="36"/>
                      <a:pt x="2" y="36"/>
                      <a:pt x="3" y="35"/>
                    </a:cubicBezTo>
                    <a:cubicBezTo>
                      <a:pt x="3" y="34"/>
                      <a:pt x="4" y="34"/>
                      <a:pt x="4" y="33"/>
                    </a:cubicBezTo>
                    <a:cubicBezTo>
                      <a:pt x="4" y="30"/>
                      <a:pt x="4" y="30"/>
                      <a:pt x="4" y="30"/>
                    </a:cubicBezTo>
                    <a:cubicBezTo>
                      <a:pt x="5" y="32"/>
                      <a:pt x="5" y="32"/>
                      <a:pt x="5" y="32"/>
                    </a:cubicBezTo>
                    <a:cubicBezTo>
                      <a:pt x="6" y="33"/>
                      <a:pt x="6" y="33"/>
                      <a:pt x="6" y="33"/>
                    </a:cubicBezTo>
                    <a:cubicBezTo>
                      <a:pt x="7" y="34"/>
                      <a:pt x="8" y="36"/>
                      <a:pt x="8" y="36"/>
                    </a:cubicBezTo>
                    <a:cubicBezTo>
                      <a:pt x="9" y="36"/>
                      <a:pt x="9" y="35"/>
                      <a:pt x="8" y="34"/>
                    </a:cubicBezTo>
                    <a:cubicBezTo>
                      <a:pt x="8" y="34"/>
                      <a:pt x="8" y="33"/>
                      <a:pt x="8" y="33"/>
                    </a:cubicBezTo>
                    <a:cubicBezTo>
                      <a:pt x="7" y="32"/>
                      <a:pt x="7" y="32"/>
                      <a:pt x="7" y="32"/>
                    </a:cubicBezTo>
                    <a:cubicBezTo>
                      <a:pt x="9" y="31"/>
                      <a:pt x="9" y="31"/>
                      <a:pt x="9" y="31"/>
                    </a:cubicBezTo>
                    <a:cubicBezTo>
                      <a:pt x="10" y="31"/>
                      <a:pt x="11" y="31"/>
                      <a:pt x="11" y="30"/>
                    </a:cubicBezTo>
                    <a:cubicBezTo>
                      <a:pt x="11" y="29"/>
                      <a:pt x="13" y="28"/>
                      <a:pt x="14" y="28"/>
                    </a:cubicBezTo>
                    <a:cubicBezTo>
                      <a:pt x="14" y="28"/>
                      <a:pt x="15" y="27"/>
                      <a:pt x="15" y="27"/>
                    </a:cubicBezTo>
                    <a:cubicBezTo>
                      <a:pt x="17" y="25"/>
                      <a:pt x="19" y="24"/>
                      <a:pt x="21" y="26"/>
                    </a:cubicBezTo>
                    <a:cubicBezTo>
                      <a:pt x="21" y="25"/>
                      <a:pt x="22" y="24"/>
                      <a:pt x="23" y="24"/>
                    </a:cubicBezTo>
                    <a:cubicBezTo>
                      <a:pt x="23" y="24"/>
                      <a:pt x="24" y="25"/>
                      <a:pt x="25" y="25"/>
                    </a:cubicBezTo>
                    <a:cubicBezTo>
                      <a:pt x="25" y="26"/>
                      <a:pt x="26" y="26"/>
                      <a:pt x="26" y="26"/>
                    </a:cubicBezTo>
                    <a:cubicBezTo>
                      <a:pt x="29" y="26"/>
                      <a:pt x="31" y="27"/>
                      <a:pt x="32" y="30"/>
                    </a:cubicBezTo>
                    <a:cubicBezTo>
                      <a:pt x="32" y="29"/>
                      <a:pt x="32" y="29"/>
                      <a:pt x="32" y="29"/>
                    </a:cubicBezTo>
                    <a:cubicBezTo>
                      <a:pt x="33" y="29"/>
                      <a:pt x="33" y="29"/>
                      <a:pt x="33" y="29"/>
                    </a:cubicBezTo>
                    <a:cubicBezTo>
                      <a:pt x="34" y="29"/>
                      <a:pt x="34" y="30"/>
                      <a:pt x="35" y="30"/>
                    </a:cubicBezTo>
                    <a:cubicBezTo>
                      <a:pt x="35" y="30"/>
                      <a:pt x="35" y="31"/>
                      <a:pt x="36" y="31"/>
                    </a:cubicBezTo>
                    <a:cubicBezTo>
                      <a:pt x="36" y="31"/>
                      <a:pt x="36" y="31"/>
                      <a:pt x="36" y="31"/>
                    </a:cubicBezTo>
                    <a:cubicBezTo>
                      <a:pt x="36" y="31"/>
                      <a:pt x="36" y="31"/>
                      <a:pt x="36" y="31"/>
                    </a:cubicBezTo>
                    <a:cubicBezTo>
                      <a:pt x="37" y="31"/>
                      <a:pt x="39" y="30"/>
                      <a:pt x="40" y="30"/>
                    </a:cubicBezTo>
                    <a:cubicBezTo>
                      <a:pt x="40" y="29"/>
                      <a:pt x="41" y="29"/>
                      <a:pt x="41" y="29"/>
                    </a:cubicBezTo>
                    <a:cubicBezTo>
                      <a:pt x="42" y="29"/>
                      <a:pt x="43" y="29"/>
                      <a:pt x="44" y="30"/>
                    </a:cubicBezTo>
                    <a:cubicBezTo>
                      <a:pt x="44" y="30"/>
                      <a:pt x="44" y="30"/>
                      <a:pt x="44" y="29"/>
                    </a:cubicBezTo>
                    <a:cubicBezTo>
                      <a:pt x="45" y="29"/>
                      <a:pt x="46" y="28"/>
                      <a:pt x="47" y="29"/>
                    </a:cubicBezTo>
                    <a:cubicBezTo>
                      <a:pt x="48" y="29"/>
                      <a:pt x="49" y="30"/>
                      <a:pt x="49" y="31"/>
                    </a:cubicBezTo>
                    <a:cubicBezTo>
                      <a:pt x="50" y="32"/>
                      <a:pt x="50" y="32"/>
                      <a:pt x="51" y="31"/>
                    </a:cubicBezTo>
                    <a:cubicBezTo>
                      <a:pt x="52" y="31"/>
                      <a:pt x="52" y="31"/>
                      <a:pt x="52" y="31"/>
                    </a:cubicBezTo>
                    <a:cubicBezTo>
                      <a:pt x="52" y="32"/>
                      <a:pt x="52" y="32"/>
                      <a:pt x="52" y="32"/>
                    </a:cubicBezTo>
                    <a:cubicBezTo>
                      <a:pt x="52" y="32"/>
                      <a:pt x="52" y="32"/>
                      <a:pt x="52" y="32"/>
                    </a:cubicBezTo>
                    <a:cubicBezTo>
                      <a:pt x="53" y="31"/>
                      <a:pt x="54" y="31"/>
                      <a:pt x="55" y="31"/>
                    </a:cubicBezTo>
                    <a:cubicBezTo>
                      <a:pt x="55" y="31"/>
                      <a:pt x="55" y="31"/>
                      <a:pt x="56" y="31"/>
                    </a:cubicBezTo>
                    <a:cubicBezTo>
                      <a:pt x="57" y="32"/>
                      <a:pt x="59" y="30"/>
                      <a:pt x="59" y="29"/>
                    </a:cubicBezTo>
                    <a:cubicBezTo>
                      <a:pt x="57" y="28"/>
                      <a:pt x="55" y="27"/>
                      <a:pt x="53" y="25"/>
                    </a:cubicBezTo>
                    <a:cubicBezTo>
                      <a:pt x="53" y="25"/>
                      <a:pt x="53" y="25"/>
                      <a:pt x="53" y="25"/>
                    </a:cubicBezTo>
                    <a:cubicBezTo>
                      <a:pt x="53" y="24"/>
                      <a:pt x="53" y="24"/>
                      <a:pt x="53" y="24"/>
                    </a:cubicBezTo>
                    <a:cubicBezTo>
                      <a:pt x="53" y="23"/>
                      <a:pt x="54" y="23"/>
                      <a:pt x="55" y="22"/>
                    </a:cubicBezTo>
                    <a:cubicBezTo>
                      <a:pt x="56" y="22"/>
                      <a:pt x="56" y="22"/>
                      <a:pt x="56" y="22"/>
                    </a:cubicBezTo>
                    <a:cubicBezTo>
                      <a:pt x="57" y="21"/>
                      <a:pt x="56" y="21"/>
                      <a:pt x="56" y="20"/>
                    </a:cubicBezTo>
                    <a:cubicBezTo>
                      <a:pt x="56" y="20"/>
                      <a:pt x="55" y="19"/>
                      <a:pt x="56" y="19"/>
                    </a:cubicBezTo>
                    <a:cubicBezTo>
                      <a:pt x="57" y="17"/>
                      <a:pt x="58" y="17"/>
                      <a:pt x="59" y="17"/>
                    </a:cubicBezTo>
                    <a:cubicBezTo>
                      <a:pt x="58" y="16"/>
                      <a:pt x="58" y="16"/>
                      <a:pt x="58" y="15"/>
                    </a:cubicBezTo>
                    <a:cubicBezTo>
                      <a:pt x="58" y="15"/>
                      <a:pt x="58" y="15"/>
                      <a:pt x="58" y="15"/>
                    </a:cubicBezTo>
                    <a:cubicBezTo>
                      <a:pt x="57" y="15"/>
                      <a:pt x="57" y="15"/>
                      <a:pt x="57" y="15"/>
                    </a:cubicBezTo>
                    <a:cubicBezTo>
                      <a:pt x="57" y="14"/>
                      <a:pt x="57" y="14"/>
                      <a:pt x="57" y="14"/>
                    </a:cubicBezTo>
                    <a:cubicBezTo>
                      <a:pt x="57" y="13"/>
                      <a:pt x="57" y="12"/>
                      <a:pt x="57" y="12"/>
                    </a:cubicBezTo>
                    <a:cubicBezTo>
                      <a:pt x="57" y="12"/>
                      <a:pt x="57" y="12"/>
                      <a:pt x="57" y="11"/>
                    </a:cubicBezTo>
                    <a:cubicBezTo>
                      <a:pt x="57" y="10"/>
                      <a:pt x="57" y="10"/>
                      <a:pt x="57" y="10"/>
                    </a:cubicBezTo>
                    <a:cubicBezTo>
                      <a:pt x="57" y="10"/>
                      <a:pt x="57" y="10"/>
                      <a:pt x="57" y="10"/>
                    </a:cubicBezTo>
                    <a:cubicBezTo>
                      <a:pt x="58" y="10"/>
                      <a:pt x="59" y="10"/>
                      <a:pt x="61" y="10"/>
                    </a:cubicBezTo>
                    <a:cubicBezTo>
                      <a:pt x="62" y="10"/>
                      <a:pt x="63" y="10"/>
                      <a:pt x="64" y="10"/>
                    </a:cubicBezTo>
                    <a:cubicBezTo>
                      <a:pt x="64" y="10"/>
                      <a:pt x="65" y="10"/>
                      <a:pt x="65" y="10"/>
                    </a:cubicBezTo>
                    <a:cubicBezTo>
                      <a:pt x="65" y="10"/>
                      <a:pt x="66" y="10"/>
                      <a:pt x="66" y="9"/>
                    </a:cubicBezTo>
                    <a:cubicBezTo>
                      <a:pt x="67" y="8"/>
                      <a:pt x="68" y="9"/>
                      <a:pt x="69" y="9"/>
                    </a:cubicBezTo>
                    <a:cubicBezTo>
                      <a:pt x="69" y="9"/>
                      <a:pt x="69" y="9"/>
                      <a:pt x="69" y="9"/>
                    </a:cubicBezTo>
                    <a:cubicBezTo>
                      <a:pt x="70" y="9"/>
                      <a:pt x="73" y="8"/>
                      <a:pt x="73" y="7"/>
                    </a:cubicBezTo>
                    <a:cubicBezTo>
                      <a:pt x="74" y="6"/>
                      <a:pt x="76" y="5"/>
                      <a:pt x="79" y="5"/>
                    </a:cubicBezTo>
                    <a:cubicBezTo>
                      <a:pt x="80" y="5"/>
                      <a:pt x="80" y="5"/>
                      <a:pt x="81" y="5"/>
                    </a:cubicBezTo>
                    <a:cubicBezTo>
                      <a:pt x="85" y="4"/>
                      <a:pt x="85" y="4"/>
                      <a:pt x="85" y="4"/>
                    </a:cubicBezTo>
                    <a:cubicBezTo>
                      <a:pt x="85" y="3"/>
                      <a:pt x="85" y="2"/>
                      <a:pt x="87" y="2"/>
                    </a:cubicBezTo>
                    <a:cubicBezTo>
                      <a:pt x="87" y="2"/>
                      <a:pt x="88" y="1"/>
                      <a:pt x="88" y="1"/>
                    </a:cubicBezTo>
                    <a:cubicBezTo>
                      <a:pt x="89" y="1"/>
                      <a:pt x="91" y="0"/>
                      <a:pt x="93" y="1"/>
                    </a:cubicBezTo>
                    <a:cubicBezTo>
                      <a:pt x="93" y="1"/>
                      <a:pt x="94" y="1"/>
                      <a:pt x="94" y="1"/>
                    </a:cubicBezTo>
                    <a:cubicBezTo>
                      <a:pt x="96" y="1"/>
                      <a:pt x="97" y="2"/>
                      <a:pt x="98" y="3"/>
                    </a:cubicBezTo>
                    <a:cubicBezTo>
                      <a:pt x="98" y="6"/>
                      <a:pt x="98" y="8"/>
                      <a:pt x="98" y="9"/>
                    </a:cubicBezTo>
                    <a:cubicBezTo>
                      <a:pt x="99" y="9"/>
                      <a:pt x="99" y="9"/>
                      <a:pt x="99" y="9"/>
                    </a:cubicBezTo>
                    <a:cubicBezTo>
                      <a:pt x="100" y="9"/>
                      <a:pt x="100" y="8"/>
                      <a:pt x="100" y="8"/>
                    </a:cubicBezTo>
                    <a:cubicBezTo>
                      <a:pt x="100" y="6"/>
                      <a:pt x="100" y="6"/>
                      <a:pt x="100" y="6"/>
                    </a:cubicBezTo>
                    <a:cubicBezTo>
                      <a:pt x="102" y="8"/>
                      <a:pt x="102" y="8"/>
                      <a:pt x="102" y="8"/>
                    </a:cubicBezTo>
                    <a:cubicBezTo>
                      <a:pt x="103" y="8"/>
                      <a:pt x="103" y="9"/>
                      <a:pt x="103" y="9"/>
                    </a:cubicBezTo>
                    <a:cubicBezTo>
                      <a:pt x="103" y="9"/>
                      <a:pt x="103" y="9"/>
                      <a:pt x="103" y="9"/>
                    </a:cubicBezTo>
                    <a:cubicBezTo>
                      <a:pt x="105" y="10"/>
                      <a:pt x="106" y="10"/>
                      <a:pt x="107" y="10"/>
                    </a:cubicBezTo>
                    <a:cubicBezTo>
                      <a:pt x="109" y="8"/>
                      <a:pt x="109" y="8"/>
                      <a:pt x="109" y="8"/>
                    </a:cubicBezTo>
                    <a:cubicBezTo>
                      <a:pt x="108" y="11"/>
                      <a:pt x="108" y="11"/>
                      <a:pt x="108" y="11"/>
                    </a:cubicBezTo>
                    <a:cubicBezTo>
                      <a:pt x="108" y="11"/>
                      <a:pt x="108" y="12"/>
                      <a:pt x="108" y="12"/>
                    </a:cubicBezTo>
                    <a:cubicBezTo>
                      <a:pt x="108" y="12"/>
                      <a:pt x="108" y="12"/>
                      <a:pt x="108" y="13"/>
                    </a:cubicBezTo>
                    <a:cubicBezTo>
                      <a:pt x="108" y="12"/>
                      <a:pt x="109" y="12"/>
                      <a:pt x="110" y="13"/>
                    </a:cubicBezTo>
                    <a:cubicBezTo>
                      <a:pt x="111" y="11"/>
                      <a:pt x="114" y="10"/>
                      <a:pt x="116" y="9"/>
                    </a:cubicBezTo>
                    <a:cubicBezTo>
                      <a:pt x="117" y="8"/>
                      <a:pt x="118" y="8"/>
                      <a:pt x="119" y="7"/>
                    </a:cubicBezTo>
                    <a:cubicBezTo>
                      <a:pt x="121" y="6"/>
                      <a:pt x="121" y="6"/>
                      <a:pt x="121" y="6"/>
                    </a:cubicBezTo>
                    <a:cubicBezTo>
                      <a:pt x="120" y="8"/>
                      <a:pt x="120" y="8"/>
                      <a:pt x="120" y="8"/>
                    </a:cubicBezTo>
                    <a:cubicBezTo>
                      <a:pt x="120" y="9"/>
                      <a:pt x="120" y="9"/>
                      <a:pt x="120" y="9"/>
                    </a:cubicBezTo>
                    <a:cubicBezTo>
                      <a:pt x="120" y="10"/>
                      <a:pt x="119" y="11"/>
                      <a:pt x="120" y="11"/>
                    </a:cubicBezTo>
                    <a:cubicBezTo>
                      <a:pt x="120" y="11"/>
                      <a:pt x="121" y="12"/>
                      <a:pt x="121" y="12"/>
                    </a:cubicBezTo>
                    <a:cubicBezTo>
                      <a:pt x="123" y="13"/>
                      <a:pt x="124" y="14"/>
                      <a:pt x="125" y="16"/>
                    </a:cubicBezTo>
                    <a:cubicBezTo>
                      <a:pt x="128" y="20"/>
                      <a:pt x="130" y="25"/>
                      <a:pt x="133" y="30"/>
                    </a:cubicBezTo>
                    <a:cubicBezTo>
                      <a:pt x="133" y="29"/>
                      <a:pt x="134" y="28"/>
                      <a:pt x="135" y="27"/>
                    </a:cubicBezTo>
                    <a:cubicBezTo>
                      <a:pt x="135" y="27"/>
                      <a:pt x="135" y="27"/>
                      <a:pt x="135" y="27"/>
                    </a:cubicBezTo>
                    <a:cubicBezTo>
                      <a:pt x="137" y="27"/>
                      <a:pt x="138" y="29"/>
                      <a:pt x="138" y="30"/>
                    </a:cubicBezTo>
                    <a:cubicBezTo>
                      <a:pt x="138" y="30"/>
                      <a:pt x="138" y="31"/>
                      <a:pt x="138" y="31"/>
                    </a:cubicBezTo>
                    <a:cubicBezTo>
                      <a:pt x="140" y="32"/>
                      <a:pt x="141" y="31"/>
                      <a:pt x="142" y="30"/>
                    </a:cubicBezTo>
                    <a:cubicBezTo>
                      <a:pt x="144" y="30"/>
                      <a:pt x="145" y="29"/>
                      <a:pt x="146" y="30"/>
                    </a:cubicBezTo>
                    <a:cubicBezTo>
                      <a:pt x="149" y="30"/>
                      <a:pt x="149" y="32"/>
                      <a:pt x="149" y="33"/>
                    </a:cubicBezTo>
                    <a:cubicBezTo>
                      <a:pt x="150" y="33"/>
                      <a:pt x="150" y="34"/>
                      <a:pt x="150" y="34"/>
                    </a:cubicBezTo>
                    <a:cubicBezTo>
                      <a:pt x="150" y="35"/>
                      <a:pt x="151" y="35"/>
                      <a:pt x="151" y="35"/>
                    </a:cubicBezTo>
                    <a:cubicBezTo>
                      <a:pt x="151" y="35"/>
                      <a:pt x="152" y="36"/>
                      <a:pt x="152" y="36"/>
                    </a:cubicBezTo>
                    <a:cubicBezTo>
                      <a:pt x="153" y="37"/>
                      <a:pt x="155" y="38"/>
                      <a:pt x="156" y="38"/>
                    </a:cubicBezTo>
                    <a:cubicBezTo>
                      <a:pt x="157" y="38"/>
                      <a:pt x="157" y="37"/>
                      <a:pt x="158" y="37"/>
                    </a:cubicBezTo>
                    <a:cubicBezTo>
                      <a:pt x="159" y="37"/>
                      <a:pt x="160" y="39"/>
                      <a:pt x="161" y="40"/>
                    </a:cubicBezTo>
                    <a:cubicBezTo>
                      <a:pt x="161" y="40"/>
                      <a:pt x="161" y="40"/>
                      <a:pt x="161" y="40"/>
                    </a:cubicBezTo>
                    <a:cubicBezTo>
                      <a:pt x="162" y="41"/>
                      <a:pt x="161" y="43"/>
                      <a:pt x="159" y="45"/>
                    </a:cubicBezTo>
                    <a:cubicBezTo>
                      <a:pt x="159" y="45"/>
                      <a:pt x="159" y="46"/>
                      <a:pt x="159" y="46"/>
                    </a:cubicBezTo>
                    <a:cubicBezTo>
                      <a:pt x="158" y="47"/>
                      <a:pt x="157" y="48"/>
                      <a:pt x="156" y="48"/>
                    </a:cubicBezTo>
                    <a:cubicBezTo>
                      <a:pt x="156" y="48"/>
                      <a:pt x="155" y="48"/>
                      <a:pt x="155" y="49"/>
                    </a:cubicBezTo>
                    <a:cubicBezTo>
                      <a:pt x="155" y="50"/>
                      <a:pt x="155" y="50"/>
                      <a:pt x="155" y="51"/>
                    </a:cubicBezTo>
                    <a:cubicBezTo>
                      <a:pt x="155" y="52"/>
                      <a:pt x="155" y="54"/>
                      <a:pt x="153" y="55"/>
                    </a:cubicBezTo>
                    <a:cubicBezTo>
                      <a:pt x="152" y="56"/>
                      <a:pt x="151" y="56"/>
                      <a:pt x="150" y="55"/>
                    </a:cubicBezTo>
                    <a:cubicBezTo>
                      <a:pt x="149" y="55"/>
                      <a:pt x="149" y="55"/>
                      <a:pt x="148" y="55"/>
                    </a:cubicBezTo>
                    <a:cubicBezTo>
                      <a:pt x="147" y="55"/>
                      <a:pt x="147" y="55"/>
                      <a:pt x="146" y="54"/>
                    </a:cubicBezTo>
                    <a:cubicBezTo>
                      <a:pt x="146" y="54"/>
                      <a:pt x="145" y="54"/>
                      <a:pt x="145" y="54"/>
                    </a:cubicBezTo>
                    <a:cubicBezTo>
                      <a:pt x="145" y="54"/>
                      <a:pt x="144" y="54"/>
                      <a:pt x="144" y="56"/>
                    </a:cubicBezTo>
                    <a:cubicBezTo>
                      <a:pt x="143" y="56"/>
                      <a:pt x="143" y="57"/>
                      <a:pt x="143" y="57"/>
                    </a:cubicBezTo>
                    <a:cubicBezTo>
                      <a:pt x="142" y="58"/>
                      <a:pt x="142" y="60"/>
                      <a:pt x="142" y="61"/>
                    </a:cubicBezTo>
                    <a:cubicBezTo>
                      <a:pt x="142" y="61"/>
                      <a:pt x="142" y="61"/>
                      <a:pt x="142" y="61"/>
                    </a:cubicBezTo>
                    <a:cubicBezTo>
                      <a:pt x="142" y="65"/>
                      <a:pt x="142" y="65"/>
                      <a:pt x="139" y="66"/>
                    </a:cubicBezTo>
                    <a:cubicBezTo>
                      <a:pt x="133" y="67"/>
                      <a:pt x="133" y="67"/>
                      <a:pt x="133" y="67"/>
                    </a:cubicBezTo>
                    <a:cubicBezTo>
                      <a:pt x="136" y="71"/>
                      <a:pt x="135" y="76"/>
                      <a:pt x="134" y="80"/>
                    </a:cubicBezTo>
                    <a:cubicBezTo>
                      <a:pt x="134" y="80"/>
                      <a:pt x="134" y="80"/>
                      <a:pt x="134" y="80"/>
                    </a:cubicBezTo>
                    <a:cubicBezTo>
                      <a:pt x="133" y="80"/>
                      <a:pt x="133" y="80"/>
                      <a:pt x="133" y="80"/>
                    </a:cubicBezTo>
                    <a:cubicBezTo>
                      <a:pt x="131" y="80"/>
                      <a:pt x="130" y="80"/>
                      <a:pt x="129" y="79"/>
                    </a:cubicBezTo>
                    <a:cubicBezTo>
                      <a:pt x="128" y="78"/>
                      <a:pt x="127" y="78"/>
                      <a:pt x="126" y="78"/>
                    </a:cubicBezTo>
                    <a:cubicBezTo>
                      <a:pt x="124" y="77"/>
                      <a:pt x="122" y="77"/>
                      <a:pt x="120" y="77"/>
                    </a:cubicBezTo>
                    <a:cubicBezTo>
                      <a:pt x="119" y="77"/>
                      <a:pt x="119" y="77"/>
                      <a:pt x="119" y="77"/>
                    </a:cubicBezTo>
                    <a:cubicBezTo>
                      <a:pt x="117" y="77"/>
                      <a:pt x="116" y="77"/>
                      <a:pt x="115" y="77"/>
                    </a:cubicBezTo>
                    <a:cubicBezTo>
                      <a:pt x="113" y="77"/>
                      <a:pt x="112" y="76"/>
                      <a:pt x="110" y="76"/>
                    </a:cubicBezTo>
                    <a:cubicBezTo>
                      <a:pt x="108" y="76"/>
                      <a:pt x="107" y="77"/>
                      <a:pt x="107" y="79"/>
                    </a:cubicBezTo>
                    <a:cubicBezTo>
                      <a:pt x="107" y="80"/>
                      <a:pt x="107" y="80"/>
                      <a:pt x="107" y="80"/>
                    </a:cubicBezTo>
                    <a:cubicBezTo>
                      <a:pt x="106" y="80"/>
                      <a:pt x="106" y="80"/>
                      <a:pt x="106" y="80"/>
                    </a:cubicBezTo>
                    <a:cubicBezTo>
                      <a:pt x="105" y="80"/>
                      <a:pt x="105" y="79"/>
                      <a:pt x="104" y="79"/>
                    </a:cubicBezTo>
                    <a:cubicBezTo>
                      <a:pt x="103" y="79"/>
                      <a:pt x="102" y="78"/>
                      <a:pt x="101" y="78"/>
                    </a:cubicBezTo>
                    <a:cubicBezTo>
                      <a:pt x="100" y="78"/>
                      <a:pt x="100" y="78"/>
                      <a:pt x="99" y="78"/>
                    </a:cubicBezTo>
                    <a:cubicBezTo>
                      <a:pt x="99" y="78"/>
                      <a:pt x="99" y="78"/>
                      <a:pt x="98" y="78"/>
                    </a:cubicBezTo>
                    <a:cubicBezTo>
                      <a:pt x="98" y="79"/>
                      <a:pt x="98" y="79"/>
                      <a:pt x="98" y="79"/>
                    </a:cubicBezTo>
                    <a:cubicBezTo>
                      <a:pt x="97" y="80"/>
                      <a:pt x="96" y="80"/>
                      <a:pt x="96" y="81"/>
                    </a:cubicBezTo>
                    <a:cubicBezTo>
                      <a:pt x="96" y="81"/>
                      <a:pt x="95" y="81"/>
                      <a:pt x="95" y="82"/>
                    </a:cubicBezTo>
                    <a:cubicBezTo>
                      <a:pt x="94" y="82"/>
                      <a:pt x="94" y="83"/>
                      <a:pt x="93" y="83"/>
                    </a:cubicBezTo>
                    <a:cubicBezTo>
                      <a:pt x="92" y="84"/>
                      <a:pt x="92" y="84"/>
                      <a:pt x="91" y="85"/>
                    </a:cubicBezTo>
                    <a:cubicBezTo>
                      <a:pt x="91" y="85"/>
                      <a:pt x="91" y="85"/>
                      <a:pt x="91" y="85"/>
                    </a:cubicBezTo>
                    <a:cubicBezTo>
                      <a:pt x="89" y="86"/>
                      <a:pt x="89" y="87"/>
                      <a:pt x="88" y="87"/>
                    </a:cubicBezTo>
                    <a:close/>
                    <a:moveTo>
                      <a:pt x="85" y="84"/>
                    </a:moveTo>
                    <a:cubicBezTo>
                      <a:pt x="85" y="84"/>
                      <a:pt x="85" y="84"/>
                      <a:pt x="86" y="84"/>
                    </a:cubicBezTo>
                    <a:cubicBezTo>
                      <a:pt x="86" y="85"/>
                      <a:pt x="87" y="85"/>
                      <a:pt x="88" y="85"/>
                    </a:cubicBezTo>
                    <a:cubicBezTo>
                      <a:pt x="88" y="85"/>
                      <a:pt x="88" y="85"/>
                      <a:pt x="89" y="84"/>
                    </a:cubicBezTo>
                    <a:cubicBezTo>
                      <a:pt x="90" y="83"/>
                      <a:pt x="90" y="83"/>
                      <a:pt x="90" y="83"/>
                    </a:cubicBezTo>
                    <a:cubicBezTo>
                      <a:pt x="90" y="83"/>
                      <a:pt x="91" y="82"/>
                      <a:pt x="92" y="81"/>
                    </a:cubicBezTo>
                    <a:cubicBezTo>
                      <a:pt x="93" y="81"/>
                      <a:pt x="93" y="81"/>
                      <a:pt x="94" y="80"/>
                    </a:cubicBezTo>
                    <a:cubicBezTo>
                      <a:pt x="94" y="80"/>
                      <a:pt x="94" y="80"/>
                      <a:pt x="94" y="79"/>
                    </a:cubicBezTo>
                    <a:cubicBezTo>
                      <a:pt x="95" y="79"/>
                      <a:pt x="96" y="78"/>
                      <a:pt x="96" y="78"/>
                    </a:cubicBezTo>
                    <a:cubicBezTo>
                      <a:pt x="97" y="77"/>
                      <a:pt x="97" y="77"/>
                      <a:pt x="97" y="77"/>
                    </a:cubicBezTo>
                    <a:cubicBezTo>
                      <a:pt x="98" y="76"/>
                      <a:pt x="98" y="76"/>
                      <a:pt x="99" y="76"/>
                    </a:cubicBezTo>
                    <a:cubicBezTo>
                      <a:pt x="100" y="76"/>
                      <a:pt x="100" y="76"/>
                      <a:pt x="101" y="76"/>
                    </a:cubicBezTo>
                    <a:cubicBezTo>
                      <a:pt x="102" y="76"/>
                      <a:pt x="104" y="77"/>
                      <a:pt x="105" y="77"/>
                    </a:cubicBezTo>
                    <a:cubicBezTo>
                      <a:pt x="105" y="77"/>
                      <a:pt x="105" y="77"/>
                      <a:pt x="105" y="77"/>
                    </a:cubicBezTo>
                    <a:cubicBezTo>
                      <a:pt x="106" y="76"/>
                      <a:pt x="107" y="74"/>
                      <a:pt x="110" y="74"/>
                    </a:cubicBezTo>
                    <a:cubicBezTo>
                      <a:pt x="112" y="74"/>
                      <a:pt x="113" y="75"/>
                      <a:pt x="115" y="75"/>
                    </a:cubicBezTo>
                    <a:cubicBezTo>
                      <a:pt x="116" y="75"/>
                      <a:pt x="118" y="75"/>
                      <a:pt x="119" y="75"/>
                    </a:cubicBezTo>
                    <a:cubicBezTo>
                      <a:pt x="120" y="75"/>
                      <a:pt x="120" y="75"/>
                      <a:pt x="120" y="75"/>
                    </a:cubicBezTo>
                    <a:cubicBezTo>
                      <a:pt x="122" y="75"/>
                      <a:pt x="124" y="75"/>
                      <a:pt x="126" y="76"/>
                    </a:cubicBezTo>
                    <a:cubicBezTo>
                      <a:pt x="127" y="76"/>
                      <a:pt x="129" y="77"/>
                      <a:pt x="130" y="77"/>
                    </a:cubicBezTo>
                    <a:cubicBezTo>
                      <a:pt x="131" y="78"/>
                      <a:pt x="132" y="78"/>
                      <a:pt x="132" y="78"/>
                    </a:cubicBezTo>
                    <a:cubicBezTo>
                      <a:pt x="133" y="75"/>
                      <a:pt x="134" y="70"/>
                      <a:pt x="131" y="67"/>
                    </a:cubicBezTo>
                    <a:cubicBezTo>
                      <a:pt x="130" y="66"/>
                      <a:pt x="130" y="66"/>
                      <a:pt x="130" y="66"/>
                    </a:cubicBezTo>
                    <a:cubicBezTo>
                      <a:pt x="138" y="64"/>
                      <a:pt x="138" y="64"/>
                      <a:pt x="138" y="64"/>
                    </a:cubicBezTo>
                    <a:cubicBezTo>
                      <a:pt x="139" y="64"/>
                      <a:pt x="140" y="63"/>
                      <a:pt x="140" y="63"/>
                    </a:cubicBezTo>
                    <a:cubicBezTo>
                      <a:pt x="140" y="63"/>
                      <a:pt x="140" y="62"/>
                      <a:pt x="140" y="61"/>
                    </a:cubicBezTo>
                    <a:cubicBezTo>
                      <a:pt x="140" y="61"/>
                      <a:pt x="140" y="61"/>
                      <a:pt x="140" y="61"/>
                    </a:cubicBezTo>
                    <a:cubicBezTo>
                      <a:pt x="140" y="59"/>
                      <a:pt x="141" y="58"/>
                      <a:pt x="141" y="56"/>
                    </a:cubicBezTo>
                    <a:cubicBezTo>
                      <a:pt x="141" y="56"/>
                      <a:pt x="142" y="55"/>
                      <a:pt x="142" y="55"/>
                    </a:cubicBezTo>
                    <a:cubicBezTo>
                      <a:pt x="142" y="53"/>
                      <a:pt x="143" y="52"/>
                      <a:pt x="145" y="52"/>
                    </a:cubicBezTo>
                    <a:cubicBezTo>
                      <a:pt x="145" y="52"/>
                      <a:pt x="146" y="52"/>
                      <a:pt x="147" y="52"/>
                    </a:cubicBezTo>
                    <a:cubicBezTo>
                      <a:pt x="147" y="53"/>
                      <a:pt x="148" y="53"/>
                      <a:pt x="148" y="53"/>
                    </a:cubicBezTo>
                    <a:cubicBezTo>
                      <a:pt x="149" y="53"/>
                      <a:pt x="150" y="53"/>
                      <a:pt x="151" y="53"/>
                    </a:cubicBezTo>
                    <a:cubicBezTo>
                      <a:pt x="151" y="54"/>
                      <a:pt x="151" y="54"/>
                      <a:pt x="151" y="54"/>
                    </a:cubicBezTo>
                    <a:cubicBezTo>
                      <a:pt x="152" y="54"/>
                      <a:pt x="152" y="54"/>
                      <a:pt x="153" y="53"/>
                    </a:cubicBezTo>
                    <a:cubicBezTo>
                      <a:pt x="153" y="53"/>
                      <a:pt x="153" y="52"/>
                      <a:pt x="153" y="51"/>
                    </a:cubicBezTo>
                    <a:cubicBezTo>
                      <a:pt x="153" y="50"/>
                      <a:pt x="153" y="50"/>
                      <a:pt x="153" y="49"/>
                    </a:cubicBezTo>
                    <a:cubicBezTo>
                      <a:pt x="154" y="46"/>
                      <a:pt x="155" y="46"/>
                      <a:pt x="156" y="46"/>
                    </a:cubicBezTo>
                    <a:cubicBezTo>
                      <a:pt x="156" y="46"/>
                      <a:pt x="157" y="46"/>
                      <a:pt x="157" y="45"/>
                    </a:cubicBezTo>
                    <a:cubicBezTo>
                      <a:pt x="157" y="45"/>
                      <a:pt x="157" y="44"/>
                      <a:pt x="158" y="44"/>
                    </a:cubicBezTo>
                    <a:cubicBezTo>
                      <a:pt x="158" y="43"/>
                      <a:pt x="159" y="42"/>
                      <a:pt x="159" y="41"/>
                    </a:cubicBezTo>
                    <a:cubicBezTo>
                      <a:pt x="159" y="41"/>
                      <a:pt x="159" y="41"/>
                      <a:pt x="159" y="41"/>
                    </a:cubicBezTo>
                    <a:cubicBezTo>
                      <a:pt x="159" y="40"/>
                      <a:pt x="158" y="40"/>
                      <a:pt x="158" y="39"/>
                    </a:cubicBezTo>
                    <a:cubicBezTo>
                      <a:pt x="158" y="39"/>
                      <a:pt x="158" y="39"/>
                      <a:pt x="158" y="39"/>
                    </a:cubicBezTo>
                    <a:cubicBezTo>
                      <a:pt x="157" y="40"/>
                      <a:pt x="157" y="40"/>
                      <a:pt x="156" y="40"/>
                    </a:cubicBezTo>
                    <a:cubicBezTo>
                      <a:pt x="154" y="40"/>
                      <a:pt x="152" y="39"/>
                      <a:pt x="151" y="38"/>
                    </a:cubicBezTo>
                    <a:cubicBezTo>
                      <a:pt x="151" y="37"/>
                      <a:pt x="150" y="37"/>
                      <a:pt x="150" y="37"/>
                    </a:cubicBezTo>
                    <a:cubicBezTo>
                      <a:pt x="149" y="36"/>
                      <a:pt x="149" y="36"/>
                      <a:pt x="148" y="35"/>
                    </a:cubicBezTo>
                    <a:cubicBezTo>
                      <a:pt x="148" y="35"/>
                      <a:pt x="148" y="34"/>
                      <a:pt x="147" y="33"/>
                    </a:cubicBezTo>
                    <a:cubicBezTo>
                      <a:pt x="147" y="32"/>
                      <a:pt x="147" y="32"/>
                      <a:pt x="146" y="31"/>
                    </a:cubicBezTo>
                    <a:cubicBezTo>
                      <a:pt x="145" y="31"/>
                      <a:pt x="144" y="32"/>
                      <a:pt x="143" y="32"/>
                    </a:cubicBezTo>
                    <a:cubicBezTo>
                      <a:pt x="142" y="33"/>
                      <a:pt x="141" y="33"/>
                      <a:pt x="140" y="33"/>
                    </a:cubicBezTo>
                    <a:cubicBezTo>
                      <a:pt x="139" y="33"/>
                      <a:pt x="138" y="33"/>
                      <a:pt x="137" y="33"/>
                    </a:cubicBezTo>
                    <a:cubicBezTo>
                      <a:pt x="136" y="32"/>
                      <a:pt x="136" y="31"/>
                      <a:pt x="136" y="31"/>
                    </a:cubicBezTo>
                    <a:cubicBezTo>
                      <a:pt x="136" y="29"/>
                      <a:pt x="136" y="29"/>
                      <a:pt x="135" y="29"/>
                    </a:cubicBezTo>
                    <a:cubicBezTo>
                      <a:pt x="135" y="30"/>
                      <a:pt x="135" y="30"/>
                      <a:pt x="134" y="31"/>
                    </a:cubicBezTo>
                    <a:cubicBezTo>
                      <a:pt x="134" y="31"/>
                      <a:pt x="134" y="32"/>
                      <a:pt x="133" y="32"/>
                    </a:cubicBezTo>
                    <a:cubicBezTo>
                      <a:pt x="132" y="33"/>
                      <a:pt x="132" y="33"/>
                      <a:pt x="132" y="33"/>
                    </a:cubicBezTo>
                    <a:cubicBezTo>
                      <a:pt x="132" y="32"/>
                      <a:pt x="132" y="32"/>
                      <a:pt x="132" y="32"/>
                    </a:cubicBezTo>
                    <a:cubicBezTo>
                      <a:pt x="129" y="27"/>
                      <a:pt x="126" y="22"/>
                      <a:pt x="123" y="17"/>
                    </a:cubicBezTo>
                    <a:cubicBezTo>
                      <a:pt x="123" y="16"/>
                      <a:pt x="122" y="15"/>
                      <a:pt x="120" y="14"/>
                    </a:cubicBezTo>
                    <a:cubicBezTo>
                      <a:pt x="120" y="13"/>
                      <a:pt x="119" y="13"/>
                      <a:pt x="119" y="12"/>
                    </a:cubicBezTo>
                    <a:cubicBezTo>
                      <a:pt x="118" y="12"/>
                      <a:pt x="118" y="11"/>
                      <a:pt x="118" y="10"/>
                    </a:cubicBezTo>
                    <a:cubicBezTo>
                      <a:pt x="118" y="10"/>
                      <a:pt x="117" y="10"/>
                      <a:pt x="117" y="10"/>
                    </a:cubicBezTo>
                    <a:cubicBezTo>
                      <a:pt x="115" y="11"/>
                      <a:pt x="112" y="13"/>
                      <a:pt x="112" y="14"/>
                    </a:cubicBezTo>
                    <a:cubicBezTo>
                      <a:pt x="111" y="16"/>
                      <a:pt x="111" y="16"/>
                      <a:pt x="111" y="16"/>
                    </a:cubicBezTo>
                    <a:cubicBezTo>
                      <a:pt x="110" y="15"/>
                      <a:pt x="110" y="15"/>
                      <a:pt x="110" y="15"/>
                    </a:cubicBezTo>
                    <a:cubicBezTo>
                      <a:pt x="109" y="14"/>
                      <a:pt x="108" y="14"/>
                      <a:pt x="107" y="15"/>
                    </a:cubicBezTo>
                    <a:cubicBezTo>
                      <a:pt x="106" y="16"/>
                      <a:pt x="106" y="16"/>
                      <a:pt x="106" y="16"/>
                    </a:cubicBezTo>
                    <a:cubicBezTo>
                      <a:pt x="105" y="15"/>
                      <a:pt x="105" y="15"/>
                      <a:pt x="105" y="15"/>
                    </a:cubicBezTo>
                    <a:cubicBezTo>
                      <a:pt x="105" y="13"/>
                      <a:pt x="105" y="13"/>
                      <a:pt x="106" y="12"/>
                    </a:cubicBezTo>
                    <a:cubicBezTo>
                      <a:pt x="105" y="12"/>
                      <a:pt x="105" y="12"/>
                      <a:pt x="105" y="12"/>
                    </a:cubicBezTo>
                    <a:cubicBezTo>
                      <a:pt x="105" y="12"/>
                      <a:pt x="105" y="12"/>
                      <a:pt x="105" y="12"/>
                    </a:cubicBezTo>
                    <a:cubicBezTo>
                      <a:pt x="101" y="12"/>
                      <a:pt x="101" y="12"/>
                      <a:pt x="101" y="12"/>
                    </a:cubicBezTo>
                    <a:cubicBezTo>
                      <a:pt x="101" y="11"/>
                      <a:pt x="101" y="11"/>
                      <a:pt x="101" y="11"/>
                    </a:cubicBezTo>
                    <a:cubicBezTo>
                      <a:pt x="101" y="11"/>
                      <a:pt x="101" y="10"/>
                      <a:pt x="101" y="10"/>
                    </a:cubicBezTo>
                    <a:cubicBezTo>
                      <a:pt x="100" y="11"/>
                      <a:pt x="98" y="11"/>
                      <a:pt x="97" y="10"/>
                    </a:cubicBezTo>
                    <a:cubicBezTo>
                      <a:pt x="97" y="10"/>
                      <a:pt x="97" y="10"/>
                      <a:pt x="97" y="10"/>
                    </a:cubicBezTo>
                    <a:cubicBezTo>
                      <a:pt x="97" y="10"/>
                      <a:pt x="96" y="10"/>
                      <a:pt x="96" y="10"/>
                    </a:cubicBezTo>
                    <a:cubicBezTo>
                      <a:pt x="97" y="9"/>
                      <a:pt x="97" y="9"/>
                      <a:pt x="97" y="9"/>
                    </a:cubicBezTo>
                    <a:cubicBezTo>
                      <a:pt x="97" y="8"/>
                      <a:pt x="97" y="8"/>
                      <a:pt x="97" y="8"/>
                    </a:cubicBezTo>
                    <a:cubicBezTo>
                      <a:pt x="97" y="8"/>
                      <a:pt x="96" y="8"/>
                      <a:pt x="96" y="9"/>
                    </a:cubicBezTo>
                    <a:cubicBezTo>
                      <a:pt x="96" y="9"/>
                      <a:pt x="96" y="8"/>
                      <a:pt x="96" y="4"/>
                    </a:cubicBezTo>
                    <a:cubicBezTo>
                      <a:pt x="96" y="3"/>
                      <a:pt x="96" y="3"/>
                      <a:pt x="96" y="3"/>
                    </a:cubicBezTo>
                    <a:cubicBezTo>
                      <a:pt x="96" y="3"/>
                      <a:pt x="96" y="3"/>
                      <a:pt x="95" y="3"/>
                    </a:cubicBezTo>
                    <a:cubicBezTo>
                      <a:pt x="95" y="3"/>
                      <a:pt x="95" y="3"/>
                      <a:pt x="94" y="3"/>
                    </a:cubicBezTo>
                    <a:cubicBezTo>
                      <a:pt x="94" y="3"/>
                      <a:pt x="93" y="4"/>
                      <a:pt x="92" y="3"/>
                    </a:cubicBezTo>
                    <a:cubicBezTo>
                      <a:pt x="91" y="2"/>
                      <a:pt x="90" y="2"/>
                      <a:pt x="89" y="3"/>
                    </a:cubicBezTo>
                    <a:cubicBezTo>
                      <a:pt x="88" y="3"/>
                      <a:pt x="88" y="3"/>
                      <a:pt x="87" y="4"/>
                    </a:cubicBezTo>
                    <a:cubicBezTo>
                      <a:pt x="87" y="4"/>
                      <a:pt x="87" y="5"/>
                      <a:pt x="86" y="5"/>
                    </a:cubicBezTo>
                    <a:cubicBezTo>
                      <a:pt x="81" y="7"/>
                      <a:pt x="81" y="7"/>
                      <a:pt x="81" y="7"/>
                    </a:cubicBezTo>
                    <a:cubicBezTo>
                      <a:pt x="81" y="7"/>
                      <a:pt x="80" y="7"/>
                      <a:pt x="80" y="7"/>
                    </a:cubicBezTo>
                    <a:cubicBezTo>
                      <a:pt x="79" y="7"/>
                      <a:pt x="75" y="7"/>
                      <a:pt x="75" y="8"/>
                    </a:cubicBezTo>
                    <a:cubicBezTo>
                      <a:pt x="74" y="9"/>
                      <a:pt x="70" y="11"/>
                      <a:pt x="70" y="11"/>
                    </a:cubicBezTo>
                    <a:cubicBezTo>
                      <a:pt x="69" y="11"/>
                      <a:pt x="68" y="11"/>
                      <a:pt x="68" y="11"/>
                    </a:cubicBezTo>
                    <a:cubicBezTo>
                      <a:pt x="68" y="11"/>
                      <a:pt x="68" y="11"/>
                      <a:pt x="67" y="11"/>
                    </a:cubicBezTo>
                    <a:cubicBezTo>
                      <a:pt x="67" y="11"/>
                      <a:pt x="66" y="12"/>
                      <a:pt x="66" y="12"/>
                    </a:cubicBezTo>
                    <a:cubicBezTo>
                      <a:pt x="65" y="12"/>
                      <a:pt x="65" y="12"/>
                      <a:pt x="64" y="12"/>
                    </a:cubicBezTo>
                    <a:cubicBezTo>
                      <a:pt x="64" y="13"/>
                      <a:pt x="64" y="13"/>
                      <a:pt x="64" y="13"/>
                    </a:cubicBezTo>
                    <a:cubicBezTo>
                      <a:pt x="63" y="12"/>
                      <a:pt x="63" y="12"/>
                      <a:pt x="63" y="12"/>
                    </a:cubicBezTo>
                    <a:cubicBezTo>
                      <a:pt x="63" y="12"/>
                      <a:pt x="62" y="12"/>
                      <a:pt x="61" y="12"/>
                    </a:cubicBezTo>
                    <a:cubicBezTo>
                      <a:pt x="60" y="12"/>
                      <a:pt x="59" y="12"/>
                      <a:pt x="59" y="12"/>
                    </a:cubicBezTo>
                    <a:cubicBezTo>
                      <a:pt x="59" y="12"/>
                      <a:pt x="59" y="12"/>
                      <a:pt x="59" y="13"/>
                    </a:cubicBezTo>
                    <a:cubicBezTo>
                      <a:pt x="59" y="13"/>
                      <a:pt x="59" y="13"/>
                      <a:pt x="59" y="13"/>
                    </a:cubicBezTo>
                    <a:cubicBezTo>
                      <a:pt x="59" y="13"/>
                      <a:pt x="60" y="13"/>
                      <a:pt x="60" y="13"/>
                    </a:cubicBezTo>
                    <a:cubicBezTo>
                      <a:pt x="63" y="13"/>
                      <a:pt x="63" y="13"/>
                      <a:pt x="63" y="13"/>
                    </a:cubicBezTo>
                    <a:cubicBezTo>
                      <a:pt x="60" y="15"/>
                      <a:pt x="60" y="15"/>
                      <a:pt x="60" y="15"/>
                    </a:cubicBezTo>
                    <a:cubicBezTo>
                      <a:pt x="60" y="15"/>
                      <a:pt x="60" y="15"/>
                      <a:pt x="60" y="15"/>
                    </a:cubicBezTo>
                    <a:cubicBezTo>
                      <a:pt x="60" y="15"/>
                      <a:pt x="60" y="15"/>
                      <a:pt x="60" y="15"/>
                    </a:cubicBezTo>
                    <a:cubicBezTo>
                      <a:pt x="61" y="15"/>
                      <a:pt x="62" y="15"/>
                      <a:pt x="63" y="16"/>
                    </a:cubicBezTo>
                    <a:cubicBezTo>
                      <a:pt x="64" y="17"/>
                      <a:pt x="64" y="17"/>
                      <a:pt x="64" y="17"/>
                    </a:cubicBezTo>
                    <a:cubicBezTo>
                      <a:pt x="63" y="18"/>
                      <a:pt x="63" y="18"/>
                      <a:pt x="63" y="18"/>
                    </a:cubicBezTo>
                    <a:cubicBezTo>
                      <a:pt x="62" y="18"/>
                      <a:pt x="61" y="19"/>
                      <a:pt x="60" y="19"/>
                    </a:cubicBezTo>
                    <a:cubicBezTo>
                      <a:pt x="59" y="19"/>
                      <a:pt x="58" y="19"/>
                      <a:pt x="58" y="19"/>
                    </a:cubicBezTo>
                    <a:cubicBezTo>
                      <a:pt x="58" y="20"/>
                      <a:pt x="59" y="21"/>
                      <a:pt x="58" y="23"/>
                    </a:cubicBezTo>
                    <a:cubicBezTo>
                      <a:pt x="58" y="23"/>
                      <a:pt x="57" y="24"/>
                      <a:pt x="56" y="24"/>
                    </a:cubicBezTo>
                    <a:cubicBezTo>
                      <a:pt x="56" y="24"/>
                      <a:pt x="56" y="24"/>
                      <a:pt x="55" y="25"/>
                    </a:cubicBezTo>
                    <a:cubicBezTo>
                      <a:pt x="57" y="26"/>
                      <a:pt x="59" y="27"/>
                      <a:pt x="60" y="27"/>
                    </a:cubicBezTo>
                    <a:cubicBezTo>
                      <a:pt x="61" y="27"/>
                      <a:pt x="61" y="27"/>
                      <a:pt x="61" y="27"/>
                    </a:cubicBezTo>
                    <a:cubicBezTo>
                      <a:pt x="61" y="28"/>
                      <a:pt x="61" y="28"/>
                      <a:pt x="61" y="28"/>
                    </a:cubicBezTo>
                    <a:cubicBezTo>
                      <a:pt x="61" y="30"/>
                      <a:pt x="59" y="33"/>
                      <a:pt x="57" y="33"/>
                    </a:cubicBezTo>
                    <a:cubicBezTo>
                      <a:pt x="56" y="33"/>
                      <a:pt x="56" y="33"/>
                      <a:pt x="55" y="33"/>
                    </a:cubicBezTo>
                    <a:cubicBezTo>
                      <a:pt x="54" y="32"/>
                      <a:pt x="54" y="33"/>
                      <a:pt x="54" y="33"/>
                    </a:cubicBezTo>
                    <a:cubicBezTo>
                      <a:pt x="53" y="34"/>
                      <a:pt x="53" y="34"/>
                      <a:pt x="52" y="34"/>
                    </a:cubicBezTo>
                    <a:cubicBezTo>
                      <a:pt x="52" y="34"/>
                      <a:pt x="51" y="34"/>
                      <a:pt x="51" y="33"/>
                    </a:cubicBezTo>
                    <a:cubicBezTo>
                      <a:pt x="49" y="34"/>
                      <a:pt x="48" y="32"/>
                      <a:pt x="48" y="32"/>
                    </a:cubicBezTo>
                    <a:cubicBezTo>
                      <a:pt x="47" y="31"/>
                      <a:pt x="47" y="31"/>
                      <a:pt x="46" y="30"/>
                    </a:cubicBezTo>
                    <a:cubicBezTo>
                      <a:pt x="46" y="30"/>
                      <a:pt x="46" y="31"/>
                      <a:pt x="46" y="31"/>
                    </a:cubicBezTo>
                    <a:cubicBezTo>
                      <a:pt x="45" y="31"/>
                      <a:pt x="45" y="32"/>
                      <a:pt x="44" y="32"/>
                    </a:cubicBezTo>
                    <a:cubicBezTo>
                      <a:pt x="43" y="32"/>
                      <a:pt x="43" y="32"/>
                      <a:pt x="43" y="31"/>
                    </a:cubicBezTo>
                    <a:cubicBezTo>
                      <a:pt x="42" y="31"/>
                      <a:pt x="42" y="31"/>
                      <a:pt x="42" y="31"/>
                    </a:cubicBezTo>
                    <a:cubicBezTo>
                      <a:pt x="41" y="32"/>
                      <a:pt x="37" y="33"/>
                      <a:pt x="36" y="33"/>
                    </a:cubicBezTo>
                    <a:cubicBezTo>
                      <a:pt x="35" y="33"/>
                      <a:pt x="35" y="33"/>
                      <a:pt x="35" y="33"/>
                    </a:cubicBezTo>
                    <a:cubicBezTo>
                      <a:pt x="34" y="33"/>
                      <a:pt x="34" y="32"/>
                      <a:pt x="34" y="32"/>
                    </a:cubicBezTo>
                    <a:cubicBezTo>
                      <a:pt x="34" y="32"/>
                      <a:pt x="34" y="32"/>
                      <a:pt x="34" y="32"/>
                    </a:cubicBezTo>
                    <a:cubicBezTo>
                      <a:pt x="34" y="33"/>
                      <a:pt x="34" y="33"/>
                      <a:pt x="34" y="33"/>
                    </a:cubicBezTo>
                    <a:cubicBezTo>
                      <a:pt x="33" y="34"/>
                      <a:pt x="33" y="34"/>
                      <a:pt x="33" y="34"/>
                    </a:cubicBezTo>
                    <a:cubicBezTo>
                      <a:pt x="33" y="34"/>
                      <a:pt x="33" y="34"/>
                      <a:pt x="33" y="34"/>
                    </a:cubicBezTo>
                    <a:cubicBezTo>
                      <a:pt x="31" y="34"/>
                      <a:pt x="31" y="34"/>
                      <a:pt x="31" y="34"/>
                    </a:cubicBezTo>
                    <a:cubicBezTo>
                      <a:pt x="31" y="33"/>
                      <a:pt x="31" y="33"/>
                      <a:pt x="31" y="33"/>
                    </a:cubicBezTo>
                    <a:cubicBezTo>
                      <a:pt x="31" y="31"/>
                      <a:pt x="29" y="28"/>
                      <a:pt x="26" y="28"/>
                    </a:cubicBezTo>
                    <a:cubicBezTo>
                      <a:pt x="25" y="28"/>
                      <a:pt x="24" y="27"/>
                      <a:pt x="24" y="27"/>
                    </a:cubicBezTo>
                    <a:cubicBezTo>
                      <a:pt x="23" y="27"/>
                      <a:pt x="23" y="26"/>
                      <a:pt x="23" y="26"/>
                    </a:cubicBezTo>
                    <a:cubicBezTo>
                      <a:pt x="23" y="26"/>
                      <a:pt x="22" y="26"/>
                      <a:pt x="22" y="27"/>
                    </a:cubicBezTo>
                    <a:cubicBezTo>
                      <a:pt x="22" y="29"/>
                      <a:pt x="22" y="29"/>
                      <a:pt x="22" y="29"/>
                    </a:cubicBezTo>
                    <a:cubicBezTo>
                      <a:pt x="20" y="28"/>
                      <a:pt x="20" y="28"/>
                      <a:pt x="20" y="28"/>
                    </a:cubicBezTo>
                    <a:cubicBezTo>
                      <a:pt x="20" y="27"/>
                      <a:pt x="19" y="27"/>
                      <a:pt x="19" y="27"/>
                    </a:cubicBezTo>
                    <a:cubicBezTo>
                      <a:pt x="18" y="27"/>
                      <a:pt x="18" y="27"/>
                      <a:pt x="17" y="28"/>
                    </a:cubicBezTo>
                    <a:cubicBezTo>
                      <a:pt x="16" y="29"/>
                      <a:pt x="15" y="29"/>
                      <a:pt x="14" y="30"/>
                    </a:cubicBezTo>
                    <a:cubicBezTo>
                      <a:pt x="13" y="30"/>
                      <a:pt x="13" y="30"/>
                      <a:pt x="13" y="31"/>
                    </a:cubicBezTo>
                    <a:cubicBezTo>
                      <a:pt x="13" y="32"/>
                      <a:pt x="11" y="33"/>
                      <a:pt x="10" y="33"/>
                    </a:cubicBezTo>
                    <a:cubicBezTo>
                      <a:pt x="10" y="33"/>
                      <a:pt x="10" y="33"/>
                      <a:pt x="10" y="33"/>
                    </a:cubicBezTo>
                    <a:cubicBezTo>
                      <a:pt x="11" y="35"/>
                      <a:pt x="11" y="36"/>
                      <a:pt x="9" y="38"/>
                    </a:cubicBezTo>
                    <a:cubicBezTo>
                      <a:pt x="9" y="38"/>
                      <a:pt x="9" y="38"/>
                      <a:pt x="8" y="38"/>
                    </a:cubicBezTo>
                    <a:cubicBezTo>
                      <a:pt x="7" y="38"/>
                      <a:pt x="6" y="37"/>
                      <a:pt x="5" y="35"/>
                    </a:cubicBezTo>
                    <a:cubicBezTo>
                      <a:pt x="5" y="36"/>
                      <a:pt x="4" y="36"/>
                      <a:pt x="4" y="36"/>
                    </a:cubicBezTo>
                    <a:cubicBezTo>
                      <a:pt x="4" y="37"/>
                      <a:pt x="4" y="37"/>
                      <a:pt x="3" y="38"/>
                    </a:cubicBezTo>
                    <a:cubicBezTo>
                      <a:pt x="3" y="38"/>
                      <a:pt x="3" y="39"/>
                      <a:pt x="3" y="40"/>
                    </a:cubicBezTo>
                    <a:cubicBezTo>
                      <a:pt x="4" y="41"/>
                      <a:pt x="4" y="42"/>
                      <a:pt x="3" y="43"/>
                    </a:cubicBezTo>
                    <a:cubicBezTo>
                      <a:pt x="2" y="43"/>
                      <a:pt x="2" y="44"/>
                      <a:pt x="2" y="45"/>
                    </a:cubicBezTo>
                    <a:cubicBezTo>
                      <a:pt x="2" y="45"/>
                      <a:pt x="2" y="45"/>
                      <a:pt x="3" y="45"/>
                    </a:cubicBezTo>
                    <a:cubicBezTo>
                      <a:pt x="4" y="46"/>
                      <a:pt x="4" y="47"/>
                      <a:pt x="4" y="48"/>
                    </a:cubicBezTo>
                    <a:cubicBezTo>
                      <a:pt x="4" y="48"/>
                      <a:pt x="4" y="48"/>
                      <a:pt x="4" y="48"/>
                    </a:cubicBezTo>
                    <a:cubicBezTo>
                      <a:pt x="5" y="48"/>
                      <a:pt x="5" y="48"/>
                      <a:pt x="6" y="48"/>
                    </a:cubicBezTo>
                    <a:cubicBezTo>
                      <a:pt x="6" y="48"/>
                      <a:pt x="8" y="48"/>
                      <a:pt x="11" y="55"/>
                    </a:cubicBezTo>
                    <a:cubicBezTo>
                      <a:pt x="12" y="55"/>
                      <a:pt x="13" y="54"/>
                      <a:pt x="14" y="54"/>
                    </a:cubicBezTo>
                    <a:cubicBezTo>
                      <a:pt x="16" y="53"/>
                      <a:pt x="18" y="52"/>
                      <a:pt x="20" y="52"/>
                    </a:cubicBezTo>
                    <a:cubicBezTo>
                      <a:pt x="21" y="53"/>
                      <a:pt x="22" y="53"/>
                      <a:pt x="22" y="53"/>
                    </a:cubicBezTo>
                    <a:cubicBezTo>
                      <a:pt x="23" y="53"/>
                      <a:pt x="23" y="52"/>
                      <a:pt x="24" y="52"/>
                    </a:cubicBezTo>
                    <a:cubicBezTo>
                      <a:pt x="25" y="52"/>
                      <a:pt x="27" y="53"/>
                      <a:pt x="28" y="55"/>
                    </a:cubicBezTo>
                    <a:cubicBezTo>
                      <a:pt x="28" y="56"/>
                      <a:pt x="29" y="57"/>
                      <a:pt x="30" y="58"/>
                    </a:cubicBezTo>
                    <a:cubicBezTo>
                      <a:pt x="31" y="59"/>
                      <a:pt x="32" y="60"/>
                      <a:pt x="33" y="61"/>
                    </a:cubicBezTo>
                    <a:cubicBezTo>
                      <a:pt x="33" y="61"/>
                      <a:pt x="33" y="61"/>
                      <a:pt x="33" y="61"/>
                    </a:cubicBezTo>
                    <a:cubicBezTo>
                      <a:pt x="34" y="63"/>
                      <a:pt x="34" y="63"/>
                      <a:pt x="34" y="63"/>
                    </a:cubicBezTo>
                    <a:cubicBezTo>
                      <a:pt x="33" y="68"/>
                      <a:pt x="33" y="68"/>
                      <a:pt x="33" y="68"/>
                    </a:cubicBezTo>
                    <a:cubicBezTo>
                      <a:pt x="33" y="66"/>
                      <a:pt x="33" y="66"/>
                      <a:pt x="33" y="66"/>
                    </a:cubicBezTo>
                    <a:cubicBezTo>
                      <a:pt x="32" y="66"/>
                      <a:pt x="32" y="66"/>
                      <a:pt x="32" y="66"/>
                    </a:cubicBezTo>
                    <a:cubicBezTo>
                      <a:pt x="31" y="66"/>
                      <a:pt x="27" y="65"/>
                      <a:pt x="24" y="65"/>
                    </a:cubicBezTo>
                    <a:cubicBezTo>
                      <a:pt x="21" y="65"/>
                      <a:pt x="20" y="65"/>
                      <a:pt x="20" y="66"/>
                    </a:cubicBezTo>
                    <a:cubicBezTo>
                      <a:pt x="20" y="66"/>
                      <a:pt x="20" y="66"/>
                      <a:pt x="21" y="67"/>
                    </a:cubicBezTo>
                    <a:cubicBezTo>
                      <a:pt x="22" y="69"/>
                      <a:pt x="22" y="69"/>
                      <a:pt x="22" y="69"/>
                    </a:cubicBezTo>
                    <a:cubicBezTo>
                      <a:pt x="17" y="69"/>
                      <a:pt x="17" y="69"/>
                      <a:pt x="17" y="69"/>
                    </a:cubicBezTo>
                    <a:cubicBezTo>
                      <a:pt x="18" y="69"/>
                      <a:pt x="19" y="70"/>
                      <a:pt x="19" y="71"/>
                    </a:cubicBezTo>
                    <a:cubicBezTo>
                      <a:pt x="19" y="71"/>
                      <a:pt x="20" y="72"/>
                      <a:pt x="20" y="73"/>
                    </a:cubicBezTo>
                    <a:cubicBezTo>
                      <a:pt x="20" y="74"/>
                      <a:pt x="20" y="74"/>
                      <a:pt x="20" y="75"/>
                    </a:cubicBezTo>
                    <a:cubicBezTo>
                      <a:pt x="21" y="76"/>
                      <a:pt x="22" y="76"/>
                      <a:pt x="23" y="77"/>
                    </a:cubicBezTo>
                    <a:cubicBezTo>
                      <a:pt x="25" y="77"/>
                      <a:pt x="25" y="78"/>
                      <a:pt x="25" y="80"/>
                    </a:cubicBezTo>
                    <a:cubicBezTo>
                      <a:pt x="28" y="78"/>
                      <a:pt x="31" y="78"/>
                      <a:pt x="33" y="79"/>
                    </a:cubicBezTo>
                    <a:cubicBezTo>
                      <a:pt x="34" y="80"/>
                      <a:pt x="34" y="80"/>
                      <a:pt x="34" y="80"/>
                    </a:cubicBezTo>
                    <a:cubicBezTo>
                      <a:pt x="33" y="80"/>
                      <a:pt x="33" y="80"/>
                      <a:pt x="33" y="80"/>
                    </a:cubicBezTo>
                    <a:cubicBezTo>
                      <a:pt x="34" y="81"/>
                      <a:pt x="36" y="83"/>
                      <a:pt x="37" y="84"/>
                    </a:cubicBezTo>
                    <a:cubicBezTo>
                      <a:pt x="37" y="79"/>
                      <a:pt x="37" y="79"/>
                      <a:pt x="37" y="79"/>
                    </a:cubicBezTo>
                    <a:cubicBezTo>
                      <a:pt x="37" y="77"/>
                      <a:pt x="37" y="74"/>
                      <a:pt x="37" y="71"/>
                    </a:cubicBezTo>
                    <a:cubicBezTo>
                      <a:pt x="37" y="70"/>
                      <a:pt x="37" y="70"/>
                      <a:pt x="37" y="69"/>
                    </a:cubicBezTo>
                    <a:cubicBezTo>
                      <a:pt x="37" y="65"/>
                      <a:pt x="37" y="64"/>
                      <a:pt x="42" y="63"/>
                    </a:cubicBezTo>
                    <a:cubicBezTo>
                      <a:pt x="42" y="63"/>
                      <a:pt x="43" y="62"/>
                      <a:pt x="43" y="62"/>
                    </a:cubicBezTo>
                    <a:cubicBezTo>
                      <a:pt x="47" y="61"/>
                      <a:pt x="49" y="61"/>
                      <a:pt x="52" y="63"/>
                    </a:cubicBezTo>
                    <a:cubicBezTo>
                      <a:pt x="55" y="65"/>
                      <a:pt x="57" y="67"/>
                      <a:pt x="60" y="70"/>
                    </a:cubicBezTo>
                    <a:cubicBezTo>
                      <a:pt x="61" y="71"/>
                      <a:pt x="61" y="71"/>
                      <a:pt x="61" y="71"/>
                    </a:cubicBezTo>
                    <a:cubicBezTo>
                      <a:pt x="62" y="72"/>
                      <a:pt x="63" y="72"/>
                      <a:pt x="64" y="72"/>
                    </a:cubicBezTo>
                    <a:cubicBezTo>
                      <a:pt x="65" y="72"/>
                      <a:pt x="67" y="72"/>
                      <a:pt x="68" y="72"/>
                    </a:cubicBezTo>
                    <a:cubicBezTo>
                      <a:pt x="69" y="71"/>
                      <a:pt x="70" y="71"/>
                      <a:pt x="71" y="71"/>
                    </a:cubicBezTo>
                    <a:cubicBezTo>
                      <a:pt x="74" y="71"/>
                      <a:pt x="75" y="72"/>
                      <a:pt x="76" y="74"/>
                    </a:cubicBezTo>
                    <a:cubicBezTo>
                      <a:pt x="77" y="75"/>
                      <a:pt x="77" y="75"/>
                      <a:pt x="78" y="75"/>
                    </a:cubicBezTo>
                    <a:cubicBezTo>
                      <a:pt x="79" y="76"/>
                      <a:pt x="79" y="76"/>
                      <a:pt x="79" y="76"/>
                    </a:cubicBezTo>
                    <a:cubicBezTo>
                      <a:pt x="79" y="77"/>
                      <a:pt x="79" y="77"/>
                      <a:pt x="79" y="77"/>
                    </a:cubicBezTo>
                    <a:cubicBezTo>
                      <a:pt x="79" y="77"/>
                      <a:pt x="79" y="78"/>
                      <a:pt x="79" y="78"/>
                    </a:cubicBezTo>
                    <a:cubicBezTo>
                      <a:pt x="79" y="79"/>
                      <a:pt x="78" y="80"/>
                      <a:pt x="79" y="81"/>
                    </a:cubicBezTo>
                    <a:cubicBezTo>
                      <a:pt x="79" y="81"/>
                      <a:pt x="79" y="81"/>
                      <a:pt x="79" y="81"/>
                    </a:cubicBezTo>
                    <a:cubicBezTo>
                      <a:pt x="79" y="81"/>
                      <a:pt x="79" y="81"/>
                      <a:pt x="79" y="81"/>
                    </a:cubicBezTo>
                    <a:cubicBezTo>
                      <a:pt x="80" y="81"/>
                      <a:pt x="80" y="81"/>
                      <a:pt x="81" y="82"/>
                    </a:cubicBezTo>
                    <a:cubicBezTo>
                      <a:pt x="81" y="82"/>
                      <a:pt x="81" y="83"/>
                      <a:pt x="81" y="84"/>
                    </a:cubicBezTo>
                    <a:cubicBezTo>
                      <a:pt x="81" y="84"/>
                      <a:pt x="81" y="84"/>
                      <a:pt x="81" y="84"/>
                    </a:cubicBezTo>
                    <a:cubicBezTo>
                      <a:pt x="82" y="84"/>
                      <a:pt x="82" y="84"/>
                      <a:pt x="83" y="84"/>
                    </a:cubicBezTo>
                    <a:cubicBezTo>
                      <a:pt x="83" y="84"/>
                      <a:pt x="84" y="84"/>
                      <a:pt x="85" y="8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0" name="Freeform 708"/>
              <p:cNvSpPr>
                <a:spLocks noChangeArrowheads="1"/>
              </p:cNvSpPr>
              <p:nvPr/>
            </p:nvSpPr>
            <p:spPr bwMode="auto">
              <a:xfrm>
                <a:off x="5264150" y="2244725"/>
                <a:ext cx="122238" cy="61913"/>
              </a:xfrm>
              <a:custGeom>
                <a:avLst/>
                <a:gdLst>
                  <a:gd name="T0" fmla="*/ 9 w 45"/>
                  <a:gd name="T1" fmla="*/ 17 h 23"/>
                  <a:gd name="T2" fmla="*/ 2 w 45"/>
                  <a:gd name="T3" fmla="*/ 19 h 23"/>
                  <a:gd name="T4" fmla="*/ 8 w 45"/>
                  <a:gd name="T5" fmla="*/ 21 h 23"/>
                  <a:gd name="T6" fmla="*/ 11 w 45"/>
                  <a:gd name="T7" fmla="*/ 21 h 23"/>
                  <a:gd name="T8" fmla="*/ 14 w 45"/>
                  <a:gd name="T9" fmla="*/ 22 h 23"/>
                  <a:gd name="T10" fmla="*/ 18 w 45"/>
                  <a:gd name="T11" fmla="*/ 22 h 23"/>
                  <a:gd name="T12" fmla="*/ 20 w 45"/>
                  <a:gd name="T13" fmla="*/ 19 h 23"/>
                  <a:gd name="T14" fmla="*/ 25 w 45"/>
                  <a:gd name="T15" fmla="*/ 17 h 23"/>
                  <a:gd name="T16" fmla="*/ 29 w 45"/>
                  <a:gd name="T17" fmla="*/ 17 h 23"/>
                  <a:gd name="T18" fmla="*/ 32 w 45"/>
                  <a:gd name="T19" fmla="*/ 15 h 23"/>
                  <a:gd name="T20" fmla="*/ 45 w 45"/>
                  <a:gd name="T21" fmla="*/ 6 h 23"/>
                  <a:gd name="T22" fmla="*/ 39 w 45"/>
                  <a:gd name="T23" fmla="*/ 4 h 23"/>
                  <a:gd name="T24" fmla="*/ 31 w 45"/>
                  <a:gd name="T25" fmla="*/ 3 h 23"/>
                  <a:gd name="T26" fmla="*/ 18 w 45"/>
                  <a:gd name="T27" fmla="*/ 6 h 23"/>
                  <a:gd name="T28" fmla="*/ 8 w 45"/>
                  <a:gd name="T29" fmla="*/ 7 h 23"/>
                  <a:gd name="T30" fmla="*/ 6 w 45"/>
                  <a:gd name="T31" fmla="*/ 11 h 23"/>
                  <a:gd name="T32" fmla="*/ 11 w 45"/>
                  <a:gd name="T33" fmla="*/ 11 h 23"/>
                  <a:gd name="T34" fmla="*/ 17 w 45"/>
                  <a:gd name="T35" fmla="*/ 14 h 23"/>
                  <a:gd name="T36" fmla="*/ 9 w 45"/>
                  <a:gd name="T37" fmla="*/ 17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5"/>
                  <a:gd name="T58" fmla="*/ 0 h 23"/>
                  <a:gd name="T59" fmla="*/ 45 w 45"/>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5" h="23">
                    <a:moveTo>
                      <a:pt x="9" y="17"/>
                    </a:moveTo>
                    <a:cubicBezTo>
                      <a:pt x="7" y="19"/>
                      <a:pt x="3" y="17"/>
                      <a:pt x="2" y="19"/>
                    </a:cubicBezTo>
                    <a:cubicBezTo>
                      <a:pt x="0" y="21"/>
                      <a:pt x="7" y="21"/>
                      <a:pt x="8" y="21"/>
                    </a:cubicBezTo>
                    <a:cubicBezTo>
                      <a:pt x="9" y="22"/>
                      <a:pt x="10" y="21"/>
                      <a:pt x="11" y="21"/>
                    </a:cubicBezTo>
                    <a:cubicBezTo>
                      <a:pt x="12" y="21"/>
                      <a:pt x="12" y="22"/>
                      <a:pt x="14" y="22"/>
                    </a:cubicBezTo>
                    <a:cubicBezTo>
                      <a:pt x="15" y="23"/>
                      <a:pt x="17" y="22"/>
                      <a:pt x="18" y="22"/>
                    </a:cubicBezTo>
                    <a:cubicBezTo>
                      <a:pt x="21" y="21"/>
                      <a:pt x="18" y="20"/>
                      <a:pt x="20" y="19"/>
                    </a:cubicBezTo>
                    <a:cubicBezTo>
                      <a:pt x="21" y="18"/>
                      <a:pt x="24" y="17"/>
                      <a:pt x="25" y="17"/>
                    </a:cubicBezTo>
                    <a:cubicBezTo>
                      <a:pt x="26" y="17"/>
                      <a:pt x="28" y="18"/>
                      <a:pt x="29" y="17"/>
                    </a:cubicBezTo>
                    <a:cubicBezTo>
                      <a:pt x="30" y="17"/>
                      <a:pt x="31" y="15"/>
                      <a:pt x="32" y="15"/>
                    </a:cubicBezTo>
                    <a:cubicBezTo>
                      <a:pt x="35" y="14"/>
                      <a:pt x="45" y="10"/>
                      <a:pt x="45" y="6"/>
                    </a:cubicBezTo>
                    <a:cubicBezTo>
                      <a:pt x="42" y="6"/>
                      <a:pt x="42" y="4"/>
                      <a:pt x="39" y="4"/>
                    </a:cubicBezTo>
                    <a:cubicBezTo>
                      <a:pt x="36" y="4"/>
                      <a:pt x="34" y="3"/>
                      <a:pt x="31" y="3"/>
                    </a:cubicBezTo>
                    <a:cubicBezTo>
                      <a:pt x="27" y="3"/>
                      <a:pt x="18" y="0"/>
                      <a:pt x="18" y="6"/>
                    </a:cubicBezTo>
                    <a:cubicBezTo>
                      <a:pt x="15" y="5"/>
                      <a:pt x="9" y="2"/>
                      <a:pt x="8" y="7"/>
                    </a:cubicBezTo>
                    <a:cubicBezTo>
                      <a:pt x="12" y="8"/>
                      <a:pt x="6" y="9"/>
                      <a:pt x="6" y="11"/>
                    </a:cubicBezTo>
                    <a:cubicBezTo>
                      <a:pt x="6" y="11"/>
                      <a:pt x="11" y="14"/>
                      <a:pt x="11" y="11"/>
                    </a:cubicBezTo>
                    <a:cubicBezTo>
                      <a:pt x="13" y="13"/>
                      <a:pt x="15" y="14"/>
                      <a:pt x="17" y="14"/>
                    </a:cubicBezTo>
                    <a:cubicBezTo>
                      <a:pt x="14" y="16"/>
                      <a:pt x="13" y="17"/>
                      <a:pt x="9"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1" name="Freeform 709"/>
              <p:cNvSpPr>
                <a:spLocks noEditPoints="1" noChangeArrowheads="1"/>
              </p:cNvSpPr>
              <p:nvPr/>
            </p:nvSpPr>
            <p:spPr bwMode="auto">
              <a:xfrm>
                <a:off x="5265738" y="2246313"/>
                <a:ext cx="123825" cy="60325"/>
              </a:xfrm>
              <a:custGeom>
                <a:avLst/>
                <a:gdLst>
                  <a:gd name="T0" fmla="*/ 13 w 45"/>
                  <a:gd name="T1" fmla="*/ 22 h 22"/>
                  <a:gd name="T2" fmla="*/ 10 w 45"/>
                  <a:gd name="T3" fmla="*/ 21 h 22"/>
                  <a:gd name="T4" fmla="*/ 8 w 45"/>
                  <a:gd name="T5" fmla="*/ 21 h 22"/>
                  <a:gd name="T6" fmla="*/ 0 w 45"/>
                  <a:gd name="T7" fmla="*/ 19 h 22"/>
                  <a:gd name="T8" fmla="*/ 3 w 45"/>
                  <a:gd name="T9" fmla="*/ 16 h 22"/>
                  <a:gd name="T10" fmla="*/ 7 w 45"/>
                  <a:gd name="T11" fmla="*/ 16 h 22"/>
                  <a:gd name="T12" fmla="*/ 8 w 45"/>
                  <a:gd name="T13" fmla="*/ 15 h 22"/>
                  <a:gd name="T14" fmla="*/ 11 w 45"/>
                  <a:gd name="T15" fmla="*/ 12 h 22"/>
                  <a:gd name="T16" fmla="*/ 4 w 45"/>
                  <a:gd name="T17" fmla="*/ 10 h 22"/>
                  <a:gd name="T18" fmla="*/ 7 w 45"/>
                  <a:gd name="T19" fmla="*/ 7 h 22"/>
                  <a:gd name="T20" fmla="*/ 6 w 45"/>
                  <a:gd name="T21" fmla="*/ 6 h 22"/>
                  <a:gd name="T22" fmla="*/ 16 w 45"/>
                  <a:gd name="T23" fmla="*/ 3 h 22"/>
                  <a:gd name="T24" fmla="*/ 26 w 45"/>
                  <a:gd name="T25" fmla="*/ 1 h 22"/>
                  <a:gd name="T26" fmla="*/ 30 w 45"/>
                  <a:gd name="T27" fmla="*/ 1 h 22"/>
                  <a:gd name="T28" fmla="*/ 41 w 45"/>
                  <a:gd name="T29" fmla="*/ 3 h 22"/>
                  <a:gd name="T30" fmla="*/ 45 w 45"/>
                  <a:gd name="T31" fmla="*/ 5 h 22"/>
                  <a:gd name="T32" fmla="*/ 31 w 45"/>
                  <a:gd name="T33" fmla="*/ 15 h 22"/>
                  <a:gd name="T34" fmla="*/ 29 w 45"/>
                  <a:gd name="T35" fmla="*/ 17 h 22"/>
                  <a:gd name="T36" fmla="*/ 24 w 45"/>
                  <a:gd name="T37" fmla="*/ 17 h 22"/>
                  <a:gd name="T38" fmla="*/ 20 w 45"/>
                  <a:gd name="T39" fmla="*/ 19 h 22"/>
                  <a:gd name="T40" fmla="*/ 19 w 45"/>
                  <a:gd name="T41" fmla="*/ 21 h 22"/>
                  <a:gd name="T42" fmla="*/ 16 w 45"/>
                  <a:gd name="T43" fmla="*/ 22 h 22"/>
                  <a:gd name="T44" fmla="*/ 10 w 45"/>
                  <a:gd name="T45" fmla="*/ 19 h 22"/>
                  <a:gd name="T46" fmla="*/ 12 w 45"/>
                  <a:gd name="T47" fmla="*/ 20 h 22"/>
                  <a:gd name="T48" fmla="*/ 16 w 45"/>
                  <a:gd name="T49" fmla="*/ 20 h 22"/>
                  <a:gd name="T50" fmla="*/ 18 w 45"/>
                  <a:gd name="T51" fmla="*/ 20 h 22"/>
                  <a:gd name="T52" fmla="*/ 24 w 45"/>
                  <a:gd name="T53" fmla="*/ 15 h 22"/>
                  <a:gd name="T54" fmla="*/ 26 w 45"/>
                  <a:gd name="T55" fmla="*/ 15 h 22"/>
                  <a:gd name="T56" fmla="*/ 29 w 45"/>
                  <a:gd name="T57" fmla="*/ 14 h 22"/>
                  <a:gd name="T58" fmla="*/ 43 w 45"/>
                  <a:gd name="T59" fmla="*/ 6 h 22"/>
                  <a:gd name="T60" fmla="*/ 38 w 45"/>
                  <a:gd name="T61" fmla="*/ 4 h 22"/>
                  <a:gd name="T62" fmla="*/ 30 w 45"/>
                  <a:gd name="T63" fmla="*/ 3 h 22"/>
                  <a:gd name="T64" fmla="*/ 26 w 45"/>
                  <a:gd name="T65" fmla="*/ 3 h 22"/>
                  <a:gd name="T66" fmla="*/ 18 w 45"/>
                  <a:gd name="T67" fmla="*/ 5 h 22"/>
                  <a:gd name="T68" fmla="*/ 17 w 45"/>
                  <a:gd name="T69" fmla="*/ 6 h 22"/>
                  <a:gd name="T70" fmla="*/ 10 w 45"/>
                  <a:gd name="T71" fmla="*/ 4 h 22"/>
                  <a:gd name="T72" fmla="*/ 10 w 45"/>
                  <a:gd name="T73" fmla="*/ 6 h 22"/>
                  <a:gd name="T74" fmla="*/ 6 w 45"/>
                  <a:gd name="T75" fmla="*/ 9 h 22"/>
                  <a:gd name="T76" fmla="*/ 9 w 45"/>
                  <a:gd name="T77" fmla="*/ 10 h 22"/>
                  <a:gd name="T78" fmla="*/ 11 w 45"/>
                  <a:gd name="T79" fmla="*/ 9 h 22"/>
                  <a:gd name="T80" fmla="*/ 19 w 45"/>
                  <a:gd name="T81" fmla="*/ 13 h 22"/>
                  <a:gd name="T82" fmla="*/ 8 w 45"/>
                  <a:gd name="T83" fmla="*/ 17 h 22"/>
                  <a:gd name="T84" fmla="*/ 4 w 45"/>
                  <a:gd name="T85" fmla="*/ 18 h 22"/>
                  <a:gd name="T86" fmla="*/ 2 w 45"/>
                  <a:gd name="T87" fmla="*/ 18 h 22"/>
                  <a:gd name="T88" fmla="*/ 8 w 45"/>
                  <a:gd name="T89" fmla="*/ 19 h 22"/>
                  <a:gd name="T90" fmla="*/ 10 w 45"/>
                  <a:gd name="T91" fmla="*/ 19 h 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
                  <a:gd name="T139" fmla="*/ 0 h 22"/>
                  <a:gd name="T140" fmla="*/ 45 w 45"/>
                  <a:gd name="T141" fmla="*/ 22 h 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 h="22">
                    <a:moveTo>
                      <a:pt x="13" y="22"/>
                    </a:moveTo>
                    <a:cubicBezTo>
                      <a:pt x="13" y="22"/>
                      <a:pt x="13" y="22"/>
                      <a:pt x="13" y="22"/>
                    </a:cubicBezTo>
                    <a:cubicBezTo>
                      <a:pt x="11" y="22"/>
                      <a:pt x="11" y="22"/>
                      <a:pt x="10" y="21"/>
                    </a:cubicBezTo>
                    <a:cubicBezTo>
                      <a:pt x="10" y="21"/>
                      <a:pt x="10" y="21"/>
                      <a:pt x="10" y="21"/>
                    </a:cubicBezTo>
                    <a:cubicBezTo>
                      <a:pt x="9" y="21"/>
                      <a:pt x="9" y="21"/>
                      <a:pt x="9" y="21"/>
                    </a:cubicBezTo>
                    <a:cubicBezTo>
                      <a:pt x="9" y="21"/>
                      <a:pt x="8" y="21"/>
                      <a:pt x="8" y="21"/>
                    </a:cubicBezTo>
                    <a:cubicBezTo>
                      <a:pt x="7" y="21"/>
                      <a:pt x="7" y="21"/>
                      <a:pt x="7" y="21"/>
                    </a:cubicBezTo>
                    <a:cubicBezTo>
                      <a:pt x="3" y="21"/>
                      <a:pt x="1" y="21"/>
                      <a:pt x="0" y="19"/>
                    </a:cubicBezTo>
                    <a:cubicBezTo>
                      <a:pt x="0" y="19"/>
                      <a:pt x="0" y="18"/>
                      <a:pt x="0" y="17"/>
                    </a:cubicBezTo>
                    <a:cubicBezTo>
                      <a:pt x="1" y="16"/>
                      <a:pt x="2" y="16"/>
                      <a:pt x="3" y="16"/>
                    </a:cubicBezTo>
                    <a:cubicBezTo>
                      <a:pt x="4" y="16"/>
                      <a:pt x="4" y="16"/>
                      <a:pt x="4" y="16"/>
                    </a:cubicBezTo>
                    <a:cubicBezTo>
                      <a:pt x="5" y="16"/>
                      <a:pt x="6" y="16"/>
                      <a:pt x="7" y="16"/>
                    </a:cubicBezTo>
                    <a:cubicBezTo>
                      <a:pt x="7" y="15"/>
                      <a:pt x="7" y="15"/>
                      <a:pt x="7" y="15"/>
                    </a:cubicBezTo>
                    <a:cubicBezTo>
                      <a:pt x="8" y="15"/>
                      <a:pt x="8" y="15"/>
                      <a:pt x="8" y="15"/>
                    </a:cubicBezTo>
                    <a:cubicBezTo>
                      <a:pt x="10" y="15"/>
                      <a:pt x="12" y="15"/>
                      <a:pt x="14" y="14"/>
                    </a:cubicBezTo>
                    <a:cubicBezTo>
                      <a:pt x="13" y="13"/>
                      <a:pt x="12" y="13"/>
                      <a:pt x="11" y="12"/>
                    </a:cubicBezTo>
                    <a:cubicBezTo>
                      <a:pt x="10" y="12"/>
                      <a:pt x="9" y="12"/>
                      <a:pt x="9" y="12"/>
                    </a:cubicBezTo>
                    <a:cubicBezTo>
                      <a:pt x="7" y="12"/>
                      <a:pt x="4" y="11"/>
                      <a:pt x="4" y="10"/>
                    </a:cubicBezTo>
                    <a:cubicBezTo>
                      <a:pt x="4" y="8"/>
                      <a:pt x="5" y="7"/>
                      <a:pt x="7" y="7"/>
                    </a:cubicBezTo>
                    <a:cubicBezTo>
                      <a:pt x="7" y="7"/>
                      <a:pt x="7" y="7"/>
                      <a:pt x="7" y="7"/>
                    </a:cubicBezTo>
                    <a:cubicBezTo>
                      <a:pt x="6" y="6"/>
                      <a:pt x="6" y="6"/>
                      <a:pt x="6" y="6"/>
                    </a:cubicBezTo>
                    <a:cubicBezTo>
                      <a:pt x="6" y="6"/>
                      <a:pt x="6" y="6"/>
                      <a:pt x="6" y="6"/>
                    </a:cubicBezTo>
                    <a:cubicBezTo>
                      <a:pt x="7" y="3"/>
                      <a:pt x="8" y="2"/>
                      <a:pt x="10" y="2"/>
                    </a:cubicBezTo>
                    <a:cubicBezTo>
                      <a:pt x="12" y="2"/>
                      <a:pt x="14" y="3"/>
                      <a:pt x="16" y="3"/>
                    </a:cubicBezTo>
                    <a:cubicBezTo>
                      <a:pt x="17" y="2"/>
                      <a:pt x="18" y="0"/>
                      <a:pt x="21" y="0"/>
                    </a:cubicBezTo>
                    <a:cubicBezTo>
                      <a:pt x="23" y="0"/>
                      <a:pt x="25" y="1"/>
                      <a:pt x="26" y="1"/>
                    </a:cubicBezTo>
                    <a:cubicBezTo>
                      <a:pt x="28" y="1"/>
                      <a:pt x="29" y="1"/>
                      <a:pt x="30" y="1"/>
                    </a:cubicBezTo>
                    <a:cubicBezTo>
                      <a:pt x="30" y="1"/>
                      <a:pt x="30" y="1"/>
                      <a:pt x="30" y="1"/>
                    </a:cubicBezTo>
                    <a:cubicBezTo>
                      <a:pt x="33" y="1"/>
                      <a:pt x="36" y="2"/>
                      <a:pt x="38" y="2"/>
                    </a:cubicBezTo>
                    <a:cubicBezTo>
                      <a:pt x="40" y="2"/>
                      <a:pt x="41" y="3"/>
                      <a:pt x="41" y="3"/>
                    </a:cubicBezTo>
                    <a:cubicBezTo>
                      <a:pt x="42" y="4"/>
                      <a:pt x="43" y="4"/>
                      <a:pt x="44" y="4"/>
                    </a:cubicBezTo>
                    <a:cubicBezTo>
                      <a:pt x="45" y="5"/>
                      <a:pt x="45" y="5"/>
                      <a:pt x="45" y="5"/>
                    </a:cubicBezTo>
                    <a:cubicBezTo>
                      <a:pt x="45" y="6"/>
                      <a:pt x="45" y="6"/>
                      <a:pt x="45" y="6"/>
                    </a:cubicBezTo>
                    <a:cubicBezTo>
                      <a:pt x="45" y="11"/>
                      <a:pt x="33" y="14"/>
                      <a:pt x="31" y="15"/>
                    </a:cubicBezTo>
                    <a:cubicBezTo>
                      <a:pt x="31" y="15"/>
                      <a:pt x="31" y="15"/>
                      <a:pt x="30" y="15"/>
                    </a:cubicBezTo>
                    <a:cubicBezTo>
                      <a:pt x="30" y="16"/>
                      <a:pt x="29" y="17"/>
                      <a:pt x="29" y="17"/>
                    </a:cubicBezTo>
                    <a:cubicBezTo>
                      <a:pt x="28" y="17"/>
                      <a:pt x="26" y="17"/>
                      <a:pt x="25" y="17"/>
                    </a:cubicBezTo>
                    <a:cubicBezTo>
                      <a:pt x="25" y="17"/>
                      <a:pt x="24" y="17"/>
                      <a:pt x="24" y="17"/>
                    </a:cubicBezTo>
                    <a:cubicBezTo>
                      <a:pt x="24" y="17"/>
                      <a:pt x="24" y="17"/>
                      <a:pt x="24" y="17"/>
                    </a:cubicBezTo>
                    <a:cubicBezTo>
                      <a:pt x="23" y="17"/>
                      <a:pt x="21" y="18"/>
                      <a:pt x="20" y="19"/>
                    </a:cubicBezTo>
                    <a:cubicBezTo>
                      <a:pt x="19" y="19"/>
                      <a:pt x="19" y="19"/>
                      <a:pt x="20" y="19"/>
                    </a:cubicBezTo>
                    <a:cubicBezTo>
                      <a:pt x="20" y="20"/>
                      <a:pt x="20" y="20"/>
                      <a:pt x="19" y="21"/>
                    </a:cubicBezTo>
                    <a:cubicBezTo>
                      <a:pt x="19" y="21"/>
                      <a:pt x="18" y="21"/>
                      <a:pt x="17" y="22"/>
                    </a:cubicBezTo>
                    <a:cubicBezTo>
                      <a:pt x="17" y="22"/>
                      <a:pt x="17" y="22"/>
                      <a:pt x="16" y="22"/>
                    </a:cubicBezTo>
                    <a:cubicBezTo>
                      <a:pt x="15" y="22"/>
                      <a:pt x="14" y="22"/>
                      <a:pt x="13" y="22"/>
                    </a:cubicBezTo>
                    <a:close/>
                    <a:moveTo>
                      <a:pt x="10" y="19"/>
                    </a:moveTo>
                    <a:cubicBezTo>
                      <a:pt x="10" y="19"/>
                      <a:pt x="10" y="19"/>
                      <a:pt x="10" y="19"/>
                    </a:cubicBezTo>
                    <a:cubicBezTo>
                      <a:pt x="11" y="19"/>
                      <a:pt x="12" y="20"/>
                      <a:pt x="12" y="20"/>
                    </a:cubicBezTo>
                    <a:cubicBezTo>
                      <a:pt x="12" y="20"/>
                      <a:pt x="12" y="20"/>
                      <a:pt x="13" y="20"/>
                    </a:cubicBezTo>
                    <a:cubicBezTo>
                      <a:pt x="13" y="20"/>
                      <a:pt x="15" y="20"/>
                      <a:pt x="16" y="20"/>
                    </a:cubicBezTo>
                    <a:cubicBezTo>
                      <a:pt x="16" y="20"/>
                      <a:pt x="17" y="20"/>
                      <a:pt x="17" y="20"/>
                    </a:cubicBezTo>
                    <a:cubicBezTo>
                      <a:pt x="17" y="20"/>
                      <a:pt x="17" y="20"/>
                      <a:pt x="18" y="20"/>
                    </a:cubicBezTo>
                    <a:cubicBezTo>
                      <a:pt x="17" y="19"/>
                      <a:pt x="17" y="18"/>
                      <a:pt x="19" y="17"/>
                    </a:cubicBezTo>
                    <a:cubicBezTo>
                      <a:pt x="20" y="16"/>
                      <a:pt x="22" y="15"/>
                      <a:pt x="24" y="15"/>
                    </a:cubicBezTo>
                    <a:cubicBezTo>
                      <a:pt x="24" y="15"/>
                      <a:pt x="24" y="15"/>
                      <a:pt x="24" y="15"/>
                    </a:cubicBezTo>
                    <a:cubicBezTo>
                      <a:pt x="25" y="15"/>
                      <a:pt x="25" y="15"/>
                      <a:pt x="26" y="15"/>
                    </a:cubicBezTo>
                    <a:cubicBezTo>
                      <a:pt x="27" y="15"/>
                      <a:pt x="28" y="15"/>
                      <a:pt x="28" y="15"/>
                    </a:cubicBezTo>
                    <a:cubicBezTo>
                      <a:pt x="28" y="15"/>
                      <a:pt x="29" y="15"/>
                      <a:pt x="29" y="14"/>
                    </a:cubicBezTo>
                    <a:cubicBezTo>
                      <a:pt x="29" y="14"/>
                      <a:pt x="30" y="13"/>
                      <a:pt x="31" y="13"/>
                    </a:cubicBezTo>
                    <a:cubicBezTo>
                      <a:pt x="35" y="12"/>
                      <a:pt x="42" y="9"/>
                      <a:pt x="43" y="6"/>
                    </a:cubicBezTo>
                    <a:cubicBezTo>
                      <a:pt x="42" y="6"/>
                      <a:pt x="41" y="5"/>
                      <a:pt x="40" y="5"/>
                    </a:cubicBezTo>
                    <a:cubicBezTo>
                      <a:pt x="40" y="5"/>
                      <a:pt x="39" y="4"/>
                      <a:pt x="38" y="4"/>
                    </a:cubicBezTo>
                    <a:cubicBezTo>
                      <a:pt x="35" y="4"/>
                      <a:pt x="33" y="3"/>
                      <a:pt x="30" y="3"/>
                    </a:cubicBezTo>
                    <a:cubicBezTo>
                      <a:pt x="30" y="3"/>
                      <a:pt x="30" y="3"/>
                      <a:pt x="30" y="3"/>
                    </a:cubicBezTo>
                    <a:cubicBezTo>
                      <a:pt x="30" y="3"/>
                      <a:pt x="30" y="3"/>
                      <a:pt x="30" y="3"/>
                    </a:cubicBezTo>
                    <a:cubicBezTo>
                      <a:pt x="29" y="3"/>
                      <a:pt x="28" y="3"/>
                      <a:pt x="26" y="3"/>
                    </a:cubicBezTo>
                    <a:cubicBezTo>
                      <a:pt x="24" y="3"/>
                      <a:pt x="23" y="2"/>
                      <a:pt x="21" y="2"/>
                    </a:cubicBezTo>
                    <a:cubicBezTo>
                      <a:pt x="19" y="2"/>
                      <a:pt x="18" y="3"/>
                      <a:pt x="18" y="5"/>
                    </a:cubicBezTo>
                    <a:cubicBezTo>
                      <a:pt x="18" y="6"/>
                      <a:pt x="18" y="6"/>
                      <a:pt x="18" y="6"/>
                    </a:cubicBezTo>
                    <a:cubicBezTo>
                      <a:pt x="17" y="6"/>
                      <a:pt x="17" y="6"/>
                      <a:pt x="17" y="6"/>
                    </a:cubicBezTo>
                    <a:cubicBezTo>
                      <a:pt x="16" y="6"/>
                      <a:pt x="16" y="6"/>
                      <a:pt x="15" y="5"/>
                    </a:cubicBezTo>
                    <a:cubicBezTo>
                      <a:pt x="14" y="5"/>
                      <a:pt x="12" y="4"/>
                      <a:pt x="10" y="4"/>
                    </a:cubicBezTo>
                    <a:cubicBezTo>
                      <a:pt x="9" y="4"/>
                      <a:pt x="9" y="4"/>
                      <a:pt x="9" y="5"/>
                    </a:cubicBezTo>
                    <a:cubicBezTo>
                      <a:pt x="9" y="5"/>
                      <a:pt x="10" y="6"/>
                      <a:pt x="10" y="6"/>
                    </a:cubicBezTo>
                    <a:cubicBezTo>
                      <a:pt x="10" y="7"/>
                      <a:pt x="9" y="8"/>
                      <a:pt x="8" y="8"/>
                    </a:cubicBezTo>
                    <a:cubicBezTo>
                      <a:pt x="7" y="9"/>
                      <a:pt x="6" y="9"/>
                      <a:pt x="6" y="9"/>
                    </a:cubicBezTo>
                    <a:cubicBezTo>
                      <a:pt x="7" y="10"/>
                      <a:pt x="8" y="10"/>
                      <a:pt x="9" y="10"/>
                    </a:cubicBezTo>
                    <a:cubicBezTo>
                      <a:pt x="9" y="10"/>
                      <a:pt x="9" y="10"/>
                      <a:pt x="9" y="10"/>
                    </a:cubicBezTo>
                    <a:cubicBezTo>
                      <a:pt x="10" y="7"/>
                      <a:pt x="10" y="7"/>
                      <a:pt x="10" y="7"/>
                    </a:cubicBezTo>
                    <a:cubicBezTo>
                      <a:pt x="11" y="9"/>
                      <a:pt x="11" y="9"/>
                      <a:pt x="11" y="9"/>
                    </a:cubicBezTo>
                    <a:cubicBezTo>
                      <a:pt x="13" y="11"/>
                      <a:pt x="14" y="12"/>
                      <a:pt x="16" y="12"/>
                    </a:cubicBezTo>
                    <a:cubicBezTo>
                      <a:pt x="19" y="13"/>
                      <a:pt x="19" y="13"/>
                      <a:pt x="19" y="13"/>
                    </a:cubicBezTo>
                    <a:cubicBezTo>
                      <a:pt x="17" y="14"/>
                      <a:pt x="17" y="14"/>
                      <a:pt x="17" y="14"/>
                    </a:cubicBezTo>
                    <a:cubicBezTo>
                      <a:pt x="13" y="16"/>
                      <a:pt x="12" y="17"/>
                      <a:pt x="8" y="17"/>
                    </a:cubicBezTo>
                    <a:cubicBezTo>
                      <a:pt x="7" y="18"/>
                      <a:pt x="6" y="18"/>
                      <a:pt x="5" y="18"/>
                    </a:cubicBezTo>
                    <a:cubicBezTo>
                      <a:pt x="5" y="18"/>
                      <a:pt x="5" y="18"/>
                      <a:pt x="4" y="18"/>
                    </a:cubicBezTo>
                    <a:cubicBezTo>
                      <a:pt x="4" y="18"/>
                      <a:pt x="3" y="18"/>
                      <a:pt x="3" y="18"/>
                    </a:cubicBezTo>
                    <a:cubicBezTo>
                      <a:pt x="2" y="18"/>
                      <a:pt x="2" y="18"/>
                      <a:pt x="2" y="18"/>
                    </a:cubicBezTo>
                    <a:cubicBezTo>
                      <a:pt x="2" y="19"/>
                      <a:pt x="3" y="19"/>
                      <a:pt x="7" y="19"/>
                    </a:cubicBezTo>
                    <a:cubicBezTo>
                      <a:pt x="7" y="19"/>
                      <a:pt x="7" y="19"/>
                      <a:pt x="8" y="19"/>
                    </a:cubicBezTo>
                    <a:cubicBezTo>
                      <a:pt x="8" y="19"/>
                      <a:pt x="8" y="19"/>
                      <a:pt x="8" y="19"/>
                    </a:cubicBezTo>
                    <a:cubicBezTo>
                      <a:pt x="9" y="19"/>
                      <a:pt x="9" y="19"/>
                      <a:pt x="10" y="19"/>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2" name="Freeform 710"/>
              <p:cNvSpPr>
                <a:spLocks noChangeArrowheads="1"/>
              </p:cNvSpPr>
              <p:nvPr/>
            </p:nvSpPr>
            <p:spPr bwMode="auto">
              <a:xfrm>
                <a:off x="5246688" y="2274888"/>
                <a:ext cx="82550" cy="68262"/>
              </a:xfrm>
              <a:custGeom>
                <a:avLst/>
                <a:gdLst>
                  <a:gd name="T0" fmla="*/ 3 w 30"/>
                  <a:gd name="T1" fmla="*/ 23 h 25"/>
                  <a:gd name="T2" fmla="*/ 8 w 30"/>
                  <a:gd name="T3" fmla="*/ 23 h 25"/>
                  <a:gd name="T4" fmla="*/ 9 w 30"/>
                  <a:gd name="T5" fmla="*/ 20 h 25"/>
                  <a:gd name="T6" fmla="*/ 15 w 30"/>
                  <a:gd name="T7" fmla="*/ 16 h 25"/>
                  <a:gd name="T8" fmla="*/ 17 w 30"/>
                  <a:gd name="T9" fmla="*/ 25 h 25"/>
                  <a:gd name="T10" fmla="*/ 30 w 30"/>
                  <a:gd name="T11" fmla="*/ 21 h 25"/>
                  <a:gd name="T12" fmla="*/ 29 w 30"/>
                  <a:gd name="T13" fmla="*/ 22 h 25"/>
                  <a:gd name="T14" fmla="*/ 30 w 30"/>
                  <a:gd name="T15" fmla="*/ 22 h 25"/>
                  <a:gd name="T16" fmla="*/ 28 w 30"/>
                  <a:gd name="T17" fmla="*/ 16 h 25"/>
                  <a:gd name="T18" fmla="*/ 26 w 30"/>
                  <a:gd name="T19" fmla="*/ 10 h 25"/>
                  <a:gd name="T20" fmla="*/ 18 w 30"/>
                  <a:gd name="T21" fmla="*/ 11 h 25"/>
                  <a:gd name="T22" fmla="*/ 17 w 30"/>
                  <a:gd name="T23" fmla="*/ 10 h 25"/>
                  <a:gd name="T24" fmla="*/ 14 w 30"/>
                  <a:gd name="T25" fmla="*/ 10 h 25"/>
                  <a:gd name="T26" fmla="*/ 8 w 30"/>
                  <a:gd name="T27" fmla="*/ 8 h 25"/>
                  <a:gd name="T28" fmla="*/ 15 w 30"/>
                  <a:gd name="T29" fmla="*/ 6 h 25"/>
                  <a:gd name="T30" fmla="*/ 11 w 30"/>
                  <a:gd name="T31" fmla="*/ 3 h 25"/>
                  <a:gd name="T32" fmla="*/ 5 w 30"/>
                  <a:gd name="T33" fmla="*/ 9 h 25"/>
                  <a:gd name="T34" fmla="*/ 1 w 30"/>
                  <a:gd name="T35" fmla="*/ 10 h 25"/>
                  <a:gd name="T36" fmla="*/ 2 w 30"/>
                  <a:gd name="T37" fmla="*/ 12 h 25"/>
                  <a:gd name="T38" fmla="*/ 3 w 30"/>
                  <a:gd name="T39" fmla="*/ 13 h 25"/>
                  <a:gd name="T40" fmla="*/ 3 w 30"/>
                  <a:gd name="T41" fmla="*/ 14 h 25"/>
                  <a:gd name="T42" fmla="*/ 3 w 30"/>
                  <a:gd name="T43" fmla="*/ 19 h 25"/>
                  <a:gd name="T44" fmla="*/ 3 w 30"/>
                  <a:gd name="T45" fmla="*/ 23 h 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25"/>
                  <a:gd name="T71" fmla="*/ 30 w 30"/>
                  <a:gd name="T72" fmla="*/ 25 h 2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25">
                    <a:moveTo>
                      <a:pt x="3" y="23"/>
                    </a:moveTo>
                    <a:cubicBezTo>
                      <a:pt x="4" y="22"/>
                      <a:pt x="6" y="21"/>
                      <a:pt x="8" y="23"/>
                    </a:cubicBezTo>
                    <a:cubicBezTo>
                      <a:pt x="8" y="22"/>
                      <a:pt x="9" y="21"/>
                      <a:pt x="9" y="20"/>
                    </a:cubicBezTo>
                    <a:cubicBezTo>
                      <a:pt x="13" y="22"/>
                      <a:pt x="12" y="14"/>
                      <a:pt x="15" y="16"/>
                    </a:cubicBezTo>
                    <a:cubicBezTo>
                      <a:pt x="17" y="18"/>
                      <a:pt x="15" y="22"/>
                      <a:pt x="17" y="25"/>
                    </a:cubicBezTo>
                    <a:cubicBezTo>
                      <a:pt x="23" y="22"/>
                      <a:pt x="24" y="21"/>
                      <a:pt x="30" y="21"/>
                    </a:cubicBezTo>
                    <a:cubicBezTo>
                      <a:pt x="30" y="22"/>
                      <a:pt x="29" y="22"/>
                      <a:pt x="29" y="22"/>
                    </a:cubicBezTo>
                    <a:cubicBezTo>
                      <a:pt x="30" y="22"/>
                      <a:pt x="30" y="22"/>
                      <a:pt x="30" y="22"/>
                    </a:cubicBezTo>
                    <a:cubicBezTo>
                      <a:pt x="30" y="20"/>
                      <a:pt x="30" y="15"/>
                      <a:pt x="28" y="16"/>
                    </a:cubicBezTo>
                    <a:cubicBezTo>
                      <a:pt x="25" y="16"/>
                      <a:pt x="25" y="13"/>
                      <a:pt x="26" y="10"/>
                    </a:cubicBezTo>
                    <a:cubicBezTo>
                      <a:pt x="23" y="11"/>
                      <a:pt x="21" y="11"/>
                      <a:pt x="18" y="11"/>
                    </a:cubicBezTo>
                    <a:cubicBezTo>
                      <a:pt x="18" y="11"/>
                      <a:pt x="17" y="10"/>
                      <a:pt x="17" y="10"/>
                    </a:cubicBezTo>
                    <a:cubicBezTo>
                      <a:pt x="16" y="10"/>
                      <a:pt x="15" y="11"/>
                      <a:pt x="14" y="10"/>
                    </a:cubicBezTo>
                    <a:cubicBezTo>
                      <a:pt x="13" y="10"/>
                      <a:pt x="6" y="10"/>
                      <a:pt x="8" y="8"/>
                    </a:cubicBezTo>
                    <a:cubicBezTo>
                      <a:pt x="9" y="6"/>
                      <a:pt x="13" y="8"/>
                      <a:pt x="15" y="6"/>
                    </a:cubicBezTo>
                    <a:cubicBezTo>
                      <a:pt x="11" y="6"/>
                      <a:pt x="16" y="0"/>
                      <a:pt x="11" y="3"/>
                    </a:cubicBezTo>
                    <a:cubicBezTo>
                      <a:pt x="9" y="5"/>
                      <a:pt x="7" y="6"/>
                      <a:pt x="5" y="9"/>
                    </a:cubicBezTo>
                    <a:cubicBezTo>
                      <a:pt x="5" y="11"/>
                      <a:pt x="2" y="9"/>
                      <a:pt x="1" y="10"/>
                    </a:cubicBezTo>
                    <a:cubicBezTo>
                      <a:pt x="0" y="12"/>
                      <a:pt x="2" y="11"/>
                      <a:pt x="2" y="12"/>
                    </a:cubicBezTo>
                    <a:cubicBezTo>
                      <a:pt x="2" y="13"/>
                      <a:pt x="3" y="13"/>
                      <a:pt x="3" y="13"/>
                    </a:cubicBezTo>
                    <a:cubicBezTo>
                      <a:pt x="3" y="13"/>
                      <a:pt x="3" y="14"/>
                      <a:pt x="3" y="14"/>
                    </a:cubicBezTo>
                    <a:cubicBezTo>
                      <a:pt x="4" y="17"/>
                      <a:pt x="5" y="17"/>
                      <a:pt x="3" y="19"/>
                    </a:cubicBezTo>
                    <a:cubicBezTo>
                      <a:pt x="2" y="21"/>
                      <a:pt x="1" y="22"/>
                      <a:pt x="3" y="2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3" name="Freeform 711"/>
              <p:cNvSpPr>
                <a:spLocks noEditPoints="1" noChangeArrowheads="1"/>
              </p:cNvSpPr>
              <p:nvPr/>
            </p:nvSpPr>
            <p:spPr bwMode="auto">
              <a:xfrm>
                <a:off x="5243513" y="2276475"/>
                <a:ext cx="90487" cy="68263"/>
              </a:xfrm>
              <a:custGeom>
                <a:avLst/>
                <a:gdLst>
                  <a:gd name="T0" fmla="*/ 17 w 33"/>
                  <a:gd name="T1" fmla="*/ 24 h 25"/>
                  <a:gd name="T2" fmla="*/ 15 w 33"/>
                  <a:gd name="T3" fmla="*/ 16 h 25"/>
                  <a:gd name="T4" fmla="*/ 14 w 33"/>
                  <a:gd name="T5" fmla="*/ 17 h 25"/>
                  <a:gd name="T6" fmla="*/ 10 w 33"/>
                  <a:gd name="T7" fmla="*/ 20 h 25"/>
                  <a:gd name="T8" fmla="*/ 10 w 33"/>
                  <a:gd name="T9" fmla="*/ 21 h 25"/>
                  <a:gd name="T10" fmla="*/ 8 w 33"/>
                  <a:gd name="T11" fmla="*/ 22 h 25"/>
                  <a:gd name="T12" fmla="*/ 4 w 33"/>
                  <a:gd name="T13" fmla="*/ 24 h 25"/>
                  <a:gd name="T14" fmla="*/ 2 w 33"/>
                  <a:gd name="T15" fmla="*/ 21 h 25"/>
                  <a:gd name="T16" fmla="*/ 3 w 33"/>
                  <a:gd name="T17" fmla="*/ 18 h 25"/>
                  <a:gd name="T18" fmla="*/ 3 w 33"/>
                  <a:gd name="T19" fmla="*/ 13 h 25"/>
                  <a:gd name="T20" fmla="*/ 3 w 33"/>
                  <a:gd name="T21" fmla="*/ 12 h 25"/>
                  <a:gd name="T22" fmla="*/ 2 w 33"/>
                  <a:gd name="T23" fmla="*/ 12 h 25"/>
                  <a:gd name="T24" fmla="*/ 1 w 33"/>
                  <a:gd name="T25" fmla="*/ 9 h 25"/>
                  <a:gd name="T26" fmla="*/ 4 w 33"/>
                  <a:gd name="T27" fmla="*/ 8 h 25"/>
                  <a:gd name="T28" fmla="*/ 10 w 33"/>
                  <a:gd name="T29" fmla="*/ 2 h 25"/>
                  <a:gd name="T30" fmla="*/ 14 w 33"/>
                  <a:gd name="T31" fmla="*/ 0 h 25"/>
                  <a:gd name="T32" fmla="*/ 15 w 33"/>
                  <a:gd name="T33" fmla="*/ 1 h 25"/>
                  <a:gd name="T34" fmla="*/ 15 w 33"/>
                  <a:gd name="T35" fmla="*/ 4 h 25"/>
                  <a:gd name="T36" fmla="*/ 18 w 33"/>
                  <a:gd name="T37" fmla="*/ 4 h 25"/>
                  <a:gd name="T38" fmla="*/ 13 w 33"/>
                  <a:gd name="T39" fmla="*/ 7 h 25"/>
                  <a:gd name="T40" fmla="*/ 11 w 33"/>
                  <a:gd name="T41" fmla="*/ 7 h 25"/>
                  <a:gd name="T42" fmla="*/ 10 w 33"/>
                  <a:gd name="T43" fmla="*/ 8 h 25"/>
                  <a:gd name="T44" fmla="*/ 15 w 33"/>
                  <a:gd name="T45" fmla="*/ 8 h 25"/>
                  <a:gd name="T46" fmla="*/ 16 w 33"/>
                  <a:gd name="T47" fmla="*/ 8 h 25"/>
                  <a:gd name="T48" fmla="*/ 20 w 33"/>
                  <a:gd name="T49" fmla="*/ 9 h 25"/>
                  <a:gd name="T50" fmla="*/ 28 w 33"/>
                  <a:gd name="T51" fmla="*/ 8 h 25"/>
                  <a:gd name="T52" fmla="*/ 27 w 33"/>
                  <a:gd name="T53" fmla="*/ 13 h 25"/>
                  <a:gd name="T54" fmla="*/ 29 w 33"/>
                  <a:gd name="T55" fmla="*/ 14 h 25"/>
                  <a:gd name="T56" fmla="*/ 33 w 33"/>
                  <a:gd name="T57" fmla="*/ 19 h 25"/>
                  <a:gd name="T58" fmla="*/ 32 w 33"/>
                  <a:gd name="T59" fmla="*/ 21 h 25"/>
                  <a:gd name="T60" fmla="*/ 28 w 33"/>
                  <a:gd name="T61" fmla="*/ 22 h 25"/>
                  <a:gd name="T62" fmla="*/ 19 w 33"/>
                  <a:gd name="T63" fmla="*/ 25 h 25"/>
                  <a:gd name="T64" fmla="*/ 15 w 33"/>
                  <a:gd name="T65" fmla="*/ 14 h 25"/>
                  <a:gd name="T66" fmla="*/ 18 w 33"/>
                  <a:gd name="T67" fmla="*/ 19 h 25"/>
                  <a:gd name="T68" fmla="*/ 30 w 33"/>
                  <a:gd name="T69" fmla="*/ 19 h 25"/>
                  <a:gd name="T70" fmla="*/ 29 w 33"/>
                  <a:gd name="T71" fmla="*/ 16 h 25"/>
                  <a:gd name="T72" fmla="*/ 25 w 33"/>
                  <a:gd name="T73" fmla="*/ 11 h 25"/>
                  <a:gd name="T74" fmla="*/ 19 w 33"/>
                  <a:gd name="T75" fmla="*/ 10 h 25"/>
                  <a:gd name="T76" fmla="*/ 17 w 33"/>
                  <a:gd name="T77" fmla="*/ 10 h 25"/>
                  <a:gd name="T78" fmla="*/ 14 w 33"/>
                  <a:gd name="T79" fmla="*/ 10 h 25"/>
                  <a:gd name="T80" fmla="*/ 8 w 33"/>
                  <a:gd name="T81" fmla="*/ 8 h 25"/>
                  <a:gd name="T82" fmla="*/ 7 w 33"/>
                  <a:gd name="T83" fmla="*/ 8 h 25"/>
                  <a:gd name="T84" fmla="*/ 4 w 33"/>
                  <a:gd name="T85" fmla="*/ 10 h 25"/>
                  <a:gd name="T86" fmla="*/ 3 w 33"/>
                  <a:gd name="T87" fmla="*/ 10 h 25"/>
                  <a:gd name="T88" fmla="*/ 5 w 33"/>
                  <a:gd name="T89" fmla="*/ 11 h 25"/>
                  <a:gd name="T90" fmla="*/ 5 w 33"/>
                  <a:gd name="T91" fmla="*/ 13 h 25"/>
                  <a:gd name="T92" fmla="*/ 5 w 33"/>
                  <a:gd name="T93" fmla="*/ 19 h 25"/>
                  <a:gd name="T94" fmla="*/ 4 w 33"/>
                  <a:gd name="T95" fmla="*/ 21 h 25"/>
                  <a:gd name="T96" fmla="*/ 8 w 33"/>
                  <a:gd name="T97" fmla="*/ 20 h 25"/>
                  <a:gd name="T98" fmla="*/ 9 w 33"/>
                  <a:gd name="T99" fmla="*/ 19 h 25"/>
                  <a:gd name="T100" fmla="*/ 10 w 33"/>
                  <a:gd name="T101" fmla="*/ 18 h 25"/>
                  <a:gd name="T102" fmla="*/ 12 w 33"/>
                  <a:gd name="T103" fmla="*/ 17 h 25"/>
                  <a:gd name="T104" fmla="*/ 13 w 33"/>
                  <a:gd name="T105" fmla="*/ 3 h 25"/>
                  <a:gd name="T106" fmla="*/ 11 w 33"/>
                  <a:gd name="T107" fmla="*/ 4 h 25"/>
                  <a:gd name="T108" fmla="*/ 12 w 33"/>
                  <a:gd name="T109" fmla="*/ 5 h 25"/>
                  <a:gd name="T110" fmla="*/ 13 w 33"/>
                  <a:gd name="T111" fmla="*/ 3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3"/>
                  <a:gd name="T169" fmla="*/ 0 h 25"/>
                  <a:gd name="T170" fmla="*/ 33 w 33"/>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3" h="25">
                    <a:moveTo>
                      <a:pt x="18" y="25"/>
                    </a:moveTo>
                    <a:cubicBezTo>
                      <a:pt x="17" y="24"/>
                      <a:pt x="17" y="24"/>
                      <a:pt x="17" y="24"/>
                    </a:cubicBezTo>
                    <a:cubicBezTo>
                      <a:pt x="16" y="23"/>
                      <a:pt x="16" y="21"/>
                      <a:pt x="16" y="19"/>
                    </a:cubicBezTo>
                    <a:cubicBezTo>
                      <a:pt x="16" y="18"/>
                      <a:pt x="16" y="17"/>
                      <a:pt x="15" y="16"/>
                    </a:cubicBezTo>
                    <a:cubicBezTo>
                      <a:pt x="15" y="16"/>
                      <a:pt x="15" y="16"/>
                      <a:pt x="15" y="16"/>
                    </a:cubicBezTo>
                    <a:cubicBezTo>
                      <a:pt x="15" y="16"/>
                      <a:pt x="14" y="17"/>
                      <a:pt x="14" y="17"/>
                    </a:cubicBezTo>
                    <a:cubicBezTo>
                      <a:pt x="14" y="19"/>
                      <a:pt x="13" y="20"/>
                      <a:pt x="11" y="20"/>
                    </a:cubicBezTo>
                    <a:cubicBezTo>
                      <a:pt x="11" y="20"/>
                      <a:pt x="11" y="20"/>
                      <a:pt x="10" y="20"/>
                    </a:cubicBezTo>
                    <a:cubicBezTo>
                      <a:pt x="10" y="20"/>
                      <a:pt x="10" y="20"/>
                      <a:pt x="10" y="21"/>
                    </a:cubicBezTo>
                    <a:cubicBezTo>
                      <a:pt x="10" y="21"/>
                      <a:pt x="10" y="21"/>
                      <a:pt x="10" y="21"/>
                    </a:cubicBezTo>
                    <a:cubicBezTo>
                      <a:pt x="10" y="24"/>
                      <a:pt x="10" y="24"/>
                      <a:pt x="10" y="24"/>
                    </a:cubicBezTo>
                    <a:cubicBezTo>
                      <a:pt x="8" y="22"/>
                      <a:pt x="8" y="22"/>
                      <a:pt x="8" y="22"/>
                    </a:cubicBezTo>
                    <a:cubicBezTo>
                      <a:pt x="7" y="21"/>
                      <a:pt x="6" y="22"/>
                      <a:pt x="5" y="23"/>
                    </a:cubicBezTo>
                    <a:cubicBezTo>
                      <a:pt x="4" y="24"/>
                      <a:pt x="4" y="24"/>
                      <a:pt x="4" y="24"/>
                    </a:cubicBezTo>
                    <a:cubicBezTo>
                      <a:pt x="4" y="23"/>
                      <a:pt x="4" y="23"/>
                      <a:pt x="4" y="23"/>
                    </a:cubicBezTo>
                    <a:cubicBezTo>
                      <a:pt x="3" y="23"/>
                      <a:pt x="2" y="22"/>
                      <a:pt x="2" y="21"/>
                    </a:cubicBezTo>
                    <a:cubicBezTo>
                      <a:pt x="2" y="20"/>
                      <a:pt x="2" y="19"/>
                      <a:pt x="3" y="18"/>
                    </a:cubicBezTo>
                    <a:cubicBezTo>
                      <a:pt x="3" y="18"/>
                      <a:pt x="3" y="18"/>
                      <a:pt x="3" y="18"/>
                    </a:cubicBezTo>
                    <a:cubicBezTo>
                      <a:pt x="4" y="16"/>
                      <a:pt x="4" y="16"/>
                      <a:pt x="4" y="15"/>
                    </a:cubicBezTo>
                    <a:cubicBezTo>
                      <a:pt x="3" y="13"/>
                      <a:pt x="3" y="13"/>
                      <a:pt x="3" y="13"/>
                    </a:cubicBezTo>
                    <a:cubicBezTo>
                      <a:pt x="3" y="13"/>
                      <a:pt x="3" y="13"/>
                      <a:pt x="3" y="13"/>
                    </a:cubicBezTo>
                    <a:cubicBezTo>
                      <a:pt x="3" y="12"/>
                      <a:pt x="3" y="12"/>
                      <a:pt x="3" y="12"/>
                    </a:cubicBezTo>
                    <a:cubicBezTo>
                      <a:pt x="2" y="12"/>
                      <a:pt x="2" y="12"/>
                      <a:pt x="2" y="12"/>
                    </a:cubicBezTo>
                    <a:cubicBezTo>
                      <a:pt x="2" y="12"/>
                      <a:pt x="2" y="12"/>
                      <a:pt x="2" y="12"/>
                    </a:cubicBezTo>
                    <a:cubicBezTo>
                      <a:pt x="2" y="12"/>
                      <a:pt x="2" y="12"/>
                      <a:pt x="2" y="11"/>
                    </a:cubicBezTo>
                    <a:cubicBezTo>
                      <a:pt x="1" y="11"/>
                      <a:pt x="0" y="10"/>
                      <a:pt x="1" y="9"/>
                    </a:cubicBezTo>
                    <a:cubicBezTo>
                      <a:pt x="2" y="8"/>
                      <a:pt x="3" y="8"/>
                      <a:pt x="4" y="8"/>
                    </a:cubicBezTo>
                    <a:cubicBezTo>
                      <a:pt x="4" y="8"/>
                      <a:pt x="4" y="8"/>
                      <a:pt x="4" y="8"/>
                    </a:cubicBezTo>
                    <a:cubicBezTo>
                      <a:pt x="5" y="8"/>
                      <a:pt x="5" y="8"/>
                      <a:pt x="6" y="8"/>
                    </a:cubicBezTo>
                    <a:cubicBezTo>
                      <a:pt x="7" y="5"/>
                      <a:pt x="8" y="4"/>
                      <a:pt x="10" y="2"/>
                    </a:cubicBezTo>
                    <a:cubicBezTo>
                      <a:pt x="11" y="2"/>
                      <a:pt x="11" y="2"/>
                      <a:pt x="12" y="1"/>
                    </a:cubicBezTo>
                    <a:cubicBezTo>
                      <a:pt x="13" y="1"/>
                      <a:pt x="13" y="0"/>
                      <a:pt x="14" y="0"/>
                    </a:cubicBezTo>
                    <a:cubicBezTo>
                      <a:pt x="14" y="0"/>
                      <a:pt x="14" y="0"/>
                      <a:pt x="14" y="0"/>
                    </a:cubicBezTo>
                    <a:cubicBezTo>
                      <a:pt x="15" y="1"/>
                      <a:pt x="15" y="1"/>
                      <a:pt x="15" y="1"/>
                    </a:cubicBezTo>
                    <a:cubicBezTo>
                      <a:pt x="15" y="1"/>
                      <a:pt x="15" y="2"/>
                      <a:pt x="15" y="3"/>
                    </a:cubicBezTo>
                    <a:cubicBezTo>
                      <a:pt x="15" y="3"/>
                      <a:pt x="15" y="4"/>
                      <a:pt x="15" y="4"/>
                    </a:cubicBezTo>
                    <a:cubicBezTo>
                      <a:pt x="15" y="4"/>
                      <a:pt x="15" y="4"/>
                      <a:pt x="16" y="4"/>
                    </a:cubicBezTo>
                    <a:cubicBezTo>
                      <a:pt x="18" y="4"/>
                      <a:pt x="18" y="4"/>
                      <a:pt x="18" y="4"/>
                    </a:cubicBezTo>
                    <a:cubicBezTo>
                      <a:pt x="16" y="6"/>
                      <a:pt x="16" y="6"/>
                      <a:pt x="16" y="6"/>
                    </a:cubicBezTo>
                    <a:cubicBezTo>
                      <a:pt x="15" y="7"/>
                      <a:pt x="14" y="7"/>
                      <a:pt x="13" y="7"/>
                    </a:cubicBezTo>
                    <a:cubicBezTo>
                      <a:pt x="13" y="7"/>
                      <a:pt x="13" y="7"/>
                      <a:pt x="12" y="7"/>
                    </a:cubicBezTo>
                    <a:cubicBezTo>
                      <a:pt x="12" y="7"/>
                      <a:pt x="11" y="7"/>
                      <a:pt x="11" y="7"/>
                    </a:cubicBezTo>
                    <a:cubicBezTo>
                      <a:pt x="10" y="7"/>
                      <a:pt x="10" y="7"/>
                      <a:pt x="10" y="7"/>
                    </a:cubicBezTo>
                    <a:cubicBezTo>
                      <a:pt x="10" y="8"/>
                      <a:pt x="10" y="8"/>
                      <a:pt x="10" y="8"/>
                    </a:cubicBezTo>
                    <a:cubicBezTo>
                      <a:pt x="10" y="8"/>
                      <a:pt x="12" y="8"/>
                      <a:pt x="13" y="8"/>
                    </a:cubicBezTo>
                    <a:cubicBezTo>
                      <a:pt x="14" y="8"/>
                      <a:pt x="15" y="8"/>
                      <a:pt x="15" y="8"/>
                    </a:cubicBezTo>
                    <a:cubicBezTo>
                      <a:pt x="15" y="8"/>
                      <a:pt x="15" y="8"/>
                      <a:pt x="15" y="8"/>
                    </a:cubicBezTo>
                    <a:cubicBezTo>
                      <a:pt x="15" y="8"/>
                      <a:pt x="16" y="8"/>
                      <a:pt x="16" y="8"/>
                    </a:cubicBezTo>
                    <a:cubicBezTo>
                      <a:pt x="16" y="8"/>
                      <a:pt x="17" y="8"/>
                      <a:pt x="18" y="8"/>
                    </a:cubicBezTo>
                    <a:cubicBezTo>
                      <a:pt x="18" y="8"/>
                      <a:pt x="19" y="9"/>
                      <a:pt x="20" y="9"/>
                    </a:cubicBezTo>
                    <a:cubicBezTo>
                      <a:pt x="21" y="9"/>
                      <a:pt x="23" y="9"/>
                      <a:pt x="25" y="9"/>
                    </a:cubicBezTo>
                    <a:cubicBezTo>
                      <a:pt x="28" y="8"/>
                      <a:pt x="28" y="8"/>
                      <a:pt x="28" y="8"/>
                    </a:cubicBezTo>
                    <a:cubicBezTo>
                      <a:pt x="28" y="10"/>
                      <a:pt x="28" y="10"/>
                      <a:pt x="28" y="10"/>
                    </a:cubicBezTo>
                    <a:cubicBezTo>
                      <a:pt x="27" y="11"/>
                      <a:pt x="27" y="13"/>
                      <a:pt x="27" y="13"/>
                    </a:cubicBezTo>
                    <a:cubicBezTo>
                      <a:pt x="28" y="14"/>
                      <a:pt x="28" y="14"/>
                      <a:pt x="29" y="14"/>
                    </a:cubicBezTo>
                    <a:cubicBezTo>
                      <a:pt x="29" y="14"/>
                      <a:pt x="29" y="14"/>
                      <a:pt x="29" y="14"/>
                    </a:cubicBezTo>
                    <a:cubicBezTo>
                      <a:pt x="32" y="14"/>
                      <a:pt x="32" y="17"/>
                      <a:pt x="32" y="19"/>
                    </a:cubicBezTo>
                    <a:cubicBezTo>
                      <a:pt x="33" y="19"/>
                      <a:pt x="33" y="19"/>
                      <a:pt x="33" y="19"/>
                    </a:cubicBezTo>
                    <a:cubicBezTo>
                      <a:pt x="32" y="20"/>
                      <a:pt x="32" y="20"/>
                      <a:pt x="32" y="20"/>
                    </a:cubicBezTo>
                    <a:cubicBezTo>
                      <a:pt x="32" y="20"/>
                      <a:pt x="32" y="21"/>
                      <a:pt x="32" y="21"/>
                    </a:cubicBezTo>
                    <a:cubicBezTo>
                      <a:pt x="32" y="22"/>
                      <a:pt x="32" y="22"/>
                      <a:pt x="32" y="22"/>
                    </a:cubicBezTo>
                    <a:cubicBezTo>
                      <a:pt x="28" y="22"/>
                      <a:pt x="28" y="22"/>
                      <a:pt x="28" y="22"/>
                    </a:cubicBezTo>
                    <a:cubicBezTo>
                      <a:pt x="29" y="21"/>
                      <a:pt x="29" y="21"/>
                      <a:pt x="29" y="21"/>
                    </a:cubicBezTo>
                    <a:cubicBezTo>
                      <a:pt x="25" y="21"/>
                      <a:pt x="23" y="22"/>
                      <a:pt x="19" y="25"/>
                    </a:cubicBezTo>
                    <a:lnTo>
                      <a:pt x="18" y="25"/>
                    </a:lnTo>
                    <a:close/>
                    <a:moveTo>
                      <a:pt x="15" y="14"/>
                    </a:moveTo>
                    <a:cubicBezTo>
                      <a:pt x="16" y="14"/>
                      <a:pt x="16" y="14"/>
                      <a:pt x="17" y="14"/>
                    </a:cubicBezTo>
                    <a:cubicBezTo>
                      <a:pt x="18" y="15"/>
                      <a:pt x="18" y="18"/>
                      <a:pt x="18" y="19"/>
                    </a:cubicBezTo>
                    <a:cubicBezTo>
                      <a:pt x="18" y="20"/>
                      <a:pt x="18" y="21"/>
                      <a:pt x="19" y="22"/>
                    </a:cubicBezTo>
                    <a:cubicBezTo>
                      <a:pt x="23" y="20"/>
                      <a:pt x="25" y="19"/>
                      <a:pt x="30" y="19"/>
                    </a:cubicBezTo>
                    <a:cubicBezTo>
                      <a:pt x="30" y="16"/>
                      <a:pt x="30" y="16"/>
                      <a:pt x="29" y="16"/>
                    </a:cubicBezTo>
                    <a:cubicBezTo>
                      <a:pt x="29" y="16"/>
                      <a:pt x="29" y="16"/>
                      <a:pt x="29" y="16"/>
                    </a:cubicBezTo>
                    <a:cubicBezTo>
                      <a:pt x="27" y="16"/>
                      <a:pt x="26" y="15"/>
                      <a:pt x="26" y="14"/>
                    </a:cubicBezTo>
                    <a:cubicBezTo>
                      <a:pt x="25" y="13"/>
                      <a:pt x="25" y="12"/>
                      <a:pt x="25" y="11"/>
                    </a:cubicBezTo>
                    <a:cubicBezTo>
                      <a:pt x="23" y="11"/>
                      <a:pt x="21" y="11"/>
                      <a:pt x="19" y="11"/>
                    </a:cubicBezTo>
                    <a:cubicBezTo>
                      <a:pt x="19" y="10"/>
                      <a:pt x="19" y="10"/>
                      <a:pt x="19" y="10"/>
                    </a:cubicBezTo>
                    <a:cubicBezTo>
                      <a:pt x="18" y="11"/>
                      <a:pt x="18" y="11"/>
                      <a:pt x="18" y="11"/>
                    </a:cubicBezTo>
                    <a:cubicBezTo>
                      <a:pt x="18" y="10"/>
                      <a:pt x="18" y="10"/>
                      <a:pt x="17" y="10"/>
                    </a:cubicBezTo>
                    <a:cubicBezTo>
                      <a:pt x="17" y="10"/>
                      <a:pt x="17" y="10"/>
                      <a:pt x="17" y="10"/>
                    </a:cubicBezTo>
                    <a:cubicBezTo>
                      <a:pt x="16" y="10"/>
                      <a:pt x="15" y="10"/>
                      <a:pt x="14" y="10"/>
                    </a:cubicBezTo>
                    <a:cubicBezTo>
                      <a:pt x="14" y="10"/>
                      <a:pt x="14" y="10"/>
                      <a:pt x="13" y="10"/>
                    </a:cubicBezTo>
                    <a:cubicBezTo>
                      <a:pt x="11" y="10"/>
                      <a:pt x="8" y="10"/>
                      <a:pt x="8" y="8"/>
                    </a:cubicBezTo>
                    <a:cubicBezTo>
                      <a:pt x="8" y="8"/>
                      <a:pt x="8" y="8"/>
                      <a:pt x="8" y="8"/>
                    </a:cubicBezTo>
                    <a:cubicBezTo>
                      <a:pt x="8" y="8"/>
                      <a:pt x="7" y="8"/>
                      <a:pt x="7" y="8"/>
                    </a:cubicBezTo>
                    <a:cubicBezTo>
                      <a:pt x="7" y="10"/>
                      <a:pt x="5" y="10"/>
                      <a:pt x="5" y="10"/>
                    </a:cubicBezTo>
                    <a:cubicBezTo>
                      <a:pt x="5" y="10"/>
                      <a:pt x="5" y="10"/>
                      <a:pt x="4" y="10"/>
                    </a:cubicBezTo>
                    <a:cubicBezTo>
                      <a:pt x="4" y="10"/>
                      <a:pt x="4" y="10"/>
                      <a:pt x="4" y="10"/>
                    </a:cubicBezTo>
                    <a:cubicBezTo>
                      <a:pt x="3" y="10"/>
                      <a:pt x="3" y="10"/>
                      <a:pt x="3" y="10"/>
                    </a:cubicBezTo>
                    <a:cubicBezTo>
                      <a:pt x="3" y="10"/>
                      <a:pt x="3" y="10"/>
                      <a:pt x="4" y="11"/>
                    </a:cubicBezTo>
                    <a:cubicBezTo>
                      <a:pt x="4" y="11"/>
                      <a:pt x="4" y="11"/>
                      <a:pt x="5" y="11"/>
                    </a:cubicBezTo>
                    <a:cubicBezTo>
                      <a:pt x="6" y="11"/>
                      <a:pt x="6" y="11"/>
                      <a:pt x="6" y="11"/>
                    </a:cubicBezTo>
                    <a:cubicBezTo>
                      <a:pt x="5" y="13"/>
                      <a:pt x="5" y="13"/>
                      <a:pt x="5" y="13"/>
                    </a:cubicBezTo>
                    <a:cubicBezTo>
                      <a:pt x="5" y="14"/>
                      <a:pt x="5" y="14"/>
                      <a:pt x="5" y="14"/>
                    </a:cubicBezTo>
                    <a:cubicBezTo>
                      <a:pt x="6" y="16"/>
                      <a:pt x="6" y="16"/>
                      <a:pt x="5" y="19"/>
                    </a:cubicBezTo>
                    <a:cubicBezTo>
                      <a:pt x="4" y="19"/>
                      <a:pt x="4" y="19"/>
                      <a:pt x="4" y="19"/>
                    </a:cubicBezTo>
                    <a:cubicBezTo>
                      <a:pt x="4" y="20"/>
                      <a:pt x="4" y="21"/>
                      <a:pt x="4" y="21"/>
                    </a:cubicBezTo>
                    <a:cubicBezTo>
                      <a:pt x="4" y="21"/>
                      <a:pt x="4" y="21"/>
                      <a:pt x="4" y="21"/>
                    </a:cubicBezTo>
                    <a:cubicBezTo>
                      <a:pt x="5" y="20"/>
                      <a:pt x="7" y="19"/>
                      <a:pt x="8" y="20"/>
                    </a:cubicBezTo>
                    <a:cubicBezTo>
                      <a:pt x="8" y="20"/>
                      <a:pt x="8" y="20"/>
                      <a:pt x="8" y="20"/>
                    </a:cubicBezTo>
                    <a:cubicBezTo>
                      <a:pt x="9" y="20"/>
                      <a:pt x="9" y="19"/>
                      <a:pt x="9" y="19"/>
                    </a:cubicBezTo>
                    <a:cubicBezTo>
                      <a:pt x="9" y="17"/>
                      <a:pt x="9" y="17"/>
                      <a:pt x="9" y="17"/>
                    </a:cubicBezTo>
                    <a:cubicBezTo>
                      <a:pt x="10" y="18"/>
                      <a:pt x="10" y="18"/>
                      <a:pt x="10" y="18"/>
                    </a:cubicBezTo>
                    <a:cubicBezTo>
                      <a:pt x="11" y="18"/>
                      <a:pt x="11" y="18"/>
                      <a:pt x="11" y="18"/>
                    </a:cubicBezTo>
                    <a:cubicBezTo>
                      <a:pt x="12" y="18"/>
                      <a:pt x="12" y="18"/>
                      <a:pt x="12" y="17"/>
                    </a:cubicBezTo>
                    <a:cubicBezTo>
                      <a:pt x="13" y="15"/>
                      <a:pt x="14" y="14"/>
                      <a:pt x="15" y="14"/>
                    </a:cubicBezTo>
                    <a:close/>
                    <a:moveTo>
                      <a:pt x="13" y="3"/>
                    </a:moveTo>
                    <a:cubicBezTo>
                      <a:pt x="13" y="3"/>
                      <a:pt x="13" y="3"/>
                      <a:pt x="13" y="3"/>
                    </a:cubicBezTo>
                    <a:cubicBezTo>
                      <a:pt x="12" y="3"/>
                      <a:pt x="12" y="4"/>
                      <a:pt x="11" y="4"/>
                    </a:cubicBezTo>
                    <a:cubicBezTo>
                      <a:pt x="11" y="4"/>
                      <a:pt x="10" y="5"/>
                      <a:pt x="10" y="5"/>
                    </a:cubicBezTo>
                    <a:cubicBezTo>
                      <a:pt x="11" y="5"/>
                      <a:pt x="12" y="5"/>
                      <a:pt x="12" y="5"/>
                    </a:cubicBezTo>
                    <a:cubicBezTo>
                      <a:pt x="13" y="5"/>
                      <a:pt x="13" y="5"/>
                      <a:pt x="13" y="5"/>
                    </a:cubicBezTo>
                    <a:cubicBezTo>
                      <a:pt x="13" y="4"/>
                      <a:pt x="13" y="4"/>
                      <a:pt x="13"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4" name="Freeform 712"/>
              <p:cNvSpPr>
                <a:spLocks noChangeArrowheads="1"/>
              </p:cNvSpPr>
              <p:nvPr/>
            </p:nvSpPr>
            <p:spPr bwMode="auto">
              <a:xfrm>
                <a:off x="4727575" y="2249488"/>
                <a:ext cx="23813" cy="52387"/>
              </a:xfrm>
              <a:custGeom>
                <a:avLst/>
                <a:gdLst>
                  <a:gd name="T0" fmla="*/ 8 w 9"/>
                  <a:gd name="T1" fmla="*/ 12 h 19"/>
                  <a:gd name="T2" fmla="*/ 5 w 9"/>
                  <a:gd name="T3" fmla="*/ 19 h 19"/>
                  <a:gd name="T4" fmla="*/ 1 w 9"/>
                  <a:gd name="T5" fmla="*/ 15 h 19"/>
                  <a:gd name="T6" fmla="*/ 3 w 9"/>
                  <a:gd name="T7" fmla="*/ 4 h 19"/>
                  <a:gd name="T8" fmla="*/ 8 w 9"/>
                  <a:gd name="T9" fmla="*/ 12 h 19"/>
                  <a:gd name="T10" fmla="*/ 0 60000 65536"/>
                  <a:gd name="T11" fmla="*/ 0 60000 65536"/>
                  <a:gd name="T12" fmla="*/ 0 60000 65536"/>
                  <a:gd name="T13" fmla="*/ 0 60000 65536"/>
                  <a:gd name="T14" fmla="*/ 0 60000 65536"/>
                  <a:gd name="T15" fmla="*/ 0 w 9"/>
                  <a:gd name="T16" fmla="*/ 0 h 19"/>
                  <a:gd name="T17" fmla="*/ 9 w 9"/>
                  <a:gd name="T18" fmla="*/ 19 h 19"/>
                </a:gdLst>
                <a:ahLst/>
                <a:cxnLst>
                  <a:cxn ang="T10">
                    <a:pos x="T0" y="T1"/>
                  </a:cxn>
                  <a:cxn ang="T11">
                    <a:pos x="T2" y="T3"/>
                  </a:cxn>
                  <a:cxn ang="T12">
                    <a:pos x="T4" y="T5"/>
                  </a:cxn>
                  <a:cxn ang="T13">
                    <a:pos x="T6" y="T7"/>
                  </a:cxn>
                  <a:cxn ang="T14">
                    <a:pos x="T8" y="T9"/>
                  </a:cxn>
                </a:cxnLst>
                <a:rect l="T15" t="T16" r="T17" b="T18"/>
                <a:pathLst>
                  <a:path w="9" h="19">
                    <a:moveTo>
                      <a:pt x="8" y="12"/>
                    </a:moveTo>
                    <a:cubicBezTo>
                      <a:pt x="9" y="15"/>
                      <a:pt x="7" y="17"/>
                      <a:pt x="5" y="19"/>
                    </a:cubicBezTo>
                    <a:cubicBezTo>
                      <a:pt x="4" y="17"/>
                      <a:pt x="3" y="16"/>
                      <a:pt x="1" y="15"/>
                    </a:cubicBezTo>
                    <a:cubicBezTo>
                      <a:pt x="4" y="12"/>
                      <a:pt x="0" y="6"/>
                      <a:pt x="3" y="4"/>
                    </a:cubicBezTo>
                    <a:cubicBezTo>
                      <a:pt x="6" y="0"/>
                      <a:pt x="7" y="11"/>
                      <a:pt x="8" y="1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5" name="Freeform 713"/>
              <p:cNvSpPr>
                <a:spLocks noEditPoints="1" noChangeArrowheads="1"/>
              </p:cNvSpPr>
              <p:nvPr/>
            </p:nvSpPr>
            <p:spPr bwMode="auto">
              <a:xfrm>
                <a:off x="4727575" y="2255838"/>
                <a:ext cx="26988" cy="49212"/>
              </a:xfrm>
              <a:custGeom>
                <a:avLst/>
                <a:gdLst>
                  <a:gd name="T0" fmla="*/ 5 w 10"/>
                  <a:gd name="T1" fmla="*/ 18 h 18"/>
                  <a:gd name="T2" fmla="*/ 4 w 10"/>
                  <a:gd name="T3" fmla="*/ 17 h 18"/>
                  <a:gd name="T4" fmla="*/ 1 w 10"/>
                  <a:gd name="T5" fmla="*/ 13 h 18"/>
                  <a:gd name="T6" fmla="*/ 0 w 10"/>
                  <a:gd name="T7" fmla="*/ 13 h 18"/>
                  <a:gd name="T8" fmla="*/ 1 w 10"/>
                  <a:gd name="T9" fmla="*/ 12 h 18"/>
                  <a:gd name="T10" fmla="*/ 1 w 10"/>
                  <a:gd name="T11" fmla="*/ 7 h 18"/>
                  <a:gd name="T12" fmla="*/ 2 w 10"/>
                  <a:gd name="T13" fmla="*/ 1 h 18"/>
                  <a:gd name="T14" fmla="*/ 4 w 10"/>
                  <a:gd name="T15" fmla="*/ 0 h 18"/>
                  <a:gd name="T16" fmla="*/ 8 w 10"/>
                  <a:gd name="T17" fmla="*/ 7 h 18"/>
                  <a:gd name="T18" fmla="*/ 9 w 10"/>
                  <a:gd name="T19" fmla="*/ 10 h 18"/>
                  <a:gd name="T20" fmla="*/ 9 w 10"/>
                  <a:gd name="T21" fmla="*/ 10 h 18"/>
                  <a:gd name="T22" fmla="*/ 7 w 10"/>
                  <a:gd name="T23" fmla="*/ 16 h 18"/>
                  <a:gd name="T24" fmla="*/ 6 w 10"/>
                  <a:gd name="T25" fmla="*/ 17 h 18"/>
                  <a:gd name="T26" fmla="*/ 5 w 10"/>
                  <a:gd name="T27" fmla="*/ 18 h 18"/>
                  <a:gd name="T28" fmla="*/ 3 w 10"/>
                  <a:gd name="T29" fmla="*/ 13 h 18"/>
                  <a:gd name="T30" fmla="*/ 5 w 10"/>
                  <a:gd name="T31" fmla="*/ 15 h 18"/>
                  <a:gd name="T32" fmla="*/ 5 w 10"/>
                  <a:gd name="T33" fmla="*/ 15 h 18"/>
                  <a:gd name="T34" fmla="*/ 7 w 10"/>
                  <a:gd name="T35" fmla="*/ 11 h 18"/>
                  <a:gd name="T36" fmla="*/ 6 w 10"/>
                  <a:gd name="T37" fmla="*/ 7 h 18"/>
                  <a:gd name="T38" fmla="*/ 4 w 10"/>
                  <a:gd name="T39" fmla="*/ 2 h 18"/>
                  <a:gd name="T40" fmla="*/ 3 w 10"/>
                  <a:gd name="T41" fmla="*/ 2 h 18"/>
                  <a:gd name="T42" fmla="*/ 3 w 10"/>
                  <a:gd name="T43" fmla="*/ 7 h 18"/>
                  <a:gd name="T44" fmla="*/ 3 w 10"/>
                  <a:gd name="T45" fmla="*/ 13 h 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
                  <a:gd name="T70" fmla="*/ 0 h 18"/>
                  <a:gd name="T71" fmla="*/ 10 w 10"/>
                  <a:gd name="T72" fmla="*/ 18 h 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 h="18">
                    <a:moveTo>
                      <a:pt x="5" y="18"/>
                    </a:moveTo>
                    <a:cubicBezTo>
                      <a:pt x="4" y="17"/>
                      <a:pt x="4" y="17"/>
                      <a:pt x="4" y="17"/>
                    </a:cubicBezTo>
                    <a:cubicBezTo>
                      <a:pt x="3" y="16"/>
                      <a:pt x="2" y="15"/>
                      <a:pt x="1" y="13"/>
                    </a:cubicBezTo>
                    <a:cubicBezTo>
                      <a:pt x="0" y="13"/>
                      <a:pt x="0" y="13"/>
                      <a:pt x="0" y="13"/>
                    </a:cubicBezTo>
                    <a:cubicBezTo>
                      <a:pt x="1" y="12"/>
                      <a:pt x="1" y="12"/>
                      <a:pt x="1" y="12"/>
                    </a:cubicBezTo>
                    <a:cubicBezTo>
                      <a:pt x="2" y="11"/>
                      <a:pt x="1" y="9"/>
                      <a:pt x="1" y="7"/>
                    </a:cubicBezTo>
                    <a:cubicBezTo>
                      <a:pt x="1" y="5"/>
                      <a:pt x="0" y="2"/>
                      <a:pt x="2" y="1"/>
                    </a:cubicBezTo>
                    <a:cubicBezTo>
                      <a:pt x="2" y="0"/>
                      <a:pt x="3" y="0"/>
                      <a:pt x="4" y="0"/>
                    </a:cubicBezTo>
                    <a:cubicBezTo>
                      <a:pt x="6" y="0"/>
                      <a:pt x="7" y="3"/>
                      <a:pt x="8" y="7"/>
                    </a:cubicBezTo>
                    <a:cubicBezTo>
                      <a:pt x="8" y="8"/>
                      <a:pt x="9" y="9"/>
                      <a:pt x="9" y="10"/>
                    </a:cubicBezTo>
                    <a:cubicBezTo>
                      <a:pt x="9" y="10"/>
                      <a:pt x="9" y="10"/>
                      <a:pt x="9" y="10"/>
                    </a:cubicBezTo>
                    <a:cubicBezTo>
                      <a:pt x="10" y="13"/>
                      <a:pt x="8" y="14"/>
                      <a:pt x="7" y="16"/>
                    </a:cubicBezTo>
                    <a:cubicBezTo>
                      <a:pt x="7" y="16"/>
                      <a:pt x="6" y="17"/>
                      <a:pt x="6" y="17"/>
                    </a:cubicBezTo>
                    <a:lnTo>
                      <a:pt x="5" y="18"/>
                    </a:lnTo>
                    <a:close/>
                    <a:moveTo>
                      <a:pt x="3" y="13"/>
                    </a:moveTo>
                    <a:cubicBezTo>
                      <a:pt x="4" y="13"/>
                      <a:pt x="4" y="14"/>
                      <a:pt x="5" y="15"/>
                    </a:cubicBezTo>
                    <a:cubicBezTo>
                      <a:pt x="5" y="15"/>
                      <a:pt x="5" y="15"/>
                      <a:pt x="5" y="15"/>
                    </a:cubicBezTo>
                    <a:cubicBezTo>
                      <a:pt x="7" y="13"/>
                      <a:pt x="8" y="12"/>
                      <a:pt x="7" y="11"/>
                    </a:cubicBezTo>
                    <a:cubicBezTo>
                      <a:pt x="7" y="10"/>
                      <a:pt x="7" y="9"/>
                      <a:pt x="6" y="7"/>
                    </a:cubicBezTo>
                    <a:cubicBezTo>
                      <a:pt x="5" y="4"/>
                      <a:pt x="4" y="2"/>
                      <a:pt x="4" y="2"/>
                    </a:cubicBezTo>
                    <a:cubicBezTo>
                      <a:pt x="4" y="2"/>
                      <a:pt x="4" y="2"/>
                      <a:pt x="3" y="2"/>
                    </a:cubicBezTo>
                    <a:cubicBezTo>
                      <a:pt x="2" y="3"/>
                      <a:pt x="3" y="5"/>
                      <a:pt x="3" y="7"/>
                    </a:cubicBezTo>
                    <a:cubicBezTo>
                      <a:pt x="3" y="9"/>
                      <a:pt x="4" y="11"/>
                      <a:pt x="3" y="1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6" name="Freeform 714"/>
              <p:cNvSpPr>
                <a:spLocks noChangeArrowheads="1"/>
              </p:cNvSpPr>
              <p:nvPr/>
            </p:nvSpPr>
            <p:spPr bwMode="auto">
              <a:xfrm>
                <a:off x="4738688" y="2252663"/>
                <a:ext cx="31750" cy="30162"/>
              </a:xfrm>
              <a:custGeom>
                <a:avLst/>
                <a:gdLst>
                  <a:gd name="T0" fmla="*/ 4 w 12"/>
                  <a:gd name="T1" fmla="*/ 11 h 11"/>
                  <a:gd name="T2" fmla="*/ 10 w 12"/>
                  <a:gd name="T3" fmla="*/ 3 h 11"/>
                  <a:gd name="T4" fmla="*/ 12 w 12"/>
                  <a:gd name="T5" fmla="*/ 8 h 11"/>
                  <a:gd name="T6" fmla="*/ 4 w 12"/>
                  <a:gd name="T7" fmla="*/ 11 h 11"/>
                  <a:gd name="T8" fmla="*/ 0 60000 65536"/>
                  <a:gd name="T9" fmla="*/ 0 60000 65536"/>
                  <a:gd name="T10" fmla="*/ 0 60000 65536"/>
                  <a:gd name="T11" fmla="*/ 0 60000 65536"/>
                  <a:gd name="T12" fmla="*/ 0 w 12"/>
                  <a:gd name="T13" fmla="*/ 0 h 11"/>
                  <a:gd name="T14" fmla="*/ 12 w 12"/>
                  <a:gd name="T15" fmla="*/ 11 h 11"/>
                </a:gdLst>
                <a:ahLst/>
                <a:cxnLst>
                  <a:cxn ang="T8">
                    <a:pos x="T0" y="T1"/>
                  </a:cxn>
                  <a:cxn ang="T9">
                    <a:pos x="T2" y="T3"/>
                  </a:cxn>
                  <a:cxn ang="T10">
                    <a:pos x="T4" y="T5"/>
                  </a:cxn>
                  <a:cxn ang="T11">
                    <a:pos x="T6" y="T7"/>
                  </a:cxn>
                </a:cxnLst>
                <a:rect l="T12" t="T13" r="T14" b="T15"/>
                <a:pathLst>
                  <a:path w="12" h="11">
                    <a:moveTo>
                      <a:pt x="4" y="11"/>
                    </a:moveTo>
                    <a:cubicBezTo>
                      <a:pt x="0" y="8"/>
                      <a:pt x="5" y="0"/>
                      <a:pt x="10" y="3"/>
                    </a:cubicBezTo>
                    <a:cubicBezTo>
                      <a:pt x="11" y="4"/>
                      <a:pt x="12" y="7"/>
                      <a:pt x="12" y="8"/>
                    </a:cubicBezTo>
                    <a:cubicBezTo>
                      <a:pt x="12" y="10"/>
                      <a:pt x="6" y="11"/>
                      <a:pt x="4" y="1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7" name="Freeform 715"/>
              <p:cNvSpPr>
                <a:spLocks noEditPoints="1" noChangeArrowheads="1"/>
              </p:cNvSpPr>
              <p:nvPr/>
            </p:nvSpPr>
            <p:spPr bwMode="auto">
              <a:xfrm>
                <a:off x="4740275" y="2252663"/>
                <a:ext cx="33338" cy="34925"/>
              </a:xfrm>
              <a:custGeom>
                <a:avLst/>
                <a:gdLst>
                  <a:gd name="T0" fmla="*/ 3 w 12"/>
                  <a:gd name="T1" fmla="*/ 13 h 13"/>
                  <a:gd name="T2" fmla="*/ 3 w 12"/>
                  <a:gd name="T3" fmla="*/ 12 h 13"/>
                  <a:gd name="T4" fmla="*/ 1 w 12"/>
                  <a:gd name="T5" fmla="*/ 5 h 13"/>
                  <a:gd name="T6" fmla="*/ 9 w 12"/>
                  <a:gd name="T7" fmla="*/ 2 h 13"/>
                  <a:gd name="T8" fmla="*/ 12 w 12"/>
                  <a:gd name="T9" fmla="*/ 8 h 13"/>
                  <a:gd name="T10" fmla="*/ 5 w 12"/>
                  <a:gd name="T11" fmla="*/ 12 h 13"/>
                  <a:gd name="T12" fmla="*/ 4 w 12"/>
                  <a:gd name="T13" fmla="*/ 12 h 13"/>
                  <a:gd name="T14" fmla="*/ 3 w 12"/>
                  <a:gd name="T15" fmla="*/ 13 h 13"/>
                  <a:gd name="T16" fmla="*/ 6 w 12"/>
                  <a:gd name="T17" fmla="*/ 3 h 13"/>
                  <a:gd name="T18" fmla="*/ 3 w 12"/>
                  <a:gd name="T19" fmla="*/ 6 h 13"/>
                  <a:gd name="T20" fmla="*/ 4 w 12"/>
                  <a:gd name="T21" fmla="*/ 10 h 13"/>
                  <a:gd name="T22" fmla="*/ 4 w 12"/>
                  <a:gd name="T23" fmla="*/ 10 h 13"/>
                  <a:gd name="T24" fmla="*/ 10 w 12"/>
                  <a:gd name="T25" fmla="*/ 8 h 13"/>
                  <a:gd name="T26" fmla="*/ 8 w 12"/>
                  <a:gd name="T27" fmla="*/ 4 h 13"/>
                  <a:gd name="T28" fmla="*/ 6 w 12"/>
                  <a:gd name="T29" fmla="*/ 3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3"/>
                  <a:gd name="T47" fmla="*/ 12 w 12"/>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3">
                    <a:moveTo>
                      <a:pt x="3" y="13"/>
                    </a:moveTo>
                    <a:cubicBezTo>
                      <a:pt x="3" y="12"/>
                      <a:pt x="3" y="12"/>
                      <a:pt x="3" y="12"/>
                    </a:cubicBezTo>
                    <a:cubicBezTo>
                      <a:pt x="1" y="10"/>
                      <a:pt x="0" y="8"/>
                      <a:pt x="1" y="5"/>
                    </a:cubicBezTo>
                    <a:cubicBezTo>
                      <a:pt x="2" y="2"/>
                      <a:pt x="6" y="0"/>
                      <a:pt x="9" y="2"/>
                    </a:cubicBezTo>
                    <a:cubicBezTo>
                      <a:pt x="11" y="3"/>
                      <a:pt x="12" y="8"/>
                      <a:pt x="12" y="8"/>
                    </a:cubicBezTo>
                    <a:cubicBezTo>
                      <a:pt x="12" y="10"/>
                      <a:pt x="10" y="11"/>
                      <a:pt x="5" y="12"/>
                    </a:cubicBezTo>
                    <a:cubicBezTo>
                      <a:pt x="4" y="12"/>
                      <a:pt x="4" y="12"/>
                      <a:pt x="4" y="12"/>
                    </a:cubicBezTo>
                    <a:lnTo>
                      <a:pt x="3" y="13"/>
                    </a:lnTo>
                    <a:close/>
                    <a:moveTo>
                      <a:pt x="6" y="3"/>
                    </a:moveTo>
                    <a:cubicBezTo>
                      <a:pt x="5" y="3"/>
                      <a:pt x="3" y="5"/>
                      <a:pt x="3" y="6"/>
                    </a:cubicBezTo>
                    <a:cubicBezTo>
                      <a:pt x="2" y="8"/>
                      <a:pt x="3" y="9"/>
                      <a:pt x="4" y="10"/>
                    </a:cubicBezTo>
                    <a:cubicBezTo>
                      <a:pt x="4" y="10"/>
                      <a:pt x="4" y="10"/>
                      <a:pt x="4" y="10"/>
                    </a:cubicBezTo>
                    <a:cubicBezTo>
                      <a:pt x="5" y="10"/>
                      <a:pt x="9" y="9"/>
                      <a:pt x="10" y="8"/>
                    </a:cubicBezTo>
                    <a:cubicBezTo>
                      <a:pt x="10" y="6"/>
                      <a:pt x="9" y="4"/>
                      <a:pt x="8" y="4"/>
                    </a:cubicBezTo>
                    <a:cubicBezTo>
                      <a:pt x="8" y="4"/>
                      <a:pt x="7" y="3"/>
                      <a:pt x="6"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8" name="Freeform 716"/>
              <p:cNvSpPr>
                <a:spLocks noChangeArrowheads="1"/>
              </p:cNvSpPr>
              <p:nvPr/>
            </p:nvSpPr>
            <p:spPr bwMode="auto">
              <a:xfrm>
                <a:off x="4757738" y="2233613"/>
                <a:ext cx="76200" cy="46037"/>
              </a:xfrm>
              <a:custGeom>
                <a:avLst/>
                <a:gdLst>
                  <a:gd name="T0" fmla="*/ 28 w 28"/>
                  <a:gd name="T1" fmla="*/ 3 h 17"/>
                  <a:gd name="T2" fmla="*/ 21 w 28"/>
                  <a:gd name="T3" fmla="*/ 1 h 17"/>
                  <a:gd name="T4" fmla="*/ 15 w 28"/>
                  <a:gd name="T5" fmla="*/ 4 h 17"/>
                  <a:gd name="T6" fmla="*/ 5 w 28"/>
                  <a:gd name="T7" fmla="*/ 1 h 17"/>
                  <a:gd name="T8" fmla="*/ 4 w 28"/>
                  <a:gd name="T9" fmla="*/ 7 h 17"/>
                  <a:gd name="T10" fmla="*/ 5 w 28"/>
                  <a:gd name="T11" fmla="*/ 16 h 17"/>
                  <a:gd name="T12" fmla="*/ 11 w 28"/>
                  <a:gd name="T13" fmla="*/ 15 h 17"/>
                  <a:gd name="T14" fmla="*/ 16 w 28"/>
                  <a:gd name="T15" fmla="*/ 16 h 17"/>
                  <a:gd name="T16" fmla="*/ 19 w 28"/>
                  <a:gd name="T17" fmla="*/ 13 h 17"/>
                  <a:gd name="T18" fmla="*/ 25 w 28"/>
                  <a:gd name="T19" fmla="*/ 13 h 17"/>
                  <a:gd name="T20" fmla="*/ 28 w 28"/>
                  <a:gd name="T21" fmla="*/ 3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17"/>
                  <a:gd name="T35" fmla="*/ 28 w 2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17">
                    <a:moveTo>
                      <a:pt x="28" y="3"/>
                    </a:moveTo>
                    <a:cubicBezTo>
                      <a:pt x="26" y="2"/>
                      <a:pt x="23" y="1"/>
                      <a:pt x="21" y="1"/>
                    </a:cubicBezTo>
                    <a:cubicBezTo>
                      <a:pt x="19" y="1"/>
                      <a:pt x="17" y="3"/>
                      <a:pt x="15" y="4"/>
                    </a:cubicBezTo>
                    <a:cubicBezTo>
                      <a:pt x="13" y="4"/>
                      <a:pt x="4" y="4"/>
                      <a:pt x="5" y="1"/>
                    </a:cubicBezTo>
                    <a:cubicBezTo>
                      <a:pt x="0" y="0"/>
                      <a:pt x="5" y="6"/>
                      <a:pt x="4" y="7"/>
                    </a:cubicBezTo>
                    <a:cubicBezTo>
                      <a:pt x="2" y="11"/>
                      <a:pt x="5" y="12"/>
                      <a:pt x="5" y="16"/>
                    </a:cubicBezTo>
                    <a:cubicBezTo>
                      <a:pt x="7" y="15"/>
                      <a:pt x="9" y="14"/>
                      <a:pt x="11" y="15"/>
                    </a:cubicBezTo>
                    <a:cubicBezTo>
                      <a:pt x="13" y="15"/>
                      <a:pt x="14" y="17"/>
                      <a:pt x="16" y="16"/>
                    </a:cubicBezTo>
                    <a:cubicBezTo>
                      <a:pt x="18" y="15"/>
                      <a:pt x="17" y="14"/>
                      <a:pt x="19" y="13"/>
                    </a:cubicBezTo>
                    <a:cubicBezTo>
                      <a:pt x="21" y="13"/>
                      <a:pt x="22" y="12"/>
                      <a:pt x="25" y="13"/>
                    </a:cubicBezTo>
                    <a:cubicBezTo>
                      <a:pt x="21" y="9"/>
                      <a:pt x="27" y="7"/>
                      <a:pt x="28" y="3"/>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19" name="Freeform 717"/>
              <p:cNvSpPr>
                <a:spLocks noEditPoints="1" noChangeArrowheads="1"/>
              </p:cNvSpPr>
              <p:nvPr/>
            </p:nvSpPr>
            <p:spPr bwMode="auto">
              <a:xfrm>
                <a:off x="4760913" y="2233613"/>
                <a:ext cx="76200" cy="46037"/>
              </a:xfrm>
              <a:custGeom>
                <a:avLst/>
                <a:gdLst>
                  <a:gd name="T0" fmla="*/ 3 w 28"/>
                  <a:gd name="T1" fmla="*/ 17 h 17"/>
                  <a:gd name="T2" fmla="*/ 3 w 28"/>
                  <a:gd name="T3" fmla="*/ 16 h 17"/>
                  <a:gd name="T4" fmla="*/ 2 w 28"/>
                  <a:gd name="T5" fmla="*/ 13 h 17"/>
                  <a:gd name="T6" fmla="*/ 2 w 28"/>
                  <a:gd name="T7" fmla="*/ 7 h 17"/>
                  <a:gd name="T8" fmla="*/ 2 w 28"/>
                  <a:gd name="T9" fmla="*/ 6 h 17"/>
                  <a:gd name="T10" fmla="*/ 1 w 28"/>
                  <a:gd name="T11" fmla="*/ 1 h 17"/>
                  <a:gd name="T12" fmla="*/ 4 w 28"/>
                  <a:gd name="T13" fmla="*/ 0 h 17"/>
                  <a:gd name="T14" fmla="*/ 5 w 28"/>
                  <a:gd name="T15" fmla="*/ 0 h 17"/>
                  <a:gd name="T16" fmla="*/ 5 w 28"/>
                  <a:gd name="T17" fmla="*/ 1 h 17"/>
                  <a:gd name="T18" fmla="*/ 11 w 28"/>
                  <a:gd name="T19" fmla="*/ 3 h 17"/>
                  <a:gd name="T20" fmla="*/ 14 w 28"/>
                  <a:gd name="T21" fmla="*/ 3 h 17"/>
                  <a:gd name="T22" fmla="*/ 16 w 28"/>
                  <a:gd name="T23" fmla="*/ 2 h 17"/>
                  <a:gd name="T24" fmla="*/ 20 w 28"/>
                  <a:gd name="T25" fmla="*/ 0 h 17"/>
                  <a:gd name="T26" fmla="*/ 25 w 28"/>
                  <a:gd name="T27" fmla="*/ 1 h 17"/>
                  <a:gd name="T28" fmla="*/ 27 w 28"/>
                  <a:gd name="T29" fmla="*/ 2 h 17"/>
                  <a:gd name="T30" fmla="*/ 28 w 28"/>
                  <a:gd name="T31" fmla="*/ 2 h 17"/>
                  <a:gd name="T32" fmla="*/ 27 w 28"/>
                  <a:gd name="T33" fmla="*/ 3 h 17"/>
                  <a:gd name="T34" fmla="*/ 25 w 28"/>
                  <a:gd name="T35" fmla="*/ 7 h 17"/>
                  <a:gd name="T36" fmla="*/ 25 w 28"/>
                  <a:gd name="T37" fmla="*/ 12 h 17"/>
                  <a:gd name="T38" fmla="*/ 28 w 28"/>
                  <a:gd name="T39" fmla="*/ 15 h 17"/>
                  <a:gd name="T40" fmla="*/ 24 w 28"/>
                  <a:gd name="T41" fmla="*/ 14 h 17"/>
                  <a:gd name="T42" fmla="*/ 18 w 28"/>
                  <a:gd name="T43" fmla="*/ 14 h 17"/>
                  <a:gd name="T44" fmla="*/ 17 w 28"/>
                  <a:gd name="T45" fmla="*/ 15 h 17"/>
                  <a:gd name="T46" fmla="*/ 15 w 28"/>
                  <a:gd name="T47" fmla="*/ 17 h 17"/>
                  <a:gd name="T48" fmla="*/ 12 w 28"/>
                  <a:gd name="T49" fmla="*/ 16 h 17"/>
                  <a:gd name="T50" fmla="*/ 10 w 28"/>
                  <a:gd name="T51" fmla="*/ 16 h 17"/>
                  <a:gd name="T52" fmla="*/ 6 w 28"/>
                  <a:gd name="T53" fmla="*/ 16 h 17"/>
                  <a:gd name="T54" fmla="*/ 4 w 28"/>
                  <a:gd name="T55" fmla="*/ 17 h 17"/>
                  <a:gd name="T56" fmla="*/ 3 w 28"/>
                  <a:gd name="T57" fmla="*/ 17 h 17"/>
                  <a:gd name="T58" fmla="*/ 9 w 28"/>
                  <a:gd name="T59" fmla="*/ 14 h 17"/>
                  <a:gd name="T60" fmla="*/ 10 w 28"/>
                  <a:gd name="T61" fmla="*/ 14 h 17"/>
                  <a:gd name="T62" fmla="*/ 13 w 28"/>
                  <a:gd name="T63" fmla="*/ 14 h 17"/>
                  <a:gd name="T64" fmla="*/ 15 w 28"/>
                  <a:gd name="T65" fmla="*/ 15 h 17"/>
                  <a:gd name="T66" fmla="*/ 16 w 28"/>
                  <a:gd name="T67" fmla="*/ 14 h 17"/>
                  <a:gd name="T68" fmla="*/ 17 w 28"/>
                  <a:gd name="T69" fmla="*/ 13 h 17"/>
                  <a:gd name="T70" fmla="*/ 22 w 28"/>
                  <a:gd name="T71" fmla="*/ 12 h 17"/>
                  <a:gd name="T72" fmla="*/ 24 w 28"/>
                  <a:gd name="T73" fmla="*/ 6 h 17"/>
                  <a:gd name="T74" fmla="*/ 25 w 28"/>
                  <a:gd name="T75" fmla="*/ 4 h 17"/>
                  <a:gd name="T76" fmla="*/ 24 w 28"/>
                  <a:gd name="T77" fmla="*/ 3 h 17"/>
                  <a:gd name="T78" fmla="*/ 20 w 28"/>
                  <a:gd name="T79" fmla="*/ 2 h 17"/>
                  <a:gd name="T80" fmla="*/ 20 w 28"/>
                  <a:gd name="T81" fmla="*/ 2 h 17"/>
                  <a:gd name="T82" fmla="*/ 17 w 28"/>
                  <a:gd name="T83" fmla="*/ 3 h 17"/>
                  <a:gd name="T84" fmla="*/ 14 w 28"/>
                  <a:gd name="T85" fmla="*/ 5 h 17"/>
                  <a:gd name="T86" fmla="*/ 11 w 28"/>
                  <a:gd name="T87" fmla="*/ 5 h 17"/>
                  <a:gd name="T88" fmla="*/ 3 w 28"/>
                  <a:gd name="T89" fmla="*/ 3 h 17"/>
                  <a:gd name="T90" fmla="*/ 3 w 28"/>
                  <a:gd name="T91" fmla="*/ 2 h 17"/>
                  <a:gd name="T92" fmla="*/ 3 w 28"/>
                  <a:gd name="T93" fmla="*/ 2 h 17"/>
                  <a:gd name="T94" fmla="*/ 3 w 28"/>
                  <a:gd name="T95" fmla="*/ 5 h 17"/>
                  <a:gd name="T96" fmla="*/ 4 w 28"/>
                  <a:gd name="T97" fmla="*/ 8 h 17"/>
                  <a:gd name="T98" fmla="*/ 4 w 28"/>
                  <a:gd name="T99" fmla="*/ 12 h 17"/>
                  <a:gd name="T100" fmla="*/ 5 w 28"/>
                  <a:gd name="T101" fmla="*/ 15 h 17"/>
                  <a:gd name="T102" fmla="*/ 6 w 28"/>
                  <a:gd name="T103" fmla="*/ 14 h 17"/>
                  <a:gd name="T104" fmla="*/ 9 w 28"/>
                  <a:gd name="T105" fmla="*/ 14 h 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8"/>
                  <a:gd name="T160" fmla="*/ 0 h 17"/>
                  <a:gd name="T161" fmla="*/ 28 w 28"/>
                  <a:gd name="T162" fmla="*/ 17 h 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8" h="17">
                    <a:moveTo>
                      <a:pt x="3" y="17"/>
                    </a:moveTo>
                    <a:cubicBezTo>
                      <a:pt x="3" y="16"/>
                      <a:pt x="3" y="16"/>
                      <a:pt x="3" y="16"/>
                    </a:cubicBezTo>
                    <a:cubicBezTo>
                      <a:pt x="3" y="14"/>
                      <a:pt x="2" y="13"/>
                      <a:pt x="2" y="13"/>
                    </a:cubicBezTo>
                    <a:cubicBezTo>
                      <a:pt x="1" y="11"/>
                      <a:pt x="0" y="10"/>
                      <a:pt x="2" y="7"/>
                    </a:cubicBezTo>
                    <a:cubicBezTo>
                      <a:pt x="2" y="7"/>
                      <a:pt x="2" y="6"/>
                      <a:pt x="2" y="6"/>
                    </a:cubicBezTo>
                    <a:cubicBezTo>
                      <a:pt x="1" y="4"/>
                      <a:pt x="0" y="2"/>
                      <a:pt x="1" y="1"/>
                    </a:cubicBezTo>
                    <a:cubicBezTo>
                      <a:pt x="1" y="0"/>
                      <a:pt x="2" y="0"/>
                      <a:pt x="4" y="0"/>
                    </a:cubicBezTo>
                    <a:cubicBezTo>
                      <a:pt x="5" y="0"/>
                      <a:pt x="5" y="0"/>
                      <a:pt x="5" y="0"/>
                    </a:cubicBezTo>
                    <a:cubicBezTo>
                      <a:pt x="5" y="1"/>
                      <a:pt x="5" y="1"/>
                      <a:pt x="5" y="1"/>
                    </a:cubicBezTo>
                    <a:cubicBezTo>
                      <a:pt x="5" y="2"/>
                      <a:pt x="8" y="3"/>
                      <a:pt x="11" y="3"/>
                    </a:cubicBezTo>
                    <a:cubicBezTo>
                      <a:pt x="12" y="3"/>
                      <a:pt x="13" y="3"/>
                      <a:pt x="14" y="3"/>
                    </a:cubicBezTo>
                    <a:cubicBezTo>
                      <a:pt x="14" y="3"/>
                      <a:pt x="15" y="2"/>
                      <a:pt x="16" y="2"/>
                    </a:cubicBezTo>
                    <a:cubicBezTo>
                      <a:pt x="17" y="1"/>
                      <a:pt x="18" y="0"/>
                      <a:pt x="20" y="0"/>
                    </a:cubicBezTo>
                    <a:cubicBezTo>
                      <a:pt x="21" y="0"/>
                      <a:pt x="23" y="1"/>
                      <a:pt x="25" y="1"/>
                    </a:cubicBezTo>
                    <a:cubicBezTo>
                      <a:pt x="26" y="2"/>
                      <a:pt x="26" y="2"/>
                      <a:pt x="27" y="2"/>
                    </a:cubicBezTo>
                    <a:cubicBezTo>
                      <a:pt x="28" y="2"/>
                      <a:pt x="28" y="2"/>
                      <a:pt x="28" y="2"/>
                    </a:cubicBezTo>
                    <a:cubicBezTo>
                      <a:pt x="27" y="3"/>
                      <a:pt x="27" y="3"/>
                      <a:pt x="27" y="3"/>
                    </a:cubicBezTo>
                    <a:cubicBezTo>
                      <a:pt x="27" y="5"/>
                      <a:pt x="26" y="6"/>
                      <a:pt x="25" y="7"/>
                    </a:cubicBezTo>
                    <a:cubicBezTo>
                      <a:pt x="23" y="9"/>
                      <a:pt x="23" y="10"/>
                      <a:pt x="25" y="12"/>
                    </a:cubicBezTo>
                    <a:cubicBezTo>
                      <a:pt x="28" y="15"/>
                      <a:pt x="28" y="15"/>
                      <a:pt x="28" y="15"/>
                    </a:cubicBezTo>
                    <a:cubicBezTo>
                      <a:pt x="24" y="14"/>
                      <a:pt x="24" y="14"/>
                      <a:pt x="24" y="14"/>
                    </a:cubicBezTo>
                    <a:cubicBezTo>
                      <a:pt x="22" y="13"/>
                      <a:pt x="20" y="14"/>
                      <a:pt x="18" y="14"/>
                    </a:cubicBezTo>
                    <a:cubicBezTo>
                      <a:pt x="18" y="15"/>
                      <a:pt x="18" y="15"/>
                      <a:pt x="17" y="15"/>
                    </a:cubicBezTo>
                    <a:cubicBezTo>
                      <a:pt x="17" y="16"/>
                      <a:pt x="17" y="16"/>
                      <a:pt x="15" y="17"/>
                    </a:cubicBezTo>
                    <a:cubicBezTo>
                      <a:pt x="14" y="17"/>
                      <a:pt x="13" y="17"/>
                      <a:pt x="12" y="16"/>
                    </a:cubicBezTo>
                    <a:cubicBezTo>
                      <a:pt x="11" y="16"/>
                      <a:pt x="10" y="16"/>
                      <a:pt x="10" y="16"/>
                    </a:cubicBezTo>
                    <a:cubicBezTo>
                      <a:pt x="9" y="15"/>
                      <a:pt x="7" y="16"/>
                      <a:pt x="6" y="16"/>
                    </a:cubicBezTo>
                    <a:cubicBezTo>
                      <a:pt x="5" y="16"/>
                      <a:pt x="5" y="17"/>
                      <a:pt x="4" y="17"/>
                    </a:cubicBezTo>
                    <a:lnTo>
                      <a:pt x="3" y="17"/>
                    </a:lnTo>
                    <a:close/>
                    <a:moveTo>
                      <a:pt x="9" y="14"/>
                    </a:moveTo>
                    <a:cubicBezTo>
                      <a:pt x="10" y="14"/>
                      <a:pt x="10" y="14"/>
                      <a:pt x="10" y="14"/>
                    </a:cubicBezTo>
                    <a:cubicBezTo>
                      <a:pt x="11" y="14"/>
                      <a:pt x="12" y="14"/>
                      <a:pt x="13" y="14"/>
                    </a:cubicBezTo>
                    <a:cubicBezTo>
                      <a:pt x="13" y="15"/>
                      <a:pt x="14" y="15"/>
                      <a:pt x="15" y="15"/>
                    </a:cubicBezTo>
                    <a:cubicBezTo>
                      <a:pt x="15" y="15"/>
                      <a:pt x="15" y="15"/>
                      <a:pt x="16" y="14"/>
                    </a:cubicBezTo>
                    <a:cubicBezTo>
                      <a:pt x="16" y="14"/>
                      <a:pt x="16" y="13"/>
                      <a:pt x="17" y="13"/>
                    </a:cubicBezTo>
                    <a:cubicBezTo>
                      <a:pt x="19" y="12"/>
                      <a:pt x="20" y="12"/>
                      <a:pt x="22" y="12"/>
                    </a:cubicBezTo>
                    <a:cubicBezTo>
                      <a:pt x="21" y="9"/>
                      <a:pt x="22" y="7"/>
                      <a:pt x="24" y="6"/>
                    </a:cubicBezTo>
                    <a:cubicBezTo>
                      <a:pt x="24" y="5"/>
                      <a:pt x="25" y="4"/>
                      <a:pt x="25" y="4"/>
                    </a:cubicBezTo>
                    <a:cubicBezTo>
                      <a:pt x="25" y="3"/>
                      <a:pt x="25" y="3"/>
                      <a:pt x="24" y="3"/>
                    </a:cubicBezTo>
                    <a:cubicBezTo>
                      <a:pt x="23" y="3"/>
                      <a:pt x="21" y="2"/>
                      <a:pt x="20" y="2"/>
                    </a:cubicBezTo>
                    <a:cubicBezTo>
                      <a:pt x="20" y="2"/>
                      <a:pt x="20" y="2"/>
                      <a:pt x="20" y="2"/>
                    </a:cubicBezTo>
                    <a:cubicBezTo>
                      <a:pt x="19" y="2"/>
                      <a:pt x="18" y="3"/>
                      <a:pt x="17" y="3"/>
                    </a:cubicBezTo>
                    <a:cubicBezTo>
                      <a:pt x="16" y="4"/>
                      <a:pt x="15" y="4"/>
                      <a:pt x="14" y="5"/>
                    </a:cubicBezTo>
                    <a:cubicBezTo>
                      <a:pt x="13" y="5"/>
                      <a:pt x="12" y="5"/>
                      <a:pt x="11" y="5"/>
                    </a:cubicBezTo>
                    <a:cubicBezTo>
                      <a:pt x="9" y="5"/>
                      <a:pt x="4" y="5"/>
                      <a:pt x="3" y="3"/>
                    </a:cubicBezTo>
                    <a:cubicBezTo>
                      <a:pt x="3" y="2"/>
                      <a:pt x="3" y="2"/>
                      <a:pt x="3" y="2"/>
                    </a:cubicBezTo>
                    <a:cubicBezTo>
                      <a:pt x="3" y="2"/>
                      <a:pt x="3" y="2"/>
                      <a:pt x="3" y="2"/>
                    </a:cubicBezTo>
                    <a:cubicBezTo>
                      <a:pt x="2" y="2"/>
                      <a:pt x="3" y="4"/>
                      <a:pt x="3" y="5"/>
                    </a:cubicBezTo>
                    <a:cubicBezTo>
                      <a:pt x="4" y="6"/>
                      <a:pt x="4" y="7"/>
                      <a:pt x="4" y="8"/>
                    </a:cubicBezTo>
                    <a:cubicBezTo>
                      <a:pt x="3" y="10"/>
                      <a:pt x="3" y="10"/>
                      <a:pt x="4" y="12"/>
                    </a:cubicBezTo>
                    <a:cubicBezTo>
                      <a:pt x="4" y="12"/>
                      <a:pt x="5" y="13"/>
                      <a:pt x="5" y="15"/>
                    </a:cubicBezTo>
                    <a:cubicBezTo>
                      <a:pt x="5" y="15"/>
                      <a:pt x="5" y="14"/>
                      <a:pt x="6" y="14"/>
                    </a:cubicBezTo>
                    <a:cubicBezTo>
                      <a:pt x="7" y="14"/>
                      <a:pt x="8" y="14"/>
                      <a:pt x="9" y="1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0" name="Freeform 718"/>
              <p:cNvSpPr>
                <a:spLocks noChangeArrowheads="1"/>
              </p:cNvSpPr>
              <p:nvPr/>
            </p:nvSpPr>
            <p:spPr bwMode="auto">
              <a:xfrm>
                <a:off x="3006725" y="1633538"/>
                <a:ext cx="650875" cy="347662"/>
              </a:xfrm>
              <a:custGeom>
                <a:avLst/>
                <a:gdLst>
                  <a:gd name="T0" fmla="*/ 188 w 238"/>
                  <a:gd name="T1" fmla="*/ 102 h 127"/>
                  <a:gd name="T2" fmla="*/ 194 w 238"/>
                  <a:gd name="T3" fmla="*/ 97 h 127"/>
                  <a:gd name="T4" fmla="*/ 193 w 238"/>
                  <a:gd name="T5" fmla="*/ 87 h 127"/>
                  <a:gd name="T6" fmla="*/ 190 w 238"/>
                  <a:gd name="T7" fmla="*/ 85 h 127"/>
                  <a:gd name="T8" fmla="*/ 214 w 238"/>
                  <a:gd name="T9" fmla="*/ 73 h 127"/>
                  <a:gd name="T10" fmla="*/ 213 w 238"/>
                  <a:gd name="T11" fmla="*/ 71 h 127"/>
                  <a:gd name="T12" fmla="*/ 223 w 238"/>
                  <a:gd name="T13" fmla="*/ 64 h 127"/>
                  <a:gd name="T14" fmla="*/ 225 w 238"/>
                  <a:gd name="T15" fmla="*/ 59 h 127"/>
                  <a:gd name="T16" fmla="*/ 233 w 238"/>
                  <a:gd name="T17" fmla="*/ 44 h 127"/>
                  <a:gd name="T18" fmla="*/ 233 w 238"/>
                  <a:gd name="T19" fmla="*/ 42 h 127"/>
                  <a:gd name="T20" fmla="*/ 230 w 238"/>
                  <a:gd name="T21" fmla="*/ 28 h 127"/>
                  <a:gd name="T22" fmla="*/ 220 w 238"/>
                  <a:gd name="T23" fmla="*/ 37 h 127"/>
                  <a:gd name="T24" fmla="*/ 212 w 238"/>
                  <a:gd name="T25" fmla="*/ 54 h 127"/>
                  <a:gd name="T26" fmla="*/ 205 w 238"/>
                  <a:gd name="T27" fmla="*/ 32 h 127"/>
                  <a:gd name="T28" fmla="*/ 196 w 238"/>
                  <a:gd name="T29" fmla="*/ 31 h 127"/>
                  <a:gd name="T30" fmla="*/ 192 w 238"/>
                  <a:gd name="T31" fmla="*/ 22 h 127"/>
                  <a:gd name="T32" fmla="*/ 189 w 238"/>
                  <a:gd name="T33" fmla="*/ 8 h 127"/>
                  <a:gd name="T34" fmla="*/ 179 w 238"/>
                  <a:gd name="T35" fmla="*/ 4 h 127"/>
                  <a:gd name="T36" fmla="*/ 177 w 238"/>
                  <a:gd name="T37" fmla="*/ 16 h 127"/>
                  <a:gd name="T38" fmla="*/ 186 w 238"/>
                  <a:gd name="T39" fmla="*/ 33 h 127"/>
                  <a:gd name="T40" fmla="*/ 186 w 238"/>
                  <a:gd name="T41" fmla="*/ 37 h 127"/>
                  <a:gd name="T42" fmla="*/ 179 w 238"/>
                  <a:gd name="T43" fmla="*/ 45 h 127"/>
                  <a:gd name="T44" fmla="*/ 180 w 238"/>
                  <a:gd name="T45" fmla="*/ 52 h 127"/>
                  <a:gd name="T46" fmla="*/ 178 w 238"/>
                  <a:gd name="T47" fmla="*/ 43 h 127"/>
                  <a:gd name="T48" fmla="*/ 173 w 238"/>
                  <a:gd name="T49" fmla="*/ 40 h 127"/>
                  <a:gd name="T50" fmla="*/ 168 w 238"/>
                  <a:gd name="T51" fmla="*/ 45 h 127"/>
                  <a:gd name="T52" fmla="*/ 149 w 238"/>
                  <a:gd name="T53" fmla="*/ 45 h 127"/>
                  <a:gd name="T54" fmla="*/ 140 w 238"/>
                  <a:gd name="T55" fmla="*/ 38 h 127"/>
                  <a:gd name="T56" fmla="*/ 132 w 238"/>
                  <a:gd name="T57" fmla="*/ 44 h 127"/>
                  <a:gd name="T58" fmla="*/ 135 w 238"/>
                  <a:gd name="T59" fmla="*/ 40 h 127"/>
                  <a:gd name="T60" fmla="*/ 135 w 238"/>
                  <a:gd name="T61" fmla="*/ 44 h 127"/>
                  <a:gd name="T62" fmla="*/ 133 w 238"/>
                  <a:gd name="T63" fmla="*/ 57 h 127"/>
                  <a:gd name="T64" fmla="*/ 131 w 238"/>
                  <a:gd name="T65" fmla="*/ 54 h 127"/>
                  <a:gd name="T66" fmla="*/ 122 w 238"/>
                  <a:gd name="T67" fmla="*/ 45 h 127"/>
                  <a:gd name="T68" fmla="*/ 103 w 238"/>
                  <a:gd name="T69" fmla="*/ 43 h 127"/>
                  <a:gd name="T70" fmla="*/ 99 w 238"/>
                  <a:gd name="T71" fmla="*/ 37 h 127"/>
                  <a:gd name="T72" fmla="*/ 70 w 238"/>
                  <a:gd name="T73" fmla="*/ 31 h 127"/>
                  <a:gd name="T74" fmla="*/ 65 w 238"/>
                  <a:gd name="T75" fmla="*/ 23 h 127"/>
                  <a:gd name="T76" fmla="*/ 57 w 238"/>
                  <a:gd name="T77" fmla="*/ 27 h 127"/>
                  <a:gd name="T78" fmla="*/ 47 w 238"/>
                  <a:gd name="T79" fmla="*/ 27 h 127"/>
                  <a:gd name="T80" fmla="*/ 40 w 238"/>
                  <a:gd name="T81" fmla="*/ 30 h 127"/>
                  <a:gd name="T82" fmla="*/ 40 w 238"/>
                  <a:gd name="T83" fmla="*/ 29 h 127"/>
                  <a:gd name="T84" fmla="*/ 26 w 238"/>
                  <a:gd name="T85" fmla="*/ 34 h 127"/>
                  <a:gd name="T86" fmla="*/ 24 w 238"/>
                  <a:gd name="T87" fmla="*/ 39 h 127"/>
                  <a:gd name="T88" fmla="*/ 1 w 238"/>
                  <a:gd name="T89" fmla="*/ 27 h 127"/>
                  <a:gd name="T90" fmla="*/ 8 w 238"/>
                  <a:gd name="T91" fmla="*/ 115 h 127"/>
                  <a:gd name="T92" fmla="*/ 27 w 238"/>
                  <a:gd name="T93" fmla="*/ 127 h 127"/>
                  <a:gd name="T94" fmla="*/ 184 w 238"/>
                  <a:gd name="T95" fmla="*/ 127 h 1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8"/>
                  <a:gd name="T145" fmla="*/ 0 h 127"/>
                  <a:gd name="T146" fmla="*/ 238 w 238"/>
                  <a:gd name="T147" fmla="*/ 127 h 12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8" h="127">
                    <a:moveTo>
                      <a:pt x="184" y="127"/>
                    </a:moveTo>
                    <a:cubicBezTo>
                      <a:pt x="177" y="124"/>
                      <a:pt x="187" y="109"/>
                      <a:pt x="183" y="107"/>
                    </a:cubicBezTo>
                    <a:cubicBezTo>
                      <a:pt x="185" y="106"/>
                      <a:pt x="189" y="105"/>
                      <a:pt x="188" y="102"/>
                    </a:cubicBezTo>
                    <a:cubicBezTo>
                      <a:pt x="188" y="102"/>
                      <a:pt x="189" y="101"/>
                      <a:pt x="190" y="100"/>
                    </a:cubicBezTo>
                    <a:cubicBezTo>
                      <a:pt x="190" y="101"/>
                      <a:pt x="191" y="101"/>
                      <a:pt x="191" y="101"/>
                    </a:cubicBezTo>
                    <a:cubicBezTo>
                      <a:pt x="191" y="99"/>
                      <a:pt x="190" y="96"/>
                      <a:pt x="194" y="97"/>
                    </a:cubicBezTo>
                    <a:cubicBezTo>
                      <a:pt x="192" y="96"/>
                      <a:pt x="192" y="96"/>
                      <a:pt x="192" y="95"/>
                    </a:cubicBezTo>
                    <a:cubicBezTo>
                      <a:pt x="204" y="95"/>
                      <a:pt x="195" y="85"/>
                      <a:pt x="192" y="88"/>
                    </a:cubicBezTo>
                    <a:cubicBezTo>
                      <a:pt x="192" y="88"/>
                      <a:pt x="193" y="88"/>
                      <a:pt x="193" y="87"/>
                    </a:cubicBezTo>
                    <a:cubicBezTo>
                      <a:pt x="191" y="86"/>
                      <a:pt x="190" y="86"/>
                      <a:pt x="188" y="85"/>
                    </a:cubicBezTo>
                    <a:cubicBezTo>
                      <a:pt x="188" y="85"/>
                      <a:pt x="188" y="86"/>
                      <a:pt x="188" y="86"/>
                    </a:cubicBezTo>
                    <a:cubicBezTo>
                      <a:pt x="186" y="83"/>
                      <a:pt x="189" y="84"/>
                      <a:pt x="190" y="85"/>
                    </a:cubicBezTo>
                    <a:cubicBezTo>
                      <a:pt x="192" y="86"/>
                      <a:pt x="195" y="86"/>
                      <a:pt x="196" y="86"/>
                    </a:cubicBezTo>
                    <a:cubicBezTo>
                      <a:pt x="200" y="90"/>
                      <a:pt x="201" y="87"/>
                      <a:pt x="202" y="83"/>
                    </a:cubicBezTo>
                    <a:cubicBezTo>
                      <a:pt x="208" y="88"/>
                      <a:pt x="212" y="77"/>
                      <a:pt x="214" y="73"/>
                    </a:cubicBezTo>
                    <a:cubicBezTo>
                      <a:pt x="211" y="73"/>
                      <a:pt x="206" y="73"/>
                      <a:pt x="204" y="71"/>
                    </a:cubicBezTo>
                    <a:cubicBezTo>
                      <a:pt x="200" y="67"/>
                      <a:pt x="200" y="66"/>
                      <a:pt x="206" y="69"/>
                    </a:cubicBezTo>
                    <a:cubicBezTo>
                      <a:pt x="208" y="69"/>
                      <a:pt x="210" y="75"/>
                      <a:pt x="213" y="71"/>
                    </a:cubicBezTo>
                    <a:cubicBezTo>
                      <a:pt x="214" y="69"/>
                      <a:pt x="220" y="62"/>
                      <a:pt x="214" y="62"/>
                    </a:cubicBezTo>
                    <a:cubicBezTo>
                      <a:pt x="215" y="60"/>
                      <a:pt x="217" y="60"/>
                      <a:pt x="219" y="60"/>
                    </a:cubicBezTo>
                    <a:cubicBezTo>
                      <a:pt x="221" y="60"/>
                      <a:pt x="219" y="64"/>
                      <a:pt x="223" y="64"/>
                    </a:cubicBezTo>
                    <a:cubicBezTo>
                      <a:pt x="223" y="63"/>
                      <a:pt x="223" y="63"/>
                      <a:pt x="223" y="62"/>
                    </a:cubicBezTo>
                    <a:cubicBezTo>
                      <a:pt x="224" y="63"/>
                      <a:pt x="225" y="63"/>
                      <a:pt x="226" y="64"/>
                    </a:cubicBezTo>
                    <a:cubicBezTo>
                      <a:pt x="225" y="62"/>
                      <a:pt x="224" y="61"/>
                      <a:pt x="225" y="59"/>
                    </a:cubicBezTo>
                    <a:cubicBezTo>
                      <a:pt x="227" y="62"/>
                      <a:pt x="227" y="63"/>
                      <a:pt x="230" y="61"/>
                    </a:cubicBezTo>
                    <a:cubicBezTo>
                      <a:pt x="232" y="59"/>
                      <a:pt x="233" y="57"/>
                      <a:pt x="235" y="55"/>
                    </a:cubicBezTo>
                    <a:cubicBezTo>
                      <a:pt x="238" y="50"/>
                      <a:pt x="230" y="48"/>
                      <a:pt x="233" y="44"/>
                    </a:cubicBezTo>
                    <a:cubicBezTo>
                      <a:pt x="232" y="44"/>
                      <a:pt x="232" y="44"/>
                      <a:pt x="232" y="44"/>
                    </a:cubicBezTo>
                    <a:cubicBezTo>
                      <a:pt x="232" y="43"/>
                      <a:pt x="231" y="42"/>
                      <a:pt x="230" y="41"/>
                    </a:cubicBezTo>
                    <a:cubicBezTo>
                      <a:pt x="232" y="41"/>
                      <a:pt x="232" y="40"/>
                      <a:pt x="233" y="42"/>
                    </a:cubicBezTo>
                    <a:cubicBezTo>
                      <a:pt x="235" y="40"/>
                      <a:pt x="237" y="36"/>
                      <a:pt x="233" y="37"/>
                    </a:cubicBezTo>
                    <a:cubicBezTo>
                      <a:pt x="234" y="36"/>
                      <a:pt x="235" y="35"/>
                      <a:pt x="235" y="34"/>
                    </a:cubicBezTo>
                    <a:cubicBezTo>
                      <a:pt x="231" y="32"/>
                      <a:pt x="231" y="32"/>
                      <a:pt x="230" y="28"/>
                    </a:cubicBezTo>
                    <a:cubicBezTo>
                      <a:pt x="230" y="26"/>
                      <a:pt x="221" y="27"/>
                      <a:pt x="219" y="26"/>
                    </a:cubicBezTo>
                    <a:cubicBezTo>
                      <a:pt x="219" y="28"/>
                      <a:pt x="219" y="31"/>
                      <a:pt x="219" y="32"/>
                    </a:cubicBezTo>
                    <a:cubicBezTo>
                      <a:pt x="220" y="34"/>
                      <a:pt x="224" y="34"/>
                      <a:pt x="220" y="37"/>
                    </a:cubicBezTo>
                    <a:cubicBezTo>
                      <a:pt x="221" y="37"/>
                      <a:pt x="222" y="37"/>
                      <a:pt x="222" y="38"/>
                    </a:cubicBezTo>
                    <a:cubicBezTo>
                      <a:pt x="217" y="39"/>
                      <a:pt x="219" y="40"/>
                      <a:pt x="217" y="45"/>
                    </a:cubicBezTo>
                    <a:cubicBezTo>
                      <a:pt x="215" y="48"/>
                      <a:pt x="215" y="52"/>
                      <a:pt x="212" y="54"/>
                    </a:cubicBezTo>
                    <a:cubicBezTo>
                      <a:pt x="209" y="49"/>
                      <a:pt x="207" y="47"/>
                      <a:pt x="208" y="41"/>
                    </a:cubicBezTo>
                    <a:cubicBezTo>
                      <a:pt x="209" y="43"/>
                      <a:pt x="208" y="42"/>
                      <a:pt x="210" y="43"/>
                    </a:cubicBezTo>
                    <a:cubicBezTo>
                      <a:pt x="209" y="41"/>
                      <a:pt x="208" y="33"/>
                      <a:pt x="205" y="32"/>
                    </a:cubicBezTo>
                    <a:cubicBezTo>
                      <a:pt x="202" y="32"/>
                      <a:pt x="201" y="40"/>
                      <a:pt x="200" y="43"/>
                    </a:cubicBezTo>
                    <a:cubicBezTo>
                      <a:pt x="198" y="40"/>
                      <a:pt x="200" y="39"/>
                      <a:pt x="200" y="37"/>
                    </a:cubicBezTo>
                    <a:cubicBezTo>
                      <a:pt x="199" y="35"/>
                      <a:pt x="197" y="33"/>
                      <a:pt x="196" y="31"/>
                    </a:cubicBezTo>
                    <a:cubicBezTo>
                      <a:pt x="196" y="31"/>
                      <a:pt x="197" y="32"/>
                      <a:pt x="198" y="32"/>
                    </a:cubicBezTo>
                    <a:cubicBezTo>
                      <a:pt x="199" y="28"/>
                      <a:pt x="193" y="28"/>
                      <a:pt x="190" y="28"/>
                    </a:cubicBezTo>
                    <a:cubicBezTo>
                      <a:pt x="192" y="26"/>
                      <a:pt x="195" y="24"/>
                      <a:pt x="192" y="22"/>
                    </a:cubicBezTo>
                    <a:cubicBezTo>
                      <a:pt x="193" y="22"/>
                      <a:pt x="194" y="22"/>
                      <a:pt x="195" y="23"/>
                    </a:cubicBezTo>
                    <a:cubicBezTo>
                      <a:pt x="194" y="20"/>
                      <a:pt x="190" y="17"/>
                      <a:pt x="190" y="14"/>
                    </a:cubicBezTo>
                    <a:cubicBezTo>
                      <a:pt x="189" y="12"/>
                      <a:pt x="190" y="9"/>
                      <a:pt x="189" y="8"/>
                    </a:cubicBezTo>
                    <a:cubicBezTo>
                      <a:pt x="187" y="6"/>
                      <a:pt x="186" y="5"/>
                      <a:pt x="186" y="3"/>
                    </a:cubicBezTo>
                    <a:cubicBezTo>
                      <a:pt x="184" y="4"/>
                      <a:pt x="182" y="4"/>
                      <a:pt x="184" y="1"/>
                    </a:cubicBezTo>
                    <a:cubicBezTo>
                      <a:pt x="181" y="0"/>
                      <a:pt x="181" y="2"/>
                      <a:pt x="179" y="4"/>
                    </a:cubicBezTo>
                    <a:cubicBezTo>
                      <a:pt x="178" y="6"/>
                      <a:pt x="180" y="7"/>
                      <a:pt x="179" y="9"/>
                    </a:cubicBezTo>
                    <a:cubicBezTo>
                      <a:pt x="177" y="5"/>
                      <a:pt x="176" y="12"/>
                      <a:pt x="176" y="13"/>
                    </a:cubicBezTo>
                    <a:cubicBezTo>
                      <a:pt x="176" y="15"/>
                      <a:pt x="176" y="15"/>
                      <a:pt x="177" y="16"/>
                    </a:cubicBezTo>
                    <a:cubicBezTo>
                      <a:pt x="178" y="17"/>
                      <a:pt x="176" y="18"/>
                      <a:pt x="175" y="20"/>
                    </a:cubicBezTo>
                    <a:cubicBezTo>
                      <a:pt x="174" y="24"/>
                      <a:pt x="183" y="32"/>
                      <a:pt x="186" y="30"/>
                    </a:cubicBezTo>
                    <a:cubicBezTo>
                      <a:pt x="187" y="31"/>
                      <a:pt x="187" y="32"/>
                      <a:pt x="186" y="33"/>
                    </a:cubicBezTo>
                    <a:cubicBezTo>
                      <a:pt x="186" y="32"/>
                      <a:pt x="186" y="31"/>
                      <a:pt x="186" y="31"/>
                    </a:cubicBezTo>
                    <a:cubicBezTo>
                      <a:pt x="184" y="31"/>
                      <a:pt x="184" y="36"/>
                      <a:pt x="183" y="38"/>
                    </a:cubicBezTo>
                    <a:cubicBezTo>
                      <a:pt x="184" y="38"/>
                      <a:pt x="185" y="38"/>
                      <a:pt x="186" y="37"/>
                    </a:cubicBezTo>
                    <a:cubicBezTo>
                      <a:pt x="186" y="37"/>
                      <a:pt x="185" y="37"/>
                      <a:pt x="185" y="37"/>
                    </a:cubicBezTo>
                    <a:cubicBezTo>
                      <a:pt x="185" y="36"/>
                      <a:pt x="185" y="36"/>
                      <a:pt x="186" y="35"/>
                    </a:cubicBezTo>
                    <a:cubicBezTo>
                      <a:pt x="188" y="40"/>
                      <a:pt x="186" y="45"/>
                      <a:pt x="179" y="45"/>
                    </a:cubicBezTo>
                    <a:cubicBezTo>
                      <a:pt x="180" y="46"/>
                      <a:pt x="179" y="48"/>
                      <a:pt x="179" y="49"/>
                    </a:cubicBezTo>
                    <a:cubicBezTo>
                      <a:pt x="180" y="50"/>
                      <a:pt x="181" y="52"/>
                      <a:pt x="180" y="54"/>
                    </a:cubicBezTo>
                    <a:cubicBezTo>
                      <a:pt x="180" y="52"/>
                      <a:pt x="180" y="53"/>
                      <a:pt x="180" y="52"/>
                    </a:cubicBezTo>
                    <a:cubicBezTo>
                      <a:pt x="179" y="52"/>
                      <a:pt x="178" y="52"/>
                      <a:pt x="178" y="53"/>
                    </a:cubicBezTo>
                    <a:cubicBezTo>
                      <a:pt x="177" y="51"/>
                      <a:pt x="178" y="51"/>
                      <a:pt x="176" y="50"/>
                    </a:cubicBezTo>
                    <a:cubicBezTo>
                      <a:pt x="178" y="49"/>
                      <a:pt x="177" y="46"/>
                      <a:pt x="178" y="43"/>
                    </a:cubicBezTo>
                    <a:cubicBezTo>
                      <a:pt x="177" y="44"/>
                      <a:pt x="176" y="45"/>
                      <a:pt x="175" y="45"/>
                    </a:cubicBezTo>
                    <a:cubicBezTo>
                      <a:pt x="176" y="45"/>
                      <a:pt x="175" y="43"/>
                      <a:pt x="176" y="42"/>
                    </a:cubicBezTo>
                    <a:cubicBezTo>
                      <a:pt x="173" y="43"/>
                      <a:pt x="174" y="41"/>
                      <a:pt x="173" y="40"/>
                    </a:cubicBezTo>
                    <a:cubicBezTo>
                      <a:pt x="171" y="40"/>
                      <a:pt x="169" y="41"/>
                      <a:pt x="167" y="41"/>
                    </a:cubicBezTo>
                    <a:cubicBezTo>
                      <a:pt x="169" y="45"/>
                      <a:pt x="169" y="48"/>
                      <a:pt x="173" y="46"/>
                    </a:cubicBezTo>
                    <a:cubicBezTo>
                      <a:pt x="174" y="52"/>
                      <a:pt x="168" y="48"/>
                      <a:pt x="168" y="45"/>
                    </a:cubicBezTo>
                    <a:cubicBezTo>
                      <a:pt x="167" y="46"/>
                      <a:pt x="167" y="47"/>
                      <a:pt x="168" y="48"/>
                    </a:cubicBezTo>
                    <a:cubicBezTo>
                      <a:pt x="163" y="47"/>
                      <a:pt x="160" y="47"/>
                      <a:pt x="154" y="49"/>
                    </a:cubicBezTo>
                    <a:cubicBezTo>
                      <a:pt x="152" y="49"/>
                      <a:pt x="151" y="46"/>
                      <a:pt x="149" y="45"/>
                    </a:cubicBezTo>
                    <a:cubicBezTo>
                      <a:pt x="148" y="44"/>
                      <a:pt x="145" y="44"/>
                      <a:pt x="143" y="44"/>
                    </a:cubicBezTo>
                    <a:cubicBezTo>
                      <a:pt x="144" y="42"/>
                      <a:pt x="141" y="42"/>
                      <a:pt x="140" y="41"/>
                    </a:cubicBezTo>
                    <a:cubicBezTo>
                      <a:pt x="140" y="40"/>
                      <a:pt x="140" y="38"/>
                      <a:pt x="140" y="38"/>
                    </a:cubicBezTo>
                    <a:cubicBezTo>
                      <a:pt x="138" y="34"/>
                      <a:pt x="137" y="35"/>
                      <a:pt x="134" y="37"/>
                    </a:cubicBezTo>
                    <a:cubicBezTo>
                      <a:pt x="132" y="38"/>
                      <a:pt x="130" y="38"/>
                      <a:pt x="128" y="40"/>
                    </a:cubicBezTo>
                    <a:cubicBezTo>
                      <a:pt x="127" y="42"/>
                      <a:pt x="130" y="45"/>
                      <a:pt x="132" y="44"/>
                    </a:cubicBezTo>
                    <a:cubicBezTo>
                      <a:pt x="131" y="43"/>
                      <a:pt x="131" y="43"/>
                      <a:pt x="131" y="42"/>
                    </a:cubicBezTo>
                    <a:cubicBezTo>
                      <a:pt x="132" y="41"/>
                      <a:pt x="134" y="42"/>
                      <a:pt x="135" y="43"/>
                    </a:cubicBezTo>
                    <a:cubicBezTo>
                      <a:pt x="135" y="41"/>
                      <a:pt x="136" y="41"/>
                      <a:pt x="135" y="40"/>
                    </a:cubicBezTo>
                    <a:cubicBezTo>
                      <a:pt x="136" y="40"/>
                      <a:pt x="136" y="40"/>
                      <a:pt x="136" y="40"/>
                    </a:cubicBezTo>
                    <a:cubicBezTo>
                      <a:pt x="136" y="39"/>
                      <a:pt x="137" y="39"/>
                      <a:pt x="139" y="38"/>
                    </a:cubicBezTo>
                    <a:cubicBezTo>
                      <a:pt x="138" y="41"/>
                      <a:pt x="137" y="43"/>
                      <a:pt x="135" y="44"/>
                    </a:cubicBezTo>
                    <a:cubicBezTo>
                      <a:pt x="132" y="45"/>
                      <a:pt x="132" y="45"/>
                      <a:pt x="132" y="46"/>
                    </a:cubicBezTo>
                    <a:cubicBezTo>
                      <a:pt x="130" y="49"/>
                      <a:pt x="130" y="48"/>
                      <a:pt x="132" y="52"/>
                    </a:cubicBezTo>
                    <a:cubicBezTo>
                      <a:pt x="133" y="54"/>
                      <a:pt x="133" y="55"/>
                      <a:pt x="133" y="57"/>
                    </a:cubicBezTo>
                    <a:cubicBezTo>
                      <a:pt x="132" y="56"/>
                      <a:pt x="131" y="57"/>
                      <a:pt x="131" y="58"/>
                    </a:cubicBezTo>
                    <a:cubicBezTo>
                      <a:pt x="130" y="57"/>
                      <a:pt x="130" y="56"/>
                      <a:pt x="129" y="55"/>
                    </a:cubicBezTo>
                    <a:cubicBezTo>
                      <a:pt x="129" y="55"/>
                      <a:pt x="130" y="54"/>
                      <a:pt x="131" y="54"/>
                    </a:cubicBezTo>
                    <a:cubicBezTo>
                      <a:pt x="131" y="51"/>
                      <a:pt x="127" y="53"/>
                      <a:pt x="128" y="49"/>
                    </a:cubicBezTo>
                    <a:cubicBezTo>
                      <a:pt x="128" y="50"/>
                      <a:pt x="127" y="51"/>
                      <a:pt x="127" y="52"/>
                    </a:cubicBezTo>
                    <a:cubicBezTo>
                      <a:pt x="128" y="46"/>
                      <a:pt x="123" y="50"/>
                      <a:pt x="122" y="45"/>
                    </a:cubicBezTo>
                    <a:cubicBezTo>
                      <a:pt x="115" y="49"/>
                      <a:pt x="108" y="50"/>
                      <a:pt x="101" y="46"/>
                    </a:cubicBezTo>
                    <a:cubicBezTo>
                      <a:pt x="102" y="45"/>
                      <a:pt x="101" y="43"/>
                      <a:pt x="104" y="43"/>
                    </a:cubicBezTo>
                    <a:cubicBezTo>
                      <a:pt x="104" y="43"/>
                      <a:pt x="103" y="43"/>
                      <a:pt x="103" y="43"/>
                    </a:cubicBezTo>
                    <a:cubicBezTo>
                      <a:pt x="104" y="43"/>
                      <a:pt x="105" y="43"/>
                      <a:pt x="107" y="43"/>
                    </a:cubicBezTo>
                    <a:cubicBezTo>
                      <a:pt x="107" y="38"/>
                      <a:pt x="102" y="36"/>
                      <a:pt x="98" y="35"/>
                    </a:cubicBezTo>
                    <a:cubicBezTo>
                      <a:pt x="99" y="36"/>
                      <a:pt x="99" y="37"/>
                      <a:pt x="99" y="37"/>
                    </a:cubicBezTo>
                    <a:cubicBezTo>
                      <a:pt x="93" y="35"/>
                      <a:pt x="86" y="33"/>
                      <a:pt x="81" y="29"/>
                    </a:cubicBezTo>
                    <a:cubicBezTo>
                      <a:pt x="79" y="28"/>
                      <a:pt x="74" y="24"/>
                      <a:pt x="71" y="26"/>
                    </a:cubicBezTo>
                    <a:cubicBezTo>
                      <a:pt x="70" y="27"/>
                      <a:pt x="71" y="30"/>
                      <a:pt x="70" y="31"/>
                    </a:cubicBezTo>
                    <a:cubicBezTo>
                      <a:pt x="69" y="31"/>
                      <a:pt x="67" y="31"/>
                      <a:pt x="66" y="31"/>
                    </a:cubicBezTo>
                    <a:cubicBezTo>
                      <a:pt x="66" y="30"/>
                      <a:pt x="67" y="28"/>
                      <a:pt x="68" y="27"/>
                    </a:cubicBezTo>
                    <a:cubicBezTo>
                      <a:pt x="64" y="27"/>
                      <a:pt x="68" y="23"/>
                      <a:pt x="65" y="23"/>
                    </a:cubicBezTo>
                    <a:cubicBezTo>
                      <a:pt x="65" y="24"/>
                      <a:pt x="65" y="23"/>
                      <a:pt x="65" y="24"/>
                    </a:cubicBezTo>
                    <a:cubicBezTo>
                      <a:pt x="64" y="24"/>
                      <a:pt x="61" y="28"/>
                      <a:pt x="63" y="29"/>
                    </a:cubicBezTo>
                    <a:cubicBezTo>
                      <a:pt x="60" y="32"/>
                      <a:pt x="58" y="30"/>
                      <a:pt x="57" y="27"/>
                    </a:cubicBezTo>
                    <a:cubicBezTo>
                      <a:pt x="55" y="23"/>
                      <a:pt x="55" y="21"/>
                      <a:pt x="52" y="18"/>
                    </a:cubicBezTo>
                    <a:cubicBezTo>
                      <a:pt x="50" y="19"/>
                      <a:pt x="51" y="20"/>
                      <a:pt x="53" y="21"/>
                    </a:cubicBezTo>
                    <a:cubicBezTo>
                      <a:pt x="51" y="23"/>
                      <a:pt x="49" y="25"/>
                      <a:pt x="47" y="27"/>
                    </a:cubicBezTo>
                    <a:cubicBezTo>
                      <a:pt x="48" y="26"/>
                      <a:pt x="48" y="25"/>
                      <a:pt x="48" y="24"/>
                    </a:cubicBezTo>
                    <a:cubicBezTo>
                      <a:pt x="44" y="27"/>
                      <a:pt x="42" y="28"/>
                      <a:pt x="40" y="33"/>
                    </a:cubicBezTo>
                    <a:cubicBezTo>
                      <a:pt x="40" y="32"/>
                      <a:pt x="40" y="31"/>
                      <a:pt x="40" y="30"/>
                    </a:cubicBezTo>
                    <a:cubicBezTo>
                      <a:pt x="37" y="31"/>
                      <a:pt x="35" y="33"/>
                      <a:pt x="33" y="34"/>
                    </a:cubicBezTo>
                    <a:cubicBezTo>
                      <a:pt x="34" y="33"/>
                      <a:pt x="35" y="31"/>
                      <a:pt x="36" y="30"/>
                    </a:cubicBezTo>
                    <a:cubicBezTo>
                      <a:pt x="37" y="28"/>
                      <a:pt x="39" y="30"/>
                      <a:pt x="40" y="29"/>
                    </a:cubicBezTo>
                    <a:cubicBezTo>
                      <a:pt x="43" y="28"/>
                      <a:pt x="48" y="24"/>
                      <a:pt x="45" y="21"/>
                    </a:cubicBezTo>
                    <a:cubicBezTo>
                      <a:pt x="41" y="24"/>
                      <a:pt x="36" y="27"/>
                      <a:pt x="31" y="30"/>
                    </a:cubicBezTo>
                    <a:cubicBezTo>
                      <a:pt x="29" y="31"/>
                      <a:pt x="28" y="33"/>
                      <a:pt x="26" y="34"/>
                    </a:cubicBezTo>
                    <a:cubicBezTo>
                      <a:pt x="25" y="35"/>
                      <a:pt x="28" y="38"/>
                      <a:pt x="28" y="40"/>
                    </a:cubicBezTo>
                    <a:cubicBezTo>
                      <a:pt x="26" y="38"/>
                      <a:pt x="26" y="36"/>
                      <a:pt x="23" y="36"/>
                    </a:cubicBezTo>
                    <a:cubicBezTo>
                      <a:pt x="23" y="37"/>
                      <a:pt x="23" y="38"/>
                      <a:pt x="24" y="39"/>
                    </a:cubicBezTo>
                    <a:cubicBezTo>
                      <a:pt x="22" y="39"/>
                      <a:pt x="20" y="37"/>
                      <a:pt x="19" y="36"/>
                    </a:cubicBezTo>
                    <a:cubicBezTo>
                      <a:pt x="17" y="35"/>
                      <a:pt x="15" y="36"/>
                      <a:pt x="14" y="35"/>
                    </a:cubicBezTo>
                    <a:cubicBezTo>
                      <a:pt x="9" y="30"/>
                      <a:pt x="7" y="29"/>
                      <a:pt x="1" y="27"/>
                    </a:cubicBezTo>
                    <a:cubicBezTo>
                      <a:pt x="1" y="44"/>
                      <a:pt x="1" y="60"/>
                      <a:pt x="1" y="77"/>
                    </a:cubicBezTo>
                    <a:cubicBezTo>
                      <a:pt x="1" y="87"/>
                      <a:pt x="1" y="97"/>
                      <a:pt x="1" y="107"/>
                    </a:cubicBezTo>
                    <a:cubicBezTo>
                      <a:pt x="1" y="112"/>
                      <a:pt x="0" y="120"/>
                      <a:pt x="8" y="115"/>
                    </a:cubicBezTo>
                    <a:cubicBezTo>
                      <a:pt x="7" y="119"/>
                      <a:pt x="13" y="122"/>
                      <a:pt x="15" y="126"/>
                    </a:cubicBezTo>
                    <a:cubicBezTo>
                      <a:pt x="18" y="125"/>
                      <a:pt x="18" y="122"/>
                      <a:pt x="21" y="120"/>
                    </a:cubicBezTo>
                    <a:cubicBezTo>
                      <a:pt x="26" y="118"/>
                      <a:pt x="24" y="127"/>
                      <a:pt x="27" y="127"/>
                    </a:cubicBezTo>
                    <a:cubicBezTo>
                      <a:pt x="30" y="127"/>
                      <a:pt x="33" y="127"/>
                      <a:pt x="36" y="127"/>
                    </a:cubicBezTo>
                    <a:cubicBezTo>
                      <a:pt x="54" y="127"/>
                      <a:pt x="71" y="127"/>
                      <a:pt x="89" y="127"/>
                    </a:cubicBezTo>
                    <a:cubicBezTo>
                      <a:pt x="121" y="127"/>
                      <a:pt x="152" y="127"/>
                      <a:pt x="184" y="12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1" name="Freeform 719"/>
              <p:cNvSpPr>
                <a:spLocks noEditPoints="1" noChangeArrowheads="1"/>
              </p:cNvSpPr>
              <p:nvPr/>
            </p:nvSpPr>
            <p:spPr bwMode="auto">
              <a:xfrm>
                <a:off x="3006725" y="1633538"/>
                <a:ext cx="650875" cy="350837"/>
              </a:xfrm>
              <a:custGeom>
                <a:avLst/>
                <a:gdLst>
                  <a:gd name="T0" fmla="*/ 14 w 238"/>
                  <a:gd name="T1" fmla="*/ 128 h 128"/>
                  <a:gd name="T2" fmla="*/ 16 w 238"/>
                  <a:gd name="T3" fmla="*/ 35 h 128"/>
                  <a:gd name="T4" fmla="*/ 30 w 238"/>
                  <a:gd name="T5" fmla="*/ 29 h 128"/>
                  <a:gd name="T6" fmla="*/ 51 w 238"/>
                  <a:gd name="T7" fmla="*/ 17 h 128"/>
                  <a:gd name="T8" fmla="*/ 66 w 238"/>
                  <a:gd name="T9" fmla="*/ 22 h 128"/>
                  <a:gd name="T10" fmla="*/ 71 w 238"/>
                  <a:gd name="T11" fmla="*/ 26 h 128"/>
                  <a:gd name="T12" fmla="*/ 104 w 238"/>
                  <a:gd name="T13" fmla="*/ 44 h 128"/>
                  <a:gd name="T14" fmla="*/ 130 w 238"/>
                  <a:gd name="T15" fmla="*/ 51 h 128"/>
                  <a:gd name="T16" fmla="*/ 134 w 238"/>
                  <a:gd name="T17" fmla="*/ 36 h 128"/>
                  <a:gd name="T18" fmla="*/ 151 w 238"/>
                  <a:gd name="T19" fmla="*/ 45 h 128"/>
                  <a:gd name="T20" fmla="*/ 173 w 238"/>
                  <a:gd name="T21" fmla="*/ 40 h 128"/>
                  <a:gd name="T22" fmla="*/ 179 w 238"/>
                  <a:gd name="T23" fmla="*/ 44 h 128"/>
                  <a:gd name="T24" fmla="*/ 176 w 238"/>
                  <a:gd name="T25" fmla="*/ 17 h 128"/>
                  <a:gd name="T26" fmla="*/ 184 w 238"/>
                  <a:gd name="T27" fmla="*/ 0 h 128"/>
                  <a:gd name="T28" fmla="*/ 191 w 238"/>
                  <a:gd name="T29" fmla="*/ 14 h 128"/>
                  <a:gd name="T30" fmla="*/ 199 w 238"/>
                  <a:gd name="T31" fmla="*/ 32 h 128"/>
                  <a:gd name="T32" fmla="*/ 209 w 238"/>
                  <a:gd name="T33" fmla="*/ 43 h 128"/>
                  <a:gd name="T34" fmla="*/ 220 w 238"/>
                  <a:gd name="T35" fmla="*/ 34 h 128"/>
                  <a:gd name="T36" fmla="*/ 237 w 238"/>
                  <a:gd name="T37" fmla="*/ 33 h 128"/>
                  <a:gd name="T38" fmla="*/ 228 w 238"/>
                  <a:gd name="T39" fmla="*/ 63 h 128"/>
                  <a:gd name="T40" fmla="*/ 219 w 238"/>
                  <a:gd name="T41" fmla="*/ 61 h 128"/>
                  <a:gd name="T42" fmla="*/ 213 w 238"/>
                  <a:gd name="T43" fmla="*/ 76 h 128"/>
                  <a:gd name="T44" fmla="*/ 193 w 238"/>
                  <a:gd name="T45" fmla="*/ 96 h 128"/>
                  <a:gd name="T46" fmla="*/ 189 w 238"/>
                  <a:gd name="T47" fmla="*/ 103 h 128"/>
                  <a:gd name="T48" fmla="*/ 71 w 238"/>
                  <a:gd name="T49" fmla="*/ 126 h 128"/>
                  <a:gd name="T50" fmla="*/ 187 w 238"/>
                  <a:gd name="T51" fmla="*/ 101 h 128"/>
                  <a:gd name="T52" fmla="*/ 197 w 238"/>
                  <a:gd name="T53" fmla="*/ 93 h 128"/>
                  <a:gd name="T54" fmla="*/ 187 w 238"/>
                  <a:gd name="T55" fmla="*/ 83 h 128"/>
                  <a:gd name="T56" fmla="*/ 212 w 238"/>
                  <a:gd name="T57" fmla="*/ 75 h 128"/>
                  <a:gd name="T58" fmla="*/ 213 w 238"/>
                  <a:gd name="T59" fmla="*/ 69 h 128"/>
                  <a:gd name="T60" fmla="*/ 222 w 238"/>
                  <a:gd name="T61" fmla="*/ 62 h 128"/>
                  <a:gd name="T62" fmla="*/ 234 w 238"/>
                  <a:gd name="T63" fmla="*/ 54 h 128"/>
                  <a:gd name="T64" fmla="*/ 234 w 238"/>
                  <a:gd name="T65" fmla="*/ 38 h 128"/>
                  <a:gd name="T66" fmla="*/ 220 w 238"/>
                  <a:gd name="T67" fmla="*/ 32 h 128"/>
                  <a:gd name="T68" fmla="*/ 211 w 238"/>
                  <a:gd name="T69" fmla="*/ 55 h 128"/>
                  <a:gd name="T70" fmla="*/ 199 w 238"/>
                  <a:gd name="T71" fmla="*/ 39 h 128"/>
                  <a:gd name="T72" fmla="*/ 190 w 238"/>
                  <a:gd name="T73" fmla="*/ 27 h 128"/>
                  <a:gd name="T74" fmla="*/ 188 w 238"/>
                  <a:gd name="T75" fmla="*/ 9 h 128"/>
                  <a:gd name="T76" fmla="*/ 178 w 238"/>
                  <a:gd name="T77" fmla="*/ 10 h 128"/>
                  <a:gd name="T78" fmla="*/ 187 w 238"/>
                  <a:gd name="T79" fmla="*/ 29 h 128"/>
                  <a:gd name="T80" fmla="*/ 186 w 238"/>
                  <a:gd name="T81" fmla="*/ 43 h 128"/>
                  <a:gd name="T82" fmla="*/ 177 w 238"/>
                  <a:gd name="T83" fmla="*/ 54 h 128"/>
                  <a:gd name="T84" fmla="*/ 172 w 238"/>
                  <a:gd name="T85" fmla="*/ 50 h 128"/>
                  <a:gd name="T86" fmla="*/ 147 w 238"/>
                  <a:gd name="T87" fmla="*/ 45 h 128"/>
                  <a:gd name="T88" fmla="*/ 136 w 238"/>
                  <a:gd name="T89" fmla="*/ 44 h 128"/>
                  <a:gd name="T90" fmla="*/ 134 w 238"/>
                  <a:gd name="T91" fmla="*/ 56 h 128"/>
                  <a:gd name="T92" fmla="*/ 130 w 238"/>
                  <a:gd name="T93" fmla="*/ 54 h 128"/>
                  <a:gd name="T94" fmla="*/ 101 w 238"/>
                  <a:gd name="T95" fmla="*/ 43 h 128"/>
                  <a:gd name="T96" fmla="*/ 72 w 238"/>
                  <a:gd name="T97" fmla="*/ 29 h 128"/>
                  <a:gd name="T98" fmla="*/ 63 w 238"/>
                  <a:gd name="T99" fmla="*/ 27 h 128"/>
                  <a:gd name="T100" fmla="*/ 37 w 238"/>
                  <a:gd name="T101" fmla="*/ 40 h 128"/>
                  <a:gd name="T102" fmla="*/ 25 w 238"/>
                  <a:gd name="T103" fmla="*/ 38 h 128"/>
                  <a:gd name="T104" fmla="*/ 3 w 238"/>
                  <a:gd name="T105" fmla="*/ 115 h 128"/>
                  <a:gd name="T106" fmla="*/ 203 w 238"/>
                  <a:gd name="T107" fmla="*/ 69 h 128"/>
                  <a:gd name="T108" fmla="*/ 131 w 238"/>
                  <a:gd name="T109" fmla="*/ 55 h 128"/>
                  <a:gd name="T110" fmla="*/ 169 w 238"/>
                  <a:gd name="T111" fmla="*/ 42 h 128"/>
                  <a:gd name="T112" fmla="*/ 169 w 238"/>
                  <a:gd name="T113" fmla="*/ 42 h 128"/>
                  <a:gd name="T114" fmla="*/ 135 w 238"/>
                  <a:gd name="T115" fmla="*/ 41 h 128"/>
                  <a:gd name="T116" fmla="*/ 27 w 238"/>
                  <a:gd name="T117" fmla="*/ 35 h 12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8"/>
                  <a:gd name="T178" fmla="*/ 0 h 128"/>
                  <a:gd name="T179" fmla="*/ 238 w 238"/>
                  <a:gd name="T180" fmla="*/ 128 h 12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8" h="128">
                    <a:moveTo>
                      <a:pt x="188" y="128"/>
                    </a:moveTo>
                    <a:cubicBezTo>
                      <a:pt x="71" y="128"/>
                      <a:pt x="71" y="128"/>
                      <a:pt x="71" y="128"/>
                    </a:cubicBezTo>
                    <a:cubicBezTo>
                      <a:pt x="59" y="128"/>
                      <a:pt x="48" y="128"/>
                      <a:pt x="36" y="128"/>
                    </a:cubicBezTo>
                    <a:cubicBezTo>
                      <a:pt x="33" y="128"/>
                      <a:pt x="30" y="128"/>
                      <a:pt x="27" y="128"/>
                    </a:cubicBezTo>
                    <a:cubicBezTo>
                      <a:pt x="25" y="128"/>
                      <a:pt x="24" y="125"/>
                      <a:pt x="24" y="124"/>
                    </a:cubicBezTo>
                    <a:cubicBezTo>
                      <a:pt x="23" y="122"/>
                      <a:pt x="23" y="121"/>
                      <a:pt x="22" y="121"/>
                    </a:cubicBezTo>
                    <a:cubicBezTo>
                      <a:pt x="22" y="121"/>
                      <a:pt x="22" y="121"/>
                      <a:pt x="22" y="121"/>
                    </a:cubicBezTo>
                    <a:cubicBezTo>
                      <a:pt x="20" y="122"/>
                      <a:pt x="20" y="123"/>
                      <a:pt x="19" y="124"/>
                    </a:cubicBezTo>
                    <a:cubicBezTo>
                      <a:pt x="18" y="125"/>
                      <a:pt x="17" y="126"/>
                      <a:pt x="15" y="127"/>
                    </a:cubicBezTo>
                    <a:cubicBezTo>
                      <a:pt x="14" y="128"/>
                      <a:pt x="14" y="128"/>
                      <a:pt x="14" y="128"/>
                    </a:cubicBezTo>
                    <a:cubicBezTo>
                      <a:pt x="14" y="127"/>
                      <a:pt x="14" y="127"/>
                      <a:pt x="14" y="127"/>
                    </a:cubicBezTo>
                    <a:cubicBezTo>
                      <a:pt x="13" y="125"/>
                      <a:pt x="12" y="124"/>
                      <a:pt x="11" y="122"/>
                    </a:cubicBezTo>
                    <a:cubicBezTo>
                      <a:pt x="9" y="121"/>
                      <a:pt x="7" y="119"/>
                      <a:pt x="7" y="117"/>
                    </a:cubicBezTo>
                    <a:cubicBezTo>
                      <a:pt x="4" y="118"/>
                      <a:pt x="3" y="118"/>
                      <a:pt x="1" y="117"/>
                    </a:cubicBezTo>
                    <a:cubicBezTo>
                      <a:pt x="0" y="115"/>
                      <a:pt x="0" y="112"/>
                      <a:pt x="0" y="109"/>
                    </a:cubicBezTo>
                    <a:cubicBezTo>
                      <a:pt x="0" y="107"/>
                      <a:pt x="0" y="107"/>
                      <a:pt x="0" y="107"/>
                    </a:cubicBezTo>
                    <a:cubicBezTo>
                      <a:pt x="0" y="26"/>
                      <a:pt x="0" y="26"/>
                      <a:pt x="0" y="26"/>
                    </a:cubicBezTo>
                    <a:cubicBezTo>
                      <a:pt x="1" y="26"/>
                      <a:pt x="1" y="26"/>
                      <a:pt x="1" y="26"/>
                    </a:cubicBezTo>
                    <a:cubicBezTo>
                      <a:pt x="8" y="28"/>
                      <a:pt x="10" y="29"/>
                      <a:pt x="15" y="34"/>
                    </a:cubicBezTo>
                    <a:cubicBezTo>
                      <a:pt x="15" y="35"/>
                      <a:pt x="16" y="35"/>
                      <a:pt x="16" y="35"/>
                    </a:cubicBezTo>
                    <a:cubicBezTo>
                      <a:pt x="17" y="35"/>
                      <a:pt x="17" y="35"/>
                      <a:pt x="17" y="35"/>
                    </a:cubicBezTo>
                    <a:cubicBezTo>
                      <a:pt x="18" y="35"/>
                      <a:pt x="19" y="35"/>
                      <a:pt x="19" y="35"/>
                    </a:cubicBezTo>
                    <a:cubicBezTo>
                      <a:pt x="20" y="35"/>
                      <a:pt x="20" y="36"/>
                      <a:pt x="21" y="36"/>
                    </a:cubicBezTo>
                    <a:cubicBezTo>
                      <a:pt x="21" y="36"/>
                      <a:pt x="22" y="37"/>
                      <a:pt x="22" y="37"/>
                    </a:cubicBezTo>
                    <a:cubicBezTo>
                      <a:pt x="22" y="37"/>
                      <a:pt x="22" y="37"/>
                      <a:pt x="22" y="37"/>
                    </a:cubicBezTo>
                    <a:cubicBezTo>
                      <a:pt x="21" y="36"/>
                      <a:pt x="21" y="36"/>
                      <a:pt x="21" y="36"/>
                    </a:cubicBezTo>
                    <a:cubicBezTo>
                      <a:pt x="22" y="35"/>
                      <a:pt x="22" y="35"/>
                      <a:pt x="22" y="35"/>
                    </a:cubicBezTo>
                    <a:cubicBezTo>
                      <a:pt x="24" y="35"/>
                      <a:pt x="25" y="35"/>
                      <a:pt x="25" y="36"/>
                    </a:cubicBezTo>
                    <a:cubicBezTo>
                      <a:pt x="25" y="35"/>
                      <a:pt x="25" y="34"/>
                      <a:pt x="26" y="33"/>
                    </a:cubicBezTo>
                    <a:cubicBezTo>
                      <a:pt x="27" y="32"/>
                      <a:pt x="28" y="31"/>
                      <a:pt x="30" y="29"/>
                    </a:cubicBezTo>
                    <a:cubicBezTo>
                      <a:pt x="46" y="20"/>
                      <a:pt x="46" y="20"/>
                      <a:pt x="46" y="20"/>
                    </a:cubicBezTo>
                    <a:cubicBezTo>
                      <a:pt x="46" y="20"/>
                      <a:pt x="46" y="20"/>
                      <a:pt x="46" y="20"/>
                    </a:cubicBezTo>
                    <a:cubicBezTo>
                      <a:pt x="47" y="21"/>
                      <a:pt x="47" y="22"/>
                      <a:pt x="47" y="24"/>
                    </a:cubicBezTo>
                    <a:cubicBezTo>
                      <a:pt x="47" y="24"/>
                      <a:pt x="47" y="24"/>
                      <a:pt x="47" y="24"/>
                    </a:cubicBezTo>
                    <a:cubicBezTo>
                      <a:pt x="47" y="24"/>
                      <a:pt x="47" y="24"/>
                      <a:pt x="48" y="24"/>
                    </a:cubicBezTo>
                    <a:cubicBezTo>
                      <a:pt x="51" y="22"/>
                      <a:pt x="51" y="22"/>
                      <a:pt x="51" y="22"/>
                    </a:cubicBezTo>
                    <a:cubicBezTo>
                      <a:pt x="50" y="23"/>
                      <a:pt x="50" y="23"/>
                      <a:pt x="50" y="23"/>
                    </a:cubicBezTo>
                    <a:cubicBezTo>
                      <a:pt x="52" y="21"/>
                      <a:pt x="52" y="21"/>
                      <a:pt x="52" y="21"/>
                    </a:cubicBezTo>
                    <a:cubicBezTo>
                      <a:pt x="51" y="21"/>
                      <a:pt x="50" y="20"/>
                      <a:pt x="50" y="19"/>
                    </a:cubicBezTo>
                    <a:cubicBezTo>
                      <a:pt x="50" y="19"/>
                      <a:pt x="50" y="18"/>
                      <a:pt x="51" y="17"/>
                    </a:cubicBezTo>
                    <a:cubicBezTo>
                      <a:pt x="52" y="16"/>
                      <a:pt x="52" y="16"/>
                      <a:pt x="52" y="16"/>
                    </a:cubicBezTo>
                    <a:cubicBezTo>
                      <a:pt x="52" y="17"/>
                      <a:pt x="52" y="17"/>
                      <a:pt x="52" y="17"/>
                    </a:cubicBezTo>
                    <a:cubicBezTo>
                      <a:pt x="56" y="20"/>
                      <a:pt x="56" y="22"/>
                      <a:pt x="58" y="26"/>
                    </a:cubicBezTo>
                    <a:cubicBezTo>
                      <a:pt x="58" y="29"/>
                      <a:pt x="60" y="30"/>
                      <a:pt x="62" y="29"/>
                    </a:cubicBezTo>
                    <a:cubicBezTo>
                      <a:pt x="61" y="28"/>
                      <a:pt x="61" y="28"/>
                      <a:pt x="61" y="27"/>
                    </a:cubicBezTo>
                    <a:cubicBezTo>
                      <a:pt x="62" y="25"/>
                      <a:pt x="63" y="24"/>
                      <a:pt x="64" y="23"/>
                    </a:cubicBezTo>
                    <a:cubicBezTo>
                      <a:pt x="64" y="23"/>
                      <a:pt x="64" y="23"/>
                      <a:pt x="64" y="23"/>
                    </a:cubicBezTo>
                    <a:cubicBezTo>
                      <a:pt x="63" y="21"/>
                      <a:pt x="63" y="21"/>
                      <a:pt x="63" y="21"/>
                    </a:cubicBezTo>
                    <a:cubicBezTo>
                      <a:pt x="65" y="22"/>
                      <a:pt x="65" y="22"/>
                      <a:pt x="65" y="22"/>
                    </a:cubicBezTo>
                    <a:cubicBezTo>
                      <a:pt x="66" y="22"/>
                      <a:pt x="66" y="22"/>
                      <a:pt x="66" y="22"/>
                    </a:cubicBezTo>
                    <a:cubicBezTo>
                      <a:pt x="67" y="23"/>
                      <a:pt x="67" y="24"/>
                      <a:pt x="67" y="25"/>
                    </a:cubicBezTo>
                    <a:cubicBezTo>
                      <a:pt x="67" y="25"/>
                      <a:pt x="67" y="26"/>
                      <a:pt x="67" y="26"/>
                    </a:cubicBezTo>
                    <a:cubicBezTo>
                      <a:pt x="67" y="26"/>
                      <a:pt x="67" y="26"/>
                      <a:pt x="67" y="26"/>
                    </a:cubicBezTo>
                    <a:cubicBezTo>
                      <a:pt x="69" y="26"/>
                      <a:pt x="69" y="26"/>
                      <a:pt x="69" y="26"/>
                    </a:cubicBezTo>
                    <a:cubicBezTo>
                      <a:pt x="68" y="28"/>
                      <a:pt x="68" y="28"/>
                      <a:pt x="68" y="28"/>
                    </a:cubicBezTo>
                    <a:cubicBezTo>
                      <a:pt x="68" y="28"/>
                      <a:pt x="68" y="29"/>
                      <a:pt x="67" y="30"/>
                    </a:cubicBezTo>
                    <a:cubicBezTo>
                      <a:pt x="67" y="30"/>
                      <a:pt x="67" y="30"/>
                      <a:pt x="67" y="30"/>
                    </a:cubicBezTo>
                    <a:cubicBezTo>
                      <a:pt x="69" y="30"/>
                      <a:pt x="69" y="30"/>
                      <a:pt x="69" y="30"/>
                    </a:cubicBezTo>
                    <a:cubicBezTo>
                      <a:pt x="69" y="30"/>
                      <a:pt x="70" y="29"/>
                      <a:pt x="70" y="28"/>
                    </a:cubicBezTo>
                    <a:cubicBezTo>
                      <a:pt x="70" y="27"/>
                      <a:pt x="70" y="26"/>
                      <a:pt x="71" y="26"/>
                    </a:cubicBezTo>
                    <a:cubicBezTo>
                      <a:pt x="72" y="25"/>
                      <a:pt x="72" y="25"/>
                      <a:pt x="73" y="25"/>
                    </a:cubicBezTo>
                    <a:cubicBezTo>
                      <a:pt x="76" y="25"/>
                      <a:pt x="79" y="27"/>
                      <a:pt x="81" y="28"/>
                    </a:cubicBezTo>
                    <a:cubicBezTo>
                      <a:pt x="81" y="29"/>
                      <a:pt x="81" y="29"/>
                      <a:pt x="81" y="29"/>
                    </a:cubicBezTo>
                    <a:cubicBezTo>
                      <a:pt x="86" y="32"/>
                      <a:pt x="92" y="34"/>
                      <a:pt x="97" y="35"/>
                    </a:cubicBezTo>
                    <a:cubicBezTo>
                      <a:pt x="96" y="34"/>
                      <a:pt x="96" y="34"/>
                      <a:pt x="96" y="34"/>
                    </a:cubicBezTo>
                    <a:cubicBezTo>
                      <a:pt x="98" y="34"/>
                      <a:pt x="98" y="34"/>
                      <a:pt x="98" y="34"/>
                    </a:cubicBezTo>
                    <a:cubicBezTo>
                      <a:pt x="103" y="35"/>
                      <a:pt x="108" y="37"/>
                      <a:pt x="108" y="43"/>
                    </a:cubicBezTo>
                    <a:cubicBezTo>
                      <a:pt x="108" y="43"/>
                      <a:pt x="108" y="43"/>
                      <a:pt x="108" y="43"/>
                    </a:cubicBezTo>
                    <a:cubicBezTo>
                      <a:pt x="111" y="44"/>
                      <a:pt x="111" y="44"/>
                      <a:pt x="111" y="44"/>
                    </a:cubicBezTo>
                    <a:cubicBezTo>
                      <a:pt x="104" y="44"/>
                      <a:pt x="104" y="44"/>
                      <a:pt x="104" y="44"/>
                    </a:cubicBezTo>
                    <a:cubicBezTo>
                      <a:pt x="104" y="44"/>
                      <a:pt x="104" y="44"/>
                      <a:pt x="104" y="44"/>
                    </a:cubicBezTo>
                    <a:cubicBezTo>
                      <a:pt x="103" y="44"/>
                      <a:pt x="103" y="44"/>
                      <a:pt x="103" y="45"/>
                    </a:cubicBezTo>
                    <a:cubicBezTo>
                      <a:pt x="102" y="45"/>
                      <a:pt x="102" y="46"/>
                      <a:pt x="102" y="46"/>
                    </a:cubicBezTo>
                    <a:cubicBezTo>
                      <a:pt x="108" y="49"/>
                      <a:pt x="114" y="48"/>
                      <a:pt x="122" y="44"/>
                    </a:cubicBezTo>
                    <a:cubicBezTo>
                      <a:pt x="123" y="44"/>
                      <a:pt x="123" y="44"/>
                      <a:pt x="123" y="44"/>
                    </a:cubicBezTo>
                    <a:cubicBezTo>
                      <a:pt x="123" y="45"/>
                      <a:pt x="123" y="45"/>
                      <a:pt x="123" y="45"/>
                    </a:cubicBezTo>
                    <a:cubicBezTo>
                      <a:pt x="124" y="47"/>
                      <a:pt x="124" y="47"/>
                      <a:pt x="125" y="47"/>
                    </a:cubicBezTo>
                    <a:cubicBezTo>
                      <a:pt x="126" y="48"/>
                      <a:pt x="127" y="48"/>
                      <a:pt x="128" y="49"/>
                    </a:cubicBezTo>
                    <a:cubicBezTo>
                      <a:pt x="129" y="49"/>
                      <a:pt x="129" y="49"/>
                      <a:pt x="129" y="49"/>
                    </a:cubicBezTo>
                    <a:cubicBezTo>
                      <a:pt x="129" y="50"/>
                      <a:pt x="129" y="51"/>
                      <a:pt x="130" y="51"/>
                    </a:cubicBezTo>
                    <a:cubicBezTo>
                      <a:pt x="130" y="51"/>
                      <a:pt x="130" y="52"/>
                      <a:pt x="131" y="52"/>
                    </a:cubicBezTo>
                    <a:cubicBezTo>
                      <a:pt x="131" y="51"/>
                      <a:pt x="131" y="51"/>
                      <a:pt x="131" y="51"/>
                    </a:cubicBezTo>
                    <a:cubicBezTo>
                      <a:pt x="129" y="49"/>
                      <a:pt x="129" y="49"/>
                      <a:pt x="131" y="47"/>
                    </a:cubicBezTo>
                    <a:cubicBezTo>
                      <a:pt x="131" y="46"/>
                      <a:pt x="131" y="46"/>
                      <a:pt x="131" y="46"/>
                    </a:cubicBezTo>
                    <a:cubicBezTo>
                      <a:pt x="131" y="46"/>
                      <a:pt x="131" y="45"/>
                      <a:pt x="131" y="45"/>
                    </a:cubicBezTo>
                    <a:cubicBezTo>
                      <a:pt x="131" y="45"/>
                      <a:pt x="131" y="45"/>
                      <a:pt x="131" y="45"/>
                    </a:cubicBezTo>
                    <a:cubicBezTo>
                      <a:pt x="130" y="45"/>
                      <a:pt x="128" y="44"/>
                      <a:pt x="127" y="43"/>
                    </a:cubicBezTo>
                    <a:cubicBezTo>
                      <a:pt x="127" y="42"/>
                      <a:pt x="127" y="41"/>
                      <a:pt x="127" y="40"/>
                    </a:cubicBezTo>
                    <a:cubicBezTo>
                      <a:pt x="129" y="38"/>
                      <a:pt x="130" y="37"/>
                      <a:pt x="132" y="36"/>
                    </a:cubicBezTo>
                    <a:cubicBezTo>
                      <a:pt x="133" y="36"/>
                      <a:pt x="133" y="36"/>
                      <a:pt x="134" y="36"/>
                    </a:cubicBezTo>
                    <a:cubicBezTo>
                      <a:pt x="134" y="35"/>
                      <a:pt x="134" y="35"/>
                      <a:pt x="134" y="35"/>
                    </a:cubicBezTo>
                    <a:cubicBezTo>
                      <a:pt x="135" y="35"/>
                      <a:pt x="136" y="34"/>
                      <a:pt x="137" y="34"/>
                    </a:cubicBezTo>
                    <a:cubicBezTo>
                      <a:pt x="139" y="34"/>
                      <a:pt x="140" y="36"/>
                      <a:pt x="141" y="37"/>
                    </a:cubicBezTo>
                    <a:cubicBezTo>
                      <a:pt x="141" y="38"/>
                      <a:pt x="141" y="39"/>
                      <a:pt x="141" y="40"/>
                    </a:cubicBezTo>
                    <a:cubicBezTo>
                      <a:pt x="141" y="40"/>
                      <a:pt x="141" y="40"/>
                      <a:pt x="141" y="40"/>
                    </a:cubicBezTo>
                    <a:cubicBezTo>
                      <a:pt x="143" y="41"/>
                      <a:pt x="144" y="42"/>
                      <a:pt x="144" y="43"/>
                    </a:cubicBezTo>
                    <a:cubicBezTo>
                      <a:pt x="144" y="43"/>
                      <a:pt x="145" y="43"/>
                      <a:pt x="145" y="43"/>
                    </a:cubicBezTo>
                    <a:cubicBezTo>
                      <a:pt x="145" y="43"/>
                      <a:pt x="146" y="43"/>
                      <a:pt x="147" y="43"/>
                    </a:cubicBezTo>
                    <a:cubicBezTo>
                      <a:pt x="148" y="43"/>
                      <a:pt x="149" y="43"/>
                      <a:pt x="150" y="44"/>
                    </a:cubicBezTo>
                    <a:cubicBezTo>
                      <a:pt x="150" y="44"/>
                      <a:pt x="151" y="45"/>
                      <a:pt x="151" y="45"/>
                    </a:cubicBezTo>
                    <a:cubicBezTo>
                      <a:pt x="152" y="47"/>
                      <a:pt x="153" y="48"/>
                      <a:pt x="154" y="48"/>
                    </a:cubicBezTo>
                    <a:cubicBezTo>
                      <a:pt x="159" y="46"/>
                      <a:pt x="162" y="46"/>
                      <a:pt x="166" y="47"/>
                    </a:cubicBezTo>
                    <a:cubicBezTo>
                      <a:pt x="166" y="45"/>
                      <a:pt x="167" y="44"/>
                      <a:pt x="167" y="44"/>
                    </a:cubicBezTo>
                    <a:cubicBezTo>
                      <a:pt x="167" y="44"/>
                      <a:pt x="167" y="44"/>
                      <a:pt x="167" y="44"/>
                    </a:cubicBezTo>
                    <a:cubicBezTo>
                      <a:pt x="167" y="44"/>
                      <a:pt x="167" y="44"/>
                      <a:pt x="167" y="44"/>
                    </a:cubicBezTo>
                    <a:cubicBezTo>
                      <a:pt x="167" y="43"/>
                      <a:pt x="167" y="43"/>
                      <a:pt x="166" y="42"/>
                    </a:cubicBezTo>
                    <a:cubicBezTo>
                      <a:pt x="166" y="41"/>
                      <a:pt x="166" y="41"/>
                      <a:pt x="166" y="41"/>
                    </a:cubicBezTo>
                    <a:cubicBezTo>
                      <a:pt x="167" y="41"/>
                      <a:pt x="167" y="41"/>
                      <a:pt x="167" y="41"/>
                    </a:cubicBezTo>
                    <a:cubicBezTo>
                      <a:pt x="167" y="40"/>
                      <a:pt x="168" y="40"/>
                      <a:pt x="169" y="40"/>
                    </a:cubicBezTo>
                    <a:cubicBezTo>
                      <a:pt x="170" y="40"/>
                      <a:pt x="171" y="39"/>
                      <a:pt x="173" y="40"/>
                    </a:cubicBezTo>
                    <a:cubicBezTo>
                      <a:pt x="174" y="40"/>
                      <a:pt x="174" y="41"/>
                      <a:pt x="175" y="41"/>
                    </a:cubicBezTo>
                    <a:cubicBezTo>
                      <a:pt x="175" y="41"/>
                      <a:pt x="175" y="42"/>
                      <a:pt x="175" y="42"/>
                    </a:cubicBezTo>
                    <a:cubicBezTo>
                      <a:pt x="175" y="42"/>
                      <a:pt x="175" y="42"/>
                      <a:pt x="175" y="42"/>
                    </a:cubicBezTo>
                    <a:cubicBezTo>
                      <a:pt x="177" y="41"/>
                      <a:pt x="177" y="41"/>
                      <a:pt x="177" y="41"/>
                    </a:cubicBezTo>
                    <a:cubicBezTo>
                      <a:pt x="177" y="43"/>
                      <a:pt x="177" y="43"/>
                      <a:pt x="177" y="43"/>
                    </a:cubicBezTo>
                    <a:cubicBezTo>
                      <a:pt x="177" y="43"/>
                      <a:pt x="177" y="43"/>
                      <a:pt x="177" y="42"/>
                    </a:cubicBezTo>
                    <a:cubicBezTo>
                      <a:pt x="179" y="40"/>
                      <a:pt x="179" y="40"/>
                      <a:pt x="179" y="40"/>
                    </a:cubicBezTo>
                    <a:cubicBezTo>
                      <a:pt x="179" y="43"/>
                      <a:pt x="179" y="43"/>
                      <a:pt x="179" y="43"/>
                    </a:cubicBezTo>
                    <a:cubicBezTo>
                      <a:pt x="179" y="43"/>
                      <a:pt x="179" y="43"/>
                      <a:pt x="179" y="44"/>
                    </a:cubicBezTo>
                    <a:cubicBezTo>
                      <a:pt x="179" y="44"/>
                      <a:pt x="179" y="44"/>
                      <a:pt x="179" y="44"/>
                    </a:cubicBezTo>
                    <a:cubicBezTo>
                      <a:pt x="182" y="44"/>
                      <a:pt x="183" y="43"/>
                      <a:pt x="184" y="42"/>
                    </a:cubicBezTo>
                    <a:cubicBezTo>
                      <a:pt x="185" y="41"/>
                      <a:pt x="185" y="40"/>
                      <a:pt x="185" y="38"/>
                    </a:cubicBezTo>
                    <a:cubicBezTo>
                      <a:pt x="185" y="39"/>
                      <a:pt x="184" y="39"/>
                      <a:pt x="183" y="39"/>
                    </a:cubicBezTo>
                    <a:cubicBezTo>
                      <a:pt x="182" y="39"/>
                      <a:pt x="182" y="39"/>
                      <a:pt x="182" y="39"/>
                    </a:cubicBezTo>
                    <a:cubicBezTo>
                      <a:pt x="182" y="38"/>
                      <a:pt x="182" y="38"/>
                      <a:pt x="182" y="38"/>
                    </a:cubicBezTo>
                    <a:cubicBezTo>
                      <a:pt x="182" y="37"/>
                      <a:pt x="182" y="36"/>
                      <a:pt x="182" y="36"/>
                    </a:cubicBezTo>
                    <a:cubicBezTo>
                      <a:pt x="183" y="34"/>
                      <a:pt x="183" y="32"/>
                      <a:pt x="184" y="31"/>
                    </a:cubicBezTo>
                    <a:cubicBezTo>
                      <a:pt x="181" y="31"/>
                      <a:pt x="178" y="28"/>
                      <a:pt x="176" y="26"/>
                    </a:cubicBezTo>
                    <a:cubicBezTo>
                      <a:pt x="175" y="24"/>
                      <a:pt x="174" y="22"/>
                      <a:pt x="174" y="19"/>
                    </a:cubicBezTo>
                    <a:cubicBezTo>
                      <a:pt x="175" y="19"/>
                      <a:pt x="175" y="18"/>
                      <a:pt x="176" y="17"/>
                    </a:cubicBezTo>
                    <a:cubicBezTo>
                      <a:pt x="176" y="17"/>
                      <a:pt x="176" y="17"/>
                      <a:pt x="177" y="16"/>
                    </a:cubicBezTo>
                    <a:cubicBezTo>
                      <a:pt x="176" y="16"/>
                      <a:pt x="176" y="16"/>
                      <a:pt x="176" y="16"/>
                    </a:cubicBezTo>
                    <a:cubicBezTo>
                      <a:pt x="175" y="15"/>
                      <a:pt x="175" y="15"/>
                      <a:pt x="175" y="13"/>
                    </a:cubicBezTo>
                    <a:cubicBezTo>
                      <a:pt x="175" y="7"/>
                      <a:pt x="177" y="7"/>
                      <a:pt x="178" y="7"/>
                    </a:cubicBezTo>
                    <a:cubicBezTo>
                      <a:pt x="178" y="7"/>
                      <a:pt x="178" y="7"/>
                      <a:pt x="178" y="7"/>
                    </a:cubicBezTo>
                    <a:cubicBezTo>
                      <a:pt x="178" y="7"/>
                      <a:pt x="178" y="7"/>
                      <a:pt x="178" y="7"/>
                    </a:cubicBezTo>
                    <a:cubicBezTo>
                      <a:pt x="178" y="6"/>
                      <a:pt x="177" y="5"/>
                      <a:pt x="178" y="3"/>
                    </a:cubicBezTo>
                    <a:cubicBezTo>
                      <a:pt x="179" y="3"/>
                      <a:pt x="179" y="3"/>
                      <a:pt x="179" y="2"/>
                    </a:cubicBezTo>
                    <a:cubicBezTo>
                      <a:pt x="180" y="1"/>
                      <a:pt x="181" y="0"/>
                      <a:pt x="182" y="0"/>
                    </a:cubicBezTo>
                    <a:cubicBezTo>
                      <a:pt x="183" y="0"/>
                      <a:pt x="183" y="0"/>
                      <a:pt x="184" y="0"/>
                    </a:cubicBezTo>
                    <a:cubicBezTo>
                      <a:pt x="185" y="1"/>
                      <a:pt x="185" y="1"/>
                      <a:pt x="185" y="1"/>
                    </a:cubicBezTo>
                    <a:cubicBezTo>
                      <a:pt x="185" y="2"/>
                      <a:pt x="185" y="2"/>
                      <a:pt x="185" y="2"/>
                    </a:cubicBezTo>
                    <a:cubicBezTo>
                      <a:pt x="184" y="2"/>
                      <a:pt x="184" y="3"/>
                      <a:pt x="184" y="3"/>
                    </a:cubicBezTo>
                    <a:cubicBezTo>
                      <a:pt x="185" y="3"/>
                      <a:pt x="185" y="2"/>
                      <a:pt x="186" y="2"/>
                    </a:cubicBezTo>
                    <a:cubicBezTo>
                      <a:pt x="188" y="1"/>
                      <a:pt x="188" y="1"/>
                      <a:pt x="188" y="1"/>
                    </a:cubicBezTo>
                    <a:cubicBezTo>
                      <a:pt x="187" y="3"/>
                      <a:pt x="187" y="3"/>
                      <a:pt x="187" y="3"/>
                    </a:cubicBezTo>
                    <a:cubicBezTo>
                      <a:pt x="187" y="5"/>
                      <a:pt x="188" y="6"/>
                      <a:pt x="189" y="7"/>
                    </a:cubicBezTo>
                    <a:cubicBezTo>
                      <a:pt x="190" y="8"/>
                      <a:pt x="190" y="8"/>
                      <a:pt x="190" y="8"/>
                    </a:cubicBezTo>
                    <a:cubicBezTo>
                      <a:pt x="191" y="9"/>
                      <a:pt x="191" y="11"/>
                      <a:pt x="191" y="13"/>
                    </a:cubicBezTo>
                    <a:cubicBezTo>
                      <a:pt x="191" y="13"/>
                      <a:pt x="191" y="14"/>
                      <a:pt x="191" y="14"/>
                    </a:cubicBezTo>
                    <a:cubicBezTo>
                      <a:pt x="191" y="16"/>
                      <a:pt x="193" y="18"/>
                      <a:pt x="194" y="20"/>
                    </a:cubicBezTo>
                    <a:cubicBezTo>
                      <a:pt x="195" y="21"/>
                      <a:pt x="196" y="21"/>
                      <a:pt x="196" y="22"/>
                    </a:cubicBezTo>
                    <a:cubicBezTo>
                      <a:pt x="198" y="24"/>
                      <a:pt x="198" y="24"/>
                      <a:pt x="198" y="24"/>
                    </a:cubicBezTo>
                    <a:cubicBezTo>
                      <a:pt x="195" y="24"/>
                      <a:pt x="195" y="24"/>
                      <a:pt x="195" y="24"/>
                    </a:cubicBezTo>
                    <a:cubicBezTo>
                      <a:pt x="195" y="23"/>
                      <a:pt x="194" y="23"/>
                      <a:pt x="194" y="23"/>
                    </a:cubicBezTo>
                    <a:cubicBezTo>
                      <a:pt x="194" y="24"/>
                      <a:pt x="194" y="24"/>
                      <a:pt x="194" y="24"/>
                    </a:cubicBezTo>
                    <a:cubicBezTo>
                      <a:pt x="194" y="25"/>
                      <a:pt x="193" y="26"/>
                      <a:pt x="193" y="27"/>
                    </a:cubicBezTo>
                    <a:cubicBezTo>
                      <a:pt x="193" y="27"/>
                      <a:pt x="193" y="27"/>
                      <a:pt x="193" y="27"/>
                    </a:cubicBezTo>
                    <a:cubicBezTo>
                      <a:pt x="195" y="27"/>
                      <a:pt x="197" y="28"/>
                      <a:pt x="198" y="29"/>
                    </a:cubicBezTo>
                    <a:cubicBezTo>
                      <a:pt x="199" y="30"/>
                      <a:pt x="199" y="31"/>
                      <a:pt x="199" y="32"/>
                    </a:cubicBezTo>
                    <a:cubicBezTo>
                      <a:pt x="198" y="33"/>
                      <a:pt x="198" y="33"/>
                      <a:pt x="198" y="33"/>
                    </a:cubicBezTo>
                    <a:cubicBezTo>
                      <a:pt x="199" y="34"/>
                      <a:pt x="200" y="35"/>
                      <a:pt x="201" y="37"/>
                    </a:cubicBezTo>
                    <a:cubicBezTo>
                      <a:pt x="201" y="34"/>
                      <a:pt x="202" y="31"/>
                      <a:pt x="205" y="31"/>
                    </a:cubicBezTo>
                    <a:cubicBezTo>
                      <a:pt x="205" y="31"/>
                      <a:pt x="205" y="31"/>
                      <a:pt x="205" y="31"/>
                    </a:cubicBezTo>
                    <a:cubicBezTo>
                      <a:pt x="208" y="32"/>
                      <a:pt x="209" y="37"/>
                      <a:pt x="210" y="41"/>
                    </a:cubicBezTo>
                    <a:cubicBezTo>
                      <a:pt x="211" y="42"/>
                      <a:pt x="211" y="42"/>
                      <a:pt x="211" y="42"/>
                    </a:cubicBezTo>
                    <a:cubicBezTo>
                      <a:pt x="211" y="45"/>
                      <a:pt x="211" y="45"/>
                      <a:pt x="211" y="45"/>
                    </a:cubicBezTo>
                    <a:cubicBezTo>
                      <a:pt x="209" y="44"/>
                      <a:pt x="209" y="44"/>
                      <a:pt x="209" y="44"/>
                    </a:cubicBezTo>
                    <a:cubicBezTo>
                      <a:pt x="209" y="43"/>
                      <a:pt x="209" y="43"/>
                      <a:pt x="209" y="43"/>
                    </a:cubicBezTo>
                    <a:cubicBezTo>
                      <a:pt x="209" y="43"/>
                      <a:pt x="209" y="43"/>
                      <a:pt x="209" y="43"/>
                    </a:cubicBezTo>
                    <a:cubicBezTo>
                      <a:pt x="209" y="47"/>
                      <a:pt x="210" y="49"/>
                      <a:pt x="212" y="52"/>
                    </a:cubicBezTo>
                    <a:cubicBezTo>
                      <a:pt x="212" y="52"/>
                      <a:pt x="212" y="52"/>
                      <a:pt x="212" y="52"/>
                    </a:cubicBezTo>
                    <a:cubicBezTo>
                      <a:pt x="214" y="51"/>
                      <a:pt x="214" y="50"/>
                      <a:pt x="215" y="48"/>
                    </a:cubicBezTo>
                    <a:cubicBezTo>
                      <a:pt x="215" y="47"/>
                      <a:pt x="215" y="45"/>
                      <a:pt x="216" y="44"/>
                    </a:cubicBezTo>
                    <a:cubicBezTo>
                      <a:pt x="216" y="43"/>
                      <a:pt x="216" y="42"/>
                      <a:pt x="217" y="41"/>
                    </a:cubicBezTo>
                    <a:cubicBezTo>
                      <a:pt x="217" y="40"/>
                      <a:pt x="218" y="38"/>
                      <a:pt x="220" y="38"/>
                    </a:cubicBezTo>
                    <a:cubicBezTo>
                      <a:pt x="218" y="37"/>
                      <a:pt x="218" y="37"/>
                      <a:pt x="218" y="37"/>
                    </a:cubicBezTo>
                    <a:cubicBezTo>
                      <a:pt x="220" y="36"/>
                      <a:pt x="220" y="36"/>
                      <a:pt x="220" y="36"/>
                    </a:cubicBezTo>
                    <a:cubicBezTo>
                      <a:pt x="221" y="35"/>
                      <a:pt x="221" y="35"/>
                      <a:pt x="221" y="35"/>
                    </a:cubicBezTo>
                    <a:cubicBezTo>
                      <a:pt x="221" y="35"/>
                      <a:pt x="220" y="35"/>
                      <a:pt x="220" y="34"/>
                    </a:cubicBezTo>
                    <a:cubicBezTo>
                      <a:pt x="219" y="34"/>
                      <a:pt x="219" y="33"/>
                      <a:pt x="218" y="32"/>
                    </a:cubicBezTo>
                    <a:cubicBezTo>
                      <a:pt x="218" y="31"/>
                      <a:pt x="218" y="29"/>
                      <a:pt x="218" y="28"/>
                    </a:cubicBezTo>
                    <a:cubicBezTo>
                      <a:pt x="218" y="27"/>
                      <a:pt x="218" y="27"/>
                      <a:pt x="218" y="26"/>
                    </a:cubicBezTo>
                    <a:cubicBezTo>
                      <a:pt x="218" y="25"/>
                      <a:pt x="218" y="25"/>
                      <a:pt x="218" y="25"/>
                    </a:cubicBezTo>
                    <a:cubicBezTo>
                      <a:pt x="219" y="25"/>
                      <a:pt x="219" y="25"/>
                      <a:pt x="219" y="25"/>
                    </a:cubicBezTo>
                    <a:cubicBezTo>
                      <a:pt x="220" y="25"/>
                      <a:pt x="220" y="25"/>
                      <a:pt x="221" y="25"/>
                    </a:cubicBezTo>
                    <a:cubicBezTo>
                      <a:pt x="228" y="26"/>
                      <a:pt x="231" y="26"/>
                      <a:pt x="231" y="28"/>
                    </a:cubicBezTo>
                    <a:cubicBezTo>
                      <a:pt x="231" y="28"/>
                      <a:pt x="231" y="29"/>
                      <a:pt x="232" y="29"/>
                    </a:cubicBezTo>
                    <a:cubicBezTo>
                      <a:pt x="232" y="31"/>
                      <a:pt x="232" y="32"/>
                      <a:pt x="236" y="33"/>
                    </a:cubicBezTo>
                    <a:cubicBezTo>
                      <a:pt x="237" y="33"/>
                      <a:pt x="237" y="33"/>
                      <a:pt x="237" y="33"/>
                    </a:cubicBezTo>
                    <a:cubicBezTo>
                      <a:pt x="235" y="36"/>
                      <a:pt x="235" y="36"/>
                      <a:pt x="235" y="36"/>
                    </a:cubicBezTo>
                    <a:cubicBezTo>
                      <a:pt x="236" y="36"/>
                      <a:pt x="236" y="37"/>
                      <a:pt x="236" y="37"/>
                    </a:cubicBezTo>
                    <a:cubicBezTo>
                      <a:pt x="237" y="39"/>
                      <a:pt x="236" y="40"/>
                      <a:pt x="235" y="42"/>
                    </a:cubicBezTo>
                    <a:cubicBezTo>
                      <a:pt x="235" y="41"/>
                      <a:pt x="235" y="41"/>
                      <a:pt x="235" y="41"/>
                    </a:cubicBezTo>
                    <a:cubicBezTo>
                      <a:pt x="234" y="44"/>
                      <a:pt x="234" y="44"/>
                      <a:pt x="234" y="44"/>
                    </a:cubicBezTo>
                    <a:cubicBezTo>
                      <a:pt x="233" y="46"/>
                      <a:pt x="234" y="47"/>
                      <a:pt x="235" y="49"/>
                    </a:cubicBezTo>
                    <a:cubicBezTo>
                      <a:pt x="236" y="50"/>
                      <a:pt x="238" y="53"/>
                      <a:pt x="235" y="55"/>
                    </a:cubicBezTo>
                    <a:cubicBezTo>
                      <a:pt x="235" y="56"/>
                      <a:pt x="235" y="57"/>
                      <a:pt x="234" y="57"/>
                    </a:cubicBezTo>
                    <a:cubicBezTo>
                      <a:pt x="233" y="59"/>
                      <a:pt x="232" y="60"/>
                      <a:pt x="230" y="61"/>
                    </a:cubicBezTo>
                    <a:cubicBezTo>
                      <a:pt x="229" y="62"/>
                      <a:pt x="228" y="63"/>
                      <a:pt x="228" y="63"/>
                    </a:cubicBezTo>
                    <a:cubicBezTo>
                      <a:pt x="227" y="63"/>
                      <a:pt x="226" y="62"/>
                      <a:pt x="226" y="62"/>
                    </a:cubicBezTo>
                    <a:cubicBezTo>
                      <a:pt x="226" y="62"/>
                      <a:pt x="226" y="62"/>
                      <a:pt x="226" y="63"/>
                    </a:cubicBezTo>
                    <a:cubicBezTo>
                      <a:pt x="226" y="63"/>
                      <a:pt x="227" y="63"/>
                      <a:pt x="227" y="64"/>
                    </a:cubicBezTo>
                    <a:cubicBezTo>
                      <a:pt x="229" y="69"/>
                      <a:pt x="229" y="69"/>
                      <a:pt x="229" y="69"/>
                    </a:cubicBezTo>
                    <a:cubicBezTo>
                      <a:pt x="225" y="65"/>
                      <a:pt x="225" y="65"/>
                      <a:pt x="225" y="65"/>
                    </a:cubicBezTo>
                    <a:cubicBezTo>
                      <a:pt x="225" y="65"/>
                      <a:pt x="224" y="64"/>
                      <a:pt x="224" y="64"/>
                    </a:cubicBezTo>
                    <a:cubicBezTo>
                      <a:pt x="224" y="65"/>
                      <a:pt x="224" y="65"/>
                      <a:pt x="224" y="65"/>
                    </a:cubicBezTo>
                    <a:cubicBezTo>
                      <a:pt x="223" y="65"/>
                      <a:pt x="223" y="65"/>
                      <a:pt x="223" y="65"/>
                    </a:cubicBezTo>
                    <a:cubicBezTo>
                      <a:pt x="220" y="65"/>
                      <a:pt x="219" y="63"/>
                      <a:pt x="219" y="62"/>
                    </a:cubicBezTo>
                    <a:cubicBezTo>
                      <a:pt x="219" y="62"/>
                      <a:pt x="219" y="62"/>
                      <a:pt x="219" y="61"/>
                    </a:cubicBezTo>
                    <a:cubicBezTo>
                      <a:pt x="219" y="61"/>
                      <a:pt x="218" y="61"/>
                      <a:pt x="218" y="61"/>
                    </a:cubicBezTo>
                    <a:cubicBezTo>
                      <a:pt x="217" y="61"/>
                      <a:pt x="216" y="61"/>
                      <a:pt x="216" y="62"/>
                    </a:cubicBezTo>
                    <a:cubicBezTo>
                      <a:pt x="217" y="62"/>
                      <a:pt x="217" y="62"/>
                      <a:pt x="218" y="63"/>
                    </a:cubicBezTo>
                    <a:cubicBezTo>
                      <a:pt x="219" y="65"/>
                      <a:pt x="216" y="68"/>
                      <a:pt x="214" y="71"/>
                    </a:cubicBezTo>
                    <a:cubicBezTo>
                      <a:pt x="214" y="71"/>
                      <a:pt x="214" y="71"/>
                      <a:pt x="213" y="71"/>
                    </a:cubicBezTo>
                    <a:cubicBezTo>
                      <a:pt x="213" y="72"/>
                      <a:pt x="213" y="72"/>
                      <a:pt x="213" y="72"/>
                    </a:cubicBezTo>
                    <a:cubicBezTo>
                      <a:pt x="213" y="72"/>
                      <a:pt x="213" y="72"/>
                      <a:pt x="214" y="72"/>
                    </a:cubicBezTo>
                    <a:cubicBezTo>
                      <a:pt x="215" y="73"/>
                      <a:pt x="215" y="73"/>
                      <a:pt x="215" y="73"/>
                    </a:cubicBezTo>
                    <a:cubicBezTo>
                      <a:pt x="214" y="74"/>
                      <a:pt x="214" y="74"/>
                      <a:pt x="214" y="74"/>
                    </a:cubicBezTo>
                    <a:cubicBezTo>
                      <a:pt x="214" y="74"/>
                      <a:pt x="214" y="75"/>
                      <a:pt x="213" y="76"/>
                    </a:cubicBezTo>
                    <a:cubicBezTo>
                      <a:pt x="212" y="80"/>
                      <a:pt x="209" y="85"/>
                      <a:pt x="205" y="85"/>
                    </a:cubicBezTo>
                    <a:cubicBezTo>
                      <a:pt x="204" y="85"/>
                      <a:pt x="203" y="85"/>
                      <a:pt x="203" y="85"/>
                    </a:cubicBezTo>
                    <a:cubicBezTo>
                      <a:pt x="202" y="87"/>
                      <a:pt x="201" y="89"/>
                      <a:pt x="199" y="89"/>
                    </a:cubicBezTo>
                    <a:cubicBezTo>
                      <a:pt x="199" y="89"/>
                      <a:pt x="198" y="89"/>
                      <a:pt x="198" y="89"/>
                    </a:cubicBezTo>
                    <a:cubicBezTo>
                      <a:pt x="199" y="90"/>
                      <a:pt x="199" y="91"/>
                      <a:pt x="199" y="92"/>
                    </a:cubicBezTo>
                    <a:cubicBezTo>
                      <a:pt x="199" y="93"/>
                      <a:pt x="199" y="94"/>
                      <a:pt x="198" y="95"/>
                    </a:cubicBezTo>
                    <a:cubicBezTo>
                      <a:pt x="197" y="95"/>
                      <a:pt x="195" y="96"/>
                      <a:pt x="193" y="96"/>
                    </a:cubicBezTo>
                    <a:cubicBezTo>
                      <a:pt x="193" y="96"/>
                      <a:pt x="193" y="96"/>
                      <a:pt x="193" y="96"/>
                    </a:cubicBezTo>
                    <a:cubicBezTo>
                      <a:pt x="193" y="96"/>
                      <a:pt x="193" y="96"/>
                      <a:pt x="193" y="96"/>
                    </a:cubicBezTo>
                    <a:cubicBezTo>
                      <a:pt x="193" y="96"/>
                      <a:pt x="193" y="96"/>
                      <a:pt x="193" y="96"/>
                    </a:cubicBezTo>
                    <a:cubicBezTo>
                      <a:pt x="194" y="96"/>
                      <a:pt x="194" y="96"/>
                      <a:pt x="194" y="96"/>
                    </a:cubicBezTo>
                    <a:cubicBezTo>
                      <a:pt x="193" y="98"/>
                      <a:pt x="193" y="98"/>
                      <a:pt x="193" y="98"/>
                    </a:cubicBezTo>
                    <a:cubicBezTo>
                      <a:pt x="193" y="98"/>
                      <a:pt x="193" y="98"/>
                      <a:pt x="193" y="98"/>
                    </a:cubicBezTo>
                    <a:cubicBezTo>
                      <a:pt x="192" y="98"/>
                      <a:pt x="192" y="98"/>
                      <a:pt x="192" y="98"/>
                    </a:cubicBezTo>
                    <a:cubicBezTo>
                      <a:pt x="192" y="98"/>
                      <a:pt x="192" y="99"/>
                      <a:pt x="192" y="100"/>
                    </a:cubicBezTo>
                    <a:cubicBezTo>
                      <a:pt x="192" y="100"/>
                      <a:pt x="192" y="101"/>
                      <a:pt x="192" y="101"/>
                    </a:cubicBezTo>
                    <a:cubicBezTo>
                      <a:pt x="192" y="103"/>
                      <a:pt x="192" y="103"/>
                      <a:pt x="192" y="103"/>
                    </a:cubicBezTo>
                    <a:cubicBezTo>
                      <a:pt x="190" y="102"/>
                      <a:pt x="190" y="102"/>
                      <a:pt x="190" y="102"/>
                    </a:cubicBezTo>
                    <a:cubicBezTo>
                      <a:pt x="190" y="102"/>
                      <a:pt x="190" y="102"/>
                      <a:pt x="190" y="102"/>
                    </a:cubicBezTo>
                    <a:cubicBezTo>
                      <a:pt x="189" y="102"/>
                      <a:pt x="189" y="102"/>
                      <a:pt x="189" y="103"/>
                    </a:cubicBezTo>
                    <a:cubicBezTo>
                      <a:pt x="189" y="103"/>
                      <a:pt x="189" y="103"/>
                      <a:pt x="189" y="103"/>
                    </a:cubicBezTo>
                    <a:cubicBezTo>
                      <a:pt x="189" y="105"/>
                      <a:pt x="187" y="106"/>
                      <a:pt x="185" y="107"/>
                    </a:cubicBezTo>
                    <a:cubicBezTo>
                      <a:pt x="186" y="109"/>
                      <a:pt x="185" y="112"/>
                      <a:pt x="184" y="116"/>
                    </a:cubicBezTo>
                    <a:cubicBezTo>
                      <a:pt x="183" y="120"/>
                      <a:pt x="181" y="125"/>
                      <a:pt x="184" y="126"/>
                    </a:cubicBezTo>
                    <a:lnTo>
                      <a:pt x="188" y="128"/>
                    </a:lnTo>
                    <a:close/>
                    <a:moveTo>
                      <a:pt x="22" y="119"/>
                    </a:moveTo>
                    <a:cubicBezTo>
                      <a:pt x="25" y="119"/>
                      <a:pt x="25" y="121"/>
                      <a:pt x="26" y="123"/>
                    </a:cubicBezTo>
                    <a:cubicBezTo>
                      <a:pt x="26" y="124"/>
                      <a:pt x="26" y="126"/>
                      <a:pt x="27" y="126"/>
                    </a:cubicBezTo>
                    <a:cubicBezTo>
                      <a:pt x="30" y="126"/>
                      <a:pt x="33" y="126"/>
                      <a:pt x="36" y="126"/>
                    </a:cubicBezTo>
                    <a:cubicBezTo>
                      <a:pt x="48" y="126"/>
                      <a:pt x="59" y="126"/>
                      <a:pt x="71" y="126"/>
                    </a:cubicBezTo>
                    <a:cubicBezTo>
                      <a:pt x="181" y="126"/>
                      <a:pt x="181" y="126"/>
                      <a:pt x="181" y="126"/>
                    </a:cubicBezTo>
                    <a:cubicBezTo>
                      <a:pt x="180" y="123"/>
                      <a:pt x="181" y="119"/>
                      <a:pt x="182" y="115"/>
                    </a:cubicBezTo>
                    <a:cubicBezTo>
                      <a:pt x="183" y="112"/>
                      <a:pt x="184" y="108"/>
                      <a:pt x="183" y="108"/>
                    </a:cubicBezTo>
                    <a:cubicBezTo>
                      <a:pt x="181" y="107"/>
                      <a:pt x="181" y="107"/>
                      <a:pt x="181" y="107"/>
                    </a:cubicBezTo>
                    <a:cubicBezTo>
                      <a:pt x="183" y="106"/>
                      <a:pt x="183" y="106"/>
                      <a:pt x="183" y="106"/>
                    </a:cubicBezTo>
                    <a:cubicBezTo>
                      <a:pt x="183" y="106"/>
                      <a:pt x="184" y="106"/>
                      <a:pt x="184" y="105"/>
                    </a:cubicBezTo>
                    <a:cubicBezTo>
                      <a:pt x="186" y="104"/>
                      <a:pt x="187" y="104"/>
                      <a:pt x="187" y="103"/>
                    </a:cubicBezTo>
                    <a:cubicBezTo>
                      <a:pt x="187" y="102"/>
                      <a:pt x="187" y="102"/>
                      <a:pt x="187" y="102"/>
                    </a:cubicBezTo>
                    <a:cubicBezTo>
                      <a:pt x="187" y="102"/>
                      <a:pt x="187" y="102"/>
                      <a:pt x="187" y="102"/>
                    </a:cubicBezTo>
                    <a:cubicBezTo>
                      <a:pt x="187" y="102"/>
                      <a:pt x="187" y="101"/>
                      <a:pt x="187" y="101"/>
                    </a:cubicBezTo>
                    <a:cubicBezTo>
                      <a:pt x="188" y="101"/>
                      <a:pt x="188" y="100"/>
                      <a:pt x="189" y="100"/>
                    </a:cubicBezTo>
                    <a:cubicBezTo>
                      <a:pt x="189" y="99"/>
                      <a:pt x="189" y="99"/>
                      <a:pt x="189" y="99"/>
                    </a:cubicBezTo>
                    <a:cubicBezTo>
                      <a:pt x="190" y="99"/>
                      <a:pt x="190" y="99"/>
                      <a:pt x="190" y="99"/>
                    </a:cubicBezTo>
                    <a:cubicBezTo>
                      <a:pt x="190" y="98"/>
                      <a:pt x="190" y="97"/>
                      <a:pt x="191" y="96"/>
                    </a:cubicBezTo>
                    <a:cubicBezTo>
                      <a:pt x="191" y="96"/>
                      <a:pt x="191" y="96"/>
                      <a:pt x="191" y="96"/>
                    </a:cubicBezTo>
                    <a:cubicBezTo>
                      <a:pt x="191" y="96"/>
                      <a:pt x="191" y="96"/>
                      <a:pt x="191" y="96"/>
                    </a:cubicBezTo>
                    <a:cubicBezTo>
                      <a:pt x="191" y="96"/>
                      <a:pt x="191" y="95"/>
                      <a:pt x="191" y="95"/>
                    </a:cubicBezTo>
                    <a:cubicBezTo>
                      <a:pt x="190" y="94"/>
                      <a:pt x="190" y="94"/>
                      <a:pt x="190" y="94"/>
                    </a:cubicBezTo>
                    <a:cubicBezTo>
                      <a:pt x="192" y="94"/>
                      <a:pt x="192" y="94"/>
                      <a:pt x="192" y="94"/>
                    </a:cubicBezTo>
                    <a:cubicBezTo>
                      <a:pt x="195" y="94"/>
                      <a:pt x="196" y="93"/>
                      <a:pt x="197" y="93"/>
                    </a:cubicBezTo>
                    <a:cubicBezTo>
                      <a:pt x="197" y="93"/>
                      <a:pt x="197" y="92"/>
                      <a:pt x="197" y="92"/>
                    </a:cubicBezTo>
                    <a:cubicBezTo>
                      <a:pt x="197" y="90"/>
                      <a:pt x="194" y="88"/>
                      <a:pt x="193" y="89"/>
                    </a:cubicBezTo>
                    <a:cubicBezTo>
                      <a:pt x="191" y="88"/>
                      <a:pt x="191" y="88"/>
                      <a:pt x="191" y="88"/>
                    </a:cubicBezTo>
                    <a:cubicBezTo>
                      <a:pt x="191" y="88"/>
                      <a:pt x="191" y="88"/>
                      <a:pt x="191" y="88"/>
                    </a:cubicBezTo>
                    <a:cubicBezTo>
                      <a:pt x="189" y="86"/>
                      <a:pt x="189" y="86"/>
                      <a:pt x="189" y="86"/>
                    </a:cubicBezTo>
                    <a:cubicBezTo>
                      <a:pt x="189" y="89"/>
                      <a:pt x="189" y="89"/>
                      <a:pt x="189" y="89"/>
                    </a:cubicBezTo>
                    <a:cubicBezTo>
                      <a:pt x="187" y="87"/>
                      <a:pt x="187" y="87"/>
                      <a:pt x="187" y="87"/>
                    </a:cubicBezTo>
                    <a:cubicBezTo>
                      <a:pt x="187" y="86"/>
                      <a:pt x="186" y="85"/>
                      <a:pt x="187" y="84"/>
                    </a:cubicBezTo>
                    <a:cubicBezTo>
                      <a:pt x="187" y="84"/>
                      <a:pt x="187" y="84"/>
                      <a:pt x="187" y="83"/>
                    </a:cubicBezTo>
                    <a:cubicBezTo>
                      <a:pt x="187" y="83"/>
                      <a:pt x="187" y="83"/>
                      <a:pt x="187" y="83"/>
                    </a:cubicBezTo>
                    <a:cubicBezTo>
                      <a:pt x="188" y="83"/>
                      <a:pt x="188" y="83"/>
                      <a:pt x="188" y="83"/>
                    </a:cubicBezTo>
                    <a:cubicBezTo>
                      <a:pt x="188" y="83"/>
                      <a:pt x="189" y="84"/>
                      <a:pt x="191" y="84"/>
                    </a:cubicBezTo>
                    <a:cubicBezTo>
                      <a:pt x="191" y="85"/>
                      <a:pt x="192" y="85"/>
                      <a:pt x="193" y="85"/>
                    </a:cubicBezTo>
                    <a:cubicBezTo>
                      <a:pt x="195" y="85"/>
                      <a:pt x="196" y="85"/>
                      <a:pt x="196" y="86"/>
                    </a:cubicBezTo>
                    <a:cubicBezTo>
                      <a:pt x="198" y="87"/>
                      <a:pt x="199" y="87"/>
                      <a:pt x="199" y="87"/>
                    </a:cubicBezTo>
                    <a:cubicBezTo>
                      <a:pt x="199" y="87"/>
                      <a:pt x="200" y="87"/>
                      <a:pt x="201" y="83"/>
                    </a:cubicBezTo>
                    <a:cubicBezTo>
                      <a:pt x="201" y="82"/>
                      <a:pt x="201" y="82"/>
                      <a:pt x="201" y="82"/>
                    </a:cubicBezTo>
                    <a:cubicBezTo>
                      <a:pt x="202" y="83"/>
                      <a:pt x="202" y="83"/>
                      <a:pt x="202" y="83"/>
                    </a:cubicBezTo>
                    <a:cubicBezTo>
                      <a:pt x="203" y="83"/>
                      <a:pt x="204" y="84"/>
                      <a:pt x="205" y="84"/>
                    </a:cubicBezTo>
                    <a:cubicBezTo>
                      <a:pt x="208" y="84"/>
                      <a:pt x="210" y="78"/>
                      <a:pt x="212" y="75"/>
                    </a:cubicBezTo>
                    <a:cubicBezTo>
                      <a:pt x="212" y="75"/>
                      <a:pt x="212" y="74"/>
                      <a:pt x="212" y="74"/>
                    </a:cubicBezTo>
                    <a:cubicBezTo>
                      <a:pt x="212" y="74"/>
                      <a:pt x="211" y="74"/>
                      <a:pt x="211" y="74"/>
                    </a:cubicBezTo>
                    <a:cubicBezTo>
                      <a:pt x="208" y="74"/>
                      <a:pt x="205" y="74"/>
                      <a:pt x="203" y="72"/>
                    </a:cubicBezTo>
                    <a:cubicBezTo>
                      <a:pt x="200" y="69"/>
                      <a:pt x="200" y="68"/>
                      <a:pt x="200" y="67"/>
                    </a:cubicBezTo>
                    <a:cubicBezTo>
                      <a:pt x="200" y="67"/>
                      <a:pt x="201" y="66"/>
                      <a:pt x="202" y="66"/>
                    </a:cubicBezTo>
                    <a:cubicBezTo>
                      <a:pt x="202" y="66"/>
                      <a:pt x="204" y="67"/>
                      <a:pt x="206" y="68"/>
                    </a:cubicBezTo>
                    <a:cubicBezTo>
                      <a:pt x="207" y="68"/>
                      <a:pt x="208" y="69"/>
                      <a:pt x="209" y="70"/>
                    </a:cubicBezTo>
                    <a:cubicBezTo>
                      <a:pt x="209" y="70"/>
                      <a:pt x="210" y="71"/>
                      <a:pt x="211" y="71"/>
                    </a:cubicBezTo>
                    <a:cubicBezTo>
                      <a:pt x="211" y="71"/>
                      <a:pt x="211" y="71"/>
                      <a:pt x="212" y="70"/>
                    </a:cubicBezTo>
                    <a:cubicBezTo>
                      <a:pt x="212" y="70"/>
                      <a:pt x="212" y="70"/>
                      <a:pt x="213" y="69"/>
                    </a:cubicBezTo>
                    <a:cubicBezTo>
                      <a:pt x="215" y="66"/>
                      <a:pt x="216" y="64"/>
                      <a:pt x="216" y="64"/>
                    </a:cubicBezTo>
                    <a:cubicBezTo>
                      <a:pt x="216" y="64"/>
                      <a:pt x="215" y="63"/>
                      <a:pt x="215" y="63"/>
                    </a:cubicBezTo>
                    <a:cubicBezTo>
                      <a:pt x="213" y="63"/>
                      <a:pt x="213" y="63"/>
                      <a:pt x="213" y="63"/>
                    </a:cubicBezTo>
                    <a:cubicBezTo>
                      <a:pt x="213" y="62"/>
                      <a:pt x="213" y="62"/>
                      <a:pt x="213" y="62"/>
                    </a:cubicBezTo>
                    <a:cubicBezTo>
                      <a:pt x="214" y="60"/>
                      <a:pt x="215" y="59"/>
                      <a:pt x="217" y="59"/>
                    </a:cubicBezTo>
                    <a:cubicBezTo>
                      <a:pt x="217" y="59"/>
                      <a:pt x="218" y="59"/>
                      <a:pt x="218" y="59"/>
                    </a:cubicBezTo>
                    <a:cubicBezTo>
                      <a:pt x="218" y="59"/>
                      <a:pt x="219" y="59"/>
                      <a:pt x="219" y="59"/>
                    </a:cubicBezTo>
                    <a:cubicBezTo>
                      <a:pt x="221" y="59"/>
                      <a:pt x="221" y="61"/>
                      <a:pt x="221" y="61"/>
                    </a:cubicBezTo>
                    <a:cubicBezTo>
                      <a:pt x="221" y="62"/>
                      <a:pt x="221" y="63"/>
                      <a:pt x="222" y="63"/>
                    </a:cubicBezTo>
                    <a:cubicBezTo>
                      <a:pt x="222" y="63"/>
                      <a:pt x="222" y="62"/>
                      <a:pt x="222" y="62"/>
                    </a:cubicBezTo>
                    <a:cubicBezTo>
                      <a:pt x="222" y="60"/>
                      <a:pt x="222" y="60"/>
                      <a:pt x="222" y="60"/>
                    </a:cubicBezTo>
                    <a:cubicBezTo>
                      <a:pt x="224" y="61"/>
                      <a:pt x="224" y="61"/>
                      <a:pt x="224" y="61"/>
                    </a:cubicBezTo>
                    <a:cubicBezTo>
                      <a:pt x="223" y="61"/>
                      <a:pt x="224" y="60"/>
                      <a:pt x="224" y="59"/>
                    </a:cubicBezTo>
                    <a:cubicBezTo>
                      <a:pt x="225" y="57"/>
                      <a:pt x="225" y="57"/>
                      <a:pt x="225" y="57"/>
                    </a:cubicBezTo>
                    <a:cubicBezTo>
                      <a:pt x="226" y="58"/>
                      <a:pt x="226" y="58"/>
                      <a:pt x="226" y="58"/>
                    </a:cubicBezTo>
                    <a:cubicBezTo>
                      <a:pt x="226" y="59"/>
                      <a:pt x="226" y="59"/>
                      <a:pt x="227" y="60"/>
                    </a:cubicBezTo>
                    <a:cubicBezTo>
                      <a:pt x="227" y="60"/>
                      <a:pt x="227" y="61"/>
                      <a:pt x="228" y="61"/>
                    </a:cubicBezTo>
                    <a:cubicBezTo>
                      <a:pt x="228" y="61"/>
                      <a:pt x="228" y="61"/>
                      <a:pt x="229" y="60"/>
                    </a:cubicBezTo>
                    <a:cubicBezTo>
                      <a:pt x="230" y="59"/>
                      <a:pt x="231" y="57"/>
                      <a:pt x="233" y="56"/>
                    </a:cubicBezTo>
                    <a:cubicBezTo>
                      <a:pt x="233" y="55"/>
                      <a:pt x="233" y="55"/>
                      <a:pt x="234" y="54"/>
                    </a:cubicBezTo>
                    <a:cubicBezTo>
                      <a:pt x="235" y="53"/>
                      <a:pt x="235" y="52"/>
                      <a:pt x="233" y="50"/>
                    </a:cubicBezTo>
                    <a:cubicBezTo>
                      <a:pt x="232" y="49"/>
                      <a:pt x="231" y="47"/>
                      <a:pt x="231" y="46"/>
                    </a:cubicBezTo>
                    <a:cubicBezTo>
                      <a:pt x="230" y="46"/>
                      <a:pt x="230" y="46"/>
                      <a:pt x="230" y="46"/>
                    </a:cubicBezTo>
                    <a:cubicBezTo>
                      <a:pt x="231" y="44"/>
                      <a:pt x="231" y="44"/>
                      <a:pt x="231" y="44"/>
                    </a:cubicBezTo>
                    <a:cubicBezTo>
                      <a:pt x="231" y="43"/>
                      <a:pt x="231" y="42"/>
                      <a:pt x="230" y="42"/>
                    </a:cubicBezTo>
                    <a:cubicBezTo>
                      <a:pt x="228" y="40"/>
                      <a:pt x="228" y="40"/>
                      <a:pt x="228" y="40"/>
                    </a:cubicBezTo>
                    <a:cubicBezTo>
                      <a:pt x="230" y="40"/>
                      <a:pt x="230" y="40"/>
                      <a:pt x="230" y="40"/>
                    </a:cubicBezTo>
                    <a:cubicBezTo>
                      <a:pt x="230" y="40"/>
                      <a:pt x="231" y="40"/>
                      <a:pt x="231" y="40"/>
                    </a:cubicBezTo>
                    <a:cubicBezTo>
                      <a:pt x="232" y="39"/>
                      <a:pt x="233" y="40"/>
                      <a:pt x="233" y="40"/>
                    </a:cubicBezTo>
                    <a:cubicBezTo>
                      <a:pt x="234" y="39"/>
                      <a:pt x="234" y="38"/>
                      <a:pt x="234" y="38"/>
                    </a:cubicBezTo>
                    <a:cubicBezTo>
                      <a:pt x="234" y="38"/>
                      <a:pt x="234" y="38"/>
                      <a:pt x="233" y="38"/>
                    </a:cubicBezTo>
                    <a:cubicBezTo>
                      <a:pt x="233" y="38"/>
                      <a:pt x="233" y="38"/>
                      <a:pt x="233" y="38"/>
                    </a:cubicBezTo>
                    <a:cubicBezTo>
                      <a:pt x="230" y="38"/>
                      <a:pt x="230" y="38"/>
                      <a:pt x="230" y="38"/>
                    </a:cubicBezTo>
                    <a:cubicBezTo>
                      <a:pt x="234" y="34"/>
                      <a:pt x="234" y="34"/>
                      <a:pt x="234" y="34"/>
                    </a:cubicBezTo>
                    <a:cubicBezTo>
                      <a:pt x="231" y="33"/>
                      <a:pt x="230" y="32"/>
                      <a:pt x="230" y="30"/>
                    </a:cubicBezTo>
                    <a:cubicBezTo>
                      <a:pt x="229" y="29"/>
                      <a:pt x="229" y="29"/>
                      <a:pt x="229" y="28"/>
                    </a:cubicBezTo>
                    <a:cubicBezTo>
                      <a:pt x="229" y="28"/>
                      <a:pt x="223" y="28"/>
                      <a:pt x="221" y="27"/>
                    </a:cubicBezTo>
                    <a:cubicBezTo>
                      <a:pt x="221" y="27"/>
                      <a:pt x="220" y="27"/>
                      <a:pt x="220" y="27"/>
                    </a:cubicBezTo>
                    <a:cubicBezTo>
                      <a:pt x="220" y="28"/>
                      <a:pt x="220" y="28"/>
                      <a:pt x="220" y="28"/>
                    </a:cubicBezTo>
                    <a:cubicBezTo>
                      <a:pt x="220" y="29"/>
                      <a:pt x="220" y="31"/>
                      <a:pt x="220" y="32"/>
                    </a:cubicBezTo>
                    <a:cubicBezTo>
                      <a:pt x="220" y="32"/>
                      <a:pt x="221" y="32"/>
                      <a:pt x="221" y="33"/>
                    </a:cubicBezTo>
                    <a:cubicBezTo>
                      <a:pt x="222" y="33"/>
                      <a:pt x="223" y="34"/>
                      <a:pt x="223" y="35"/>
                    </a:cubicBezTo>
                    <a:cubicBezTo>
                      <a:pt x="223" y="36"/>
                      <a:pt x="222" y="36"/>
                      <a:pt x="222" y="37"/>
                    </a:cubicBezTo>
                    <a:cubicBezTo>
                      <a:pt x="225" y="38"/>
                      <a:pt x="225" y="38"/>
                      <a:pt x="225" y="38"/>
                    </a:cubicBezTo>
                    <a:cubicBezTo>
                      <a:pt x="222" y="39"/>
                      <a:pt x="222" y="39"/>
                      <a:pt x="222" y="39"/>
                    </a:cubicBezTo>
                    <a:cubicBezTo>
                      <a:pt x="219" y="40"/>
                      <a:pt x="219" y="40"/>
                      <a:pt x="219" y="42"/>
                    </a:cubicBezTo>
                    <a:cubicBezTo>
                      <a:pt x="218" y="43"/>
                      <a:pt x="218" y="44"/>
                      <a:pt x="218" y="45"/>
                    </a:cubicBezTo>
                    <a:cubicBezTo>
                      <a:pt x="217" y="46"/>
                      <a:pt x="217" y="47"/>
                      <a:pt x="217" y="48"/>
                    </a:cubicBezTo>
                    <a:cubicBezTo>
                      <a:pt x="216" y="51"/>
                      <a:pt x="215" y="53"/>
                      <a:pt x="212" y="55"/>
                    </a:cubicBezTo>
                    <a:cubicBezTo>
                      <a:pt x="211" y="55"/>
                      <a:pt x="211" y="55"/>
                      <a:pt x="211" y="55"/>
                    </a:cubicBezTo>
                    <a:cubicBezTo>
                      <a:pt x="210" y="53"/>
                      <a:pt x="210" y="53"/>
                      <a:pt x="210" y="53"/>
                    </a:cubicBezTo>
                    <a:cubicBezTo>
                      <a:pt x="208" y="49"/>
                      <a:pt x="207" y="47"/>
                      <a:pt x="207" y="41"/>
                    </a:cubicBezTo>
                    <a:cubicBezTo>
                      <a:pt x="208" y="38"/>
                      <a:pt x="208" y="38"/>
                      <a:pt x="208" y="38"/>
                    </a:cubicBezTo>
                    <a:cubicBezTo>
                      <a:pt x="207" y="36"/>
                      <a:pt x="206" y="34"/>
                      <a:pt x="205" y="33"/>
                    </a:cubicBezTo>
                    <a:cubicBezTo>
                      <a:pt x="205" y="33"/>
                      <a:pt x="205" y="33"/>
                      <a:pt x="205" y="33"/>
                    </a:cubicBezTo>
                    <a:cubicBezTo>
                      <a:pt x="203" y="33"/>
                      <a:pt x="202" y="38"/>
                      <a:pt x="202" y="40"/>
                    </a:cubicBezTo>
                    <a:cubicBezTo>
                      <a:pt x="202" y="41"/>
                      <a:pt x="201" y="42"/>
                      <a:pt x="201" y="43"/>
                    </a:cubicBezTo>
                    <a:cubicBezTo>
                      <a:pt x="200" y="45"/>
                      <a:pt x="200" y="45"/>
                      <a:pt x="200" y="45"/>
                    </a:cubicBezTo>
                    <a:cubicBezTo>
                      <a:pt x="199" y="43"/>
                      <a:pt x="199" y="43"/>
                      <a:pt x="199" y="43"/>
                    </a:cubicBezTo>
                    <a:cubicBezTo>
                      <a:pt x="198" y="42"/>
                      <a:pt x="198" y="40"/>
                      <a:pt x="199" y="39"/>
                    </a:cubicBezTo>
                    <a:cubicBezTo>
                      <a:pt x="199" y="39"/>
                      <a:pt x="199" y="38"/>
                      <a:pt x="199" y="37"/>
                    </a:cubicBezTo>
                    <a:cubicBezTo>
                      <a:pt x="198" y="36"/>
                      <a:pt x="197" y="35"/>
                      <a:pt x="196" y="34"/>
                    </a:cubicBezTo>
                    <a:cubicBezTo>
                      <a:pt x="196" y="33"/>
                      <a:pt x="195" y="32"/>
                      <a:pt x="195" y="32"/>
                    </a:cubicBezTo>
                    <a:cubicBezTo>
                      <a:pt x="194" y="29"/>
                      <a:pt x="194" y="29"/>
                      <a:pt x="194" y="29"/>
                    </a:cubicBezTo>
                    <a:cubicBezTo>
                      <a:pt x="196" y="30"/>
                      <a:pt x="196" y="30"/>
                      <a:pt x="196" y="30"/>
                    </a:cubicBezTo>
                    <a:cubicBezTo>
                      <a:pt x="196" y="30"/>
                      <a:pt x="196" y="30"/>
                      <a:pt x="197" y="30"/>
                    </a:cubicBezTo>
                    <a:cubicBezTo>
                      <a:pt x="196" y="30"/>
                      <a:pt x="194" y="29"/>
                      <a:pt x="192" y="29"/>
                    </a:cubicBezTo>
                    <a:cubicBezTo>
                      <a:pt x="191" y="29"/>
                      <a:pt x="191" y="29"/>
                      <a:pt x="190" y="29"/>
                    </a:cubicBezTo>
                    <a:cubicBezTo>
                      <a:pt x="189" y="28"/>
                      <a:pt x="189" y="28"/>
                      <a:pt x="189" y="28"/>
                    </a:cubicBezTo>
                    <a:cubicBezTo>
                      <a:pt x="190" y="27"/>
                      <a:pt x="190" y="27"/>
                      <a:pt x="190" y="27"/>
                    </a:cubicBezTo>
                    <a:cubicBezTo>
                      <a:pt x="190" y="27"/>
                      <a:pt x="190" y="26"/>
                      <a:pt x="191" y="26"/>
                    </a:cubicBezTo>
                    <a:cubicBezTo>
                      <a:pt x="191" y="25"/>
                      <a:pt x="192" y="25"/>
                      <a:pt x="192" y="24"/>
                    </a:cubicBezTo>
                    <a:cubicBezTo>
                      <a:pt x="192" y="24"/>
                      <a:pt x="192" y="23"/>
                      <a:pt x="191" y="23"/>
                    </a:cubicBezTo>
                    <a:cubicBezTo>
                      <a:pt x="185" y="19"/>
                      <a:pt x="185" y="19"/>
                      <a:pt x="185" y="19"/>
                    </a:cubicBezTo>
                    <a:cubicBezTo>
                      <a:pt x="192" y="21"/>
                      <a:pt x="192" y="21"/>
                      <a:pt x="192" y="21"/>
                    </a:cubicBezTo>
                    <a:cubicBezTo>
                      <a:pt x="192" y="21"/>
                      <a:pt x="193" y="21"/>
                      <a:pt x="193" y="21"/>
                    </a:cubicBezTo>
                    <a:cubicBezTo>
                      <a:pt x="193" y="21"/>
                      <a:pt x="193" y="21"/>
                      <a:pt x="193" y="21"/>
                    </a:cubicBezTo>
                    <a:cubicBezTo>
                      <a:pt x="191" y="19"/>
                      <a:pt x="189" y="16"/>
                      <a:pt x="189" y="14"/>
                    </a:cubicBezTo>
                    <a:cubicBezTo>
                      <a:pt x="189" y="14"/>
                      <a:pt x="189" y="13"/>
                      <a:pt x="189" y="13"/>
                    </a:cubicBezTo>
                    <a:cubicBezTo>
                      <a:pt x="189" y="11"/>
                      <a:pt x="189" y="9"/>
                      <a:pt x="188" y="9"/>
                    </a:cubicBezTo>
                    <a:cubicBezTo>
                      <a:pt x="188" y="8"/>
                      <a:pt x="188" y="8"/>
                      <a:pt x="188" y="8"/>
                    </a:cubicBezTo>
                    <a:cubicBezTo>
                      <a:pt x="187" y="7"/>
                      <a:pt x="186" y="6"/>
                      <a:pt x="186" y="4"/>
                    </a:cubicBezTo>
                    <a:cubicBezTo>
                      <a:pt x="184" y="5"/>
                      <a:pt x="183" y="5"/>
                      <a:pt x="183" y="4"/>
                    </a:cubicBezTo>
                    <a:cubicBezTo>
                      <a:pt x="182" y="3"/>
                      <a:pt x="182" y="3"/>
                      <a:pt x="182" y="2"/>
                    </a:cubicBezTo>
                    <a:cubicBezTo>
                      <a:pt x="182" y="2"/>
                      <a:pt x="182" y="2"/>
                      <a:pt x="181" y="3"/>
                    </a:cubicBezTo>
                    <a:cubicBezTo>
                      <a:pt x="181" y="4"/>
                      <a:pt x="180" y="4"/>
                      <a:pt x="180" y="4"/>
                    </a:cubicBezTo>
                    <a:cubicBezTo>
                      <a:pt x="180" y="5"/>
                      <a:pt x="180" y="5"/>
                      <a:pt x="180" y="6"/>
                    </a:cubicBezTo>
                    <a:cubicBezTo>
                      <a:pt x="180" y="7"/>
                      <a:pt x="181" y="8"/>
                      <a:pt x="180" y="9"/>
                    </a:cubicBezTo>
                    <a:cubicBezTo>
                      <a:pt x="179" y="11"/>
                      <a:pt x="179" y="11"/>
                      <a:pt x="179" y="11"/>
                    </a:cubicBezTo>
                    <a:cubicBezTo>
                      <a:pt x="178" y="10"/>
                      <a:pt x="178" y="10"/>
                      <a:pt x="178" y="10"/>
                    </a:cubicBezTo>
                    <a:cubicBezTo>
                      <a:pt x="178" y="9"/>
                      <a:pt x="178" y="9"/>
                      <a:pt x="178" y="9"/>
                    </a:cubicBezTo>
                    <a:cubicBezTo>
                      <a:pt x="178" y="9"/>
                      <a:pt x="177" y="11"/>
                      <a:pt x="177" y="13"/>
                    </a:cubicBezTo>
                    <a:cubicBezTo>
                      <a:pt x="177" y="14"/>
                      <a:pt x="177" y="14"/>
                      <a:pt x="178" y="15"/>
                    </a:cubicBezTo>
                    <a:cubicBezTo>
                      <a:pt x="178" y="15"/>
                      <a:pt x="178" y="15"/>
                      <a:pt x="178" y="15"/>
                    </a:cubicBezTo>
                    <a:cubicBezTo>
                      <a:pt x="179" y="17"/>
                      <a:pt x="178" y="18"/>
                      <a:pt x="177" y="19"/>
                    </a:cubicBezTo>
                    <a:cubicBezTo>
                      <a:pt x="177" y="19"/>
                      <a:pt x="176" y="20"/>
                      <a:pt x="176" y="20"/>
                    </a:cubicBezTo>
                    <a:cubicBezTo>
                      <a:pt x="176" y="21"/>
                      <a:pt x="177" y="23"/>
                      <a:pt x="178" y="24"/>
                    </a:cubicBezTo>
                    <a:cubicBezTo>
                      <a:pt x="180" y="28"/>
                      <a:pt x="184" y="30"/>
                      <a:pt x="186" y="29"/>
                    </a:cubicBezTo>
                    <a:cubicBezTo>
                      <a:pt x="187" y="28"/>
                      <a:pt x="187" y="28"/>
                      <a:pt x="187" y="28"/>
                    </a:cubicBezTo>
                    <a:cubicBezTo>
                      <a:pt x="187" y="29"/>
                      <a:pt x="187" y="29"/>
                      <a:pt x="187" y="29"/>
                    </a:cubicBezTo>
                    <a:cubicBezTo>
                      <a:pt x="187" y="29"/>
                      <a:pt x="187" y="29"/>
                      <a:pt x="187" y="29"/>
                    </a:cubicBezTo>
                    <a:cubicBezTo>
                      <a:pt x="187" y="29"/>
                      <a:pt x="187" y="29"/>
                      <a:pt x="187" y="29"/>
                    </a:cubicBezTo>
                    <a:cubicBezTo>
                      <a:pt x="187" y="29"/>
                      <a:pt x="187" y="29"/>
                      <a:pt x="187" y="29"/>
                    </a:cubicBezTo>
                    <a:cubicBezTo>
                      <a:pt x="188" y="30"/>
                      <a:pt x="188" y="31"/>
                      <a:pt x="188" y="32"/>
                    </a:cubicBezTo>
                    <a:cubicBezTo>
                      <a:pt x="187" y="33"/>
                      <a:pt x="187" y="33"/>
                      <a:pt x="186" y="34"/>
                    </a:cubicBezTo>
                    <a:cubicBezTo>
                      <a:pt x="187" y="35"/>
                      <a:pt x="187" y="35"/>
                      <a:pt x="187" y="35"/>
                    </a:cubicBezTo>
                    <a:cubicBezTo>
                      <a:pt x="187" y="35"/>
                      <a:pt x="187" y="35"/>
                      <a:pt x="187" y="35"/>
                    </a:cubicBezTo>
                    <a:cubicBezTo>
                      <a:pt x="188" y="35"/>
                      <a:pt x="188" y="35"/>
                      <a:pt x="188" y="35"/>
                    </a:cubicBezTo>
                    <a:cubicBezTo>
                      <a:pt x="187" y="36"/>
                      <a:pt x="187" y="36"/>
                      <a:pt x="187" y="36"/>
                    </a:cubicBezTo>
                    <a:cubicBezTo>
                      <a:pt x="188" y="39"/>
                      <a:pt x="187" y="41"/>
                      <a:pt x="186" y="43"/>
                    </a:cubicBezTo>
                    <a:cubicBezTo>
                      <a:pt x="185" y="44"/>
                      <a:pt x="184" y="46"/>
                      <a:pt x="180" y="46"/>
                    </a:cubicBezTo>
                    <a:cubicBezTo>
                      <a:pt x="180" y="46"/>
                      <a:pt x="180" y="47"/>
                      <a:pt x="180" y="47"/>
                    </a:cubicBezTo>
                    <a:cubicBezTo>
                      <a:pt x="180" y="48"/>
                      <a:pt x="180" y="48"/>
                      <a:pt x="180" y="48"/>
                    </a:cubicBezTo>
                    <a:cubicBezTo>
                      <a:pt x="181" y="50"/>
                      <a:pt x="182" y="52"/>
                      <a:pt x="181" y="54"/>
                    </a:cubicBezTo>
                    <a:cubicBezTo>
                      <a:pt x="181" y="58"/>
                      <a:pt x="181" y="58"/>
                      <a:pt x="181" y="58"/>
                    </a:cubicBezTo>
                    <a:cubicBezTo>
                      <a:pt x="179" y="54"/>
                      <a:pt x="179" y="54"/>
                      <a:pt x="179" y="54"/>
                    </a:cubicBezTo>
                    <a:cubicBezTo>
                      <a:pt x="179" y="54"/>
                      <a:pt x="179" y="54"/>
                      <a:pt x="179" y="54"/>
                    </a:cubicBezTo>
                    <a:cubicBezTo>
                      <a:pt x="179" y="53"/>
                      <a:pt x="179" y="53"/>
                      <a:pt x="179" y="53"/>
                    </a:cubicBezTo>
                    <a:cubicBezTo>
                      <a:pt x="179" y="53"/>
                      <a:pt x="178" y="53"/>
                      <a:pt x="178" y="54"/>
                    </a:cubicBezTo>
                    <a:cubicBezTo>
                      <a:pt x="177" y="54"/>
                      <a:pt x="177" y="54"/>
                      <a:pt x="177" y="54"/>
                    </a:cubicBezTo>
                    <a:cubicBezTo>
                      <a:pt x="177" y="53"/>
                      <a:pt x="177" y="53"/>
                      <a:pt x="177" y="53"/>
                    </a:cubicBezTo>
                    <a:cubicBezTo>
                      <a:pt x="177" y="52"/>
                      <a:pt x="176" y="52"/>
                      <a:pt x="176" y="52"/>
                    </a:cubicBezTo>
                    <a:cubicBezTo>
                      <a:pt x="176" y="52"/>
                      <a:pt x="176" y="51"/>
                      <a:pt x="176" y="51"/>
                    </a:cubicBezTo>
                    <a:cubicBezTo>
                      <a:pt x="174" y="50"/>
                      <a:pt x="174" y="50"/>
                      <a:pt x="174" y="50"/>
                    </a:cubicBezTo>
                    <a:cubicBezTo>
                      <a:pt x="176" y="49"/>
                      <a:pt x="176" y="49"/>
                      <a:pt x="176" y="49"/>
                    </a:cubicBezTo>
                    <a:cubicBezTo>
                      <a:pt x="177" y="49"/>
                      <a:pt x="177" y="47"/>
                      <a:pt x="177" y="45"/>
                    </a:cubicBezTo>
                    <a:cubicBezTo>
                      <a:pt x="176" y="46"/>
                      <a:pt x="176" y="46"/>
                      <a:pt x="176" y="46"/>
                    </a:cubicBezTo>
                    <a:cubicBezTo>
                      <a:pt x="174" y="48"/>
                      <a:pt x="174" y="48"/>
                      <a:pt x="174" y="48"/>
                    </a:cubicBezTo>
                    <a:cubicBezTo>
                      <a:pt x="174" y="49"/>
                      <a:pt x="174" y="49"/>
                      <a:pt x="174" y="50"/>
                    </a:cubicBezTo>
                    <a:cubicBezTo>
                      <a:pt x="173" y="50"/>
                      <a:pt x="173" y="50"/>
                      <a:pt x="172" y="50"/>
                    </a:cubicBezTo>
                    <a:cubicBezTo>
                      <a:pt x="172" y="50"/>
                      <a:pt x="172" y="50"/>
                      <a:pt x="172" y="50"/>
                    </a:cubicBezTo>
                    <a:cubicBezTo>
                      <a:pt x="171" y="51"/>
                      <a:pt x="171" y="51"/>
                      <a:pt x="171" y="51"/>
                    </a:cubicBezTo>
                    <a:cubicBezTo>
                      <a:pt x="172" y="50"/>
                      <a:pt x="172" y="50"/>
                      <a:pt x="172" y="50"/>
                    </a:cubicBezTo>
                    <a:cubicBezTo>
                      <a:pt x="171" y="50"/>
                      <a:pt x="171" y="50"/>
                      <a:pt x="170" y="50"/>
                    </a:cubicBezTo>
                    <a:cubicBezTo>
                      <a:pt x="168" y="49"/>
                      <a:pt x="168" y="49"/>
                      <a:pt x="168" y="49"/>
                    </a:cubicBezTo>
                    <a:cubicBezTo>
                      <a:pt x="163" y="48"/>
                      <a:pt x="160" y="48"/>
                      <a:pt x="154" y="50"/>
                    </a:cubicBezTo>
                    <a:cubicBezTo>
                      <a:pt x="152" y="50"/>
                      <a:pt x="151" y="48"/>
                      <a:pt x="149" y="46"/>
                    </a:cubicBezTo>
                    <a:cubicBezTo>
                      <a:pt x="149" y="46"/>
                      <a:pt x="149" y="46"/>
                      <a:pt x="149" y="45"/>
                    </a:cubicBezTo>
                    <a:cubicBezTo>
                      <a:pt x="149" y="45"/>
                      <a:pt x="149" y="45"/>
                      <a:pt x="149" y="45"/>
                    </a:cubicBezTo>
                    <a:cubicBezTo>
                      <a:pt x="149" y="45"/>
                      <a:pt x="148" y="45"/>
                      <a:pt x="147" y="45"/>
                    </a:cubicBezTo>
                    <a:cubicBezTo>
                      <a:pt x="147" y="45"/>
                      <a:pt x="146" y="45"/>
                      <a:pt x="145" y="45"/>
                    </a:cubicBezTo>
                    <a:cubicBezTo>
                      <a:pt x="144" y="45"/>
                      <a:pt x="144" y="45"/>
                      <a:pt x="143" y="45"/>
                    </a:cubicBezTo>
                    <a:cubicBezTo>
                      <a:pt x="142" y="46"/>
                      <a:pt x="142" y="46"/>
                      <a:pt x="142" y="46"/>
                    </a:cubicBezTo>
                    <a:cubicBezTo>
                      <a:pt x="142" y="44"/>
                      <a:pt x="142" y="44"/>
                      <a:pt x="142" y="44"/>
                    </a:cubicBezTo>
                    <a:cubicBezTo>
                      <a:pt x="143" y="43"/>
                      <a:pt x="142" y="43"/>
                      <a:pt x="140" y="42"/>
                    </a:cubicBezTo>
                    <a:cubicBezTo>
                      <a:pt x="140" y="42"/>
                      <a:pt x="140" y="42"/>
                      <a:pt x="139" y="42"/>
                    </a:cubicBezTo>
                    <a:cubicBezTo>
                      <a:pt x="139" y="41"/>
                      <a:pt x="139" y="41"/>
                      <a:pt x="139" y="41"/>
                    </a:cubicBezTo>
                    <a:cubicBezTo>
                      <a:pt x="139" y="40"/>
                      <a:pt x="139" y="40"/>
                      <a:pt x="139" y="40"/>
                    </a:cubicBezTo>
                    <a:cubicBezTo>
                      <a:pt x="139" y="40"/>
                      <a:pt x="139" y="40"/>
                      <a:pt x="139" y="40"/>
                    </a:cubicBezTo>
                    <a:cubicBezTo>
                      <a:pt x="138" y="42"/>
                      <a:pt x="138" y="43"/>
                      <a:pt x="136" y="44"/>
                    </a:cubicBezTo>
                    <a:cubicBezTo>
                      <a:pt x="136" y="44"/>
                      <a:pt x="136" y="44"/>
                      <a:pt x="136" y="44"/>
                    </a:cubicBezTo>
                    <a:cubicBezTo>
                      <a:pt x="136" y="44"/>
                      <a:pt x="136" y="44"/>
                      <a:pt x="136" y="44"/>
                    </a:cubicBezTo>
                    <a:cubicBezTo>
                      <a:pt x="136" y="44"/>
                      <a:pt x="136" y="44"/>
                      <a:pt x="135" y="45"/>
                    </a:cubicBezTo>
                    <a:cubicBezTo>
                      <a:pt x="133" y="45"/>
                      <a:pt x="133" y="46"/>
                      <a:pt x="133" y="46"/>
                    </a:cubicBezTo>
                    <a:cubicBezTo>
                      <a:pt x="133" y="46"/>
                      <a:pt x="133" y="46"/>
                      <a:pt x="133" y="47"/>
                    </a:cubicBezTo>
                    <a:cubicBezTo>
                      <a:pt x="132" y="48"/>
                      <a:pt x="132" y="48"/>
                      <a:pt x="132" y="48"/>
                    </a:cubicBezTo>
                    <a:cubicBezTo>
                      <a:pt x="131" y="49"/>
                      <a:pt x="131" y="49"/>
                      <a:pt x="132" y="50"/>
                    </a:cubicBezTo>
                    <a:cubicBezTo>
                      <a:pt x="133" y="52"/>
                      <a:pt x="133" y="52"/>
                      <a:pt x="133" y="52"/>
                    </a:cubicBezTo>
                    <a:cubicBezTo>
                      <a:pt x="134" y="53"/>
                      <a:pt x="134" y="54"/>
                      <a:pt x="134" y="55"/>
                    </a:cubicBezTo>
                    <a:cubicBezTo>
                      <a:pt x="134" y="55"/>
                      <a:pt x="134" y="56"/>
                      <a:pt x="134" y="56"/>
                    </a:cubicBezTo>
                    <a:cubicBezTo>
                      <a:pt x="135" y="58"/>
                      <a:pt x="135" y="58"/>
                      <a:pt x="135" y="58"/>
                    </a:cubicBezTo>
                    <a:cubicBezTo>
                      <a:pt x="133" y="58"/>
                      <a:pt x="133" y="58"/>
                      <a:pt x="133" y="58"/>
                    </a:cubicBezTo>
                    <a:cubicBezTo>
                      <a:pt x="133" y="57"/>
                      <a:pt x="132" y="58"/>
                      <a:pt x="132" y="58"/>
                    </a:cubicBezTo>
                    <a:cubicBezTo>
                      <a:pt x="132" y="58"/>
                      <a:pt x="132" y="58"/>
                      <a:pt x="132" y="58"/>
                    </a:cubicBezTo>
                    <a:cubicBezTo>
                      <a:pt x="133" y="62"/>
                      <a:pt x="133" y="62"/>
                      <a:pt x="133" y="62"/>
                    </a:cubicBezTo>
                    <a:cubicBezTo>
                      <a:pt x="127" y="54"/>
                      <a:pt x="127" y="54"/>
                      <a:pt x="127" y="54"/>
                    </a:cubicBezTo>
                    <a:cubicBezTo>
                      <a:pt x="129" y="54"/>
                      <a:pt x="129" y="54"/>
                      <a:pt x="129" y="54"/>
                    </a:cubicBezTo>
                    <a:cubicBezTo>
                      <a:pt x="129" y="54"/>
                      <a:pt x="129" y="54"/>
                      <a:pt x="129" y="54"/>
                    </a:cubicBezTo>
                    <a:cubicBezTo>
                      <a:pt x="129" y="54"/>
                      <a:pt x="129" y="54"/>
                      <a:pt x="130" y="54"/>
                    </a:cubicBezTo>
                    <a:cubicBezTo>
                      <a:pt x="130" y="54"/>
                      <a:pt x="130" y="54"/>
                      <a:pt x="130" y="54"/>
                    </a:cubicBezTo>
                    <a:cubicBezTo>
                      <a:pt x="130" y="53"/>
                      <a:pt x="129" y="53"/>
                      <a:pt x="129" y="53"/>
                    </a:cubicBezTo>
                    <a:cubicBezTo>
                      <a:pt x="128" y="53"/>
                      <a:pt x="128" y="52"/>
                      <a:pt x="127" y="52"/>
                    </a:cubicBezTo>
                    <a:cubicBezTo>
                      <a:pt x="126" y="52"/>
                      <a:pt x="126" y="52"/>
                      <a:pt x="126" y="52"/>
                    </a:cubicBezTo>
                    <a:cubicBezTo>
                      <a:pt x="126" y="50"/>
                      <a:pt x="126" y="49"/>
                      <a:pt x="125" y="49"/>
                    </a:cubicBezTo>
                    <a:cubicBezTo>
                      <a:pt x="124" y="49"/>
                      <a:pt x="122" y="48"/>
                      <a:pt x="122" y="46"/>
                    </a:cubicBezTo>
                    <a:cubicBezTo>
                      <a:pt x="113" y="51"/>
                      <a:pt x="107" y="51"/>
                      <a:pt x="100" y="47"/>
                    </a:cubicBezTo>
                    <a:cubicBezTo>
                      <a:pt x="99" y="46"/>
                      <a:pt x="99" y="46"/>
                      <a:pt x="99" y="46"/>
                    </a:cubicBezTo>
                    <a:cubicBezTo>
                      <a:pt x="100" y="46"/>
                      <a:pt x="100" y="46"/>
                      <a:pt x="100" y="46"/>
                    </a:cubicBezTo>
                    <a:cubicBezTo>
                      <a:pt x="100" y="45"/>
                      <a:pt x="101" y="45"/>
                      <a:pt x="101" y="44"/>
                    </a:cubicBezTo>
                    <a:cubicBezTo>
                      <a:pt x="101" y="44"/>
                      <a:pt x="101" y="44"/>
                      <a:pt x="101" y="43"/>
                    </a:cubicBezTo>
                    <a:cubicBezTo>
                      <a:pt x="96" y="42"/>
                      <a:pt x="96" y="42"/>
                      <a:pt x="96" y="42"/>
                    </a:cubicBezTo>
                    <a:cubicBezTo>
                      <a:pt x="106" y="42"/>
                      <a:pt x="106" y="42"/>
                      <a:pt x="106" y="42"/>
                    </a:cubicBezTo>
                    <a:cubicBezTo>
                      <a:pt x="105" y="39"/>
                      <a:pt x="103" y="37"/>
                      <a:pt x="100" y="36"/>
                    </a:cubicBezTo>
                    <a:cubicBezTo>
                      <a:pt x="100" y="36"/>
                      <a:pt x="100" y="36"/>
                      <a:pt x="100" y="36"/>
                    </a:cubicBezTo>
                    <a:cubicBezTo>
                      <a:pt x="102" y="39"/>
                      <a:pt x="102" y="39"/>
                      <a:pt x="102" y="39"/>
                    </a:cubicBezTo>
                    <a:cubicBezTo>
                      <a:pt x="98" y="38"/>
                      <a:pt x="98" y="38"/>
                      <a:pt x="98" y="38"/>
                    </a:cubicBezTo>
                    <a:cubicBezTo>
                      <a:pt x="92" y="36"/>
                      <a:pt x="86" y="34"/>
                      <a:pt x="80" y="30"/>
                    </a:cubicBezTo>
                    <a:cubicBezTo>
                      <a:pt x="80" y="30"/>
                      <a:pt x="80" y="30"/>
                      <a:pt x="80" y="30"/>
                    </a:cubicBezTo>
                    <a:cubicBezTo>
                      <a:pt x="78" y="28"/>
                      <a:pt x="74" y="26"/>
                      <a:pt x="72" y="27"/>
                    </a:cubicBezTo>
                    <a:cubicBezTo>
                      <a:pt x="72" y="27"/>
                      <a:pt x="72" y="28"/>
                      <a:pt x="72" y="29"/>
                    </a:cubicBezTo>
                    <a:cubicBezTo>
                      <a:pt x="71" y="30"/>
                      <a:pt x="71" y="31"/>
                      <a:pt x="70" y="32"/>
                    </a:cubicBezTo>
                    <a:cubicBezTo>
                      <a:pt x="70" y="32"/>
                      <a:pt x="69" y="32"/>
                      <a:pt x="67" y="32"/>
                    </a:cubicBezTo>
                    <a:cubicBezTo>
                      <a:pt x="66" y="32"/>
                      <a:pt x="66" y="32"/>
                      <a:pt x="66" y="32"/>
                    </a:cubicBezTo>
                    <a:cubicBezTo>
                      <a:pt x="66" y="32"/>
                      <a:pt x="66" y="32"/>
                      <a:pt x="66" y="32"/>
                    </a:cubicBezTo>
                    <a:cubicBezTo>
                      <a:pt x="64" y="32"/>
                      <a:pt x="64" y="32"/>
                      <a:pt x="64" y="32"/>
                    </a:cubicBezTo>
                    <a:cubicBezTo>
                      <a:pt x="65" y="31"/>
                      <a:pt x="65" y="31"/>
                      <a:pt x="65" y="31"/>
                    </a:cubicBezTo>
                    <a:cubicBezTo>
                      <a:pt x="65" y="30"/>
                      <a:pt x="66" y="29"/>
                      <a:pt x="66" y="28"/>
                    </a:cubicBezTo>
                    <a:cubicBezTo>
                      <a:pt x="66" y="28"/>
                      <a:pt x="65" y="28"/>
                      <a:pt x="65" y="27"/>
                    </a:cubicBezTo>
                    <a:cubicBezTo>
                      <a:pt x="65" y="27"/>
                      <a:pt x="65" y="26"/>
                      <a:pt x="65" y="25"/>
                    </a:cubicBezTo>
                    <a:cubicBezTo>
                      <a:pt x="64" y="25"/>
                      <a:pt x="64" y="26"/>
                      <a:pt x="63" y="27"/>
                    </a:cubicBezTo>
                    <a:cubicBezTo>
                      <a:pt x="63" y="28"/>
                      <a:pt x="63" y="28"/>
                      <a:pt x="64" y="28"/>
                    </a:cubicBezTo>
                    <a:cubicBezTo>
                      <a:pt x="65" y="29"/>
                      <a:pt x="65" y="29"/>
                      <a:pt x="65" y="29"/>
                    </a:cubicBezTo>
                    <a:cubicBezTo>
                      <a:pt x="64" y="30"/>
                      <a:pt x="64" y="30"/>
                      <a:pt x="64" y="30"/>
                    </a:cubicBezTo>
                    <a:cubicBezTo>
                      <a:pt x="61" y="33"/>
                      <a:pt x="57" y="31"/>
                      <a:pt x="56" y="27"/>
                    </a:cubicBezTo>
                    <a:cubicBezTo>
                      <a:pt x="55" y="25"/>
                      <a:pt x="55" y="23"/>
                      <a:pt x="54" y="22"/>
                    </a:cubicBezTo>
                    <a:cubicBezTo>
                      <a:pt x="43" y="34"/>
                      <a:pt x="43" y="34"/>
                      <a:pt x="43" y="34"/>
                    </a:cubicBezTo>
                    <a:cubicBezTo>
                      <a:pt x="47" y="27"/>
                      <a:pt x="47" y="27"/>
                      <a:pt x="47" y="27"/>
                    </a:cubicBezTo>
                    <a:cubicBezTo>
                      <a:pt x="47" y="27"/>
                      <a:pt x="47" y="27"/>
                      <a:pt x="47" y="27"/>
                    </a:cubicBezTo>
                    <a:cubicBezTo>
                      <a:pt x="44" y="28"/>
                      <a:pt x="43" y="30"/>
                      <a:pt x="41" y="33"/>
                    </a:cubicBezTo>
                    <a:cubicBezTo>
                      <a:pt x="37" y="40"/>
                      <a:pt x="37" y="40"/>
                      <a:pt x="37" y="40"/>
                    </a:cubicBezTo>
                    <a:cubicBezTo>
                      <a:pt x="39" y="33"/>
                      <a:pt x="39" y="33"/>
                      <a:pt x="39" y="33"/>
                    </a:cubicBezTo>
                    <a:cubicBezTo>
                      <a:pt x="39" y="32"/>
                      <a:pt x="39" y="32"/>
                      <a:pt x="39" y="31"/>
                    </a:cubicBezTo>
                    <a:cubicBezTo>
                      <a:pt x="38" y="32"/>
                      <a:pt x="37" y="33"/>
                      <a:pt x="35" y="33"/>
                    </a:cubicBezTo>
                    <a:cubicBezTo>
                      <a:pt x="28" y="38"/>
                      <a:pt x="28" y="38"/>
                      <a:pt x="28" y="38"/>
                    </a:cubicBezTo>
                    <a:cubicBezTo>
                      <a:pt x="28" y="38"/>
                      <a:pt x="29" y="39"/>
                      <a:pt x="29" y="40"/>
                    </a:cubicBezTo>
                    <a:cubicBezTo>
                      <a:pt x="28" y="42"/>
                      <a:pt x="28" y="42"/>
                      <a:pt x="28" y="42"/>
                    </a:cubicBezTo>
                    <a:cubicBezTo>
                      <a:pt x="27" y="40"/>
                      <a:pt x="27" y="40"/>
                      <a:pt x="27" y="40"/>
                    </a:cubicBezTo>
                    <a:cubicBezTo>
                      <a:pt x="27" y="40"/>
                      <a:pt x="26" y="40"/>
                      <a:pt x="26" y="39"/>
                    </a:cubicBezTo>
                    <a:cubicBezTo>
                      <a:pt x="25" y="38"/>
                      <a:pt x="25" y="38"/>
                      <a:pt x="24" y="37"/>
                    </a:cubicBezTo>
                    <a:cubicBezTo>
                      <a:pt x="24" y="38"/>
                      <a:pt x="25" y="38"/>
                      <a:pt x="25" y="38"/>
                    </a:cubicBezTo>
                    <a:cubicBezTo>
                      <a:pt x="26" y="39"/>
                      <a:pt x="26" y="39"/>
                      <a:pt x="26" y="39"/>
                    </a:cubicBezTo>
                    <a:cubicBezTo>
                      <a:pt x="24" y="40"/>
                      <a:pt x="24" y="40"/>
                      <a:pt x="24" y="40"/>
                    </a:cubicBezTo>
                    <a:cubicBezTo>
                      <a:pt x="22" y="40"/>
                      <a:pt x="21" y="39"/>
                      <a:pt x="19" y="38"/>
                    </a:cubicBezTo>
                    <a:cubicBezTo>
                      <a:pt x="19" y="37"/>
                      <a:pt x="19" y="37"/>
                      <a:pt x="18" y="37"/>
                    </a:cubicBezTo>
                    <a:cubicBezTo>
                      <a:pt x="18" y="37"/>
                      <a:pt x="17" y="37"/>
                      <a:pt x="17" y="37"/>
                    </a:cubicBezTo>
                    <a:cubicBezTo>
                      <a:pt x="16" y="37"/>
                      <a:pt x="16" y="37"/>
                      <a:pt x="16" y="37"/>
                    </a:cubicBezTo>
                    <a:cubicBezTo>
                      <a:pt x="15" y="37"/>
                      <a:pt x="14" y="37"/>
                      <a:pt x="13" y="36"/>
                    </a:cubicBezTo>
                    <a:cubicBezTo>
                      <a:pt x="9" y="31"/>
                      <a:pt x="7" y="30"/>
                      <a:pt x="2" y="28"/>
                    </a:cubicBezTo>
                    <a:cubicBezTo>
                      <a:pt x="2" y="109"/>
                      <a:pt x="2" y="109"/>
                      <a:pt x="2" y="109"/>
                    </a:cubicBezTo>
                    <a:cubicBezTo>
                      <a:pt x="2" y="111"/>
                      <a:pt x="2" y="114"/>
                      <a:pt x="3" y="115"/>
                    </a:cubicBezTo>
                    <a:cubicBezTo>
                      <a:pt x="3" y="116"/>
                      <a:pt x="3" y="116"/>
                      <a:pt x="4" y="116"/>
                    </a:cubicBezTo>
                    <a:cubicBezTo>
                      <a:pt x="5" y="116"/>
                      <a:pt x="6" y="115"/>
                      <a:pt x="8" y="114"/>
                    </a:cubicBezTo>
                    <a:cubicBezTo>
                      <a:pt x="10" y="113"/>
                      <a:pt x="10" y="113"/>
                      <a:pt x="10" y="113"/>
                    </a:cubicBezTo>
                    <a:cubicBezTo>
                      <a:pt x="9" y="116"/>
                      <a:pt x="9" y="116"/>
                      <a:pt x="9" y="116"/>
                    </a:cubicBezTo>
                    <a:cubicBezTo>
                      <a:pt x="8" y="117"/>
                      <a:pt x="10" y="119"/>
                      <a:pt x="12" y="121"/>
                    </a:cubicBezTo>
                    <a:cubicBezTo>
                      <a:pt x="13" y="122"/>
                      <a:pt x="14" y="124"/>
                      <a:pt x="15" y="125"/>
                    </a:cubicBezTo>
                    <a:cubicBezTo>
                      <a:pt x="16" y="124"/>
                      <a:pt x="17" y="124"/>
                      <a:pt x="17" y="123"/>
                    </a:cubicBezTo>
                    <a:cubicBezTo>
                      <a:pt x="18" y="122"/>
                      <a:pt x="19" y="120"/>
                      <a:pt x="21" y="120"/>
                    </a:cubicBezTo>
                    <a:cubicBezTo>
                      <a:pt x="21" y="119"/>
                      <a:pt x="22" y="119"/>
                      <a:pt x="22" y="119"/>
                    </a:cubicBezTo>
                    <a:close/>
                    <a:moveTo>
                      <a:pt x="203" y="69"/>
                    </a:moveTo>
                    <a:cubicBezTo>
                      <a:pt x="203" y="69"/>
                      <a:pt x="204" y="70"/>
                      <a:pt x="205" y="71"/>
                    </a:cubicBezTo>
                    <a:cubicBezTo>
                      <a:pt x="205" y="71"/>
                      <a:pt x="207" y="72"/>
                      <a:pt x="208" y="72"/>
                    </a:cubicBezTo>
                    <a:cubicBezTo>
                      <a:pt x="208" y="72"/>
                      <a:pt x="207" y="71"/>
                      <a:pt x="207" y="71"/>
                    </a:cubicBezTo>
                    <a:cubicBezTo>
                      <a:pt x="207" y="70"/>
                      <a:pt x="206" y="70"/>
                      <a:pt x="206" y="70"/>
                    </a:cubicBezTo>
                    <a:cubicBezTo>
                      <a:pt x="205" y="69"/>
                      <a:pt x="204" y="69"/>
                      <a:pt x="203" y="69"/>
                    </a:cubicBezTo>
                    <a:close/>
                    <a:moveTo>
                      <a:pt x="130" y="56"/>
                    </a:moveTo>
                    <a:cubicBezTo>
                      <a:pt x="131" y="56"/>
                      <a:pt x="131" y="56"/>
                      <a:pt x="131" y="56"/>
                    </a:cubicBezTo>
                    <a:cubicBezTo>
                      <a:pt x="131" y="56"/>
                      <a:pt x="132" y="56"/>
                      <a:pt x="132" y="56"/>
                    </a:cubicBezTo>
                    <a:cubicBezTo>
                      <a:pt x="132" y="56"/>
                      <a:pt x="132" y="55"/>
                      <a:pt x="132" y="55"/>
                    </a:cubicBezTo>
                    <a:cubicBezTo>
                      <a:pt x="131" y="55"/>
                      <a:pt x="131" y="55"/>
                      <a:pt x="131" y="55"/>
                    </a:cubicBezTo>
                    <a:cubicBezTo>
                      <a:pt x="131" y="55"/>
                      <a:pt x="131" y="55"/>
                      <a:pt x="130" y="56"/>
                    </a:cubicBezTo>
                    <a:close/>
                    <a:moveTo>
                      <a:pt x="178" y="50"/>
                    </a:moveTo>
                    <a:cubicBezTo>
                      <a:pt x="178" y="51"/>
                      <a:pt x="178" y="51"/>
                      <a:pt x="178" y="51"/>
                    </a:cubicBezTo>
                    <a:cubicBezTo>
                      <a:pt x="178" y="51"/>
                      <a:pt x="178" y="51"/>
                      <a:pt x="178" y="51"/>
                    </a:cubicBezTo>
                    <a:cubicBezTo>
                      <a:pt x="179" y="51"/>
                      <a:pt x="179" y="51"/>
                      <a:pt x="179" y="51"/>
                    </a:cubicBezTo>
                    <a:cubicBezTo>
                      <a:pt x="179" y="51"/>
                      <a:pt x="179" y="51"/>
                      <a:pt x="179" y="51"/>
                    </a:cubicBezTo>
                    <a:cubicBezTo>
                      <a:pt x="179" y="50"/>
                      <a:pt x="179" y="50"/>
                      <a:pt x="179" y="49"/>
                    </a:cubicBezTo>
                    <a:cubicBezTo>
                      <a:pt x="178" y="49"/>
                      <a:pt x="178" y="49"/>
                      <a:pt x="178" y="49"/>
                    </a:cubicBezTo>
                    <a:cubicBezTo>
                      <a:pt x="178" y="49"/>
                      <a:pt x="178" y="50"/>
                      <a:pt x="178" y="50"/>
                    </a:cubicBezTo>
                    <a:close/>
                    <a:moveTo>
                      <a:pt x="169" y="42"/>
                    </a:moveTo>
                    <a:cubicBezTo>
                      <a:pt x="169" y="42"/>
                      <a:pt x="169" y="43"/>
                      <a:pt x="169" y="43"/>
                    </a:cubicBezTo>
                    <a:cubicBezTo>
                      <a:pt x="170" y="46"/>
                      <a:pt x="171" y="46"/>
                      <a:pt x="173" y="46"/>
                    </a:cubicBezTo>
                    <a:cubicBezTo>
                      <a:pt x="174" y="45"/>
                      <a:pt x="174" y="45"/>
                      <a:pt x="174" y="45"/>
                    </a:cubicBezTo>
                    <a:cubicBezTo>
                      <a:pt x="174" y="46"/>
                      <a:pt x="174" y="46"/>
                      <a:pt x="174" y="46"/>
                    </a:cubicBezTo>
                    <a:cubicBezTo>
                      <a:pt x="174" y="45"/>
                      <a:pt x="174" y="45"/>
                      <a:pt x="174" y="45"/>
                    </a:cubicBezTo>
                    <a:cubicBezTo>
                      <a:pt x="174" y="45"/>
                      <a:pt x="174" y="44"/>
                      <a:pt x="174" y="44"/>
                    </a:cubicBezTo>
                    <a:cubicBezTo>
                      <a:pt x="174" y="44"/>
                      <a:pt x="174" y="44"/>
                      <a:pt x="174" y="44"/>
                    </a:cubicBezTo>
                    <a:cubicBezTo>
                      <a:pt x="173" y="43"/>
                      <a:pt x="173" y="42"/>
                      <a:pt x="173" y="42"/>
                    </a:cubicBezTo>
                    <a:cubicBezTo>
                      <a:pt x="173" y="41"/>
                      <a:pt x="172" y="41"/>
                      <a:pt x="172" y="41"/>
                    </a:cubicBezTo>
                    <a:cubicBezTo>
                      <a:pt x="171" y="41"/>
                      <a:pt x="170" y="42"/>
                      <a:pt x="169" y="42"/>
                    </a:cubicBezTo>
                    <a:cubicBezTo>
                      <a:pt x="169" y="42"/>
                      <a:pt x="169" y="42"/>
                      <a:pt x="169" y="42"/>
                    </a:cubicBezTo>
                    <a:close/>
                    <a:moveTo>
                      <a:pt x="137" y="36"/>
                    </a:moveTo>
                    <a:cubicBezTo>
                      <a:pt x="137" y="36"/>
                      <a:pt x="136" y="37"/>
                      <a:pt x="135" y="37"/>
                    </a:cubicBezTo>
                    <a:cubicBezTo>
                      <a:pt x="134" y="38"/>
                      <a:pt x="134" y="38"/>
                      <a:pt x="134" y="38"/>
                    </a:cubicBezTo>
                    <a:cubicBezTo>
                      <a:pt x="134" y="38"/>
                      <a:pt x="133" y="38"/>
                      <a:pt x="133" y="38"/>
                    </a:cubicBezTo>
                    <a:cubicBezTo>
                      <a:pt x="131" y="39"/>
                      <a:pt x="130" y="39"/>
                      <a:pt x="129" y="41"/>
                    </a:cubicBezTo>
                    <a:cubicBezTo>
                      <a:pt x="129" y="41"/>
                      <a:pt x="129" y="42"/>
                      <a:pt x="129" y="42"/>
                    </a:cubicBezTo>
                    <a:cubicBezTo>
                      <a:pt x="129" y="42"/>
                      <a:pt x="129" y="42"/>
                      <a:pt x="129" y="42"/>
                    </a:cubicBezTo>
                    <a:cubicBezTo>
                      <a:pt x="130" y="42"/>
                      <a:pt x="130" y="42"/>
                      <a:pt x="130" y="42"/>
                    </a:cubicBezTo>
                    <a:cubicBezTo>
                      <a:pt x="131" y="41"/>
                      <a:pt x="133" y="41"/>
                      <a:pt x="135" y="41"/>
                    </a:cubicBezTo>
                    <a:cubicBezTo>
                      <a:pt x="135" y="41"/>
                      <a:pt x="135" y="41"/>
                      <a:pt x="134" y="41"/>
                    </a:cubicBezTo>
                    <a:cubicBezTo>
                      <a:pt x="134" y="39"/>
                      <a:pt x="134" y="39"/>
                      <a:pt x="134" y="39"/>
                    </a:cubicBezTo>
                    <a:cubicBezTo>
                      <a:pt x="135" y="39"/>
                      <a:pt x="135" y="39"/>
                      <a:pt x="135" y="39"/>
                    </a:cubicBezTo>
                    <a:cubicBezTo>
                      <a:pt x="135" y="39"/>
                      <a:pt x="135" y="39"/>
                      <a:pt x="136" y="39"/>
                    </a:cubicBezTo>
                    <a:cubicBezTo>
                      <a:pt x="136" y="38"/>
                      <a:pt x="137" y="38"/>
                      <a:pt x="139" y="38"/>
                    </a:cubicBezTo>
                    <a:cubicBezTo>
                      <a:pt x="139" y="37"/>
                      <a:pt x="139" y="37"/>
                      <a:pt x="139" y="37"/>
                    </a:cubicBezTo>
                    <a:cubicBezTo>
                      <a:pt x="138" y="36"/>
                      <a:pt x="138" y="36"/>
                      <a:pt x="137" y="36"/>
                    </a:cubicBezTo>
                    <a:close/>
                    <a:moveTo>
                      <a:pt x="45" y="22"/>
                    </a:moveTo>
                    <a:cubicBezTo>
                      <a:pt x="31" y="31"/>
                      <a:pt x="31" y="31"/>
                      <a:pt x="31" y="31"/>
                    </a:cubicBezTo>
                    <a:cubicBezTo>
                      <a:pt x="30" y="32"/>
                      <a:pt x="29" y="33"/>
                      <a:pt x="27" y="35"/>
                    </a:cubicBezTo>
                    <a:cubicBezTo>
                      <a:pt x="27" y="35"/>
                      <a:pt x="27" y="36"/>
                      <a:pt x="28" y="36"/>
                    </a:cubicBezTo>
                    <a:cubicBezTo>
                      <a:pt x="28" y="37"/>
                      <a:pt x="28" y="37"/>
                      <a:pt x="28" y="37"/>
                    </a:cubicBezTo>
                    <a:cubicBezTo>
                      <a:pt x="35" y="29"/>
                      <a:pt x="35" y="29"/>
                      <a:pt x="35" y="29"/>
                    </a:cubicBezTo>
                    <a:cubicBezTo>
                      <a:pt x="36" y="28"/>
                      <a:pt x="37" y="28"/>
                      <a:pt x="38" y="28"/>
                    </a:cubicBezTo>
                    <a:cubicBezTo>
                      <a:pt x="39" y="28"/>
                      <a:pt x="39" y="28"/>
                      <a:pt x="39" y="28"/>
                    </a:cubicBezTo>
                    <a:cubicBezTo>
                      <a:pt x="39" y="28"/>
                      <a:pt x="40" y="28"/>
                      <a:pt x="40" y="28"/>
                    </a:cubicBezTo>
                    <a:cubicBezTo>
                      <a:pt x="42" y="27"/>
                      <a:pt x="44" y="25"/>
                      <a:pt x="45" y="23"/>
                    </a:cubicBezTo>
                    <a:cubicBezTo>
                      <a:pt x="45" y="23"/>
                      <a:pt x="45" y="23"/>
                      <a:pt x="45" y="22"/>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2" name="Freeform 720"/>
              <p:cNvSpPr>
                <a:spLocks noChangeArrowheads="1"/>
              </p:cNvSpPr>
              <p:nvPr/>
            </p:nvSpPr>
            <p:spPr bwMode="auto">
              <a:xfrm>
                <a:off x="3081338" y="1897063"/>
                <a:ext cx="855662" cy="374650"/>
              </a:xfrm>
              <a:custGeom>
                <a:avLst/>
                <a:gdLst>
                  <a:gd name="T0" fmla="*/ 17 w 313"/>
                  <a:gd name="T1" fmla="*/ 51 h 137"/>
                  <a:gd name="T2" fmla="*/ 21 w 313"/>
                  <a:gd name="T3" fmla="*/ 69 h 137"/>
                  <a:gd name="T4" fmla="*/ 25 w 313"/>
                  <a:gd name="T5" fmla="*/ 75 h 137"/>
                  <a:gd name="T6" fmla="*/ 28 w 313"/>
                  <a:gd name="T7" fmla="*/ 81 h 137"/>
                  <a:gd name="T8" fmla="*/ 26 w 313"/>
                  <a:gd name="T9" fmla="*/ 83 h 137"/>
                  <a:gd name="T10" fmla="*/ 32 w 313"/>
                  <a:gd name="T11" fmla="*/ 87 h 137"/>
                  <a:gd name="T12" fmla="*/ 42 w 313"/>
                  <a:gd name="T13" fmla="*/ 94 h 137"/>
                  <a:gd name="T14" fmla="*/ 45 w 313"/>
                  <a:gd name="T15" fmla="*/ 96 h 137"/>
                  <a:gd name="T16" fmla="*/ 139 w 313"/>
                  <a:gd name="T17" fmla="*/ 97 h 137"/>
                  <a:gd name="T18" fmla="*/ 167 w 313"/>
                  <a:gd name="T19" fmla="*/ 101 h 137"/>
                  <a:gd name="T20" fmla="*/ 181 w 313"/>
                  <a:gd name="T21" fmla="*/ 98 h 137"/>
                  <a:gd name="T22" fmla="*/ 186 w 313"/>
                  <a:gd name="T23" fmla="*/ 98 h 137"/>
                  <a:gd name="T24" fmla="*/ 197 w 313"/>
                  <a:gd name="T25" fmla="*/ 111 h 137"/>
                  <a:gd name="T26" fmla="*/ 213 w 313"/>
                  <a:gd name="T27" fmla="*/ 120 h 137"/>
                  <a:gd name="T28" fmla="*/ 207 w 313"/>
                  <a:gd name="T29" fmla="*/ 118 h 137"/>
                  <a:gd name="T30" fmla="*/ 201 w 313"/>
                  <a:gd name="T31" fmla="*/ 136 h 137"/>
                  <a:gd name="T32" fmla="*/ 218 w 313"/>
                  <a:gd name="T33" fmla="*/ 132 h 137"/>
                  <a:gd name="T34" fmla="*/ 225 w 313"/>
                  <a:gd name="T35" fmla="*/ 124 h 137"/>
                  <a:gd name="T36" fmla="*/ 251 w 313"/>
                  <a:gd name="T37" fmla="*/ 116 h 137"/>
                  <a:gd name="T38" fmla="*/ 262 w 313"/>
                  <a:gd name="T39" fmla="*/ 116 h 137"/>
                  <a:gd name="T40" fmla="*/ 275 w 313"/>
                  <a:gd name="T41" fmla="*/ 115 h 137"/>
                  <a:gd name="T42" fmla="*/ 268 w 313"/>
                  <a:gd name="T43" fmla="*/ 122 h 137"/>
                  <a:gd name="T44" fmla="*/ 278 w 313"/>
                  <a:gd name="T45" fmla="*/ 122 h 137"/>
                  <a:gd name="T46" fmla="*/ 277 w 313"/>
                  <a:gd name="T47" fmla="*/ 114 h 137"/>
                  <a:gd name="T48" fmla="*/ 272 w 313"/>
                  <a:gd name="T49" fmla="*/ 103 h 137"/>
                  <a:gd name="T50" fmla="*/ 276 w 313"/>
                  <a:gd name="T51" fmla="*/ 99 h 137"/>
                  <a:gd name="T52" fmla="*/ 249 w 313"/>
                  <a:gd name="T53" fmla="*/ 109 h 137"/>
                  <a:gd name="T54" fmla="*/ 264 w 313"/>
                  <a:gd name="T55" fmla="*/ 94 h 137"/>
                  <a:gd name="T56" fmla="*/ 292 w 313"/>
                  <a:gd name="T57" fmla="*/ 88 h 137"/>
                  <a:gd name="T58" fmla="*/ 309 w 313"/>
                  <a:gd name="T59" fmla="*/ 76 h 137"/>
                  <a:gd name="T60" fmla="*/ 309 w 313"/>
                  <a:gd name="T61" fmla="*/ 71 h 137"/>
                  <a:gd name="T62" fmla="*/ 303 w 313"/>
                  <a:gd name="T63" fmla="*/ 64 h 137"/>
                  <a:gd name="T64" fmla="*/ 291 w 313"/>
                  <a:gd name="T65" fmla="*/ 70 h 137"/>
                  <a:gd name="T66" fmla="*/ 297 w 313"/>
                  <a:gd name="T67" fmla="*/ 64 h 137"/>
                  <a:gd name="T68" fmla="*/ 300 w 313"/>
                  <a:gd name="T69" fmla="*/ 59 h 137"/>
                  <a:gd name="T70" fmla="*/ 290 w 313"/>
                  <a:gd name="T71" fmla="*/ 57 h 137"/>
                  <a:gd name="T72" fmla="*/ 285 w 313"/>
                  <a:gd name="T73" fmla="*/ 47 h 137"/>
                  <a:gd name="T74" fmla="*/ 283 w 313"/>
                  <a:gd name="T75" fmla="*/ 46 h 137"/>
                  <a:gd name="T76" fmla="*/ 285 w 313"/>
                  <a:gd name="T77" fmla="*/ 40 h 137"/>
                  <a:gd name="T78" fmla="*/ 282 w 313"/>
                  <a:gd name="T79" fmla="*/ 34 h 137"/>
                  <a:gd name="T80" fmla="*/ 280 w 313"/>
                  <a:gd name="T81" fmla="*/ 29 h 137"/>
                  <a:gd name="T82" fmla="*/ 277 w 313"/>
                  <a:gd name="T83" fmla="*/ 27 h 137"/>
                  <a:gd name="T84" fmla="*/ 270 w 313"/>
                  <a:gd name="T85" fmla="*/ 24 h 137"/>
                  <a:gd name="T86" fmla="*/ 268 w 313"/>
                  <a:gd name="T87" fmla="*/ 30 h 137"/>
                  <a:gd name="T88" fmla="*/ 262 w 313"/>
                  <a:gd name="T89" fmla="*/ 36 h 137"/>
                  <a:gd name="T90" fmla="*/ 261 w 313"/>
                  <a:gd name="T91" fmla="*/ 33 h 137"/>
                  <a:gd name="T92" fmla="*/ 251 w 313"/>
                  <a:gd name="T93" fmla="*/ 32 h 137"/>
                  <a:gd name="T94" fmla="*/ 256 w 313"/>
                  <a:gd name="T95" fmla="*/ 27 h 137"/>
                  <a:gd name="T96" fmla="*/ 255 w 313"/>
                  <a:gd name="T97" fmla="*/ 21 h 137"/>
                  <a:gd name="T98" fmla="*/ 247 w 313"/>
                  <a:gd name="T99" fmla="*/ 9 h 137"/>
                  <a:gd name="T100" fmla="*/ 242 w 313"/>
                  <a:gd name="T101" fmla="*/ 7 h 137"/>
                  <a:gd name="T102" fmla="*/ 222 w 313"/>
                  <a:gd name="T103" fmla="*/ 2 h 137"/>
                  <a:gd name="T104" fmla="*/ 223 w 313"/>
                  <a:gd name="T105" fmla="*/ 16 h 137"/>
                  <a:gd name="T106" fmla="*/ 225 w 313"/>
                  <a:gd name="T107" fmla="*/ 25 h 137"/>
                  <a:gd name="T108" fmla="*/ 223 w 313"/>
                  <a:gd name="T109" fmla="*/ 35 h 137"/>
                  <a:gd name="T110" fmla="*/ 229 w 313"/>
                  <a:gd name="T111" fmla="*/ 50 h 137"/>
                  <a:gd name="T112" fmla="*/ 218 w 313"/>
                  <a:gd name="T113" fmla="*/ 69 h 137"/>
                  <a:gd name="T114" fmla="*/ 218 w 313"/>
                  <a:gd name="T115" fmla="*/ 83 h 137"/>
                  <a:gd name="T116" fmla="*/ 205 w 313"/>
                  <a:gd name="T117" fmla="*/ 78 h 137"/>
                  <a:gd name="T118" fmla="*/ 199 w 313"/>
                  <a:gd name="T119" fmla="*/ 57 h 137"/>
                  <a:gd name="T120" fmla="*/ 181 w 313"/>
                  <a:gd name="T121" fmla="*/ 48 h 137"/>
                  <a:gd name="T122" fmla="*/ 163 w 313"/>
                  <a:gd name="T123" fmla="*/ 36 h 137"/>
                  <a:gd name="T124" fmla="*/ 135 w 313"/>
                  <a:gd name="T125" fmla="*/ 31 h 1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13"/>
                  <a:gd name="T190" fmla="*/ 0 h 137"/>
                  <a:gd name="T191" fmla="*/ 313 w 313"/>
                  <a:gd name="T192" fmla="*/ 137 h 1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13" h="137">
                    <a:moveTo>
                      <a:pt x="0" y="31"/>
                    </a:moveTo>
                    <a:cubicBezTo>
                      <a:pt x="6" y="33"/>
                      <a:pt x="6" y="43"/>
                      <a:pt x="10" y="47"/>
                    </a:cubicBezTo>
                    <a:cubicBezTo>
                      <a:pt x="11" y="49"/>
                      <a:pt x="16" y="49"/>
                      <a:pt x="17" y="51"/>
                    </a:cubicBezTo>
                    <a:cubicBezTo>
                      <a:pt x="18" y="53"/>
                      <a:pt x="17" y="58"/>
                      <a:pt x="17" y="61"/>
                    </a:cubicBezTo>
                    <a:cubicBezTo>
                      <a:pt x="13" y="62"/>
                      <a:pt x="18" y="63"/>
                      <a:pt x="17" y="65"/>
                    </a:cubicBezTo>
                    <a:cubicBezTo>
                      <a:pt x="17" y="66"/>
                      <a:pt x="19" y="69"/>
                      <a:pt x="21" y="69"/>
                    </a:cubicBezTo>
                    <a:cubicBezTo>
                      <a:pt x="20" y="71"/>
                      <a:pt x="21" y="76"/>
                      <a:pt x="24" y="75"/>
                    </a:cubicBezTo>
                    <a:cubicBezTo>
                      <a:pt x="24" y="75"/>
                      <a:pt x="24" y="75"/>
                      <a:pt x="24" y="76"/>
                    </a:cubicBezTo>
                    <a:cubicBezTo>
                      <a:pt x="24" y="76"/>
                      <a:pt x="25" y="76"/>
                      <a:pt x="25" y="75"/>
                    </a:cubicBezTo>
                    <a:cubicBezTo>
                      <a:pt x="26" y="77"/>
                      <a:pt x="26" y="79"/>
                      <a:pt x="26" y="80"/>
                    </a:cubicBezTo>
                    <a:cubicBezTo>
                      <a:pt x="26" y="80"/>
                      <a:pt x="27" y="80"/>
                      <a:pt x="27" y="80"/>
                    </a:cubicBezTo>
                    <a:cubicBezTo>
                      <a:pt x="28" y="80"/>
                      <a:pt x="28" y="81"/>
                      <a:pt x="28" y="81"/>
                    </a:cubicBezTo>
                    <a:cubicBezTo>
                      <a:pt x="27" y="81"/>
                      <a:pt x="27" y="82"/>
                      <a:pt x="26" y="82"/>
                    </a:cubicBezTo>
                    <a:cubicBezTo>
                      <a:pt x="27" y="82"/>
                      <a:pt x="27" y="82"/>
                      <a:pt x="27" y="82"/>
                    </a:cubicBezTo>
                    <a:cubicBezTo>
                      <a:pt x="27" y="83"/>
                      <a:pt x="27" y="83"/>
                      <a:pt x="26" y="83"/>
                    </a:cubicBezTo>
                    <a:cubicBezTo>
                      <a:pt x="27" y="85"/>
                      <a:pt x="30" y="85"/>
                      <a:pt x="32" y="84"/>
                    </a:cubicBezTo>
                    <a:cubicBezTo>
                      <a:pt x="32" y="85"/>
                      <a:pt x="33" y="86"/>
                      <a:pt x="33" y="86"/>
                    </a:cubicBezTo>
                    <a:cubicBezTo>
                      <a:pt x="33" y="87"/>
                      <a:pt x="33" y="87"/>
                      <a:pt x="32" y="87"/>
                    </a:cubicBezTo>
                    <a:cubicBezTo>
                      <a:pt x="34" y="88"/>
                      <a:pt x="36" y="88"/>
                      <a:pt x="38" y="88"/>
                    </a:cubicBezTo>
                    <a:cubicBezTo>
                      <a:pt x="37" y="91"/>
                      <a:pt x="41" y="93"/>
                      <a:pt x="41" y="90"/>
                    </a:cubicBezTo>
                    <a:cubicBezTo>
                      <a:pt x="42" y="91"/>
                      <a:pt x="42" y="93"/>
                      <a:pt x="42" y="94"/>
                    </a:cubicBezTo>
                    <a:cubicBezTo>
                      <a:pt x="43" y="93"/>
                      <a:pt x="44" y="93"/>
                      <a:pt x="44" y="92"/>
                    </a:cubicBezTo>
                    <a:cubicBezTo>
                      <a:pt x="43" y="95"/>
                      <a:pt x="44" y="96"/>
                      <a:pt x="46" y="95"/>
                    </a:cubicBezTo>
                    <a:cubicBezTo>
                      <a:pt x="46" y="95"/>
                      <a:pt x="45" y="96"/>
                      <a:pt x="45" y="96"/>
                    </a:cubicBezTo>
                    <a:cubicBezTo>
                      <a:pt x="47" y="99"/>
                      <a:pt x="58" y="97"/>
                      <a:pt x="61" y="97"/>
                    </a:cubicBezTo>
                    <a:cubicBezTo>
                      <a:pt x="74" y="97"/>
                      <a:pt x="87" y="97"/>
                      <a:pt x="101" y="97"/>
                    </a:cubicBezTo>
                    <a:cubicBezTo>
                      <a:pt x="113" y="97"/>
                      <a:pt x="126" y="97"/>
                      <a:pt x="139" y="97"/>
                    </a:cubicBezTo>
                    <a:cubicBezTo>
                      <a:pt x="141" y="97"/>
                      <a:pt x="156" y="99"/>
                      <a:pt x="154" y="94"/>
                    </a:cubicBezTo>
                    <a:cubicBezTo>
                      <a:pt x="156" y="97"/>
                      <a:pt x="156" y="98"/>
                      <a:pt x="159" y="99"/>
                    </a:cubicBezTo>
                    <a:cubicBezTo>
                      <a:pt x="162" y="99"/>
                      <a:pt x="164" y="99"/>
                      <a:pt x="167" y="101"/>
                    </a:cubicBezTo>
                    <a:cubicBezTo>
                      <a:pt x="170" y="103"/>
                      <a:pt x="176" y="104"/>
                      <a:pt x="179" y="99"/>
                    </a:cubicBezTo>
                    <a:cubicBezTo>
                      <a:pt x="179" y="100"/>
                      <a:pt x="179" y="100"/>
                      <a:pt x="179" y="100"/>
                    </a:cubicBezTo>
                    <a:cubicBezTo>
                      <a:pt x="180" y="99"/>
                      <a:pt x="180" y="99"/>
                      <a:pt x="181" y="98"/>
                    </a:cubicBezTo>
                    <a:cubicBezTo>
                      <a:pt x="180" y="99"/>
                      <a:pt x="181" y="99"/>
                      <a:pt x="181" y="100"/>
                    </a:cubicBezTo>
                    <a:cubicBezTo>
                      <a:pt x="181" y="95"/>
                      <a:pt x="185" y="97"/>
                      <a:pt x="186" y="101"/>
                    </a:cubicBezTo>
                    <a:cubicBezTo>
                      <a:pt x="185" y="100"/>
                      <a:pt x="186" y="99"/>
                      <a:pt x="186" y="98"/>
                    </a:cubicBezTo>
                    <a:cubicBezTo>
                      <a:pt x="191" y="97"/>
                      <a:pt x="189" y="105"/>
                      <a:pt x="194" y="103"/>
                    </a:cubicBezTo>
                    <a:cubicBezTo>
                      <a:pt x="193" y="106"/>
                      <a:pt x="197" y="108"/>
                      <a:pt x="196" y="112"/>
                    </a:cubicBezTo>
                    <a:cubicBezTo>
                      <a:pt x="197" y="112"/>
                      <a:pt x="196" y="111"/>
                      <a:pt x="197" y="111"/>
                    </a:cubicBezTo>
                    <a:cubicBezTo>
                      <a:pt x="198" y="114"/>
                      <a:pt x="206" y="114"/>
                      <a:pt x="209" y="114"/>
                    </a:cubicBezTo>
                    <a:cubicBezTo>
                      <a:pt x="212" y="115"/>
                      <a:pt x="212" y="118"/>
                      <a:pt x="215" y="121"/>
                    </a:cubicBezTo>
                    <a:cubicBezTo>
                      <a:pt x="214" y="121"/>
                      <a:pt x="214" y="120"/>
                      <a:pt x="213" y="120"/>
                    </a:cubicBezTo>
                    <a:cubicBezTo>
                      <a:pt x="213" y="121"/>
                      <a:pt x="213" y="121"/>
                      <a:pt x="213" y="122"/>
                    </a:cubicBezTo>
                    <a:cubicBezTo>
                      <a:pt x="212" y="121"/>
                      <a:pt x="211" y="121"/>
                      <a:pt x="210" y="122"/>
                    </a:cubicBezTo>
                    <a:cubicBezTo>
                      <a:pt x="209" y="120"/>
                      <a:pt x="209" y="119"/>
                      <a:pt x="207" y="118"/>
                    </a:cubicBezTo>
                    <a:cubicBezTo>
                      <a:pt x="209" y="121"/>
                      <a:pt x="207" y="123"/>
                      <a:pt x="207" y="126"/>
                    </a:cubicBezTo>
                    <a:cubicBezTo>
                      <a:pt x="206" y="129"/>
                      <a:pt x="202" y="131"/>
                      <a:pt x="204" y="134"/>
                    </a:cubicBezTo>
                    <a:cubicBezTo>
                      <a:pt x="202" y="134"/>
                      <a:pt x="201" y="134"/>
                      <a:pt x="201" y="136"/>
                    </a:cubicBezTo>
                    <a:cubicBezTo>
                      <a:pt x="205" y="137"/>
                      <a:pt x="206" y="133"/>
                      <a:pt x="209" y="132"/>
                    </a:cubicBezTo>
                    <a:cubicBezTo>
                      <a:pt x="210" y="132"/>
                      <a:pt x="211" y="133"/>
                      <a:pt x="213" y="132"/>
                    </a:cubicBezTo>
                    <a:cubicBezTo>
                      <a:pt x="214" y="131"/>
                      <a:pt x="216" y="132"/>
                      <a:pt x="218" y="132"/>
                    </a:cubicBezTo>
                    <a:cubicBezTo>
                      <a:pt x="218" y="130"/>
                      <a:pt x="216" y="129"/>
                      <a:pt x="214" y="129"/>
                    </a:cubicBezTo>
                    <a:cubicBezTo>
                      <a:pt x="217" y="126"/>
                      <a:pt x="221" y="125"/>
                      <a:pt x="225" y="126"/>
                    </a:cubicBezTo>
                    <a:cubicBezTo>
                      <a:pt x="225" y="125"/>
                      <a:pt x="225" y="125"/>
                      <a:pt x="225" y="124"/>
                    </a:cubicBezTo>
                    <a:cubicBezTo>
                      <a:pt x="227" y="125"/>
                      <a:pt x="231" y="122"/>
                      <a:pt x="233" y="120"/>
                    </a:cubicBezTo>
                    <a:cubicBezTo>
                      <a:pt x="235" y="119"/>
                      <a:pt x="242" y="120"/>
                      <a:pt x="245" y="120"/>
                    </a:cubicBezTo>
                    <a:cubicBezTo>
                      <a:pt x="247" y="120"/>
                      <a:pt x="250" y="118"/>
                      <a:pt x="251" y="116"/>
                    </a:cubicBezTo>
                    <a:cubicBezTo>
                      <a:pt x="252" y="112"/>
                      <a:pt x="253" y="109"/>
                      <a:pt x="255" y="106"/>
                    </a:cubicBezTo>
                    <a:cubicBezTo>
                      <a:pt x="258" y="109"/>
                      <a:pt x="260" y="105"/>
                      <a:pt x="262" y="108"/>
                    </a:cubicBezTo>
                    <a:cubicBezTo>
                      <a:pt x="262" y="110"/>
                      <a:pt x="260" y="115"/>
                      <a:pt x="262" y="116"/>
                    </a:cubicBezTo>
                    <a:cubicBezTo>
                      <a:pt x="264" y="117"/>
                      <a:pt x="262" y="118"/>
                      <a:pt x="264" y="119"/>
                    </a:cubicBezTo>
                    <a:cubicBezTo>
                      <a:pt x="265" y="119"/>
                      <a:pt x="267" y="118"/>
                      <a:pt x="269" y="118"/>
                    </a:cubicBezTo>
                    <a:cubicBezTo>
                      <a:pt x="271" y="118"/>
                      <a:pt x="273" y="114"/>
                      <a:pt x="275" y="115"/>
                    </a:cubicBezTo>
                    <a:cubicBezTo>
                      <a:pt x="270" y="118"/>
                      <a:pt x="277" y="118"/>
                      <a:pt x="279" y="118"/>
                    </a:cubicBezTo>
                    <a:cubicBezTo>
                      <a:pt x="277" y="119"/>
                      <a:pt x="275" y="118"/>
                      <a:pt x="275" y="118"/>
                    </a:cubicBezTo>
                    <a:cubicBezTo>
                      <a:pt x="273" y="119"/>
                      <a:pt x="271" y="121"/>
                      <a:pt x="268" y="122"/>
                    </a:cubicBezTo>
                    <a:cubicBezTo>
                      <a:pt x="269" y="122"/>
                      <a:pt x="269" y="122"/>
                      <a:pt x="269" y="122"/>
                    </a:cubicBezTo>
                    <a:cubicBezTo>
                      <a:pt x="268" y="124"/>
                      <a:pt x="268" y="128"/>
                      <a:pt x="271" y="128"/>
                    </a:cubicBezTo>
                    <a:cubicBezTo>
                      <a:pt x="274" y="128"/>
                      <a:pt x="275" y="121"/>
                      <a:pt x="278" y="122"/>
                    </a:cubicBezTo>
                    <a:cubicBezTo>
                      <a:pt x="278" y="121"/>
                      <a:pt x="287" y="119"/>
                      <a:pt x="288" y="118"/>
                    </a:cubicBezTo>
                    <a:cubicBezTo>
                      <a:pt x="287" y="117"/>
                      <a:pt x="286" y="116"/>
                      <a:pt x="285" y="115"/>
                    </a:cubicBezTo>
                    <a:cubicBezTo>
                      <a:pt x="282" y="117"/>
                      <a:pt x="280" y="115"/>
                      <a:pt x="277" y="114"/>
                    </a:cubicBezTo>
                    <a:cubicBezTo>
                      <a:pt x="277" y="114"/>
                      <a:pt x="277" y="114"/>
                      <a:pt x="278" y="114"/>
                    </a:cubicBezTo>
                    <a:cubicBezTo>
                      <a:pt x="273" y="113"/>
                      <a:pt x="274" y="108"/>
                      <a:pt x="272" y="108"/>
                    </a:cubicBezTo>
                    <a:cubicBezTo>
                      <a:pt x="273" y="105"/>
                      <a:pt x="274" y="105"/>
                      <a:pt x="272" y="103"/>
                    </a:cubicBezTo>
                    <a:cubicBezTo>
                      <a:pt x="272" y="103"/>
                      <a:pt x="271" y="105"/>
                      <a:pt x="270" y="104"/>
                    </a:cubicBezTo>
                    <a:cubicBezTo>
                      <a:pt x="269" y="103"/>
                      <a:pt x="268" y="102"/>
                      <a:pt x="267" y="102"/>
                    </a:cubicBezTo>
                    <a:cubicBezTo>
                      <a:pt x="269" y="101"/>
                      <a:pt x="275" y="103"/>
                      <a:pt x="276" y="99"/>
                    </a:cubicBezTo>
                    <a:cubicBezTo>
                      <a:pt x="277" y="94"/>
                      <a:pt x="269" y="95"/>
                      <a:pt x="267" y="96"/>
                    </a:cubicBezTo>
                    <a:cubicBezTo>
                      <a:pt x="264" y="96"/>
                      <a:pt x="260" y="99"/>
                      <a:pt x="257" y="101"/>
                    </a:cubicBezTo>
                    <a:cubicBezTo>
                      <a:pt x="254" y="103"/>
                      <a:pt x="252" y="108"/>
                      <a:pt x="249" y="109"/>
                    </a:cubicBezTo>
                    <a:cubicBezTo>
                      <a:pt x="251" y="106"/>
                      <a:pt x="254" y="103"/>
                      <a:pt x="256" y="99"/>
                    </a:cubicBezTo>
                    <a:cubicBezTo>
                      <a:pt x="257" y="97"/>
                      <a:pt x="259" y="96"/>
                      <a:pt x="261" y="95"/>
                    </a:cubicBezTo>
                    <a:cubicBezTo>
                      <a:pt x="261" y="94"/>
                      <a:pt x="263" y="95"/>
                      <a:pt x="264" y="94"/>
                    </a:cubicBezTo>
                    <a:cubicBezTo>
                      <a:pt x="265" y="94"/>
                      <a:pt x="265" y="92"/>
                      <a:pt x="265" y="91"/>
                    </a:cubicBezTo>
                    <a:cubicBezTo>
                      <a:pt x="269" y="87"/>
                      <a:pt x="276" y="89"/>
                      <a:pt x="280" y="89"/>
                    </a:cubicBezTo>
                    <a:cubicBezTo>
                      <a:pt x="285" y="89"/>
                      <a:pt x="287" y="90"/>
                      <a:pt x="292" y="88"/>
                    </a:cubicBezTo>
                    <a:cubicBezTo>
                      <a:pt x="292" y="91"/>
                      <a:pt x="297" y="83"/>
                      <a:pt x="299" y="82"/>
                    </a:cubicBezTo>
                    <a:cubicBezTo>
                      <a:pt x="301" y="82"/>
                      <a:pt x="313" y="79"/>
                      <a:pt x="308" y="76"/>
                    </a:cubicBezTo>
                    <a:cubicBezTo>
                      <a:pt x="308" y="76"/>
                      <a:pt x="309" y="76"/>
                      <a:pt x="309" y="76"/>
                    </a:cubicBezTo>
                    <a:cubicBezTo>
                      <a:pt x="309" y="75"/>
                      <a:pt x="308" y="75"/>
                      <a:pt x="308" y="75"/>
                    </a:cubicBezTo>
                    <a:cubicBezTo>
                      <a:pt x="310" y="73"/>
                      <a:pt x="308" y="71"/>
                      <a:pt x="307" y="71"/>
                    </a:cubicBezTo>
                    <a:cubicBezTo>
                      <a:pt x="307" y="71"/>
                      <a:pt x="308" y="70"/>
                      <a:pt x="309" y="71"/>
                    </a:cubicBezTo>
                    <a:cubicBezTo>
                      <a:pt x="309" y="70"/>
                      <a:pt x="308" y="68"/>
                      <a:pt x="308" y="68"/>
                    </a:cubicBezTo>
                    <a:cubicBezTo>
                      <a:pt x="306" y="67"/>
                      <a:pt x="304" y="65"/>
                      <a:pt x="303" y="69"/>
                    </a:cubicBezTo>
                    <a:cubicBezTo>
                      <a:pt x="303" y="67"/>
                      <a:pt x="303" y="66"/>
                      <a:pt x="303" y="64"/>
                    </a:cubicBezTo>
                    <a:cubicBezTo>
                      <a:pt x="302" y="64"/>
                      <a:pt x="301" y="64"/>
                      <a:pt x="300" y="64"/>
                    </a:cubicBezTo>
                    <a:cubicBezTo>
                      <a:pt x="300" y="64"/>
                      <a:pt x="301" y="64"/>
                      <a:pt x="301" y="65"/>
                    </a:cubicBezTo>
                    <a:cubicBezTo>
                      <a:pt x="297" y="65"/>
                      <a:pt x="295" y="67"/>
                      <a:pt x="291" y="70"/>
                    </a:cubicBezTo>
                    <a:cubicBezTo>
                      <a:pt x="292" y="68"/>
                      <a:pt x="290" y="67"/>
                      <a:pt x="288" y="67"/>
                    </a:cubicBezTo>
                    <a:cubicBezTo>
                      <a:pt x="290" y="66"/>
                      <a:pt x="291" y="69"/>
                      <a:pt x="292" y="67"/>
                    </a:cubicBezTo>
                    <a:cubicBezTo>
                      <a:pt x="293" y="65"/>
                      <a:pt x="296" y="65"/>
                      <a:pt x="297" y="64"/>
                    </a:cubicBezTo>
                    <a:cubicBezTo>
                      <a:pt x="297" y="64"/>
                      <a:pt x="296" y="64"/>
                      <a:pt x="295" y="65"/>
                    </a:cubicBezTo>
                    <a:cubicBezTo>
                      <a:pt x="297" y="63"/>
                      <a:pt x="300" y="62"/>
                      <a:pt x="302" y="61"/>
                    </a:cubicBezTo>
                    <a:cubicBezTo>
                      <a:pt x="302" y="60"/>
                      <a:pt x="301" y="59"/>
                      <a:pt x="300" y="59"/>
                    </a:cubicBezTo>
                    <a:cubicBezTo>
                      <a:pt x="298" y="61"/>
                      <a:pt x="296" y="59"/>
                      <a:pt x="295" y="57"/>
                    </a:cubicBezTo>
                    <a:cubicBezTo>
                      <a:pt x="295" y="58"/>
                      <a:pt x="294" y="58"/>
                      <a:pt x="293" y="59"/>
                    </a:cubicBezTo>
                    <a:cubicBezTo>
                      <a:pt x="295" y="57"/>
                      <a:pt x="293" y="55"/>
                      <a:pt x="290" y="57"/>
                    </a:cubicBezTo>
                    <a:cubicBezTo>
                      <a:pt x="292" y="55"/>
                      <a:pt x="291" y="53"/>
                      <a:pt x="289" y="53"/>
                    </a:cubicBezTo>
                    <a:cubicBezTo>
                      <a:pt x="287" y="52"/>
                      <a:pt x="288" y="49"/>
                      <a:pt x="285" y="50"/>
                    </a:cubicBezTo>
                    <a:cubicBezTo>
                      <a:pt x="285" y="49"/>
                      <a:pt x="285" y="49"/>
                      <a:pt x="285" y="47"/>
                    </a:cubicBezTo>
                    <a:cubicBezTo>
                      <a:pt x="284" y="47"/>
                      <a:pt x="282" y="47"/>
                      <a:pt x="281" y="47"/>
                    </a:cubicBezTo>
                    <a:cubicBezTo>
                      <a:pt x="282" y="47"/>
                      <a:pt x="283" y="47"/>
                      <a:pt x="284" y="46"/>
                    </a:cubicBezTo>
                    <a:cubicBezTo>
                      <a:pt x="284" y="46"/>
                      <a:pt x="283" y="46"/>
                      <a:pt x="283" y="46"/>
                    </a:cubicBezTo>
                    <a:cubicBezTo>
                      <a:pt x="284" y="46"/>
                      <a:pt x="285" y="46"/>
                      <a:pt x="285" y="47"/>
                    </a:cubicBezTo>
                    <a:cubicBezTo>
                      <a:pt x="287" y="45"/>
                      <a:pt x="286" y="40"/>
                      <a:pt x="283" y="41"/>
                    </a:cubicBezTo>
                    <a:cubicBezTo>
                      <a:pt x="284" y="41"/>
                      <a:pt x="284" y="40"/>
                      <a:pt x="285" y="40"/>
                    </a:cubicBezTo>
                    <a:cubicBezTo>
                      <a:pt x="285" y="39"/>
                      <a:pt x="284" y="38"/>
                      <a:pt x="282" y="38"/>
                    </a:cubicBezTo>
                    <a:cubicBezTo>
                      <a:pt x="284" y="36"/>
                      <a:pt x="282" y="36"/>
                      <a:pt x="280" y="37"/>
                    </a:cubicBezTo>
                    <a:cubicBezTo>
                      <a:pt x="281" y="36"/>
                      <a:pt x="281" y="35"/>
                      <a:pt x="282" y="34"/>
                    </a:cubicBezTo>
                    <a:cubicBezTo>
                      <a:pt x="281" y="34"/>
                      <a:pt x="280" y="34"/>
                      <a:pt x="278" y="34"/>
                    </a:cubicBezTo>
                    <a:cubicBezTo>
                      <a:pt x="279" y="33"/>
                      <a:pt x="280" y="33"/>
                      <a:pt x="281" y="32"/>
                    </a:cubicBezTo>
                    <a:cubicBezTo>
                      <a:pt x="280" y="32"/>
                      <a:pt x="279" y="31"/>
                      <a:pt x="280" y="29"/>
                    </a:cubicBezTo>
                    <a:cubicBezTo>
                      <a:pt x="278" y="29"/>
                      <a:pt x="277" y="30"/>
                      <a:pt x="276" y="30"/>
                    </a:cubicBezTo>
                    <a:cubicBezTo>
                      <a:pt x="277" y="29"/>
                      <a:pt x="278" y="29"/>
                      <a:pt x="279" y="28"/>
                    </a:cubicBezTo>
                    <a:cubicBezTo>
                      <a:pt x="278" y="28"/>
                      <a:pt x="277" y="27"/>
                      <a:pt x="277" y="27"/>
                    </a:cubicBezTo>
                    <a:cubicBezTo>
                      <a:pt x="277" y="26"/>
                      <a:pt x="277" y="26"/>
                      <a:pt x="278" y="26"/>
                    </a:cubicBezTo>
                    <a:cubicBezTo>
                      <a:pt x="276" y="25"/>
                      <a:pt x="276" y="24"/>
                      <a:pt x="275" y="23"/>
                    </a:cubicBezTo>
                    <a:cubicBezTo>
                      <a:pt x="277" y="19"/>
                      <a:pt x="272" y="20"/>
                      <a:pt x="270" y="24"/>
                    </a:cubicBezTo>
                    <a:cubicBezTo>
                      <a:pt x="270" y="24"/>
                      <a:pt x="272" y="26"/>
                      <a:pt x="272" y="26"/>
                    </a:cubicBezTo>
                    <a:cubicBezTo>
                      <a:pt x="271" y="27"/>
                      <a:pt x="270" y="27"/>
                      <a:pt x="270" y="27"/>
                    </a:cubicBezTo>
                    <a:cubicBezTo>
                      <a:pt x="269" y="29"/>
                      <a:pt x="271" y="30"/>
                      <a:pt x="268" y="30"/>
                    </a:cubicBezTo>
                    <a:cubicBezTo>
                      <a:pt x="269" y="31"/>
                      <a:pt x="270" y="33"/>
                      <a:pt x="268" y="34"/>
                    </a:cubicBezTo>
                    <a:cubicBezTo>
                      <a:pt x="269" y="32"/>
                      <a:pt x="268" y="31"/>
                      <a:pt x="267" y="31"/>
                    </a:cubicBezTo>
                    <a:cubicBezTo>
                      <a:pt x="266" y="34"/>
                      <a:pt x="264" y="35"/>
                      <a:pt x="262" y="36"/>
                    </a:cubicBezTo>
                    <a:cubicBezTo>
                      <a:pt x="262" y="36"/>
                      <a:pt x="261" y="35"/>
                      <a:pt x="261" y="34"/>
                    </a:cubicBezTo>
                    <a:cubicBezTo>
                      <a:pt x="261" y="34"/>
                      <a:pt x="261" y="34"/>
                      <a:pt x="261" y="35"/>
                    </a:cubicBezTo>
                    <a:cubicBezTo>
                      <a:pt x="261" y="34"/>
                      <a:pt x="261" y="33"/>
                      <a:pt x="261" y="33"/>
                    </a:cubicBezTo>
                    <a:cubicBezTo>
                      <a:pt x="260" y="35"/>
                      <a:pt x="260" y="37"/>
                      <a:pt x="257" y="37"/>
                    </a:cubicBezTo>
                    <a:cubicBezTo>
                      <a:pt x="261" y="37"/>
                      <a:pt x="260" y="34"/>
                      <a:pt x="259" y="31"/>
                    </a:cubicBezTo>
                    <a:cubicBezTo>
                      <a:pt x="259" y="30"/>
                      <a:pt x="253" y="32"/>
                      <a:pt x="251" y="32"/>
                    </a:cubicBezTo>
                    <a:cubicBezTo>
                      <a:pt x="253" y="30"/>
                      <a:pt x="252" y="32"/>
                      <a:pt x="253" y="30"/>
                    </a:cubicBezTo>
                    <a:cubicBezTo>
                      <a:pt x="254" y="31"/>
                      <a:pt x="254" y="30"/>
                      <a:pt x="256" y="30"/>
                    </a:cubicBezTo>
                    <a:cubicBezTo>
                      <a:pt x="255" y="28"/>
                      <a:pt x="255" y="29"/>
                      <a:pt x="256" y="27"/>
                    </a:cubicBezTo>
                    <a:cubicBezTo>
                      <a:pt x="255" y="27"/>
                      <a:pt x="255" y="27"/>
                      <a:pt x="254" y="27"/>
                    </a:cubicBezTo>
                    <a:cubicBezTo>
                      <a:pt x="258" y="22"/>
                      <a:pt x="251" y="22"/>
                      <a:pt x="248" y="22"/>
                    </a:cubicBezTo>
                    <a:cubicBezTo>
                      <a:pt x="250" y="21"/>
                      <a:pt x="253" y="21"/>
                      <a:pt x="255" y="21"/>
                    </a:cubicBezTo>
                    <a:cubicBezTo>
                      <a:pt x="253" y="18"/>
                      <a:pt x="256" y="15"/>
                      <a:pt x="254" y="13"/>
                    </a:cubicBezTo>
                    <a:cubicBezTo>
                      <a:pt x="254" y="14"/>
                      <a:pt x="253" y="14"/>
                      <a:pt x="252" y="15"/>
                    </a:cubicBezTo>
                    <a:cubicBezTo>
                      <a:pt x="252" y="13"/>
                      <a:pt x="242" y="12"/>
                      <a:pt x="247" y="9"/>
                    </a:cubicBezTo>
                    <a:cubicBezTo>
                      <a:pt x="246" y="10"/>
                      <a:pt x="245" y="9"/>
                      <a:pt x="244" y="10"/>
                    </a:cubicBezTo>
                    <a:cubicBezTo>
                      <a:pt x="245" y="8"/>
                      <a:pt x="244" y="8"/>
                      <a:pt x="244" y="6"/>
                    </a:cubicBezTo>
                    <a:cubicBezTo>
                      <a:pt x="243" y="7"/>
                      <a:pt x="242" y="7"/>
                      <a:pt x="242" y="7"/>
                    </a:cubicBezTo>
                    <a:cubicBezTo>
                      <a:pt x="243" y="5"/>
                      <a:pt x="241" y="2"/>
                      <a:pt x="238" y="2"/>
                    </a:cubicBezTo>
                    <a:cubicBezTo>
                      <a:pt x="235" y="2"/>
                      <a:pt x="234" y="5"/>
                      <a:pt x="231" y="4"/>
                    </a:cubicBezTo>
                    <a:cubicBezTo>
                      <a:pt x="228" y="3"/>
                      <a:pt x="224" y="0"/>
                      <a:pt x="222" y="2"/>
                    </a:cubicBezTo>
                    <a:cubicBezTo>
                      <a:pt x="220" y="4"/>
                      <a:pt x="220" y="8"/>
                      <a:pt x="224" y="8"/>
                    </a:cubicBezTo>
                    <a:cubicBezTo>
                      <a:pt x="223" y="10"/>
                      <a:pt x="222" y="13"/>
                      <a:pt x="221" y="15"/>
                    </a:cubicBezTo>
                    <a:cubicBezTo>
                      <a:pt x="222" y="16"/>
                      <a:pt x="222" y="16"/>
                      <a:pt x="223" y="16"/>
                    </a:cubicBezTo>
                    <a:cubicBezTo>
                      <a:pt x="221" y="17"/>
                      <a:pt x="224" y="20"/>
                      <a:pt x="223" y="22"/>
                    </a:cubicBezTo>
                    <a:cubicBezTo>
                      <a:pt x="223" y="22"/>
                      <a:pt x="224" y="22"/>
                      <a:pt x="225" y="22"/>
                    </a:cubicBezTo>
                    <a:cubicBezTo>
                      <a:pt x="223" y="23"/>
                      <a:pt x="223" y="25"/>
                      <a:pt x="225" y="25"/>
                    </a:cubicBezTo>
                    <a:cubicBezTo>
                      <a:pt x="224" y="25"/>
                      <a:pt x="223" y="25"/>
                      <a:pt x="223" y="25"/>
                    </a:cubicBezTo>
                    <a:cubicBezTo>
                      <a:pt x="224" y="28"/>
                      <a:pt x="221" y="28"/>
                      <a:pt x="219" y="29"/>
                    </a:cubicBezTo>
                    <a:cubicBezTo>
                      <a:pt x="216" y="30"/>
                      <a:pt x="222" y="34"/>
                      <a:pt x="223" y="35"/>
                    </a:cubicBezTo>
                    <a:cubicBezTo>
                      <a:pt x="226" y="37"/>
                      <a:pt x="226" y="46"/>
                      <a:pt x="226" y="49"/>
                    </a:cubicBezTo>
                    <a:cubicBezTo>
                      <a:pt x="227" y="49"/>
                      <a:pt x="227" y="48"/>
                      <a:pt x="228" y="47"/>
                    </a:cubicBezTo>
                    <a:cubicBezTo>
                      <a:pt x="228" y="48"/>
                      <a:pt x="228" y="49"/>
                      <a:pt x="229" y="50"/>
                    </a:cubicBezTo>
                    <a:cubicBezTo>
                      <a:pt x="225" y="50"/>
                      <a:pt x="224" y="54"/>
                      <a:pt x="223" y="56"/>
                    </a:cubicBezTo>
                    <a:cubicBezTo>
                      <a:pt x="222" y="58"/>
                      <a:pt x="217" y="60"/>
                      <a:pt x="215" y="62"/>
                    </a:cubicBezTo>
                    <a:cubicBezTo>
                      <a:pt x="216" y="61"/>
                      <a:pt x="218" y="68"/>
                      <a:pt x="218" y="69"/>
                    </a:cubicBezTo>
                    <a:cubicBezTo>
                      <a:pt x="218" y="72"/>
                      <a:pt x="218" y="77"/>
                      <a:pt x="222" y="77"/>
                    </a:cubicBezTo>
                    <a:cubicBezTo>
                      <a:pt x="220" y="77"/>
                      <a:pt x="219" y="78"/>
                      <a:pt x="218" y="79"/>
                    </a:cubicBezTo>
                    <a:cubicBezTo>
                      <a:pt x="217" y="80"/>
                      <a:pt x="219" y="81"/>
                      <a:pt x="218" y="83"/>
                    </a:cubicBezTo>
                    <a:cubicBezTo>
                      <a:pt x="216" y="81"/>
                      <a:pt x="214" y="81"/>
                      <a:pt x="215" y="84"/>
                    </a:cubicBezTo>
                    <a:cubicBezTo>
                      <a:pt x="213" y="82"/>
                      <a:pt x="211" y="82"/>
                      <a:pt x="209" y="84"/>
                    </a:cubicBezTo>
                    <a:cubicBezTo>
                      <a:pt x="214" y="81"/>
                      <a:pt x="209" y="78"/>
                      <a:pt x="205" y="78"/>
                    </a:cubicBezTo>
                    <a:cubicBezTo>
                      <a:pt x="206" y="78"/>
                      <a:pt x="207" y="77"/>
                      <a:pt x="208" y="76"/>
                    </a:cubicBezTo>
                    <a:cubicBezTo>
                      <a:pt x="204" y="71"/>
                      <a:pt x="204" y="67"/>
                      <a:pt x="204" y="60"/>
                    </a:cubicBezTo>
                    <a:cubicBezTo>
                      <a:pt x="205" y="56"/>
                      <a:pt x="202" y="58"/>
                      <a:pt x="199" y="57"/>
                    </a:cubicBezTo>
                    <a:cubicBezTo>
                      <a:pt x="194" y="57"/>
                      <a:pt x="193" y="55"/>
                      <a:pt x="191" y="60"/>
                    </a:cubicBezTo>
                    <a:cubicBezTo>
                      <a:pt x="193" y="56"/>
                      <a:pt x="192" y="55"/>
                      <a:pt x="188" y="53"/>
                    </a:cubicBezTo>
                    <a:cubicBezTo>
                      <a:pt x="184" y="52"/>
                      <a:pt x="184" y="50"/>
                      <a:pt x="181" y="48"/>
                    </a:cubicBezTo>
                    <a:cubicBezTo>
                      <a:pt x="178" y="46"/>
                      <a:pt x="175" y="45"/>
                      <a:pt x="172" y="43"/>
                    </a:cubicBezTo>
                    <a:cubicBezTo>
                      <a:pt x="169" y="42"/>
                      <a:pt x="166" y="44"/>
                      <a:pt x="163" y="45"/>
                    </a:cubicBezTo>
                    <a:cubicBezTo>
                      <a:pt x="166" y="43"/>
                      <a:pt x="164" y="39"/>
                      <a:pt x="163" y="36"/>
                    </a:cubicBezTo>
                    <a:cubicBezTo>
                      <a:pt x="163" y="35"/>
                      <a:pt x="162" y="32"/>
                      <a:pt x="161" y="32"/>
                    </a:cubicBezTo>
                    <a:cubicBezTo>
                      <a:pt x="159" y="31"/>
                      <a:pt x="157" y="31"/>
                      <a:pt x="157" y="34"/>
                    </a:cubicBezTo>
                    <a:cubicBezTo>
                      <a:pt x="158" y="28"/>
                      <a:pt x="138" y="31"/>
                      <a:pt x="135" y="31"/>
                    </a:cubicBezTo>
                    <a:cubicBezTo>
                      <a:pt x="117" y="31"/>
                      <a:pt x="99" y="31"/>
                      <a:pt x="81" y="31"/>
                    </a:cubicBezTo>
                    <a:cubicBezTo>
                      <a:pt x="54" y="31"/>
                      <a:pt x="27" y="31"/>
                      <a:pt x="0" y="3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3" name="Freeform 721"/>
              <p:cNvSpPr>
                <a:spLocks noEditPoints="1" noChangeArrowheads="1"/>
              </p:cNvSpPr>
              <p:nvPr/>
            </p:nvSpPr>
            <p:spPr bwMode="auto">
              <a:xfrm>
                <a:off x="3067050" y="1897063"/>
                <a:ext cx="866775" cy="374650"/>
              </a:xfrm>
              <a:custGeom>
                <a:avLst/>
                <a:gdLst>
                  <a:gd name="T0" fmla="*/ 217 w 317"/>
                  <a:gd name="T1" fmla="*/ 120 h 137"/>
                  <a:gd name="T2" fmla="*/ 192 w 317"/>
                  <a:gd name="T3" fmla="*/ 99 h 137"/>
                  <a:gd name="T4" fmla="*/ 171 w 317"/>
                  <a:gd name="T5" fmla="*/ 102 h 137"/>
                  <a:gd name="T6" fmla="*/ 48 w 317"/>
                  <a:gd name="T7" fmla="*/ 95 h 137"/>
                  <a:gd name="T8" fmla="*/ 28 w 317"/>
                  <a:gd name="T9" fmla="*/ 82 h 137"/>
                  <a:gd name="T10" fmla="*/ 21 w 317"/>
                  <a:gd name="T11" fmla="*/ 57 h 137"/>
                  <a:gd name="T12" fmla="*/ 162 w 317"/>
                  <a:gd name="T13" fmla="*/ 31 h 137"/>
                  <a:gd name="T14" fmla="*/ 202 w 317"/>
                  <a:gd name="T15" fmla="*/ 56 h 137"/>
                  <a:gd name="T16" fmla="*/ 219 w 317"/>
                  <a:gd name="T17" fmla="*/ 81 h 137"/>
                  <a:gd name="T18" fmla="*/ 220 w 317"/>
                  <a:gd name="T19" fmla="*/ 61 h 137"/>
                  <a:gd name="T20" fmla="*/ 226 w 317"/>
                  <a:gd name="T21" fmla="*/ 23 h 137"/>
                  <a:gd name="T22" fmla="*/ 229 w 317"/>
                  <a:gd name="T23" fmla="*/ 0 h 137"/>
                  <a:gd name="T24" fmla="*/ 259 w 317"/>
                  <a:gd name="T25" fmla="*/ 6 h 137"/>
                  <a:gd name="T26" fmla="*/ 260 w 317"/>
                  <a:gd name="T27" fmla="*/ 22 h 137"/>
                  <a:gd name="T28" fmla="*/ 268 w 317"/>
                  <a:gd name="T29" fmla="*/ 31 h 137"/>
                  <a:gd name="T30" fmla="*/ 274 w 317"/>
                  <a:gd name="T31" fmla="*/ 24 h 137"/>
                  <a:gd name="T32" fmla="*/ 286 w 317"/>
                  <a:gd name="T33" fmla="*/ 29 h 137"/>
                  <a:gd name="T34" fmla="*/ 292 w 317"/>
                  <a:gd name="T35" fmla="*/ 42 h 137"/>
                  <a:gd name="T36" fmla="*/ 306 w 317"/>
                  <a:gd name="T37" fmla="*/ 58 h 137"/>
                  <a:gd name="T38" fmla="*/ 314 w 317"/>
                  <a:gd name="T39" fmla="*/ 67 h 137"/>
                  <a:gd name="T40" fmla="*/ 296 w 317"/>
                  <a:gd name="T41" fmla="*/ 89 h 137"/>
                  <a:gd name="T42" fmla="*/ 278 w 317"/>
                  <a:gd name="T43" fmla="*/ 103 h 137"/>
                  <a:gd name="T44" fmla="*/ 294 w 317"/>
                  <a:gd name="T45" fmla="*/ 119 h 137"/>
                  <a:gd name="T46" fmla="*/ 277 w 317"/>
                  <a:gd name="T47" fmla="*/ 117 h 137"/>
                  <a:gd name="T48" fmla="*/ 247 w 317"/>
                  <a:gd name="T49" fmla="*/ 121 h 137"/>
                  <a:gd name="T50" fmla="*/ 215 w 317"/>
                  <a:gd name="T51" fmla="*/ 133 h 137"/>
                  <a:gd name="T52" fmla="*/ 211 w 317"/>
                  <a:gd name="T53" fmla="*/ 133 h 137"/>
                  <a:gd name="T54" fmla="*/ 237 w 317"/>
                  <a:gd name="T55" fmla="*/ 119 h 137"/>
                  <a:gd name="T56" fmla="*/ 269 w 317"/>
                  <a:gd name="T57" fmla="*/ 117 h 137"/>
                  <a:gd name="T58" fmla="*/ 277 w 317"/>
                  <a:gd name="T59" fmla="*/ 104 h 137"/>
                  <a:gd name="T60" fmla="*/ 259 w 317"/>
                  <a:gd name="T61" fmla="*/ 105 h 137"/>
                  <a:gd name="T62" fmla="*/ 296 w 317"/>
                  <a:gd name="T63" fmla="*/ 87 h 137"/>
                  <a:gd name="T64" fmla="*/ 312 w 317"/>
                  <a:gd name="T65" fmla="*/ 70 h 137"/>
                  <a:gd name="T66" fmla="*/ 295 w 317"/>
                  <a:gd name="T67" fmla="*/ 69 h 137"/>
                  <a:gd name="T68" fmla="*/ 299 w 317"/>
                  <a:gd name="T69" fmla="*/ 59 h 137"/>
                  <a:gd name="T70" fmla="*/ 288 w 317"/>
                  <a:gd name="T71" fmla="*/ 52 h 137"/>
                  <a:gd name="T72" fmla="*/ 288 w 317"/>
                  <a:gd name="T73" fmla="*/ 40 h 137"/>
                  <a:gd name="T74" fmla="*/ 283 w 317"/>
                  <a:gd name="T75" fmla="*/ 33 h 137"/>
                  <a:gd name="T76" fmla="*/ 266 w 317"/>
                  <a:gd name="T77" fmla="*/ 37 h 137"/>
                  <a:gd name="T78" fmla="*/ 253 w 317"/>
                  <a:gd name="T79" fmla="*/ 34 h 137"/>
                  <a:gd name="T80" fmla="*/ 254 w 317"/>
                  <a:gd name="T81" fmla="*/ 23 h 137"/>
                  <a:gd name="T82" fmla="*/ 249 w 317"/>
                  <a:gd name="T83" fmla="*/ 11 h 137"/>
                  <a:gd name="T84" fmla="*/ 233 w 317"/>
                  <a:gd name="T85" fmla="*/ 4 h 137"/>
                  <a:gd name="T86" fmla="*/ 229 w 317"/>
                  <a:gd name="T87" fmla="*/ 21 h 137"/>
                  <a:gd name="T88" fmla="*/ 232 w 317"/>
                  <a:gd name="T89" fmla="*/ 46 h 137"/>
                  <a:gd name="T90" fmla="*/ 222 w 317"/>
                  <a:gd name="T91" fmla="*/ 62 h 137"/>
                  <a:gd name="T92" fmla="*/ 222 w 317"/>
                  <a:gd name="T93" fmla="*/ 83 h 137"/>
                  <a:gd name="T94" fmla="*/ 211 w 317"/>
                  <a:gd name="T95" fmla="*/ 76 h 137"/>
                  <a:gd name="T96" fmla="*/ 185 w 317"/>
                  <a:gd name="T97" fmla="*/ 49 h 137"/>
                  <a:gd name="T98" fmla="*/ 161 w 317"/>
                  <a:gd name="T99" fmla="*/ 34 h 137"/>
                  <a:gd name="T100" fmla="*/ 23 w 317"/>
                  <a:gd name="T101" fmla="*/ 60 h 137"/>
                  <a:gd name="T102" fmla="*/ 30 w 317"/>
                  <a:gd name="T103" fmla="*/ 74 h 137"/>
                  <a:gd name="T104" fmla="*/ 33 w 317"/>
                  <a:gd name="T105" fmla="*/ 83 h 137"/>
                  <a:gd name="T106" fmla="*/ 45 w 317"/>
                  <a:gd name="T107" fmla="*/ 90 h 137"/>
                  <a:gd name="T108" fmla="*/ 66 w 317"/>
                  <a:gd name="T109" fmla="*/ 96 h 137"/>
                  <a:gd name="T110" fmla="*/ 184 w 317"/>
                  <a:gd name="T111" fmla="*/ 96 h 137"/>
                  <a:gd name="T112" fmla="*/ 201 w 317"/>
                  <a:gd name="T113" fmla="*/ 107 h 137"/>
                  <a:gd name="T114" fmla="*/ 216 w 317"/>
                  <a:gd name="T115" fmla="*/ 123 h 137"/>
                  <a:gd name="T116" fmla="*/ 289 w 317"/>
                  <a:gd name="T117" fmla="*/ 116 h 137"/>
                  <a:gd name="T118" fmla="*/ 280 w 317"/>
                  <a:gd name="T119" fmla="*/ 117 h 137"/>
                  <a:gd name="T120" fmla="*/ 282 w 317"/>
                  <a:gd name="T121" fmla="*/ 28 h 137"/>
                  <a:gd name="T122" fmla="*/ 276 w 317"/>
                  <a:gd name="T123" fmla="*/ 28 h 1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17"/>
                  <a:gd name="T187" fmla="*/ 0 h 137"/>
                  <a:gd name="T188" fmla="*/ 317 w 317"/>
                  <a:gd name="T189" fmla="*/ 137 h 1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17" h="137">
                    <a:moveTo>
                      <a:pt x="208" y="137"/>
                    </a:moveTo>
                    <a:cubicBezTo>
                      <a:pt x="207" y="137"/>
                      <a:pt x="207" y="137"/>
                      <a:pt x="206" y="137"/>
                    </a:cubicBezTo>
                    <a:cubicBezTo>
                      <a:pt x="205" y="137"/>
                      <a:pt x="205" y="137"/>
                      <a:pt x="205" y="137"/>
                    </a:cubicBezTo>
                    <a:cubicBezTo>
                      <a:pt x="205" y="136"/>
                      <a:pt x="205" y="136"/>
                      <a:pt x="205" y="136"/>
                    </a:cubicBezTo>
                    <a:cubicBezTo>
                      <a:pt x="206" y="134"/>
                      <a:pt x="207" y="133"/>
                      <a:pt x="207" y="133"/>
                    </a:cubicBezTo>
                    <a:cubicBezTo>
                      <a:pt x="207" y="131"/>
                      <a:pt x="208" y="130"/>
                      <a:pt x="209" y="129"/>
                    </a:cubicBezTo>
                    <a:cubicBezTo>
                      <a:pt x="210" y="128"/>
                      <a:pt x="211" y="127"/>
                      <a:pt x="211" y="126"/>
                    </a:cubicBezTo>
                    <a:cubicBezTo>
                      <a:pt x="211" y="125"/>
                      <a:pt x="211" y="124"/>
                      <a:pt x="211" y="123"/>
                    </a:cubicBezTo>
                    <a:cubicBezTo>
                      <a:pt x="212" y="121"/>
                      <a:pt x="212" y="120"/>
                      <a:pt x="211" y="119"/>
                    </a:cubicBezTo>
                    <a:cubicBezTo>
                      <a:pt x="209" y="115"/>
                      <a:pt x="209" y="115"/>
                      <a:pt x="209" y="115"/>
                    </a:cubicBezTo>
                    <a:cubicBezTo>
                      <a:pt x="213" y="117"/>
                      <a:pt x="213" y="117"/>
                      <a:pt x="213" y="117"/>
                    </a:cubicBezTo>
                    <a:cubicBezTo>
                      <a:pt x="214" y="118"/>
                      <a:pt x="215" y="119"/>
                      <a:pt x="215" y="120"/>
                    </a:cubicBezTo>
                    <a:cubicBezTo>
                      <a:pt x="216" y="120"/>
                      <a:pt x="217" y="120"/>
                      <a:pt x="217" y="120"/>
                    </a:cubicBezTo>
                    <a:cubicBezTo>
                      <a:pt x="217" y="119"/>
                      <a:pt x="217" y="119"/>
                      <a:pt x="217" y="119"/>
                    </a:cubicBezTo>
                    <a:cubicBezTo>
                      <a:pt x="217" y="119"/>
                      <a:pt x="217" y="119"/>
                      <a:pt x="217" y="119"/>
                    </a:cubicBezTo>
                    <a:cubicBezTo>
                      <a:pt x="217" y="119"/>
                      <a:pt x="217" y="119"/>
                      <a:pt x="217" y="119"/>
                    </a:cubicBezTo>
                    <a:cubicBezTo>
                      <a:pt x="216" y="117"/>
                      <a:pt x="215" y="116"/>
                      <a:pt x="213" y="115"/>
                    </a:cubicBezTo>
                    <a:cubicBezTo>
                      <a:pt x="213" y="115"/>
                      <a:pt x="212" y="115"/>
                      <a:pt x="211" y="115"/>
                    </a:cubicBezTo>
                    <a:cubicBezTo>
                      <a:pt x="207" y="115"/>
                      <a:pt x="203" y="114"/>
                      <a:pt x="201" y="112"/>
                    </a:cubicBezTo>
                    <a:cubicBezTo>
                      <a:pt x="201" y="113"/>
                      <a:pt x="201" y="113"/>
                      <a:pt x="201" y="113"/>
                    </a:cubicBezTo>
                    <a:cubicBezTo>
                      <a:pt x="200" y="113"/>
                      <a:pt x="200" y="113"/>
                      <a:pt x="200" y="113"/>
                    </a:cubicBezTo>
                    <a:cubicBezTo>
                      <a:pt x="200" y="111"/>
                      <a:pt x="200" y="111"/>
                      <a:pt x="200" y="111"/>
                    </a:cubicBezTo>
                    <a:cubicBezTo>
                      <a:pt x="200" y="110"/>
                      <a:pt x="200" y="109"/>
                      <a:pt x="199" y="108"/>
                    </a:cubicBezTo>
                    <a:cubicBezTo>
                      <a:pt x="199" y="107"/>
                      <a:pt x="198" y="105"/>
                      <a:pt x="198" y="104"/>
                    </a:cubicBezTo>
                    <a:cubicBezTo>
                      <a:pt x="196" y="104"/>
                      <a:pt x="195" y="102"/>
                      <a:pt x="194" y="101"/>
                    </a:cubicBezTo>
                    <a:cubicBezTo>
                      <a:pt x="193" y="100"/>
                      <a:pt x="193" y="99"/>
                      <a:pt x="192" y="99"/>
                    </a:cubicBezTo>
                    <a:cubicBezTo>
                      <a:pt x="192" y="99"/>
                      <a:pt x="192" y="99"/>
                      <a:pt x="192" y="99"/>
                    </a:cubicBezTo>
                    <a:cubicBezTo>
                      <a:pt x="192" y="100"/>
                      <a:pt x="192" y="100"/>
                      <a:pt x="192" y="100"/>
                    </a:cubicBezTo>
                    <a:cubicBezTo>
                      <a:pt x="192" y="100"/>
                      <a:pt x="192" y="101"/>
                      <a:pt x="192" y="101"/>
                    </a:cubicBezTo>
                    <a:cubicBezTo>
                      <a:pt x="190" y="101"/>
                      <a:pt x="190" y="101"/>
                      <a:pt x="190" y="101"/>
                    </a:cubicBezTo>
                    <a:cubicBezTo>
                      <a:pt x="190" y="101"/>
                      <a:pt x="190" y="101"/>
                      <a:pt x="190" y="101"/>
                    </a:cubicBezTo>
                    <a:cubicBezTo>
                      <a:pt x="189" y="99"/>
                      <a:pt x="188" y="98"/>
                      <a:pt x="188" y="98"/>
                    </a:cubicBezTo>
                    <a:cubicBezTo>
                      <a:pt x="187" y="98"/>
                      <a:pt x="187" y="99"/>
                      <a:pt x="187" y="100"/>
                    </a:cubicBezTo>
                    <a:cubicBezTo>
                      <a:pt x="185" y="100"/>
                      <a:pt x="185" y="100"/>
                      <a:pt x="185" y="100"/>
                    </a:cubicBezTo>
                    <a:cubicBezTo>
                      <a:pt x="185" y="100"/>
                      <a:pt x="185" y="101"/>
                      <a:pt x="185" y="101"/>
                    </a:cubicBezTo>
                    <a:cubicBezTo>
                      <a:pt x="184" y="103"/>
                      <a:pt x="184" y="103"/>
                      <a:pt x="184" y="103"/>
                    </a:cubicBezTo>
                    <a:cubicBezTo>
                      <a:pt x="183" y="101"/>
                      <a:pt x="183" y="101"/>
                      <a:pt x="183" y="101"/>
                    </a:cubicBezTo>
                    <a:cubicBezTo>
                      <a:pt x="182" y="103"/>
                      <a:pt x="180" y="104"/>
                      <a:pt x="178" y="104"/>
                    </a:cubicBezTo>
                    <a:cubicBezTo>
                      <a:pt x="176" y="104"/>
                      <a:pt x="173" y="103"/>
                      <a:pt x="171" y="102"/>
                    </a:cubicBezTo>
                    <a:cubicBezTo>
                      <a:pt x="168" y="100"/>
                      <a:pt x="167" y="100"/>
                      <a:pt x="164" y="100"/>
                    </a:cubicBezTo>
                    <a:cubicBezTo>
                      <a:pt x="161" y="99"/>
                      <a:pt x="160" y="99"/>
                      <a:pt x="159" y="97"/>
                    </a:cubicBezTo>
                    <a:cubicBezTo>
                      <a:pt x="158" y="98"/>
                      <a:pt x="156" y="99"/>
                      <a:pt x="153" y="99"/>
                    </a:cubicBezTo>
                    <a:cubicBezTo>
                      <a:pt x="150" y="99"/>
                      <a:pt x="148" y="98"/>
                      <a:pt x="146" y="98"/>
                    </a:cubicBezTo>
                    <a:cubicBezTo>
                      <a:pt x="145" y="98"/>
                      <a:pt x="144" y="98"/>
                      <a:pt x="144" y="98"/>
                    </a:cubicBezTo>
                    <a:cubicBezTo>
                      <a:pt x="131" y="98"/>
                      <a:pt x="118" y="98"/>
                      <a:pt x="106" y="98"/>
                    </a:cubicBezTo>
                    <a:cubicBezTo>
                      <a:pt x="66" y="98"/>
                      <a:pt x="66" y="98"/>
                      <a:pt x="66" y="98"/>
                    </a:cubicBezTo>
                    <a:cubicBezTo>
                      <a:pt x="65" y="98"/>
                      <a:pt x="64" y="98"/>
                      <a:pt x="63" y="98"/>
                    </a:cubicBezTo>
                    <a:cubicBezTo>
                      <a:pt x="61" y="98"/>
                      <a:pt x="58" y="98"/>
                      <a:pt x="56" y="98"/>
                    </a:cubicBezTo>
                    <a:cubicBezTo>
                      <a:pt x="52" y="98"/>
                      <a:pt x="50" y="98"/>
                      <a:pt x="49" y="96"/>
                    </a:cubicBezTo>
                    <a:cubicBezTo>
                      <a:pt x="48" y="95"/>
                      <a:pt x="48" y="95"/>
                      <a:pt x="48" y="95"/>
                    </a:cubicBezTo>
                    <a:cubicBezTo>
                      <a:pt x="48" y="95"/>
                      <a:pt x="48" y="95"/>
                      <a:pt x="48" y="95"/>
                    </a:cubicBezTo>
                    <a:cubicBezTo>
                      <a:pt x="48" y="95"/>
                      <a:pt x="48" y="95"/>
                      <a:pt x="48" y="95"/>
                    </a:cubicBezTo>
                    <a:cubicBezTo>
                      <a:pt x="46" y="98"/>
                      <a:pt x="46" y="98"/>
                      <a:pt x="46" y="98"/>
                    </a:cubicBezTo>
                    <a:cubicBezTo>
                      <a:pt x="46" y="94"/>
                      <a:pt x="46" y="94"/>
                      <a:pt x="46" y="94"/>
                    </a:cubicBezTo>
                    <a:cubicBezTo>
                      <a:pt x="46" y="93"/>
                      <a:pt x="46" y="93"/>
                      <a:pt x="46" y="92"/>
                    </a:cubicBezTo>
                    <a:cubicBezTo>
                      <a:pt x="45" y="93"/>
                      <a:pt x="43" y="92"/>
                      <a:pt x="42" y="91"/>
                    </a:cubicBezTo>
                    <a:cubicBezTo>
                      <a:pt x="42" y="90"/>
                      <a:pt x="42" y="90"/>
                      <a:pt x="42" y="89"/>
                    </a:cubicBezTo>
                    <a:cubicBezTo>
                      <a:pt x="40" y="89"/>
                      <a:pt x="39" y="88"/>
                      <a:pt x="37" y="88"/>
                    </a:cubicBezTo>
                    <a:cubicBezTo>
                      <a:pt x="36" y="88"/>
                      <a:pt x="36" y="88"/>
                      <a:pt x="36" y="88"/>
                    </a:cubicBezTo>
                    <a:cubicBezTo>
                      <a:pt x="37" y="86"/>
                      <a:pt x="37" y="86"/>
                      <a:pt x="37" y="86"/>
                    </a:cubicBezTo>
                    <a:cubicBezTo>
                      <a:pt x="37" y="86"/>
                      <a:pt x="37" y="86"/>
                      <a:pt x="37" y="86"/>
                    </a:cubicBezTo>
                    <a:cubicBezTo>
                      <a:pt x="36" y="86"/>
                      <a:pt x="36" y="86"/>
                      <a:pt x="36" y="86"/>
                    </a:cubicBezTo>
                    <a:cubicBezTo>
                      <a:pt x="33" y="86"/>
                      <a:pt x="31" y="86"/>
                      <a:pt x="30" y="83"/>
                    </a:cubicBezTo>
                    <a:cubicBezTo>
                      <a:pt x="30" y="82"/>
                      <a:pt x="30" y="82"/>
                      <a:pt x="30" y="82"/>
                    </a:cubicBezTo>
                    <a:cubicBezTo>
                      <a:pt x="28" y="82"/>
                      <a:pt x="28" y="82"/>
                      <a:pt x="28" y="82"/>
                    </a:cubicBezTo>
                    <a:cubicBezTo>
                      <a:pt x="30" y="81"/>
                      <a:pt x="30" y="81"/>
                      <a:pt x="30" y="81"/>
                    </a:cubicBezTo>
                    <a:cubicBezTo>
                      <a:pt x="30" y="77"/>
                      <a:pt x="30" y="77"/>
                      <a:pt x="30" y="77"/>
                    </a:cubicBezTo>
                    <a:cubicBezTo>
                      <a:pt x="29" y="77"/>
                      <a:pt x="29" y="77"/>
                      <a:pt x="29" y="77"/>
                    </a:cubicBezTo>
                    <a:cubicBezTo>
                      <a:pt x="28" y="77"/>
                      <a:pt x="28" y="77"/>
                      <a:pt x="28" y="77"/>
                    </a:cubicBezTo>
                    <a:cubicBezTo>
                      <a:pt x="28" y="76"/>
                      <a:pt x="28" y="76"/>
                      <a:pt x="28" y="76"/>
                    </a:cubicBezTo>
                    <a:cubicBezTo>
                      <a:pt x="27" y="76"/>
                      <a:pt x="26" y="75"/>
                      <a:pt x="26" y="75"/>
                    </a:cubicBezTo>
                    <a:cubicBezTo>
                      <a:pt x="25" y="73"/>
                      <a:pt x="25" y="71"/>
                      <a:pt x="25" y="69"/>
                    </a:cubicBezTo>
                    <a:cubicBezTo>
                      <a:pt x="24" y="69"/>
                      <a:pt x="23" y="68"/>
                      <a:pt x="22" y="67"/>
                    </a:cubicBezTo>
                    <a:cubicBezTo>
                      <a:pt x="21" y="66"/>
                      <a:pt x="21" y="65"/>
                      <a:pt x="21" y="64"/>
                    </a:cubicBezTo>
                    <a:cubicBezTo>
                      <a:pt x="21" y="64"/>
                      <a:pt x="21" y="64"/>
                      <a:pt x="21" y="63"/>
                    </a:cubicBezTo>
                    <a:cubicBezTo>
                      <a:pt x="20" y="63"/>
                      <a:pt x="19" y="62"/>
                      <a:pt x="20" y="61"/>
                    </a:cubicBezTo>
                    <a:cubicBezTo>
                      <a:pt x="20" y="61"/>
                      <a:pt x="20" y="60"/>
                      <a:pt x="21" y="60"/>
                    </a:cubicBezTo>
                    <a:cubicBezTo>
                      <a:pt x="21" y="59"/>
                      <a:pt x="21" y="58"/>
                      <a:pt x="21" y="57"/>
                    </a:cubicBezTo>
                    <a:cubicBezTo>
                      <a:pt x="21" y="55"/>
                      <a:pt x="21" y="53"/>
                      <a:pt x="21" y="52"/>
                    </a:cubicBezTo>
                    <a:cubicBezTo>
                      <a:pt x="21" y="51"/>
                      <a:pt x="19" y="51"/>
                      <a:pt x="18" y="50"/>
                    </a:cubicBezTo>
                    <a:cubicBezTo>
                      <a:pt x="16" y="49"/>
                      <a:pt x="15" y="49"/>
                      <a:pt x="14" y="48"/>
                    </a:cubicBezTo>
                    <a:cubicBezTo>
                      <a:pt x="12" y="46"/>
                      <a:pt x="11" y="43"/>
                      <a:pt x="10" y="40"/>
                    </a:cubicBezTo>
                    <a:cubicBezTo>
                      <a:pt x="9" y="37"/>
                      <a:pt x="7" y="33"/>
                      <a:pt x="4" y="32"/>
                    </a:cubicBezTo>
                    <a:cubicBezTo>
                      <a:pt x="0" y="30"/>
                      <a:pt x="0" y="30"/>
                      <a:pt x="0" y="30"/>
                    </a:cubicBezTo>
                    <a:cubicBezTo>
                      <a:pt x="5" y="30"/>
                      <a:pt x="5" y="30"/>
                      <a:pt x="5" y="30"/>
                    </a:cubicBezTo>
                    <a:cubicBezTo>
                      <a:pt x="28" y="30"/>
                      <a:pt x="51" y="30"/>
                      <a:pt x="74" y="30"/>
                    </a:cubicBezTo>
                    <a:cubicBezTo>
                      <a:pt x="105" y="30"/>
                      <a:pt x="105" y="30"/>
                      <a:pt x="105" y="30"/>
                    </a:cubicBezTo>
                    <a:cubicBezTo>
                      <a:pt x="117" y="30"/>
                      <a:pt x="129" y="30"/>
                      <a:pt x="140" y="30"/>
                    </a:cubicBezTo>
                    <a:cubicBezTo>
                      <a:pt x="141" y="30"/>
                      <a:pt x="142" y="30"/>
                      <a:pt x="143" y="30"/>
                    </a:cubicBezTo>
                    <a:cubicBezTo>
                      <a:pt x="146" y="30"/>
                      <a:pt x="149" y="29"/>
                      <a:pt x="152" y="29"/>
                    </a:cubicBezTo>
                    <a:cubicBezTo>
                      <a:pt x="157" y="29"/>
                      <a:pt x="160" y="30"/>
                      <a:pt x="162" y="31"/>
                    </a:cubicBezTo>
                    <a:cubicBezTo>
                      <a:pt x="163" y="30"/>
                      <a:pt x="164" y="30"/>
                      <a:pt x="165" y="31"/>
                    </a:cubicBezTo>
                    <a:cubicBezTo>
                      <a:pt x="165" y="31"/>
                      <a:pt x="166" y="31"/>
                      <a:pt x="166" y="31"/>
                    </a:cubicBezTo>
                    <a:cubicBezTo>
                      <a:pt x="168" y="31"/>
                      <a:pt x="168" y="33"/>
                      <a:pt x="169" y="35"/>
                    </a:cubicBezTo>
                    <a:cubicBezTo>
                      <a:pt x="169" y="36"/>
                      <a:pt x="169" y="36"/>
                      <a:pt x="169" y="36"/>
                    </a:cubicBezTo>
                    <a:cubicBezTo>
                      <a:pt x="169" y="37"/>
                      <a:pt x="169" y="37"/>
                      <a:pt x="169" y="37"/>
                    </a:cubicBezTo>
                    <a:cubicBezTo>
                      <a:pt x="170" y="39"/>
                      <a:pt x="171" y="41"/>
                      <a:pt x="171" y="43"/>
                    </a:cubicBezTo>
                    <a:cubicBezTo>
                      <a:pt x="173" y="42"/>
                      <a:pt x="175" y="41"/>
                      <a:pt x="177" y="43"/>
                    </a:cubicBezTo>
                    <a:cubicBezTo>
                      <a:pt x="180" y="44"/>
                      <a:pt x="183" y="45"/>
                      <a:pt x="186" y="47"/>
                    </a:cubicBezTo>
                    <a:cubicBezTo>
                      <a:pt x="188" y="48"/>
                      <a:pt x="189" y="49"/>
                      <a:pt x="189" y="50"/>
                    </a:cubicBezTo>
                    <a:cubicBezTo>
                      <a:pt x="190" y="51"/>
                      <a:pt x="191" y="52"/>
                      <a:pt x="193" y="52"/>
                    </a:cubicBezTo>
                    <a:cubicBezTo>
                      <a:pt x="195" y="53"/>
                      <a:pt x="197" y="54"/>
                      <a:pt x="198" y="55"/>
                    </a:cubicBezTo>
                    <a:cubicBezTo>
                      <a:pt x="198" y="55"/>
                      <a:pt x="198" y="56"/>
                      <a:pt x="198" y="56"/>
                    </a:cubicBezTo>
                    <a:cubicBezTo>
                      <a:pt x="199" y="56"/>
                      <a:pt x="200" y="56"/>
                      <a:pt x="202" y="56"/>
                    </a:cubicBezTo>
                    <a:cubicBezTo>
                      <a:pt x="202" y="56"/>
                      <a:pt x="203" y="56"/>
                      <a:pt x="204" y="56"/>
                    </a:cubicBezTo>
                    <a:cubicBezTo>
                      <a:pt x="204" y="56"/>
                      <a:pt x="205" y="56"/>
                      <a:pt x="206" y="56"/>
                    </a:cubicBezTo>
                    <a:cubicBezTo>
                      <a:pt x="207" y="56"/>
                      <a:pt x="209" y="56"/>
                      <a:pt x="209" y="57"/>
                    </a:cubicBezTo>
                    <a:cubicBezTo>
                      <a:pt x="210" y="58"/>
                      <a:pt x="210" y="59"/>
                      <a:pt x="210" y="60"/>
                    </a:cubicBezTo>
                    <a:cubicBezTo>
                      <a:pt x="210" y="66"/>
                      <a:pt x="210" y="71"/>
                      <a:pt x="214" y="76"/>
                    </a:cubicBezTo>
                    <a:cubicBezTo>
                      <a:pt x="214" y="77"/>
                      <a:pt x="214" y="77"/>
                      <a:pt x="214" y="77"/>
                    </a:cubicBezTo>
                    <a:cubicBezTo>
                      <a:pt x="213" y="77"/>
                      <a:pt x="213" y="77"/>
                      <a:pt x="213" y="77"/>
                    </a:cubicBezTo>
                    <a:cubicBezTo>
                      <a:pt x="213" y="77"/>
                      <a:pt x="213" y="77"/>
                      <a:pt x="213" y="77"/>
                    </a:cubicBezTo>
                    <a:cubicBezTo>
                      <a:pt x="215" y="78"/>
                      <a:pt x="216" y="79"/>
                      <a:pt x="217" y="80"/>
                    </a:cubicBezTo>
                    <a:cubicBezTo>
                      <a:pt x="217" y="81"/>
                      <a:pt x="217" y="81"/>
                      <a:pt x="217" y="82"/>
                    </a:cubicBezTo>
                    <a:cubicBezTo>
                      <a:pt x="217" y="82"/>
                      <a:pt x="217" y="82"/>
                      <a:pt x="217" y="82"/>
                    </a:cubicBezTo>
                    <a:cubicBezTo>
                      <a:pt x="218" y="82"/>
                      <a:pt x="218" y="82"/>
                      <a:pt x="219" y="82"/>
                    </a:cubicBezTo>
                    <a:cubicBezTo>
                      <a:pt x="219" y="82"/>
                      <a:pt x="219" y="82"/>
                      <a:pt x="219" y="81"/>
                    </a:cubicBezTo>
                    <a:cubicBezTo>
                      <a:pt x="220" y="81"/>
                      <a:pt x="221" y="80"/>
                      <a:pt x="222" y="81"/>
                    </a:cubicBezTo>
                    <a:cubicBezTo>
                      <a:pt x="222" y="81"/>
                      <a:pt x="222" y="81"/>
                      <a:pt x="222" y="81"/>
                    </a:cubicBezTo>
                    <a:cubicBezTo>
                      <a:pt x="222" y="80"/>
                      <a:pt x="221" y="79"/>
                      <a:pt x="222" y="78"/>
                    </a:cubicBezTo>
                    <a:cubicBezTo>
                      <a:pt x="222" y="78"/>
                      <a:pt x="222" y="78"/>
                      <a:pt x="222" y="78"/>
                    </a:cubicBezTo>
                    <a:cubicBezTo>
                      <a:pt x="223" y="77"/>
                      <a:pt x="223" y="77"/>
                      <a:pt x="224" y="77"/>
                    </a:cubicBezTo>
                    <a:cubicBezTo>
                      <a:pt x="222" y="75"/>
                      <a:pt x="222" y="73"/>
                      <a:pt x="222" y="71"/>
                    </a:cubicBezTo>
                    <a:cubicBezTo>
                      <a:pt x="222" y="70"/>
                      <a:pt x="222" y="70"/>
                      <a:pt x="222" y="69"/>
                    </a:cubicBezTo>
                    <a:cubicBezTo>
                      <a:pt x="222" y="68"/>
                      <a:pt x="220" y="63"/>
                      <a:pt x="220" y="62"/>
                    </a:cubicBezTo>
                    <a:cubicBezTo>
                      <a:pt x="220" y="62"/>
                      <a:pt x="220" y="63"/>
                      <a:pt x="220" y="63"/>
                    </a:cubicBezTo>
                    <a:cubicBezTo>
                      <a:pt x="220" y="62"/>
                      <a:pt x="220" y="62"/>
                      <a:pt x="220" y="62"/>
                    </a:cubicBezTo>
                    <a:cubicBezTo>
                      <a:pt x="220" y="61"/>
                      <a:pt x="220" y="61"/>
                      <a:pt x="220" y="61"/>
                    </a:cubicBezTo>
                    <a:cubicBezTo>
                      <a:pt x="220" y="61"/>
                      <a:pt x="220" y="61"/>
                      <a:pt x="220" y="61"/>
                    </a:cubicBezTo>
                    <a:cubicBezTo>
                      <a:pt x="220" y="61"/>
                      <a:pt x="220" y="61"/>
                      <a:pt x="220" y="61"/>
                    </a:cubicBezTo>
                    <a:cubicBezTo>
                      <a:pt x="221" y="60"/>
                      <a:pt x="221" y="60"/>
                      <a:pt x="222" y="59"/>
                    </a:cubicBezTo>
                    <a:cubicBezTo>
                      <a:pt x="224" y="58"/>
                      <a:pt x="226" y="57"/>
                      <a:pt x="227" y="55"/>
                    </a:cubicBezTo>
                    <a:cubicBezTo>
                      <a:pt x="227" y="55"/>
                      <a:pt x="228" y="54"/>
                      <a:pt x="228" y="54"/>
                    </a:cubicBezTo>
                    <a:cubicBezTo>
                      <a:pt x="229" y="52"/>
                      <a:pt x="229" y="51"/>
                      <a:pt x="230" y="50"/>
                    </a:cubicBezTo>
                    <a:cubicBezTo>
                      <a:pt x="230" y="50"/>
                      <a:pt x="230" y="50"/>
                      <a:pt x="230" y="50"/>
                    </a:cubicBezTo>
                    <a:cubicBezTo>
                      <a:pt x="230" y="49"/>
                      <a:pt x="230" y="48"/>
                      <a:pt x="230" y="47"/>
                    </a:cubicBezTo>
                    <a:cubicBezTo>
                      <a:pt x="230" y="44"/>
                      <a:pt x="229" y="37"/>
                      <a:pt x="227" y="36"/>
                    </a:cubicBezTo>
                    <a:cubicBezTo>
                      <a:pt x="227" y="35"/>
                      <a:pt x="227" y="35"/>
                      <a:pt x="227" y="35"/>
                    </a:cubicBezTo>
                    <a:cubicBezTo>
                      <a:pt x="224" y="33"/>
                      <a:pt x="222" y="31"/>
                      <a:pt x="222" y="30"/>
                    </a:cubicBezTo>
                    <a:cubicBezTo>
                      <a:pt x="222" y="29"/>
                      <a:pt x="222" y="28"/>
                      <a:pt x="223" y="28"/>
                    </a:cubicBezTo>
                    <a:cubicBezTo>
                      <a:pt x="224" y="28"/>
                      <a:pt x="224" y="28"/>
                      <a:pt x="225" y="28"/>
                    </a:cubicBezTo>
                    <a:cubicBezTo>
                      <a:pt x="227" y="27"/>
                      <a:pt x="227" y="27"/>
                      <a:pt x="227" y="25"/>
                    </a:cubicBezTo>
                    <a:cubicBezTo>
                      <a:pt x="226" y="23"/>
                      <a:pt x="226" y="23"/>
                      <a:pt x="226" y="23"/>
                    </a:cubicBezTo>
                    <a:cubicBezTo>
                      <a:pt x="228" y="24"/>
                      <a:pt x="228" y="24"/>
                      <a:pt x="228" y="24"/>
                    </a:cubicBezTo>
                    <a:cubicBezTo>
                      <a:pt x="228" y="24"/>
                      <a:pt x="228" y="23"/>
                      <a:pt x="228" y="23"/>
                    </a:cubicBezTo>
                    <a:cubicBezTo>
                      <a:pt x="226" y="23"/>
                      <a:pt x="226" y="23"/>
                      <a:pt x="226" y="23"/>
                    </a:cubicBezTo>
                    <a:cubicBezTo>
                      <a:pt x="227" y="22"/>
                      <a:pt x="227" y="22"/>
                      <a:pt x="227" y="22"/>
                    </a:cubicBezTo>
                    <a:cubicBezTo>
                      <a:pt x="227" y="21"/>
                      <a:pt x="227" y="20"/>
                      <a:pt x="227" y="19"/>
                    </a:cubicBezTo>
                    <a:cubicBezTo>
                      <a:pt x="226" y="18"/>
                      <a:pt x="226" y="17"/>
                      <a:pt x="226" y="17"/>
                    </a:cubicBezTo>
                    <a:cubicBezTo>
                      <a:pt x="226" y="16"/>
                      <a:pt x="226" y="16"/>
                      <a:pt x="226" y="16"/>
                    </a:cubicBezTo>
                    <a:cubicBezTo>
                      <a:pt x="224" y="16"/>
                      <a:pt x="224" y="16"/>
                      <a:pt x="224" y="16"/>
                    </a:cubicBezTo>
                    <a:cubicBezTo>
                      <a:pt x="225" y="15"/>
                      <a:pt x="225" y="15"/>
                      <a:pt x="225" y="15"/>
                    </a:cubicBezTo>
                    <a:cubicBezTo>
                      <a:pt x="226" y="13"/>
                      <a:pt x="226" y="11"/>
                      <a:pt x="227" y="9"/>
                    </a:cubicBezTo>
                    <a:cubicBezTo>
                      <a:pt x="226" y="9"/>
                      <a:pt x="225" y="8"/>
                      <a:pt x="225" y="7"/>
                    </a:cubicBezTo>
                    <a:cubicBezTo>
                      <a:pt x="224" y="5"/>
                      <a:pt x="225" y="3"/>
                      <a:pt x="226" y="2"/>
                    </a:cubicBezTo>
                    <a:cubicBezTo>
                      <a:pt x="227" y="1"/>
                      <a:pt x="228" y="0"/>
                      <a:pt x="229" y="0"/>
                    </a:cubicBezTo>
                    <a:cubicBezTo>
                      <a:pt x="231" y="0"/>
                      <a:pt x="232" y="1"/>
                      <a:pt x="234" y="2"/>
                    </a:cubicBezTo>
                    <a:cubicBezTo>
                      <a:pt x="235" y="2"/>
                      <a:pt x="235" y="2"/>
                      <a:pt x="236" y="3"/>
                    </a:cubicBezTo>
                    <a:cubicBezTo>
                      <a:pt x="237" y="3"/>
                      <a:pt x="238" y="3"/>
                      <a:pt x="239" y="2"/>
                    </a:cubicBezTo>
                    <a:cubicBezTo>
                      <a:pt x="240" y="1"/>
                      <a:pt x="241" y="1"/>
                      <a:pt x="243" y="1"/>
                    </a:cubicBezTo>
                    <a:cubicBezTo>
                      <a:pt x="245" y="1"/>
                      <a:pt x="247" y="2"/>
                      <a:pt x="248" y="4"/>
                    </a:cubicBezTo>
                    <a:cubicBezTo>
                      <a:pt x="248" y="4"/>
                      <a:pt x="248" y="5"/>
                      <a:pt x="248" y="6"/>
                    </a:cubicBezTo>
                    <a:cubicBezTo>
                      <a:pt x="248" y="6"/>
                      <a:pt x="248" y="6"/>
                      <a:pt x="248" y="6"/>
                    </a:cubicBezTo>
                    <a:cubicBezTo>
                      <a:pt x="250" y="5"/>
                      <a:pt x="250" y="5"/>
                      <a:pt x="250" y="5"/>
                    </a:cubicBezTo>
                    <a:cubicBezTo>
                      <a:pt x="250" y="6"/>
                      <a:pt x="250" y="6"/>
                      <a:pt x="250" y="6"/>
                    </a:cubicBezTo>
                    <a:cubicBezTo>
                      <a:pt x="250" y="7"/>
                      <a:pt x="250" y="7"/>
                      <a:pt x="250" y="7"/>
                    </a:cubicBezTo>
                    <a:cubicBezTo>
                      <a:pt x="250" y="8"/>
                      <a:pt x="250" y="8"/>
                      <a:pt x="250" y="8"/>
                    </a:cubicBezTo>
                    <a:cubicBezTo>
                      <a:pt x="251" y="8"/>
                      <a:pt x="251" y="8"/>
                      <a:pt x="251" y="8"/>
                    </a:cubicBezTo>
                    <a:cubicBezTo>
                      <a:pt x="259" y="6"/>
                      <a:pt x="259" y="6"/>
                      <a:pt x="259" y="6"/>
                    </a:cubicBezTo>
                    <a:cubicBezTo>
                      <a:pt x="252" y="10"/>
                      <a:pt x="252" y="10"/>
                      <a:pt x="252" y="10"/>
                    </a:cubicBezTo>
                    <a:cubicBezTo>
                      <a:pt x="251" y="11"/>
                      <a:pt x="251" y="11"/>
                      <a:pt x="251" y="11"/>
                    </a:cubicBezTo>
                    <a:cubicBezTo>
                      <a:pt x="252" y="11"/>
                      <a:pt x="253" y="12"/>
                      <a:pt x="254" y="12"/>
                    </a:cubicBezTo>
                    <a:cubicBezTo>
                      <a:pt x="256" y="13"/>
                      <a:pt x="257" y="13"/>
                      <a:pt x="258" y="14"/>
                    </a:cubicBezTo>
                    <a:cubicBezTo>
                      <a:pt x="258" y="14"/>
                      <a:pt x="258" y="14"/>
                      <a:pt x="258" y="13"/>
                    </a:cubicBezTo>
                    <a:cubicBezTo>
                      <a:pt x="258" y="13"/>
                      <a:pt x="258" y="13"/>
                      <a:pt x="258" y="13"/>
                    </a:cubicBezTo>
                    <a:cubicBezTo>
                      <a:pt x="259" y="12"/>
                      <a:pt x="259" y="12"/>
                      <a:pt x="259" y="12"/>
                    </a:cubicBezTo>
                    <a:cubicBezTo>
                      <a:pt x="260" y="13"/>
                      <a:pt x="260" y="13"/>
                      <a:pt x="260" y="13"/>
                    </a:cubicBezTo>
                    <a:cubicBezTo>
                      <a:pt x="261" y="14"/>
                      <a:pt x="261" y="16"/>
                      <a:pt x="261" y="17"/>
                    </a:cubicBezTo>
                    <a:cubicBezTo>
                      <a:pt x="260" y="18"/>
                      <a:pt x="260" y="20"/>
                      <a:pt x="261" y="21"/>
                    </a:cubicBezTo>
                    <a:cubicBezTo>
                      <a:pt x="262" y="22"/>
                      <a:pt x="262" y="22"/>
                      <a:pt x="262" y="22"/>
                    </a:cubicBezTo>
                    <a:cubicBezTo>
                      <a:pt x="260" y="22"/>
                      <a:pt x="260" y="22"/>
                      <a:pt x="260" y="22"/>
                    </a:cubicBezTo>
                    <a:cubicBezTo>
                      <a:pt x="260" y="22"/>
                      <a:pt x="260" y="22"/>
                      <a:pt x="260" y="22"/>
                    </a:cubicBezTo>
                    <a:cubicBezTo>
                      <a:pt x="260" y="23"/>
                      <a:pt x="261" y="23"/>
                      <a:pt x="261" y="24"/>
                    </a:cubicBezTo>
                    <a:cubicBezTo>
                      <a:pt x="261" y="25"/>
                      <a:pt x="261" y="25"/>
                      <a:pt x="261" y="26"/>
                    </a:cubicBezTo>
                    <a:cubicBezTo>
                      <a:pt x="262" y="26"/>
                      <a:pt x="262" y="26"/>
                      <a:pt x="262" y="26"/>
                    </a:cubicBezTo>
                    <a:cubicBezTo>
                      <a:pt x="262" y="28"/>
                      <a:pt x="262" y="28"/>
                      <a:pt x="262" y="28"/>
                    </a:cubicBezTo>
                    <a:cubicBezTo>
                      <a:pt x="262" y="28"/>
                      <a:pt x="261" y="28"/>
                      <a:pt x="261" y="29"/>
                    </a:cubicBezTo>
                    <a:cubicBezTo>
                      <a:pt x="261" y="29"/>
                      <a:pt x="262" y="29"/>
                      <a:pt x="262" y="30"/>
                    </a:cubicBezTo>
                    <a:cubicBezTo>
                      <a:pt x="262" y="30"/>
                      <a:pt x="262" y="30"/>
                      <a:pt x="262" y="30"/>
                    </a:cubicBezTo>
                    <a:cubicBezTo>
                      <a:pt x="262" y="30"/>
                      <a:pt x="263" y="30"/>
                      <a:pt x="263" y="30"/>
                    </a:cubicBezTo>
                    <a:cubicBezTo>
                      <a:pt x="264" y="30"/>
                      <a:pt x="265" y="30"/>
                      <a:pt x="265" y="31"/>
                    </a:cubicBezTo>
                    <a:cubicBezTo>
                      <a:pt x="265" y="31"/>
                      <a:pt x="265" y="31"/>
                      <a:pt x="265" y="31"/>
                    </a:cubicBezTo>
                    <a:cubicBezTo>
                      <a:pt x="265" y="31"/>
                      <a:pt x="265" y="32"/>
                      <a:pt x="265" y="32"/>
                    </a:cubicBezTo>
                    <a:cubicBezTo>
                      <a:pt x="266" y="32"/>
                      <a:pt x="266" y="32"/>
                      <a:pt x="266" y="32"/>
                    </a:cubicBezTo>
                    <a:cubicBezTo>
                      <a:pt x="268" y="31"/>
                      <a:pt x="268" y="31"/>
                      <a:pt x="268" y="31"/>
                    </a:cubicBezTo>
                    <a:cubicBezTo>
                      <a:pt x="267" y="34"/>
                      <a:pt x="267" y="34"/>
                      <a:pt x="267" y="34"/>
                    </a:cubicBezTo>
                    <a:cubicBezTo>
                      <a:pt x="267" y="34"/>
                      <a:pt x="267" y="34"/>
                      <a:pt x="267" y="35"/>
                    </a:cubicBezTo>
                    <a:cubicBezTo>
                      <a:pt x="269" y="34"/>
                      <a:pt x="271" y="33"/>
                      <a:pt x="271" y="31"/>
                    </a:cubicBezTo>
                    <a:cubicBezTo>
                      <a:pt x="271" y="30"/>
                      <a:pt x="271" y="30"/>
                      <a:pt x="271" y="30"/>
                    </a:cubicBezTo>
                    <a:cubicBezTo>
                      <a:pt x="270" y="29"/>
                      <a:pt x="270" y="29"/>
                      <a:pt x="270" y="29"/>
                    </a:cubicBezTo>
                    <a:cubicBezTo>
                      <a:pt x="273" y="29"/>
                      <a:pt x="273" y="29"/>
                      <a:pt x="273" y="29"/>
                    </a:cubicBezTo>
                    <a:cubicBezTo>
                      <a:pt x="274" y="29"/>
                      <a:pt x="274" y="29"/>
                      <a:pt x="274" y="29"/>
                    </a:cubicBezTo>
                    <a:cubicBezTo>
                      <a:pt x="274" y="29"/>
                      <a:pt x="274" y="29"/>
                      <a:pt x="274" y="29"/>
                    </a:cubicBezTo>
                    <a:cubicBezTo>
                      <a:pt x="274" y="28"/>
                      <a:pt x="274" y="28"/>
                      <a:pt x="274" y="27"/>
                    </a:cubicBezTo>
                    <a:cubicBezTo>
                      <a:pt x="274" y="26"/>
                      <a:pt x="275" y="26"/>
                      <a:pt x="275" y="26"/>
                    </a:cubicBezTo>
                    <a:cubicBezTo>
                      <a:pt x="275" y="26"/>
                      <a:pt x="275" y="26"/>
                      <a:pt x="275" y="26"/>
                    </a:cubicBezTo>
                    <a:cubicBezTo>
                      <a:pt x="275" y="26"/>
                      <a:pt x="275" y="26"/>
                      <a:pt x="275" y="26"/>
                    </a:cubicBezTo>
                    <a:cubicBezTo>
                      <a:pt x="275" y="25"/>
                      <a:pt x="274" y="24"/>
                      <a:pt x="274" y="24"/>
                    </a:cubicBezTo>
                    <a:cubicBezTo>
                      <a:pt x="275" y="21"/>
                      <a:pt x="278" y="19"/>
                      <a:pt x="279" y="19"/>
                    </a:cubicBezTo>
                    <a:cubicBezTo>
                      <a:pt x="280" y="19"/>
                      <a:pt x="281" y="19"/>
                      <a:pt x="281" y="20"/>
                    </a:cubicBezTo>
                    <a:cubicBezTo>
                      <a:pt x="281" y="21"/>
                      <a:pt x="281" y="21"/>
                      <a:pt x="281" y="22"/>
                    </a:cubicBezTo>
                    <a:cubicBezTo>
                      <a:pt x="281" y="23"/>
                      <a:pt x="281" y="23"/>
                      <a:pt x="281" y="24"/>
                    </a:cubicBezTo>
                    <a:cubicBezTo>
                      <a:pt x="282" y="24"/>
                      <a:pt x="282" y="25"/>
                      <a:pt x="283" y="25"/>
                    </a:cubicBezTo>
                    <a:cubicBezTo>
                      <a:pt x="285" y="25"/>
                      <a:pt x="285" y="25"/>
                      <a:pt x="285" y="25"/>
                    </a:cubicBezTo>
                    <a:cubicBezTo>
                      <a:pt x="283" y="26"/>
                      <a:pt x="283" y="26"/>
                      <a:pt x="283" y="26"/>
                    </a:cubicBezTo>
                    <a:cubicBezTo>
                      <a:pt x="283" y="26"/>
                      <a:pt x="283" y="26"/>
                      <a:pt x="283" y="26"/>
                    </a:cubicBezTo>
                    <a:cubicBezTo>
                      <a:pt x="283" y="26"/>
                      <a:pt x="283" y="26"/>
                      <a:pt x="283" y="26"/>
                    </a:cubicBezTo>
                    <a:cubicBezTo>
                      <a:pt x="284" y="27"/>
                      <a:pt x="284" y="27"/>
                      <a:pt x="284" y="27"/>
                    </a:cubicBezTo>
                    <a:cubicBezTo>
                      <a:pt x="287" y="28"/>
                      <a:pt x="287" y="28"/>
                      <a:pt x="287" y="28"/>
                    </a:cubicBezTo>
                    <a:cubicBezTo>
                      <a:pt x="286" y="28"/>
                      <a:pt x="286" y="28"/>
                      <a:pt x="286" y="28"/>
                    </a:cubicBezTo>
                    <a:cubicBezTo>
                      <a:pt x="286" y="29"/>
                      <a:pt x="286" y="29"/>
                      <a:pt x="286" y="29"/>
                    </a:cubicBezTo>
                    <a:cubicBezTo>
                      <a:pt x="285" y="30"/>
                      <a:pt x="286" y="31"/>
                      <a:pt x="287" y="31"/>
                    </a:cubicBezTo>
                    <a:cubicBezTo>
                      <a:pt x="289" y="33"/>
                      <a:pt x="289" y="33"/>
                      <a:pt x="289" y="33"/>
                    </a:cubicBezTo>
                    <a:cubicBezTo>
                      <a:pt x="287" y="33"/>
                      <a:pt x="287" y="33"/>
                      <a:pt x="287" y="33"/>
                    </a:cubicBezTo>
                    <a:cubicBezTo>
                      <a:pt x="287" y="33"/>
                      <a:pt x="287" y="33"/>
                      <a:pt x="288" y="33"/>
                    </a:cubicBezTo>
                    <a:cubicBezTo>
                      <a:pt x="290" y="34"/>
                      <a:pt x="290" y="34"/>
                      <a:pt x="290" y="34"/>
                    </a:cubicBezTo>
                    <a:cubicBezTo>
                      <a:pt x="288" y="35"/>
                      <a:pt x="288" y="35"/>
                      <a:pt x="288" y="35"/>
                    </a:cubicBezTo>
                    <a:cubicBezTo>
                      <a:pt x="288" y="35"/>
                      <a:pt x="288" y="35"/>
                      <a:pt x="288" y="35"/>
                    </a:cubicBezTo>
                    <a:cubicBezTo>
                      <a:pt x="288" y="35"/>
                      <a:pt x="288" y="36"/>
                      <a:pt x="288" y="36"/>
                    </a:cubicBezTo>
                    <a:cubicBezTo>
                      <a:pt x="289" y="36"/>
                      <a:pt x="289" y="37"/>
                      <a:pt x="289" y="37"/>
                    </a:cubicBezTo>
                    <a:cubicBezTo>
                      <a:pt x="289" y="37"/>
                      <a:pt x="290" y="38"/>
                      <a:pt x="291" y="40"/>
                    </a:cubicBezTo>
                    <a:cubicBezTo>
                      <a:pt x="291" y="41"/>
                      <a:pt x="291" y="41"/>
                      <a:pt x="291" y="41"/>
                    </a:cubicBezTo>
                    <a:cubicBezTo>
                      <a:pt x="291" y="41"/>
                      <a:pt x="291" y="41"/>
                      <a:pt x="291" y="41"/>
                    </a:cubicBezTo>
                    <a:cubicBezTo>
                      <a:pt x="291" y="41"/>
                      <a:pt x="291" y="41"/>
                      <a:pt x="292" y="42"/>
                    </a:cubicBezTo>
                    <a:cubicBezTo>
                      <a:pt x="292" y="43"/>
                      <a:pt x="292" y="46"/>
                      <a:pt x="291" y="47"/>
                    </a:cubicBezTo>
                    <a:cubicBezTo>
                      <a:pt x="291" y="49"/>
                      <a:pt x="291" y="49"/>
                      <a:pt x="291" y="49"/>
                    </a:cubicBezTo>
                    <a:cubicBezTo>
                      <a:pt x="292" y="49"/>
                      <a:pt x="293" y="50"/>
                      <a:pt x="293" y="51"/>
                    </a:cubicBezTo>
                    <a:cubicBezTo>
                      <a:pt x="293" y="51"/>
                      <a:pt x="294" y="52"/>
                      <a:pt x="294" y="52"/>
                    </a:cubicBezTo>
                    <a:cubicBezTo>
                      <a:pt x="296" y="52"/>
                      <a:pt x="297" y="53"/>
                      <a:pt x="297" y="54"/>
                    </a:cubicBezTo>
                    <a:cubicBezTo>
                      <a:pt x="297" y="54"/>
                      <a:pt x="297" y="55"/>
                      <a:pt x="297" y="55"/>
                    </a:cubicBezTo>
                    <a:cubicBezTo>
                      <a:pt x="298" y="55"/>
                      <a:pt x="299" y="56"/>
                      <a:pt x="300" y="56"/>
                    </a:cubicBezTo>
                    <a:cubicBezTo>
                      <a:pt x="301" y="55"/>
                      <a:pt x="301" y="55"/>
                      <a:pt x="301" y="55"/>
                    </a:cubicBezTo>
                    <a:cubicBezTo>
                      <a:pt x="301" y="57"/>
                      <a:pt x="301" y="57"/>
                      <a:pt x="301" y="57"/>
                    </a:cubicBezTo>
                    <a:cubicBezTo>
                      <a:pt x="302" y="58"/>
                      <a:pt x="303" y="59"/>
                      <a:pt x="303" y="59"/>
                    </a:cubicBezTo>
                    <a:cubicBezTo>
                      <a:pt x="304" y="59"/>
                      <a:pt x="304" y="58"/>
                      <a:pt x="304" y="58"/>
                    </a:cubicBezTo>
                    <a:cubicBezTo>
                      <a:pt x="305" y="57"/>
                      <a:pt x="305" y="57"/>
                      <a:pt x="305" y="57"/>
                    </a:cubicBezTo>
                    <a:cubicBezTo>
                      <a:pt x="306" y="58"/>
                      <a:pt x="306" y="58"/>
                      <a:pt x="306" y="58"/>
                    </a:cubicBezTo>
                    <a:cubicBezTo>
                      <a:pt x="306" y="59"/>
                      <a:pt x="308" y="60"/>
                      <a:pt x="308" y="61"/>
                    </a:cubicBezTo>
                    <a:cubicBezTo>
                      <a:pt x="309" y="62"/>
                      <a:pt x="309" y="62"/>
                      <a:pt x="309" y="62"/>
                    </a:cubicBezTo>
                    <a:cubicBezTo>
                      <a:pt x="308" y="62"/>
                      <a:pt x="308" y="62"/>
                      <a:pt x="308" y="62"/>
                    </a:cubicBezTo>
                    <a:cubicBezTo>
                      <a:pt x="307" y="63"/>
                      <a:pt x="307" y="63"/>
                      <a:pt x="306" y="63"/>
                    </a:cubicBezTo>
                    <a:cubicBezTo>
                      <a:pt x="306" y="63"/>
                      <a:pt x="307" y="63"/>
                      <a:pt x="307" y="63"/>
                    </a:cubicBezTo>
                    <a:cubicBezTo>
                      <a:pt x="309" y="63"/>
                      <a:pt x="309" y="63"/>
                      <a:pt x="309" y="63"/>
                    </a:cubicBezTo>
                    <a:cubicBezTo>
                      <a:pt x="309" y="64"/>
                      <a:pt x="309" y="64"/>
                      <a:pt x="309" y="64"/>
                    </a:cubicBezTo>
                    <a:cubicBezTo>
                      <a:pt x="312" y="65"/>
                      <a:pt x="312" y="65"/>
                      <a:pt x="312" y="65"/>
                    </a:cubicBezTo>
                    <a:cubicBezTo>
                      <a:pt x="309" y="65"/>
                      <a:pt x="309" y="65"/>
                      <a:pt x="309" y="65"/>
                    </a:cubicBezTo>
                    <a:cubicBezTo>
                      <a:pt x="309" y="66"/>
                      <a:pt x="309" y="66"/>
                      <a:pt x="309" y="66"/>
                    </a:cubicBezTo>
                    <a:cubicBezTo>
                      <a:pt x="310" y="66"/>
                      <a:pt x="311" y="66"/>
                      <a:pt x="313" y="67"/>
                    </a:cubicBezTo>
                    <a:cubicBezTo>
                      <a:pt x="313" y="67"/>
                      <a:pt x="313" y="67"/>
                      <a:pt x="314" y="67"/>
                    </a:cubicBezTo>
                    <a:cubicBezTo>
                      <a:pt x="314" y="67"/>
                      <a:pt x="314" y="67"/>
                      <a:pt x="314" y="67"/>
                    </a:cubicBezTo>
                    <a:cubicBezTo>
                      <a:pt x="314" y="68"/>
                      <a:pt x="314" y="68"/>
                      <a:pt x="314" y="68"/>
                    </a:cubicBezTo>
                    <a:cubicBezTo>
                      <a:pt x="315" y="69"/>
                      <a:pt x="315" y="70"/>
                      <a:pt x="315" y="70"/>
                    </a:cubicBezTo>
                    <a:cubicBezTo>
                      <a:pt x="316" y="72"/>
                      <a:pt x="316" y="72"/>
                      <a:pt x="316" y="72"/>
                    </a:cubicBezTo>
                    <a:cubicBezTo>
                      <a:pt x="314" y="72"/>
                      <a:pt x="314" y="72"/>
                      <a:pt x="314" y="72"/>
                    </a:cubicBezTo>
                    <a:cubicBezTo>
                      <a:pt x="315" y="72"/>
                      <a:pt x="315" y="73"/>
                      <a:pt x="315" y="73"/>
                    </a:cubicBezTo>
                    <a:cubicBezTo>
                      <a:pt x="315" y="74"/>
                      <a:pt x="315" y="74"/>
                      <a:pt x="314" y="75"/>
                    </a:cubicBezTo>
                    <a:cubicBezTo>
                      <a:pt x="317" y="77"/>
                      <a:pt x="317" y="77"/>
                      <a:pt x="317" y="77"/>
                    </a:cubicBezTo>
                    <a:cubicBezTo>
                      <a:pt x="315" y="77"/>
                      <a:pt x="315" y="77"/>
                      <a:pt x="315" y="77"/>
                    </a:cubicBezTo>
                    <a:cubicBezTo>
                      <a:pt x="315" y="77"/>
                      <a:pt x="315" y="78"/>
                      <a:pt x="315" y="78"/>
                    </a:cubicBezTo>
                    <a:cubicBezTo>
                      <a:pt x="314" y="81"/>
                      <a:pt x="305" y="83"/>
                      <a:pt x="304" y="83"/>
                    </a:cubicBezTo>
                    <a:cubicBezTo>
                      <a:pt x="304" y="84"/>
                      <a:pt x="302" y="85"/>
                      <a:pt x="301" y="86"/>
                    </a:cubicBezTo>
                    <a:cubicBezTo>
                      <a:pt x="299" y="88"/>
                      <a:pt x="298" y="90"/>
                      <a:pt x="297" y="90"/>
                    </a:cubicBezTo>
                    <a:cubicBezTo>
                      <a:pt x="297" y="90"/>
                      <a:pt x="296" y="90"/>
                      <a:pt x="296" y="89"/>
                    </a:cubicBezTo>
                    <a:cubicBezTo>
                      <a:pt x="292" y="90"/>
                      <a:pt x="291" y="90"/>
                      <a:pt x="288" y="90"/>
                    </a:cubicBezTo>
                    <a:cubicBezTo>
                      <a:pt x="286" y="90"/>
                      <a:pt x="284" y="90"/>
                      <a:pt x="281" y="90"/>
                    </a:cubicBezTo>
                    <a:cubicBezTo>
                      <a:pt x="280" y="90"/>
                      <a:pt x="279" y="90"/>
                      <a:pt x="277" y="90"/>
                    </a:cubicBezTo>
                    <a:cubicBezTo>
                      <a:pt x="274" y="90"/>
                      <a:pt x="272" y="90"/>
                      <a:pt x="271" y="92"/>
                    </a:cubicBezTo>
                    <a:cubicBezTo>
                      <a:pt x="271" y="92"/>
                      <a:pt x="271" y="92"/>
                      <a:pt x="270" y="93"/>
                    </a:cubicBezTo>
                    <a:cubicBezTo>
                      <a:pt x="270" y="94"/>
                      <a:pt x="270" y="95"/>
                      <a:pt x="269" y="95"/>
                    </a:cubicBezTo>
                    <a:cubicBezTo>
                      <a:pt x="269" y="95"/>
                      <a:pt x="269" y="95"/>
                      <a:pt x="269" y="95"/>
                    </a:cubicBezTo>
                    <a:cubicBezTo>
                      <a:pt x="270" y="95"/>
                      <a:pt x="271" y="95"/>
                      <a:pt x="272" y="95"/>
                    </a:cubicBezTo>
                    <a:cubicBezTo>
                      <a:pt x="273" y="95"/>
                      <a:pt x="273" y="95"/>
                      <a:pt x="273" y="95"/>
                    </a:cubicBezTo>
                    <a:cubicBezTo>
                      <a:pt x="274" y="94"/>
                      <a:pt x="275" y="94"/>
                      <a:pt x="276" y="94"/>
                    </a:cubicBezTo>
                    <a:cubicBezTo>
                      <a:pt x="278" y="94"/>
                      <a:pt x="280" y="95"/>
                      <a:pt x="281" y="96"/>
                    </a:cubicBezTo>
                    <a:cubicBezTo>
                      <a:pt x="282" y="97"/>
                      <a:pt x="282" y="98"/>
                      <a:pt x="281" y="99"/>
                    </a:cubicBezTo>
                    <a:cubicBezTo>
                      <a:pt x="281" y="101"/>
                      <a:pt x="280" y="102"/>
                      <a:pt x="278" y="103"/>
                    </a:cubicBezTo>
                    <a:cubicBezTo>
                      <a:pt x="280" y="104"/>
                      <a:pt x="279" y="106"/>
                      <a:pt x="278" y="107"/>
                    </a:cubicBezTo>
                    <a:cubicBezTo>
                      <a:pt x="278" y="107"/>
                      <a:pt x="278" y="107"/>
                      <a:pt x="278" y="107"/>
                    </a:cubicBezTo>
                    <a:cubicBezTo>
                      <a:pt x="279" y="108"/>
                      <a:pt x="279" y="109"/>
                      <a:pt x="280" y="110"/>
                    </a:cubicBezTo>
                    <a:cubicBezTo>
                      <a:pt x="280" y="111"/>
                      <a:pt x="281" y="112"/>
                      <a:pt x="283" y="113"/>
                    </a:cubicBezTo>
                    <a:cubicBezTo>
                      <a:pt x="285" y="113"/>
                      <a:pt x="285" y="113"/>
                      <a:pt x="285" y="113"/>
                    </a:cubicBezTo>
                    <a:cubicBezTo>
                      <a:pt x="284" y="114"/>
                      <a:pt x="284" y="114"/>
                      <a:pt x="284" y="114"/>
                    </a:cubicBezTo>
                    <a:cubicBezTo>
                      <a:pt x="286" y="115"/>
                      <a:pt x="287" y="115"/>
                      <a:pt x="289" y="114"/>
                    </a:cubicBezTo>
                    <a:cubicBezTo>
                      <a:pt x="290" y="113"/>
                      <a:pt x="290" y="113"/>
                      <a:pt x="290" y="113"/>
                    </a:cubicBezTo>
                    <a:cubicBezTo>
                      <a:pt x="290" y="114"/>
                      <a:pt x="290" y="114"/>
                      <a:pt x="290" y="114"/>
                    </a:cubicBezTo>
                    <a:cubicBezTo>
                      <a:pt x="291" y="115"/>
                      <a:pt x="292" y="115"/>
                      <a:pt x="292" y="116"/>
                    </a:cubicBezTo>
                    <a:cubicBezTo>
                      <a:pt x="293" y="116"/>
                      <a:pt x="294" y="117"/>
                      <a:pt x="294" y="117"/>
                    </a:cubicBezTo>
                    <a:cubicBezTo>
                      <a:pt x="295" y="118"/>
                      <a:pt x="295" y="118"/>
                      <a:pt x="295" y="118"/>
                    </a:cubicBezTo>
                    <a:cubicBezTo>
                      <a:pt x="294" y="119"/>
                      <a:pt x="294" y="119"/>
                      <a:pt x="294" y="119"/>
                    </a:cubicBezTo>
                    <a:cubicBezTo>
                      <a:pt x="293" y="119"/>
                      <a:pt x="292" y="119"/>
                      <a:pt x="291" y="120"/>
                    </a:cubicBezTo>
                    <a:cubicBezTo>
                      <a:pt x="289" y="120"/>
                      <a:pt x="285" y="122"/>
                      <a:pt x="284" y="122"/>
                    </a:cubicBezTo>
                    <a:cubicBezTo>
                      <a:pt x="284" y="124"/>
                      <a:pt x="284" y="124"/>
                      <a:pt x="284" y="124"/>
                    </a:cubicBezTo>
                    <a:cubicBezTo>
                      <a:pt x="283" y="123"/>
                      <a:pt x="283" y="123"/>
                      <a:pt x="283" y="123"/>
                    </a:cubicBezTo>
                    <a:cubicBezTo>
                      <a:pt x="283" y="123"/>
                      <a:pt x="282" y="123"/>
                      <a:pt x="282" y="123"/>
                    </a:cubicBezTo>
                    <a:cubicBezTo>
                      <a:pt x="282" y="123"/>
                      <a:pt x="281" y="124"/>
                      <a:pt x="280" y="125"/>
                    </a:cubicBezTo>
                    <a:cubicBezTo>
                      <a:pt x="279" y="127"/>
                      <a:pt x="278" y="129"/>
                      <a:pt x="276" y="129"/>
                    </a:cubicBezTo>
                    <a:cubicBezTo>
                      <a:pt x="275" y="129"/>
                      <a:pt x="274" y="128"/>
                      <a:pt x="273" y="127"/>
                    </a:cubicBezTo>
                    <a:cubicBezTo>
                      <a:pt x="272" y="126"/>
                      <a:pt x="272" y="124"/>
                      <a:pt x="273" y="123"/>
                    </a:cubicBezTo>
                    <a:cubicBezTo>
                      <a:pt x="269" y="124"/>
                      <a:pt x="269" y="124"/>
                      <a:pt x="269" y="124"/>
                    </a:cubicBezTo>
                    <a:cubicBezTo>
                      <a:pt x="278" y="118"/>
                      <a:pt x="278" y="118"/>
                      <a:pt x="278" y="118"/>
                    </a:cubicBezTo>
                    <a:cubicBezTo>
                      <a:pt x="278" y="118"/>
                      <a:pt x="278" y="118"/>
                      <a:pt x="277" y="117"/>
                    </a:cubicBezTo>
                    <a:cubicBezTo>
                      <a:pt x="277" y="117"/>
                      <a:pt x="277" y="117"/>
                      <a:pt x="277" y="117"/>
                    </a:cubicBezTo>
                    <a:cubicBezTo>
                      <a:pt x="276" y="118"/>
                      <a:pt x="275" y="119"/>
                      <a:pt x="274" y="119"/>
                    </a:cubicBezTo>
                    <a:cubicBezTo>
                      <a:pt x="273" y="119"/>
                      <a:pt x="273" y="119"/>
                      <a:pt x="273" y="119"/>
                    </a:cubicBezTo>
                    <a:cubicBezTo>
                      <a:pt x="271" y="120"/>
                      <a:pt x="270" y="120"/>
                      <a:pt x="268" y="119"/>
                    </a:cubicBezTo>
                    <a:cubicBezTo>
                      <a:pt x="267" y="119"/>
                      <a:pt x="267" y="118"/>
                      <a:pt x="267" y="117"/>
                    </a:cubicBezTo>
                    <a:cubicBezTo>
                      <a:pt x="267" y="117"/>
                      <a:pt x="267" y="117"/>
                      <a:pt x="267" y="117"/>
                    </a:cubicBezTo>
                    <a:cubicBezTo>
                      <a:pt x="265" y="116"/>
                      <a:pt x="265" y="114"/>
                      <a:pt x="266" y="112"/>
                    </a:cubicBezTo>
                    <a:cubicBezTo>
                      <a:pt x="266" y="111"/>
                      <a:pt x="266" y="109"/>
                      <a:pt x="266" y="109"/>
                    </a:cubicBezTo>
                    <a:cubicBezTo>
                      <a:pt x="265" y="108"/>
                      <a:pt x="265" y="108"/>
                      <a:pt x="265" y="108"/>
                    </a:cubicBezTo>
                    <a:cubicBezTo>
                      <a:pt x="264" y="108"/>
                      <a:pt x="264" y="108"/>
                      <a:pt x="264" y="108"/>
                    </a:cubicBezTo>
                    <a:cubicBezTo>
                      <a:pt x="263" y="108"/>
                      <a:pt x="261" y="108"/>
                      <a:pt x="260" y="108"/>
                    </a:cubicBezTo>
                    <a:cubicBezTo>
                      <a:pt x="259" y="110"/>
                      <a:pt x="258" y="113"/>
                      <a:pt x="257" y="116"/>
                    </a:cubicBezTo>
                    <a:cubicBezTo>
                      <a:pt x="256" y="119"/>
                      <a:pt x="253" y="121"/>
                      <a:pt x="250" y="121"/>
                    </a:cubicBezTo>
                    <a:cubicBezTo>
                      <a:pt x="249" y="121"/>
                      <a:pt x="248" y="121"/>
                      <a:pt x="247" y="121"/>
                    </a:cubicBezTo>
                    <a:cubicBezTo>
                      <a:pt x="245" y="121"/>
                      <a:pt x="244" y="120"/>
                      <a:pt x="242" y="120"/>
                    </a:cubicBezTo>
                    <a:cubicBezTo>
                      <a:pt x="240" y="120"/>
                      <a:pt x="239" y="121"/>
                      <a:pt x="238" y="121"/>
                    </a:cubicBezTo>
                    <a:cubicBezTo>
                      <a:pt x="238" y="121"/>
                      <a:pt x="238" y="121"/>
                      <a:pt x="237" y="122"/>
                    </a:cubicBezTo>
                    <a:cubicBezTo>
                      <a:pt x="236" y="123"/>
                      <a:pt x="233" y="125"/>
                      <a:pt x="231" y="125"/>
                    </a:cubicBezTo>
                    <a:cubicBezTo>
                      <a:pt x="232" y="127"/>
                      <a:pt x="232" y="127"/>
                      <a:pt x="232" y="127"/>
                    </a:cubicBezTo>
                    <a:cubicBezTo>
                      <a:pt x="230" y="127"/>
                      <a:pt x="230" y="127"/>
                      <a:pt x="230" y="127"/>
                    </a:cubicBezTo>
                    <a:cubicBezTo>
                      <a:pt x="227" y="127"/>
                      <a:pt x="224" y="127"/>
                      <a:pt x="222" y="128"/>
                    </a:cubicBezTo>
                    <a:cubicBezTo>
                      <a:pt x="223" y="129"/>
                      <a:pt x="224" y="130"/>
                      <a:pt x="224" y="132"/>
                    </a:cubicBezTo>
                    <a:cubicBezTo>
                      <a:pt x="224" y="133"/>
                      <a:pt x="224" y="133"/>
                      <a:pt x="224" y="133"/>
                    </a:cubicBezTo>
                    <a:cubicBezTo>
                      <a:pt x="223" y="133"/>
                      <a:pt x="223" y="133"/>
                      <a:pt x="223" y="133"/>
                    </a:cubicBezTo>
                    <a:cubicBezTo>
                      <a:pt x="223" y="133"/>
                      <a:pt x="222" y="133"/>
                      <a:pt x="222" y="133"/>
                    </a:cubicBezTo>
                    <a:cubicBezTo>
                      <a:pt x="220" y="132"/>
                      <a:pt x="219" y="132"/>
                      <a:pt x="218" y="133"/>
                    </a:cubicBezTo>
                    <a:cubicBezTo>
                      <a:pt x="217" y="133"/>
                      <a:pt x="216" y="133"/>
                      <a:pt x="215" y="133"/>
                    </a:cubicBezTo>
                    <a:cubicBezTo>
                      <a:pt x="215" y="133"/>
                      <a:pt x="215" y="133"/>
                      <a:pt x="214" y="133"/>
                    </a:cubicBezTo>
                    <a:cubicBezTo>
                      <a:pt x="213" y="134"/>
                      <a:pt x="213" y="134"/>
                      <a:pt x="212" y="135"/>
                    </a:cubicBezTo>
                    <a:cubicBezTo>
                      <a:pt x="212" y="135"/>
                      <a:pt x="211" y="135"/>
                      <a:pt x="211" y="136"/>
                    </a:cubicBezTo>
                    <a:cubicBezTo>
                      <a:pt x="211" y="136"/>
                      <a:pt x="211" y="136"/>
                      <a:pt x="211" y="136"/>
                    </a:cubicBezTo>
                    <a:cubicBezTo>
                      <a:pt x="211" y="136"/>
                      <a:pt x="211" y="136"/>
                      <a:pt x="211" y="136"/>
                    </a:cubicBezTo>
                    <a:cubicBezTo>
                      <a:pt x="210" y="136"/>
                      <a:pt x="209" y="137"/>
                      <a:pt x="208" y="137"/>
                    </a:cubicBezTo>
                    <a:close/>
                    <a:moveTo>
                      <a:pt x="214" y="121"/>
                    </a:moveTo>
                    <a:cubicBezTo>
                      <a:pt x="214" y="122"/>
                      <a:pt x="213" y="123"/>
                      <a:pt x="213" y="123"/>
                    </a:cubicBezTo>
                    <a:cubicBezTo>
                      <a:pt x="213" y="124"/>
                      <a:pt x="213" y="125"/>
                      <a:pt x="213" y="126"/>
                    </a:cubicBezTo>
                    <a:cubicBezTo>
                      <a:pt x="212" y="128"/>
                      <a:pt x="211" y="129"/>
                      <a:pt x="211" y="130"/>
                    </a:cubicBezTo>
                    <a:cubicBezTo>
                      <a:pt x="209" y="131"/>
                      <a:pt x="209" y="132"/>
                      <a:pt x="210" y="134"/>
                    </a:cubicBezTo>
                    <a:cubicBezTo>
                      <a:pt x="210" y="134"/>
                      <a:pt x="210" y="134"/>
                      <a:pt x="210" y="134"/>
                    </a:cubicBezTo>
                    <a:cubicBezTo>
                      <a:pt x="210" y="134"/>
                      <a:pt x="210" y="134"/>
                      <a:pt x="211" y="133"/>
                    </a:cubicBezTo>
                    <a:cubicBezTo>
                      <a:pt x="211" y="133"/>
                      <a:pt x="212" y="132"/>
                      <a:pt x="214" y="131"/>
                    </a:cubicBezTo>
                    <a:cubicBezTo>
                      <a:pt x="214" y="131"/>
                      <a:pt x="215" y="131"/>
                      <a:pt x="216" y="131"/>
                    </a:cubicBezTo>
                    <a:cubicBezTo>
                      <a:pt x="216" y="131"/>
                      <a:pt x="216" y="132"/>
                      <a:pt x="217" y="131"/>
                    </a:cubicBezTo>
                    <a:cubicBezTo>
                      <a:pt x="218" y="131"/>
                      <a:pt x="219" y="131"/>
                      <a:pt x="220" y="131"/>
                    </a:cubicBezTo>
                    <a:cubicBezTo>
                      <a:pt x="221" y="131"/>
                      <a:pt x="221" y="131"/>
                      <a:pt x="222" y="131"/>
                    </a:cubicBezTo>
                    <a:cubicBezTo>
                      <a:pt x="221" y="130"/>
                      <a:pt x="220" y="130"/>
                      <a:pt x="220" y="130"/>
                    </a:cubicBezTo>
                    <a:cubicBezTo>
                      <a:pt x="217" y="130"/>
                      <a:pt x="217" y="130"/>
                      <a:pt x="217" y="130"/>
                    </a:cubicBezTo>
                    <a:cubicBezTo>
                      <a:pt x="219" y="128"/>
                      <a:pt x="219" y="128"/>
                      <a:pt x="219" y="128"/>
                    </a:cubicBezTo>
                    <a:cubicBezTo>
                      <a:pt x="222" y="125"/>
                      <a:pt x="225" y="125"/>
                      <a:pt x="229" y="125"/>
                    </a:cubicBezTo>
                    <a:cubicBezTo>
                      <a:pt x="228" y="122"/>
                      <a:pt x="228" y="122"/>
                      <a:pt x="228" y="122"/>
                    </a:cubicBezTo>
                    <a:cubicBezTo>
                      <a:pt x="230" y="123"/>
                      <a:pt x="230" y="123"/>
                      <a:pt x="230" y="123"/>
                    </a:cubicBezTo>
                    <a:cubicBezTo>
                      <a:pt x="231" y="124"/>
                      <a:pt x="234" y="122"/>
                      <a:pt x="236" y="120"/>
                    </a:cubicBezTo>
                    <a:cubicBezTo>
                      <a:pt x="237" y="120"/>
                      <a:pt x="237" y="120"/>
                      <a:pt x="237" y="119"/>
                    </a:cubicBezTo>
                    <a:cubicBezTo>
                      <a:pt x="238" y="119"/>
                      <a:pt x="240" y="118"/>
                      <a:pt x="242" y="118"/>
                    </a:cubicBezTo>
                    <a:cubicBezTo>
                      <a:pt x="244" y="118"/>
                      <a:pt x="245" y="119"/>
                      <a:pt x="247" y="119"/>
                    </a:cubicBezTo>
                    <a:cubicBezTo>
                      <a:pt x="248" y="119"/>
                      <a:pt x="249" y="119"/>
                      <a:pt x="250" y="119"/>
                    </a:cubicBezTo>
                    <a:cubicBezTo>
                      <a:pt x="252" y="119"/>
                      <a:pt x="255" y="117"/>
                      <a:pt x="255" y="115"/>
                    </a:cubicBezTo>
                    <a:cubicBezTo>
                      <a:pt x="256" y="112"/>
                      <a:pt x="257" y="109"/>
                      <a:pt x="259" y="105"/>
                    </a:cubicBezTo>
                    <a:cubicBezTo>
                      <a:pt x="260" y="104"/>
                      <a:pt x="260" y="104"/>
                      <a:pt x="260" y="104"/>
                    </a:cubicBezTo>
                    <a:cubicBezTo>
                      <a:pt x="261" y="105"/>
                      <a:pt x="261" y="105"/>
                      <a:pt x="261" y="105"/>
                    </a:cubicBezTo>
                    <a:cubicBezTo>
                      <a:pt x="262" y="107"/>
                      <a:pt x="262" y="106"/>
                      <a:pt x="263" y="106"/>
                    </a:cubicBezTo>
                    <a:cubicBezTo>
                      <a:pt x="264" y="106"/>
                      <a:pt x="264" y="106"/>
                      <a:pt x="265" y="106"/>
                    </a:cubicBezTo>
                    <a:cubicBezTo>
                      <a:pt x="266" y="106"/>
                      <a:pt x="267" y="106"/>
                      <a:pt x="267" y="108"/>
                    </a:cubicBezTo>
                    <a:cubicBezTo>
                      <a:pt x="268" y="109"/>
                      <a:pt x="268" y="110"/>
                      <a:pt x="268" y="112"/>
                    </a:cubicBezTo>
                    <a:cubicBezTo>
                      <a:pt x="267" y="113"/>
                      <a:pt x="267" y="115"/>
                      <a:pt x="267" y="115"/>
                    </a:cubicBezTo>
                    <a:cubicBezTo>
                      <a:pt x="269" y="116"/>
                      <a:pt x="269" y="117"/>
                      <a:pt x="269" y="117"/>
                    </a:cubicBezTo>
                    <a:cubicBezTo>
                      <a:pt x="269" y="117"/>
                      <a:pt x="269" y="117"/>
                      <a:pt x="269" y="118"/>
                    </a:cubicBezTo>
                    <a:cubicBezTo>
                      <a:pt x="269" y="118"/>
                      <a:pt x="269" y="118"/>
                      <a:pt x="269" y="118"/>
                    </a:cubicBezTo>
                    <a:cubicBezTo>
                      <a:pt x="270" y="118"/>
                      <a:pt x="271" y="118"/>
                      <a:pt x="272" y="117"/>
                    </a:cubicBezTo>
                    <a:cubicBezTo>
                      <a:pt x="273" y="117"/>
                      <a:pt x="273" y="117"/>
                      <a:pt x="274" y="117"/>
                    </a:cubicBezTo>
                    <a:cubicBezTo>
                      <a:pt x="274" y="117"/>
                      <a:pt x="275" y="116"/>
                      <a:pt x="276" y="116"/>
                    </a:cubicBezTo>
                    <a:cubicBezTo>
                      <a:pt x="278" y="114"/>
                      <a:pt x="279" y="113"/>
                      <a:pt x="280" y="114"/>
                    </a:cubicBezTo>
                    <a:cubicBezTo>
                      <a:pt x="281" y="114"/>
                      <a:pt x="281" y="114"/>
                      <a:pt x="281" y="114"/>
                    </a:cubicBezTo>
                    <a:cubicBezTo>
                      <a:pt x="279" y="113"/>
                      <a:pt x="279" y="112"/>
                      <a:pt x="278" y="110"/>
                    </a:cubicBezTo>
                    <a:cubicBezTo>
                      <a:pt x="277" y="109"/>
                      <a:pt x="277" y="109"/>
                      <a:pt x="277" y="109"/>
                    </a:cubicBezTo>
                    <a:cubicBezTo>
                      <a:pt x="275" y="109"/>
                      <a:pt x="275" y="109"/>
                      <a:pt x="275" y="109"/>
                    </a:cubicBezTo>
                    <a:cubicBezTo>
                      <a:pt x="276" y="107"/>
                      <a:pt x="276" y="107"/>
                      <a:pt x="276" y="107"/>
                    </a:cubicBezTo>
                    <a:cubicBezTo>
                      <a:pt x="276" y="107"/>
                      <a:pt x="276" y="106"/>
                      <a:pt x="276" y="106"/>
                    </a:cubicBezTo>
                    <a:cubicBezTo>
                      <a:pt x="277" y="105"/>
                      <a:pt x="277" y="105"/>
                      <a:pt x="277" y="104"/>
                    </a:cubicBezTo>
                    <a:cubicBezTo>
                      <a:pt x="277" y="105"/>
                      <a:pt x="276" y="105"/>
                      <a:pt x="275" y="105"/>
                    </a:cubicBezTo>
                    <a:cubicBezTo>
                      <a:pt x="275" y="105"/>
                      <a:pt x="274" y="105"/>
                      <a:pt x="274" y="104"/>
                    </a:cubicBezTo>
                    <a:cubicBezTo>
                      <a:pt x="274" y="104"/>
                      <a:pt x="273" y="103"/>
                      <a:pt x="272" y="103"/>
                    </a:cubicBezTo>
                    <a:cubicBezTo>
                      <a:pt x="267" y="104"/>
                      <a:pt x="267" y="104"/>
                      <a:pt x="267" y="104"/>
                    </a:cubicBezTo>
                    <a:cubicBezTo>
                      <a:pt x="271" y="102"/>
                      <a:pt x="271" y="102"/>
                      <a:pt x="271" y="102"/>
                    </a:cubicBezTo>
                    <a:cubicBezTo>
                      <a:pt x="272" y="101"/>
                      <a:pt x="273" y="101"/>
                      <a:pt x="275" y="101"/>
                    </a:cubicBezTo>
                    <a:cubicBezTo>
                      <a:pt x="278" y="101"/>
                      <a:pt x="279" y="101"/>
                      <a:pt x="280" y="99"/>
                    </a:cubicBezTo>
                    <a:cubicBezTo>
                      <a:pt x="280" y="98"/>
                      <a:pt x="280" y="97"/>
                      <a:pt x="279" y="97"/>
                    </a:cubicBezTo>
                    <a:cubicBezTo>
                      <a:pt x="279" y="97"/>
                      <a:pt x="278" y="96"/>
                      <a:pt x="276" y="96"/>
                    </a:cubicBezTo>
                    <a:cubicBezTo>
                      <a:pt x="275" y="96"/>
                      <a:pt x="274" y="96"/>
                      <a:pt x="273" y="96"/>
                    </a:cubicBezTo>
                    <a:cubicBezTo>
                      <a:pt x="272" y="97"/>
                      <a:pt x="272" y="97"/>
                      <a:pt x="272" y="97"/>
                    </a:cubicBezTo>
                    <a:cubicBezTo>
                      <a:pt x="269" y="97"/>
                      <a:pt x="264" y="100"/>
                      <a:pt x="263" y="102"/>
                    </a:cubicBezTo>
                    <a:cubicBezTo>
                      <a:pt x="262" y="103"/>
                      <a:pt x="261" y="104"/>
                      <a:pt x="259" y="105"/>
                    </a:cubicBezTo>
                    <a:cubicBezTo>
                      <a:pt x="258" y="107"/>
                      <a:pt x="256" y="109"/>
                      <a:pt x="254" y="110"/>
                    </a:cubicBezTo>
                    <a:cubicBezTo>
                      <a:pt x="250" y="112"/>
                      <a:pt x="250" y="112"/>
                      <a:pt x="250" y="112"/>
                    </a:cubicBezTo>
                    <a:cubicBezTo>
                      <a:pt x="253" y="109"/>
                      <a:pt x="253" y="109"/>
                      <a:pt x="253" y="109"/>
                    </a:cubicBezTo>
                    <a:cubicBezTo>
                      <a:pt x="256" y="105"/>
                      <a:pt x="259" y="101"/>
                      <a:pt x="261" y="99"/>
                    </a:cubicBezTo>
                    <a:cubicBezTo>
                      <a:pt x="262" y="97"/>
                      <a:pt x="263" y="95"/>
                      <a:pt x="265" y="94"/>
                    </a:cubicBezTo>
                    <a:cubicBezTo>
                      <a:pt x="266" y="94"/>
                      <a:pt x="267" y="94"/>
                      <a:pt x="267" y="94"/>
                    </a:cubicBezTo>
                    <a:cubicBezTo>
                      <a:pt x="268" y="94"/>
                      <a:pt x="268" y="94"/>
                      <a:pt x="268" y="94"/>
                    </a:cubicBezTo>
                    <a:cubicBezTo>
                      <a:pt x="268" y="93"/>
                      <a:pt x="268" y="93"/>
                      <a:pt x="269" y="92"/>
                    </a:cubicBezTo>
                    <a:cubicBezTo>
                      <a:pt x="269" y="92"/>
                      <a:pt x="269" y="91"/>
                      <a:pt x="270" y="90"/>
                    </a:cubicBezTo>
                    <a:cubicBezTo>
                      <a:pt x="272" y="88"/>
                      <a:pt x="275" y="88"/>
                      <a:pt x="277" y="88"/>
                    </a:cubicBezTo>
                    <a:cubicBezTo>
                      <a:pt x="279" y="88"/>
                      <a:pt x="280" y="88"/>
                      <a:pt x="282" y="88"/>
                    </a:cubicBezTo>
                    <a:cubicBezTo>
                      <a:pt x="284" y="88"/>
                      <a:pt x="286" y="88"/>
                      <a:pt x="288" y="88"/>
                    </a:cubicBezTo>
                    <a:cubicBezTo>
                      <a:pt x="291" y="88"/>
                      <a:pt x="293" y="88"/>
                      <a:pt x="296" y="87"/>
                    </a:cubicBezTo>
                    <a:cubicBezTo>
                      <a:pt x="297" y="87"/>
                      <a:pt x="297" y="87"/>
                      <a:pt x="297" y="87"/>
                    </a:cubicBezTo>
                    <a:cubicBezTo>
                      <a:pt x="298" y="87"/>
                      <a:pt x="298" y="87"/>
                      <a:pt x="298" y="87"/>
                    </a:cubicBezTo>
                    <a:cubicBezTo>
                      <a:pt x="298" y="87"/>
                      <a:pt x="299" y="86"/>
                      <a:pt x="300" y="85"/>
                    </a:cubicBezTo>
                    <a:cubicBezTo>
                      <a:pt x="302" y="83"/>
                      <a:pt x="303" y="82"/>
                      <a:pt x="304" y="81"/>
                    </a:cubicBezTo>
                    <a:cubicBezTo>
                      <a:pt x="308" y="81"/>
                      <a:pt x="313" y="79"/>
                      <a:pt x="313" y="77"/>
                    </a:cubicBezTo>
                    <a:cubicBezTo>
                      <a:pt x="313" y="77"/>
                      <a:pt x="313" y="77"/>
                      <a:pt x="312" y="77"/>
                    </a:cubicBezTo>
                    <a:cubicBezTo>
                      <a:pt x="309" y="74"/>
                      <a:pt x="309" y="74"/>
                      <a:pt x="309" y="74"/>
                    </a:cubicBezTo>
                    <a:cubicBezTo>
                      <a:pt x="312" y="75"/>
                      <a:pt x="312" y="75"/>
                      <a:pt x="312" y="75"/>
                    </a:cubicBezTo>
                    <a:cubicBezTo>
                      <a:pt x="311" y="74"/>
                      <a:pt x="311" y="74"/>
                      <a:pt x="311" y="74"/>
                    </a:cubicBezTo>
                    <a:cubicBezTo>
                      <a:pt x="313" y="74"/>
                      <a:pt x="313" y="74"/>
                      <a:pt x="313" y="74"/>
                    </a:cubicBezTo>
                    <a:cubicBezTo>
                      <a:pt x="313" y="73"/>
                      <a:pt x="313" y="73"/>
                      <a:pt x="313" y="73"/>
                    </a:cubicBezTo>
                    <a:cubicBezTo>
                      <a:pt x="313" y="73"/>
                      <a:pt x="312" y="72"/>
                      <a:pt x="311" y="71"/>
                    </a:cubicBezTo>
                    <a:cubicBezTo>
                      <a:pt x="312" y="70"/>
                      <a:pt x="312" y="70"/>
                      <a:pt x="312" y="70"/>
                    </a:cubicBezTo>
                    <a:cubicBezTo>
                      <a:pt x="312" y="70"/>
                      <a:pt x="312" y="70"/>
                      <a:pt x="313" y="70"/>
                    </a:cubicBezTo>
                    <a:cubicBezTo>
                      <a:pt x="313" y="69"/>
                      <a:pt x="313" y="69"/>
                      <a:pt x="313" y="69"/>
                    </a:cubicBezTo>
                    <a:cubicBezTo>
                      <a:pt x="313" y="69"/>
                      <a:pt x="313" y="69"/>
                      <a:pt x="313" y="69"/>
                    </a:cubicBezTo>
                    <a:cubicBezTo>
                      <a:pt x="312" y="69"/>
                      <a:pt x="312" y="69"/>
                      <a:pt x="312" y="69"/>
                    </a:cubicBezTo>
                    <a:cubicBezTo>
                      <a:pt x="311" y="68"/>
                      <a:pt x="310" y="68"/>
                      <a:pt x="310" y="68"/>
                    </a:cubicBezTo>
                    <a:cubicBezTo>
                      <a:pt x="310" y="68"/>
                      <a:pt x="309" y="68"/>
                      <a:pt x="309" y="69"/>
                    </a:cubicBezTo>
                    <a:cubicBezTo>
                      <a:pt x="307" y="69"/>
                      <a:pt x="307" y="69"/>
                      <a:pt x="307" y="69"/>
                    </a:cubicBezTo>
                    <a:cubicBezTo>
                      <a:pt x="307" y="65"/>
                      <a:pt x="307" y="65"/>
                      <a:pt x="307" y="65"/>
                    </a:cubicBezTo>
                    <a:cubicBezTo>
                      <a:pt x="306" y="66"/>
                      <a:pt x="306" y="66"/>
                      <a:pt x="306" y="66"/>
                    </a:cubicBezTo>
                    <a:cubicBezTo>
                      <a:pt x="303" y="66"/>
                      <a:pt x="301" y="68"/>
                      <a:pt x="298" y="70"/>
                    </a:cubicBezTo>
                    <a:cubicBezTo>
                      <a:pt x="294" y="73"/>
                      <a:pt x="294" y="73"/>
                      <a:pt x="294" y="73"/>
                    </a:cubicBezTo>
                    <a:cubicBezTo>
                      <a:pt x="295" y="70"/>
                      <a:pt x="295" y="70"/>
                      <a:pt x="295" y="70"/>
                    </a:cubicBezTo>
                    <a:cubicBezTo>
                      <a:pt x="295" y="69"/>
                      <a:pt x="295" y="69"/>
                      <a:pt x="295" y="69"/>
                    </a:cubicBezTo>
                    <a:cubicBezTo>
                      <a:pt x="295" y="69"/>
                      <a:pt x="294" y="68"/>
                      <a:pt x="293" y="68"/>
                    </a:cubicBezTo>
                    <a:cubicBezTo>
                      <a:pt x="291" y="68"/>
                      <a:pt x="291" y="68"/>
                      <a:pt x="291" y="68"/>
                    </a:cubicBezTo>
                    <a:cubicBezTo>
                      <a:pt x="292" y="66"/>
                      <a:pt x="292" y="66"/>
                      <a:pt x="292" y="66"/>
                    </a:cubicBezTo>
                    <a:cubicBezTo>
                      <a:pt x="292" y="66"/>
                      <a:pt x="292" y="66"/>
                      <a:pt x="292" y="66"/>
                    </a:cubicBezTo>
                    <a:cubicBezTo>
                      <a:pt x="292" y="66"/>
                      <a:pt x="292" y="66"/>
                      <a:pt x="292" y="66"/>
                    </a:cubicBezTo>
                    <a:cubicBezTo>
                      <a:pt x="292" y="66"/>
                      <a:pt x="292" y="66"/>
                      <a:pt x="292" y="66"/>
                    </a:cubicBezTo>
                    <a:cubicBezTo>
                      <a:pt x="293" y="66"/>
                      <a:pt x="293" y="66"/>
                      <a:pt x="294" y="66"/>
                    </a:cubicBezTo>
                    <a:cubicBezTo>
                      <a:pt x="299" y="64"/>
                      <a:pt x="299" y="64"/>
                      <a:pt x="299" y="64"/>
                    </a:cubicBezTo>
                    <a:cubicBezTo>
                      <a:pt x="301" y="63"/>
                      <a:pt x="304" y="62"/>
                      <a:pt x="306" y="61"/>
                    </a:cubicBezTo>
                    <a:cubicBezTo>
                      <a:pt x="306" y="61"/>
                      <a:pt x="305" y="60"/>
                      <a:pt x="305" y="60"/>
                    </a:cubicBezTo>
                    <a:cubicBezTo>
                      <a:pt x="304" y="61"/>
                      <a:pt x="304" y="61"/>
                      <a:pt x="303" y="61"/>
                    </a:cubicBezTo>
                    <a:cubicBezTo>
                      <a:pt x="302" y="61"/>
                      <a:pt x="301" y="60"/>
                      <a:pt x="300" y="59"/>
                    </a:cubicBezTo>
                    <a:cubicBezTo>
                      <a:pt x="300" y="59"/>
                      <a:pt x="300" y="59"/>
                      <a:pt x="299" y="59"/>
                    </a:cubicBezTo>
                    <a:cubicBezTo>
                      <a:pt x="299" y="60"/>
                      <a:pt x="299" y="60"/>
                      <a:pt x="299" y="60"/>
                    </a:cubicBezTo>
                    <a:cubicBezTo>
                      <a:pt x="298" y="59"/>
                      <a:pt x="298" y="59"/>
                      <a:pt x="298" y="59"/>
                    </a:cubicBezTo>
                    <a:cubicBezTo>
                      <a:pt x="298" y="59"/>
                      <a:pt x="298" y="58"/>
                      <a:pt x="298" y="58"/>
                    </a:cubicBezTo>
                    <a:cubicBezTo>
                      <a:pt x="298" y="58"/>
                      <a:pt x="298" y="57"/>
                      <a:pt x="298" y="57"/>
                    </a:cubicBezTo>
                    <a:cubicBezTo>
                      <a:pt x="298" y="57"/>
                      <a:pt x="297" y="57"/>
                      <a:pt x="296" y="58"/>
                    </a:cubicBezTo>
                    <a:cubicBezTo>
                      <a:pt x="292" y="59"/>
                      <a:pt x="292" y="59"/>
                      <a:pt x="292" y="59"/>
                    </a:cubicBezTo>
                    <a:cubicBezTo>
                      <a:pt x="295" y="56"/>
                      <a:pt x="295" y="56"/>
                      <a:pt x="295" y="56"/>
                    </a:cubicBezTo>
                    <a:cubicBezTo>
                      <a:pt x="295" y="55"/>
                      <a:pt x="295" y="55"/>
                      <a:pt x="295" y="55"/>
                    </a:cubicBezTo>
                    <a:cubicBezTo>
                      <a:pt x="295" y="54"/>
                      <a:pt x="295" y="54"/>
                      <a:pt x="294" y="54"/>
                    </a:cubicBezTo>
                    <a:cubicBezTo>
                      <a:pt x="292" y="53"/>
                      <a:pt x="292" y="52"/>
                      <a:pt x="291" y="52"/>
                    </a:cubicBezTo>
                    <a:cubicBezTo>
                      <a:pt x="291" y="51"/>
                      <a:pt x="291" y="51"/>
                      <a:pt x="291" y="51"/>
                    </a:cubicBezTo>
                    <a:cubicBezTo>
                      <a:pt x="291" y="51"/>
                      <a:pt x="291" y="51"/>
                      <a:pt x="290" y="51"/>
                    </a:cubicBezTo>
                    <a:cubicBezTo>
                      <a:pt x="288" y="52"/>
                      <a:pt x="288" y="52"/>
                      <a:pt x="288" y="52"/>
                    </a:cubicBezTo>
                    <a:cubicBezTo>
                      <a:pt x="289" y="48"/>
                      <a:pt x="289" y="48"/>
                      <a:pt x="289" y="48"/>
                    </a:cubicBezTo>
                    <a:cubicBezTo>
                      <a:pt x="288" y="48"/>
                      <a:pt x="287" y="48"/>
                      <a:pt x="286" y="48"/>
                    </a:cubicBezTo>
                    <a:cubicBezTo>
                      <a:pt x="286" y="46"/>
                      <a:pt x="286" y="46"/>
                      <a:pt x="286" y="46"/>
                    </a:cubicBezTo>
                    <a:cubicBezTo>
                      <a:pt x="286" y="46"/>
                      <a:pt x="287" y="46"/>
                      <a:pt x="287" y="46"/>
                    </a:cubicBezTo>
                    <a:cubicBezTo>
                      <a:pt x="288" y="46"/>
                      <a:pt x="288" y="46"/>
                      <a:pt x="288" y="46"/>
                    </a:cubicBezTo>
                    <a:cubicBezTo>
                      <a:pt x="289" y="45"/>
                      <a:pt x="289" y="45"/>
                      <a:pt x="289" y="45"/>
                    </a:cubicBezTo>
                    <a:cubicBezTo>
                      <a:pt x="289" y="45"/>
                      <a:pt x="289" y="45"/>
                      <a:pt x="290" y="45"/>
                    </a:cubicBezTo>
                    <a:cubicBezTo>
                      <a:pt x="290" y="45"/>
                      <a:pt x="290" y="45"/>
                      <a:pt x="290" y="45"/>
                    </a:cubicBezTo>
                    <a:cubicBezTo>
                      <a:pt x="290" y="45"/>
                      <a:pt x="290" y="43"/>
                      <a:pt x="290" y="43"/>
                    </a:cubicBezTo>
                    <a:cubicBezTo>
                      <a:pt x="289" y="42"/>
                      <a:pt x="289" y="42"/>
                      <a:pt x="288" y="42"/>
                    </a:cubicBezTo>
                    <a:cubicBezTo>
                      <a:pt x="288" y="42"/>
                      <a:pt x="288" y="42"/>
                      <a:pt x="288" y="42"/>
                    </a:cubicBezTo>
                    <a:cubicBezTo>
                      <a:pt x="287" y="41"/>
                      <a:pt x="287" y="41"/>
                      <a:pt x="287" y="41"/>
                    </a:cubicBezTo>
                    <a:cubicBezTo>
                      <a:pt x="287" y="40"/>
                      <a:pt x="288" y="40"/>
                      <a:pt x="288" y="40"/>
                    </a:cubicBezTo>
                    <a:cubicBezTo>
                      <a:pt x="288" y="40"/>
                      <a:pt x="288" y="40"/>
                      <a:pt x="289" y="40"/>
                    </a:cubicBezTo>
                    <a:cubicBezTo>
                      <a:pt x="289" y="40"/>
                      <a:pt x="289" y="40"/>
                      <a:pt x="289" y="40"/>
                    </a:cubicBezTo>
                    <a:cubicBezTo>
                      <a:pt x="288" y="39"/>
                      <a:pt x="288" y="39"/>
                      <a:pt x="288" y="39"/>
                    </a:cubicBezTo>
                    <a:cubicBezTo>
                      <a:pt x="288" y="39"/>
                      <a:pt x="287" y="39"/>
                      <a:pt x="287" y="39"/>
                    </a:cubicBezTo>
                    <a:cubicBezTo>
                      <a:pt x="285" y="40"/>
                      <a:pt x="285" y="40"/>
                      <a:pt x="285" y="40"/>
                    </a:cubicBezTo>
                    <a:cubicBezTo>
                      <a:pt x="286" y="37"/>
                      <a:pt x="286" y="37"/>
                      <a:pt x="286" y="37"/>
                    </a:cubicBezTo>
                    <a:cubicBezTo>
                      <a:pt x="286" y="37"/>
                      <a:pt x="287" y="37"/>
                      <a:pt x="287" y="37"/>
                    </a:cubicBezTo>
                    <a:cubicBezTo>
                      <a:pt x="286" y="37"/>
                      <a:pt x="286" y="37"/>
                      <a:pt x="285" y="38"/>
                    </a:cubicBezTo>
                    <a:cubicBezTo>
                      <a:pt x="284" y="36"/>
                      <a:pt x="284" y="36"/>
                      <a:pt x="284" y="36"/>
                    </a:cubicBezTo>
                    <a:cubicBezTo>
                      <a:pt x="285" y="36"/>
                      <a:pt x="285" y="35"/>
                      <a:pt x="285" y="35"/>
                    </a:cubicBezTo>
                    <a:cubicBezTo>
                      <a:pt x="285" y="35"/>
                      <a:pt x="284" y="35"/>
                      <a:pt x="283" y="34"/>
                    </a:cubicBezTo>
                    <a:cubicBezTo>
                      <a:pt x="278" y="34"/>
                      <a:pt x="278" y="34"/>
                      <a:pt x="278" y="34"/>
                    </a:cubicBezTo>
                    <a:cubicBezTo>
                      <a:pt x="283" y="33"/>
                      <a:pt x="283" y="33"/>
                      <a:pt x="283" y="33"/>
                    </a:cubicBezTo>
                    <a:cubicBezTo>
                      <a:pt x="283" y="32"/>
                      <a:pt x="284" y="32"/>
                      <a:pt x="284" y="32"/>
                    </a:cubicBezTo>
                    <a:cubicBezTo>
                      <a:pt x="284" y="32"/>
                      <a:pt x="284" y="31"/>
                      <a:pt x="284" y="30"/>
                    </a:cubicBezTo>
                    <a:cubicBezTo>
                      <a:pt x="283" y="31"/>
                      <a:pt x="282" y="31"/>
                      <a:pt x="281" y="31"/>
                    </a:cubicBezTo>
                    <a:cubicBezTo>
                      <a:pt x="275" y="32"/>
                      <a:pt x="275" y="32"/>
                      <a:pt x="275" y="32"/>
                    </a:cubicBezTo>
                    <a:cubicBezTo>
                      <a:pt x="275" y="32"/>
                      <a:pt x="275" y="32"/>
                      <a:pt x="275" y="32"/>
                    </a:cubicBezTo>
                    <a:cubicBezTo>
                      <a:pt x="275" y="33"/>
                      <a:pt x="275" y="34"/>
                      <a:pt x="274" y="35"/>
                    </a:cubicBezTo>
                    <a:cubicBezTo>
                      <a:pt x="272" y="37"/>
                      <a:pt x="272" y="37"/>
                      <a:pt x="272" y="37"/>
                    </a:cubicBezTo>
                    <a:cubicBezTo>
                      <a:pt x="272" y="34"/>
                      <a:pt x="272" y="34"/>
                      <a:pt x="272" y="34"/>
                    </a:cubicBezTo>
                    <a:cubicBezTo>
                      <a:pt x="273" y="33"/>
                      <a:pt x="273" y="33"/>
                      <a:pt x="272" y="32"/>
                    </a:cubicBezTo>
                    <a:cubicBezTo>
                      <a:pt x="272" y="34"/>
                      <a:pt x="270" y="35"/>
                      <a:pt x="268" y="36"/>
                    </a:cubicBezTo>
                    <a:cubicBezTo>
                      <a:pt x="268" y="37"/>
                      <a:pt x="268" y="37"/>
                      <a:pt x="267" y="37"/>
                    </a:cubicBezTo>
                    <a:cubicBezTo>
                      <a:pt x="266" y="38"/>
                      <a:pt x="266" y="38"/>
                      <a:pt x="266" y="38"/>
                    </a:cubicBezTo>
                    <a:cubicBezTo>
                      <a:pt x="266" y="37"/>
                      <a:pt x="266" y="37"/>
                      <a:pt x="266" y="37"/>
                    </a:cubicBezTo>
                    <a:cubicBezTo>
                      <a:pt x="266" y="36"/>
                      <a:pt x="266" y="36"/>
                      <a:pt x="266" y="36"/>
                    </a:cubicBezTo>
                    <a:cubicBezTo>
                      <a:pt x="265" y="37"/>
                      <a:pt x="265" y="37"/>
                      <a:pt x="264" y="37"/>
                    </a:cubicBezTo>
                    <a:cubicBezTo>
                      <a:pt x="264" y="37"/>
                      <a:pt x="264" y="37"/>
                      <a:pt x="264" y="37"/>
                    </a:cubicBezTo>
                    <a:cubicBezTo>
                      <a:pt x="264" y="37"/>
                      <a:pt x="264" y="37"/>
                      <a:pt x="264" y="37"/>
                    </a:cubicBezTo>
                    <a:cubicBezTo>
                      <a:pt x="264" y="38"/>
                      <a:pt x="263" y="38"/>
                      <a:pt x="262" y="38"/>
                    </a:cubicBezTo>
                    <a:cubicBezTo>
                      <a:pt x="262" y="36"/>
                      <a:pt x="262" y="36"/>
                      <a:pt x="262" y="36"/>
                    </a:cubicBezTo>
                    <a:cubicBezTo>
                      <a:pt x="263" y="36"/>
                      <a:pt x="263" y="36"/>
                      <a:pt x="264" y="35"/>
                    </a:cubicBezTo>
                    <a:cubicBezTo>
                      <a:pt x="264" y="35"/>
                      <a:pt x="263" y="33"/>
                      <a:pt x="263" y="32"/>
                    </a:cubicBezTo>
                    <a:cubicBezTo>
                      <a:pt x="263" y="32"/>
                      <a:pt x="263" y="32"/>
                      <a:pt x="263" y="32"/>
                    </a:cubicBezTo>
                    <a:cubicBezTo>
                      <a:pt x="263" y="32"/>
                      <a:pt x="263" y="32"/>
                      <a:pt x="263" y="32"/>
                    </a:cubicBezTo>
                    <a:cubicBezTo>
                      <a:pt x="262" y="32"/>
                      <a:pt x="259" y="32"/>
                      <a:pt x="258" y="33"/>
                    </a:cubicBezTo>
                    <a:cubicBezTo>
                      <a:pt x="257" y="33"/>
                      <a:pt x="257" y="33"/>
                      <a:pt x="257" y="33"/>
                    </a:cubicBezTo>
                    <a:cubicBezTo>
                      <a:pt x="253" y="34"/>
                      <a:pt x="253" y="34"/>
                      <a:pt x="253" y="34"/>
                    </a:cubicBezTo>
                    <a:cubicBezTo>
                      <a:pt x="256" y="31"/>
                      <a:pt x="256" y="31"/>
                      <a:pt x="256" y="31"/>
                    </a:cubicBezTo>
                    <a:cubicBezTo>
                      <a:pt x="256" y="31"/>
                      <a:pt x="256" y="31"/>
                      <a:pt x="257" y="31"/>
                    </a:cubicBezTo>
                    <a:cubicBezTo>
                      <a:pt x="257" y="30"/>
                      <a:pt x="257" y="30"/>
                      <a:pt x="257" y="30"/>
                    </a:cubicBezTo>
                    <a:cubicBezTo>
                      <a:pt x="257" y="28"/>
                      <a:pt x="257" y="28"/>
                      <a:pt x="257" y="28"/>
                    </a:cubicBezTo>
                    <a:cubicBezTo>
                      <a:pt x="258" y="29"/>
                      <a:pt x="258" y="29"/>
                      <a:pt x="258" y="29"/>
                    </a:cubicBezTo>
                    <a:cubicBezTo>
                      <a:pt x="259" y="30"/>
                      <a:pt x="259" y="29"/>
                      <a:pt x="259" y="29"/>
                    </a:cubicBezTo>
                    <a:cubicBezTo>
                      <a:pt x="260" y="29"/>
                      <a:pt x="260" y="29"/>
                      <a:pt x="260" y="29"/>
                    </a:cubicBezTo>
                    <a:cubicBezTo>
                      <a:pt x="260" y="29"/>
                      <a:pt x="259" y="29"/>
                      <a:pt x="259" y="29"/>
                    </a:cubicBezTo>
                    <a:cubicBezTo>
                      <a:pt x="259" y="29"/>
                      <a:pt x="259" y="28"/>
                      <a:pt x="259" y="28"/>
                    </a:cubicBezTo>
                    <a:cubicBezTo>
                      <a:pt x="257" y="28"/>
                      <a:pt x="257" y="28"/>
                      <a:pt x="257" y="28"/>
                    </a:cubicBezTo>
                    <a:cubicBezTo>
                      <a:pt x="258" y="27"/>
                      <a:pt x="258" y="27"/>
                      <a:pt x="258" y="27"/>
                    </a:cubicBezTo>
                    <a:cubicBezTo>
                      <a:pt x="259" y="26"/>
                      <a:pt x="259" y="25"/>
                      <a:pt x="259" y="25"/>
                    </a:cubicBezTo>
                    <a:cubicBezTo>
                      <a:pt x="259" y="23"/>
                      <a:pt x="256" y="23"/>
                      <a:pt x="254" y="23"/>
                    </a:cubicBezTo>
                    <a:cubicBezTo>
                      <a:pt x="253" y="23"/>
                      <a:pt x="253" y="23"/>
                      <a:pt x="253" y="23"/>
                    </a:cubicBezTo>
                    <a:cubicBezTo>
                      <a:pt x="243" y="21"/>
                      <a:pt x="243" y="21"/>
                      <a:pt x="243" y="21"/>
                    </a:cubicBezTo>
                    <a:cubicBezTo>
                      <a:pt x="253" y="21"/>
                      <a:pt x="253" y="21"/>
                      <a:pt x="253" y="21"/>
                    </a:cubicBezTo>
                    <a:cubicBezTo>
                      <a:pt x="255" y="21"/>
                      <a:pt x="257" y="20"/>
                      <a:pt x="259" y="20"/>
                    </a:cubicBezTo>
                    <a:cubicBezTo>
                      <a:pt x="258" y="19"/>
                      <a:pt x="259" y="18"/>
                      <a:pt x="259" y="17"/>
                    </a:cubicBezTo>
                    <a:cubicBezTo>
                      <a:pt x="259" y="16"/>
                      <a:pt x="259" y="15"/>
                      <a:pt x="259" y="15"/>
                    </a:cubicBezTo>
                    <a:cubicBezTo>
                      <a:pt x="259" y="15"/>
                      <a:pt x="258" y="15"/>
                      <a:pt x="258" y="16"/>
                    </a:cubicBezTo>
                    <a:cubicBezTo>
                      <a:pt x="257" y="18"/>
                      <a:pt x="257" y="18"/>
                      <a:pt x="257" y="18"/>
                    </a:cubicBezTo>
                    <a:cubicBezTo>
                      <a:pt x="256" y="15"/>
                      <a:pt x="256" y="15"/>
                      <a:pt x="256" y="15"/>
                    </a:cubicBezTo>
                    <a:cubicBezTo>
                      <a:pt x="256" y="15"/>
                      <a:pt x="255" y="14"/>
                      <a:pt x="254" y="14"/>
                    </a:cubicBezTo>
                    <a:cubicBezTo>
                      <a:pt x="252" y="13"/>
                      <a:pt x="250" y="12"/>
                      <a:pt x="249" y="11"/>
                    </a:cubicBezTo>
                    <a:cubicBezTo>
                      <a:pt x="249" y="11"/>
                      <a:pt x="249" y="11"/>
                      <a:pt x="249" y="10"/>
                    </a:cubicBezTo>
                    <a:cubicBezTo>
                      <a:pt x="249" y="11"/>
                      <a:pt x="249" y="11"/>
                      <a:pt x="249" y="11"/>
                    </a:cubicBezTo>
                    <a:cubicBezTo>
                      <a:pt x="247" y="11"/>
                      <a:pt x="247" y="11"/>
                      <a:pt x="247" y="11"/>
                    </a:cubicBezTo>
                    <a:cubicBezTo>
                      <a:pt x="248" y="9"/>
                      <a:pt x="248" y="9"/>
                      <a:pt x="248" y="9"/>
                    </a:cubicBezTo>
                    <a:cubicBezTo>
                      <a:pt x="248" y="9"/>
                      <a:pt x="248" y="8"/>
                      <a:pt x="248" y="8"/>
                    </a:cubicBezTo>
                    <a:cubicBezTo>
                      <a:pt x="248" y="8"/>
                      <a:pt x="248" y="8"/>
                      <a:pt x="248" y="8"/>
                    </a:cubicBezTo>
                    <a:cubicBezTo>
                      <a:pt x="248" y="8"/>
                      <a:pt x="247" y="8"/>
                      <a:pt x="247" y="8"/>
                    </a:cubicBezTo>
                    <a:cubicBezTo>
                      <a:pt x="242" y="12"/>
                      <a:pt x="242" y="12"/>
                      <a:pt x="242" y="12"/>
                    </a:cubicBezTo>
                    <a:cubicBezTo>
                      <a:pt x="246" y="7"/>
                      <a:pt x="246" y="7"/>
                      <a:pt x="246" y="7"/>
                    </a:cubicBezTo>
                    <a:cubicBezTo>
                      <a:pt x="246" y="6"/>
                      <a:pt x="246" y="5"/>
                      <a:pt x="246" y="5"/>
                    </a:cubicBezTo>
                    <a:cubicBezTo>
                      <a:pt x="245" y="3"/>
                      <a:pt x="244" y="3"/>
                      <a:pt x="243" y="3"/>
                    </a:cubicBezTo>
                    <a:cubicBezTo>
                      <a:pt x="243" y="3"/>
                      <a:pt x="243" y="3"/>
                      <a:pt x="243" y="3"/>
                    </a:cubicBezTo>
                    <a:cubicBezTo>
                      <a:pt x="242" y="3"/>
                      <a:pt x="241" y="3"/>
                      <a:pt x="240" y="4"/>
                    </a:cubicBezTo>
                    <a:cubicBezTo>
                      <a:pt x="239" y="5"/>
                      <a:pt x="238" y="5"/>
                      <a:pt x="235" y="5"/>
                    </a:cubicBezTo>
                    <a:cubicBezTo>
                      <a:pt x="235" y="4"/>
                      <a:pt x="234" y="4"/>
                      <a:pt x="233" y="4"/>
                    </a:cubicBezTo>
                    <a:cubicBezTo>
                      <a:pt x="231" y="3"/>
                      <a:pt x="229" y="2"/>
                      <a:pt x="228" y="3"/>
                    </a:cubicBezTo>
                    <a:cubicBezTo>
                      <a:pt x="227" y="4"/>
                      <a:pt x="226" y="5"/>
                      <a:pt x="227" y="6"/>
                    </a:cubicBezTo>
                    <a:cubicBezTo>
                      <a:pt x="227" y="6"/>
                      <a:pt x="227" y="7"/>
                      <a:pt x="228" y="7"/>
                    </a:cubicBezTo>
                    <a:cubicBezTo>
                      <a:pt x="230" y="7"/>
                      <a:pt x="230" y="7"/>
                      <a:pt x="230" y="7"/>
                    </a:cubicBezTo>
                    <a:cubicBezTo>
                      <a:pt x="229" y="8"/>
                      <a:pt x="229" y="8"/>
                      <a:pt x="229" y="8"/>
                    </a:cubicBezTo>
                    <a:cubicBezTo>
                      <a:pt x="229" y="10"/>
                      <a:pt x="228" y="13"/>
                      <a:pt x="227" y="15"/>
                    </a:cubicBezTo>
                    <a:cubicBezTo>
                      <a:pt x="227" y="15"/>
                      <a:pt x="227" y="15"/>
                      <a:pt x="227" y="15"/>
                    </a:cubicBezTo>
                    <a:cubicBezTo>
                      <a:pt x="228" y="15"/>
                      <a:pt x="228" y="15"/>
                      <a:pt x="228" y="15"/>
                    </a:cubicBezTo>
                    <a:cubicBezTo>
                      <a:pt x="234" y="16"/>
                      <a:pt x="234" y="16"/>
                      <a:pt x="234" y="16"/>
                    </a:cubicBezTo>
                    <a:cubicBezTo>
                      <a:pt x="228" y="17"/>
                      <a:pt x="228" y="17"/>
                      <a:pt x="228" y="17"/>
                    </a:cubicBezTo>
                    <a:cubicBezTo>
                      <a:pt x="228" y="17"/>
                      <a:pt x="228" y="17"/>
                      <a:pt x="228" y="17"/>
                    </a:cubicBezTo>
                    <a:cubicBezTo>
                      <a:pt x="228" y="17"/>
                      <a:pt x="228" y="18"/>
                      <a:pt x="228" y="19"/>
                    </a:cubicBezTo>
                    <a:cubicBezTo>
                      <a:pt x="229" y="19"/>
                      <a:pt x="229" y="20"/>
                      <a:pt x="229" y="21"/>
                    </a:cubicBezTo>
                    <a:cubicBezTo>
                      <a:pt x="232" y="21"/>
                      <a:pt x="232" y="21"/>
                      <a:pt x="232" y="21"/>
                    </a:cubicBezTo>
                    <a:cubicBezTo>
                      <a:pt x="230" y="23"/>
                      <a:pt x="230" y="23"/>
                      <a:pt x="230" y="23"/>
                    </a:cubicBezTo>
                    <a:cubicBezTo>
                      <a:pt x="230" y="23"/>
                      <a:pt x="230" y="24"/>
                      <a:pt x="230" y="24"/>
                    </a:cubicBezTo>
                    <a:cubicBezTo>
                      <a:pt x="230" y="24"/>
                      <a:pt x="230" y="24"/>
                      <a:pt x="230" y="24"/>
                    </a:cubicBezTo>
                    <a:cubicBezTo>
                      <a:pt x="230" y="24"/>
                      <a:pt x="230" y="24"/>
                      <a:pt x="230" y="24"/>
                    </a:cubicBezTo>
                    <a:cubicBezTo>
                      <a:pt x="230" y="26"/>
                      <a:pt x="230" y="26"/>
                      <a:pt x="230" y="26"/>
                    </a:cubicBezTo>
                    <a:cubicBezTo>
                      <a:pt x="229" y="26"/>
                      <a:pt x="229" y="26"/>
                      <a:pt x="229" y="26"/>
                    </a:cubicBezTo>
                    <a:cubicBezTo>
                      <a:pt x="229" y="26"/>
                      <a:pt x="229" y="26"/>
                      <a:pt x="229" y="26"/>
                    </a:cubicBezTo>
                    <a:cubicBezTo>
                      <a:pt x="229" y="28"/>
                      <a:pt x="227" y="29"/>
                      <a:pt x="225" y="30"/>
                    </a:cubicBezTo>
                    <a:cubicBezTo>
                      <a:pt x="225" y="30"/>
                      <a:pt x="225" y="30"/>
                      <a:pt x="224" y="30"/>
                    </a:cubicBezTo>
                    <a:cubicBezTo>
                      <a:pt x="224" y="30"/>
                      <a:pt x="224" y="31"/>
                      <a:pt x="228" y="34"/>
                    </a:cubicBezTo>
                    <a:cubicBezTo>
                      <a:pt x="228" y="34"/>
                      <a:pt x="228" y="34"/>
                      <a:pt x="228" y="34"/>
                    </a:cubicBezTo>
                    <a:cubicBezTo>
                      <a:pt x="231" y="36"/>
                      <a:pt x="231" y="41"/>
                      <a:pt x="232" y="46"/>
                    </a:cubicBezTo>
                    <a:cubicBezTo>
                      <a:pt x="232" y="46"/>
                      <a:pt x="232" y="46"/>
                      <a:pt x="232" y="46"/>
                    </a:cubicBezTo>
                    <a:cubicBezTo>
                      <a:pt x="233" y="47"/>
                      <a:pt x="233" y="47"/>
                      <a:pt x="233" y="47"/>
                    </a:cubicBezTo>
                    <a:cubicBezTo>
                      <a:pt x="234" y="48"/>
                      <a:pt x="234" y="49"/>
                      <a:pt x="235" y="50"/>
                    </a:cubicBezTo>
                    <a:cubicBezTo>
                      <a:pt x="235" y="51"/>
                      <a:pt x="235" y="51"/>
                      <a:pt x="235" y="51"/>
                    </a:cubicBezTo>
                    <a:cubicBezTo>
                      <a:pt x="234" y="51"/>
                      <a:pt x="234" y="51"/>
                      <a:pt x="234" y="51"/>
                    </a:cubicBezTo>
                    <a:cubicBezTo>
                      <a:pt x="234" y="51"/>
                      <a:pt x="234" y="51"/>
                      <a:pt x="234" y="51"/>
                    </a:cubicBezTo>
                    <a:cubicBezTo>
                      <a:pt x="233" y="51"/>
                      <a:pt x="232" y="51"/>
                      <a:pt x="232" y="52"/>
                    </a:cubicBezTo>
                    <a:cubicBezTo>
                      <a:pt x="231" y="54"/>
                      <a:pt x="231" y="54"/>
                      <a:pt x="231" y="54"/>
                    </a:cubicBezTo>
                    <a:cubicBezTo>
                      <a:pt x="231" y="53"/>
                      <a:pt x="231" y="53"/>
                      <a:pt x="231" y="53"/>
                    </a:cubicBezTo>
                    <a:cubicBezTo>
                      <a:pt x="230" y="53"/>
                      <a:pt x="230" y="54"/>
                      <a:pt x="230" y="55"/>
                    </a:cubicBezTo>
                    <a:cubicBezTo>
                      <a:pt x="229" y="55"/>
                      <a:pt x="229" y="56"/>
                      <a:pt x="229" y="56"/>
                    </a:cubicBezTo>
                    <a:cubicBezTo>
                      <a:pt x="228" y="58"/>
                      <a:pt x="225" y="60"/>
                      <a:pt x="223" y="61"/>
                    </a:cubicBezTo>
                    <a:cubicBezTo>
                      <a:pt x="223" y="61"/>
                      <a:pt x="222" y="62"/>
                      <a:pt x="222" y="62"/>
                    </a:cubicBezTo>
                    <a:cubicBezTo>
                      <a:pt x="223" y="64"/>
                      <a:pt x="224" y="69"/>
                      <a:pt x="224" y="69"/>
                    </a:cubicBezTo>
                    <a:cubicBezTo>
                      <a:pt x="224" y="69"/>
                      <a:pt x="224" y="70"/>
                      <a:pt x="224" y="71"/>
                    </a:cubicBezTo>
                    <a:cubicBezTo>
                      <a:pt x="224" y="74"/>
                      <a:pt x="224" y="76"/>
                      <a:pt x="227" y="76"/>
                    </a:cubicBezTo>
                    <a:cubicBezTo>
                      <a:pt x="227" y="76"/>
                      <a:pt x="227" y="76"/>
                      <a:pt x="227" y="76"/>
                    </a:cubicBezTo>
                    <a:cubicBezTo>
                      <a:pt x="227" y="78"/>
                      <a:pt x="227" y="78"/>
                      <a:pt x="227" y="78"/>
                    </a:cubicBezTo>
                    <a:cubicBezTo>
                      <a:pt x="227" y="78"/>
                      <a:pt x="226" y="78"/>
                      <a:pt x="226" y="78"/>
                    </a:cubicBezTo>
                    <a:cubicBezTo>
                      <a:pt x="226" y="78"/>
                      <a:pt x="226" y="78"/>
                      <a:pt x="226" y="78"/>
                    </a:cubicBezTo>
                    <a:cubicBezTo>
                      <a:pt x="225" y="78"/>
                      <a:pt x="225" y="78"/>
                      <a:pt x="224" y="79"/>
                    </a:cubicBezTo>
                    <a:cubicBezTo>
                      <a:pt x="223" y="79"/>
                      <a:pt x="223" y="79"/>
                      <a:pt x="223" y="79"/>
                    </a:cubicBezTo>
                    <a:cubicBezTo>
                      <a:pt x="224" y="80"/>
                      <a:pt x="224" y="80"/>
                      <a:pt x="224" y="80"/>
                    </a:cubicBezTo>
                    <a:cubicBezTo>
                      <a:pt x="224" y="80"/>
                      <a:pt x="225" y="82"/>
                      <a:pt x="224" y="83"/>
                    </a:cubicBezTo>
                    <a:cubicBezTo>
                      <a:pt x="223" y="85"/>
                      <a:pt x="223" y="85"/>
                      <a:pt x="223" y="85"/>
                    </a:cubicBezTo>
                    <a:cubicBezTo>
                      <a:pt x="222" y="83"/>
                      <a:pt x="222" y="83"/>
                      <a:pt x="222" y="83"/>
                    </a:cubicBezTo>
                    <a:cubicBezTo>
                      <a:pt x="222" y="83"/>
                      <a:pt x="221" y="83"/>
                      <a:pt x="221" y="83"/>
                    </a:cubicBezTo>
                    <a:cubicBezTo>
                      <a:pt x="221" y="83"/>
                      <a:pt x="221" y="83"/>
                      <a:pt x="221" y="84"/>
                    </a:cubicBezTo>
                    <a:cubicBezTo>
                      <a:pt x="221" y="87"/>
                      <a:pt x="221" y="87"/>
                      <a:pt x="221" y="87"/>
                    </a:cubicBezTo>
                    <a:cubicBezTo>
                      <a:pt x="219" y="85"/>
                      <a:pt x="219" y="85"/>
                      <a:pt x="219" y="85"/>
                    </a:cubicBezTo>
                    <a:cubicBezTo>
                      <a:pt x="218" y="84"/>
                      <a:pt x="217" y="83"/>
                      <a:pt x="216" y="84"/>
                    </a:cubicBezTo>
                    <a:cubicBezTo>
                      <a:pt x="216" y="85"/>
                      <a:pt x="215" y="85"/>
                      <a:pt x="215" y="85"/>
                    </a:cubicBezTo>
                    <a:cubicBezTo>
                      <a:pt x="213" y="84"/>
                      <a:pt x="213" y="84"/>
                      <a:pt x="213" y="84"/>
                    </a:cubicBezTo>
                    <a:cubicBezTo>
                      <a:pt x="214" y="83"/>
                      <a:pt x="214" y="83"/>
                      <a:pt x="215" y="83"/>
                    </a:cubicBezTo>
                    <a:cubicBezTo>
                      <a:pt x="215" y="82"/>
                      <a:pt x="215" y="81"/>
                      <a:pt x="215" y="81"/>
                    </a:cubicBezTo>
                    <a:cubicBezTo>
                      <a:pt x="215" y="80"/>
                      <a:pt x="212" y="79"/>
                      <a:pt x="210" y="79"/>
                    </a:cubicBezTo>
                    <a:cubicBezTo>
                      <a:pt x="202" y="79"/>
                      <a:pt x="202" y="79"/>
                      <a:pt x="202" y="79"/>
                    </a:cubicBezTo>
                    <a:cubicBezTo>
                      <a:pt x="210" y="77"/>
                      <a:pt x="210" y="77"/>
                      <a:pt x="210" y="77"/>
                    </a:cubicBezTo>
                    <a:cubicBezTo>
                      <a:pt x="210" y="77"/>
                      <a:pt x="211" y="77"/>
                      <a:pt x="211" y="76"/>
                    </a:cubicBezTo>
                    <a:cubicBezTo>
                      <a:pt x="211" y="76"/>
                      <a:pt x="211" y="76"/>
                      <a:pt x="211" y="76"/>
                    </a:cubicBezTo>
                    <a:cubicBezTo>
                      <a:pt x="208" y="71"/>
                      <a:pt x="208" y="66"/>
                      <a:pt x="208" y="60"/>
                    </a:cubicBezTo>
                    <a:cubicBezTo>
                      <a:pt x="208" y="59"/>
                      <a:pt x="208" y="59"/>
                      <a:pt x="208" y="59"/>
                    </a:cubicBezTo>
                    <a:cubicBezTo>
                      <a:pt x="208" y="58"/>
                      <a:pt x="207" y="58"/>
                      <a:pt x="206" y="58"/>
                    </a:cubicBezTo>
                    <a:cubicBezTo>
                      <a:pt x="205" y="58"/>
                      <a:pt x="204" y="58"/>
                      <a:pt x="203" y="58"/>
                    </a:cubicBezTo>
                    <a:cubicBezTo>
                      <a:pt x="203" y="58"/>
                      <a:pt x="202" y="58"/>
                      <a:pt x="201" y="58"/>
                    </a:cubicBezTo>
                    <a:cubicBezTo>
                      <a:pt x="201" y="58"/>
                      <a:pt x="200" y="58"/>
                      <a:pt x="199" y="58"/>
                    </a:cubicBezTo>
                    <a:cubicBezTo>
                      <a:pt x="199" y="58"/>
                      <a:pt x="198" y="58"/>
                      <a:pt x="197" y="60"/>
                    </a:cubicBezTo>
                    <a:cubicBezTo>
                      <a:pt x="195" y="59"/>
                      <a:pt x="195" y="59"/>
                      <a:pt x="195" y="59"/>
                    </a:cubicBezTo>
                    <a:cubicBezTo>
                      <a:pt x="196" y="58"/>
                      <a:pt x="196" y="57"/>
                      <a:pt x="196" y="56"/>
                    </a:cubicBezTo>
                    <a:cubicBezTo>
                      <a:pt x="195" y="55"/>
                      <a:pt x="194" y="55"/>
                      <a:pt x="192" y="54"/>
                    </a:cubicBezTo>
                    <a:cubicBezTo>
                      <a:pt x="190" y="53"/>
                      <a:pt x="189" y="52"/>
                      <a:pt x="188" y="51"/>
                    </a:cubicBezTo>
                    <a:cubicBezTo>
                      <a:pt x="187" y="50"/>
                      <a:pt x="187" y="50"/>
                      <a:pt x="185" y="49"/>
                    </a:cubicBezTo>
                    <a:cubicBezTo>
                      <a:pt x="182" y="47"/>
                      <a:pt x="179" y="46"/>
                      <a:pt x="176" y="44"/>
                    </a:cubicBezTo>
                    <a:cubicBezTo>
                      <a:pt x="174" y="43"/>
                      <a:pt x="173" y="44"/>
                      <a:pt x="170" y="45"/>
                    </a:cubicBezTo>
                    <a:cubicBezTo>
                      <a:pt x="170" y="45"/>
                      <a:pt x="169" y="46"/>
                      <a:pt x="168" y="46"/>
                    </a:cubicBezTo>
                    <a:cubicBezTo>
                      <a:pt x="168" y="44"/>
                      <a:pt x="168" y="44"/>
                      <a:pt x="168" y="44"/>
                    </a:cubicBezTo>
                    <a:cubicBezTo>
                      <a:pt x="169" y="43"/>
                      <a:pt x="169" y="41"/>
                      <a:pt x="168" y="38"/>
                    </a:cubicBezTo>
                    <a:cubicBezTo>
                      <a:pt x="167" y="38"/>
                      <a:pt x="167" y="37"/>
                      <a:pt x="167" y="37"/>
                    </a:cubicBezTo>
                    <a:cubicBezTo>
                      <a:pt x="167" y="37"/>
                      <a:pt x="167" y="36"/>
                      <a:pt x="167" y="36"/>
                    </a:cubicBezTo>
                    <a:cubicBezTo>
                      <a:pt x="167" y="35"/>
                      <a:pt x="166" y="33"/>
                      <a:pt x="166" y="33"/>
                    </a:cubicBezTo>
                    <a:cubicBezTo>
                      <a:pt x="165" y="33"/>
                      <a:pt x="165" y="33"/>
                      <a:pt x="165" y="33"/>
                    </a:cubicBezTo>
                    <a:cubicBezTo>
                      <a:pt x="164" y="33"/>
                      <a:pt x="164" y="32"/>
                      <a:pt x="164" y="32"/>
                    </a:cubicBezTo>
                    <a:cubicBezTo>
                      <a:pt x="163" y="32"/>
                      <a:pt x="163" y="33"/>
                      <a:pt x="163" y="33"/>
                    </a:cubicBezTo>
                    <a:cubicBezTo>
                      <a:pt x="163" y="33"/>
                      <a:pt x="163" y="33"/>
                      <a:pt x="163" y="34"/>
                    </a:cubicBezTo>
                    <a:cubicBezTo>
                      <a:pt x="161" y="34"/>
                      <a:pt x="161" y="34"/>
                      <a:pt x="161" y="34"/>
                    </a:cubicBezTo>
                    <a:cubicBezTo>
                      <a:pt x="161" y="33"/>
                      <a:pt x="161" y="33"/>
                      <a:pt x="161" y="33"/>
                    </a:cubicBezTo>
                    <a:cubicBezTo>
                      <a:pt x="161" y="33"/>
                      <a:pt x="161" y="31"/>
                      <a:pt x="152" y="31"/>
                    </a:cubicBezTo>
                    <a:cubicBezTo>
                      <a:pt x="149" y="31"/>
                      <a:pt x="146" y="32"/>
                      <a:pt x="143" y="32"/>
                    </a:cubicBezTo>
                    <a:cubicBezTo>
                      <a:pt x="142" y="32"/>
                      <a:pt x="141" y="32"/>
                      <a:pt x="140" y="32"/>
                    </a:cubicBezTo>
                    <a:cubicBezTo>
                      <a:pt x="129" y="32"/>
                      <a:pt x="117" y="32"/>
                      <a:pt x="105" y="32"/>
                    </a:cubicBezTo>
                    <a:cubicBezTo>
                      <a:pt x="74" y="32"/>
                      <a:pt x="74" y="32"/>
                      <a:pt x="74" y="32"/>
                    </a:cubicBezTo>
                    <a:cubicBezTo>
                      <a:pt x="52" y="32"/>
                      <a:pt x="30" y="32"/>
                      <a:pt x="8" y="32"/>
                    </a:cubicBezTo>
                    <a:cubicBezTo>
                      <a:pt x="10" y="34"/>
                      <a:pt x="11" y="37"/>
                      <a:pt x="12" y="40"/>
                    </a:cubicBezTo>
                    <a:cubicBezTo>
                      <a:pt x="13" y="42"/>
                      <a:pt x="14" y="45"/>
                      <a:pt x="15" y="47"/>
                    </a:cubicBezTo>
                    <a:cubicBezTo>
                      <a:pt x="16" y="47"/>
                      <a:pt x="17" y="48"/>
                      <a:pt x="18" y="48"/>
                    </a:cubicBezTo>
                    <a:cubicBezTo>
                      <a:pt x="20" y="49"/>
                      <a:pt x="22" y="50"/>
                      <a:pt x="23" y="51"/>
                    </a:cubicBezTo>
                    <a:cubicBezTo>
                      <a:pt x="23" y="52"/>
                      <a:pt x="23" y="55"/>
                      <a:pt x="23" y="57"/>
                    </a:cubicBezTo>
                    <a:cubicBezTo>
                      <a:pt x="23" y="58"/>
                      <a:pt x="23" y="60"/>
                      <a:pt x="23" y="60"/>
                    </a:cubicBezTo>
                    <a:cubicBezTo>
                      <a:pt x="23" y="61"/>
                      <a:pt x="23" y="61"/>
                      <a:pt x="23" y="61"/>
                    </a:cubicBezTo>
                    <a:cubicBezTo>
                      <a:pt x="22" y="62"/>
                      <a:pt x="22" y="62"/>
                      <a:pt x="22" y="62"/>
                    </a:cubicBezTo>
                    <a:cubicBezTo>
                      <a:pt x="22" y="62"/>
                      <a:pt x="22" y="62"/>
                      <a:pt x="22" y="62"/>
                    </a:cubicBezTo>
                    <a:cubicBezTo>
                      <a:pt x="22" y="62"/>
                      <a:pt x="22" y="62"/>
                      <a:pt x="22" y="62"/>
                    </a:cubicBezTo>
                    <a:cubicBezTo>
                      <a:pt x="23" y="63"/>
                      <a:pt x="24" y="64"/>
                      <a:pt x="23" y="65"/>
                    </a:cubicBezTo>
                    <a:cubicBezTo>
                      <a:pt x="23" y="65"/>
                      <a:pt x="23" y="66"/>
                      <a:pt x="24" y="66"/>
                    </a:cubicBezTo>
                    <a:cubicBezTo>
                      <a:pt x="24" y="67"/>
                      <a:pt x="25" y="68"/>
                      <a:pt x="25" y="68"/>
                    </a:cubicBezTo>
                    <a:cubicBezTo>
                      <a:pt x="27" y="67"/>
                      <a:pt x="27" y="67"/>
                      <a:pt x="27" y="67"/>
                    </a:cubicBezTo>
                    <a:cubicBezTo>
                      <a:pt x="27" y="69"/>
                      <a:pt x="27" y="69"/>
                      <a:pt x="27" y="69"/>
                    </a:cubicBezTo>
                    <a:cubicBezTo>
                      <a:pt x="26" y="70"/>
                      <a:pt x="27" y="72"/>
                      <a:pt x="27" y="73"/>
                    </a:cubicBezTo>
                    <a:cubicBezTo>
                      <a:pt x="28" y="74"/>
                      <a:pt x="28" y="74"/>
                      <a:pt x="28" y="74"/>
                    </a:cubicBezTo>
                    <a:cubicBezTo>
                      <a:pt x="30" y="73"/>
                      <a:pt x="30" y="73"/>
                      <a:pt x="30" y="73"/>
                    </a:cubicBezTo>
                    <a:cubicBezTo>
                      <a:pt x="30" y="74"/>
                      <a:pt x="30" y="74"/>
                      <a:pt x="30" y="74"/>
                    </a:cubicBezTo>
                    <a:cubicBezTo>
                      <a:pt x="30" y="74"/>
                      <a:pt x="30" y="74"/>
                      <a:pt x="30" y="74"/>
                    </a:cubicBezTo>
                    <a:cubicBezTo>
                      <a:pt x="31" y="74"/>
                      <a:pt x="31" y="74"/>
                      <a:pt x="31" y="74"/>
                    </a:cubicBezTo>
                    <a:cubicBezTo>
                      <a:pt x="32" y="79"/>
                      <a:pt x="32" y="79"/>
                      <a:pt x="32" y="79"/>
                    </a:cubicBezTo>
                    <a:cubicBezTo>
                      <a:pt x="32" y="79"/>
                      <a:pt x="32" y="79"/>
                      <a:pt x="32" y="79"/>
                    </a:cubicBezTo>
                    <a:cubicBezTo>
                      <a:pt x="33" y="78"/>
                      <a:pt x="33" y="78"/>
                      <a:pt x="33" y="78"/>
                    </a:cubicBezTo>
                    <a:cubicBezTo>
                      <a:pt x="33" y="79"/>
                      <a:pt x="33" y="79"/>
                      <a:pt x="33" y="79"/>
                    </a:cubicBezTo>
                    <a:cubicBezTo>
                      <a:pt x="33" y="80"/>
                      <a:pt x="33" y="80"/>
                      <a:pt x="33" y="80"/>
                    </a:cubicBezTo>
                    <a:cubicBezTo>
                      <a:pt x="34" y="80"/>
                      <a:pt x="34" y="81"/>
                      <a:pt x="34" y="81"/>
                    </a:cubicBezTo>
                    <a:cubicBezTo>
                      <a:pt x="34" y="82"/>
                      <a:pt x="34" y="82"/>
                      <a:pt x="34" y="82"/>
                    </a:cubicBezTo>
                    <a:cubicBezTo>
                      <a:pt x="34" y="82"/>
                      <a:pt x="34" y="82"/>
                      <a:pt x="34" y="82"/>
                    </a:cubicBezTo>
                    <a:cubicBezTo>
                      <a:pt x="36" y="83"/>
                      <a:pt x="36" y="83"/>
                      <a:pt x="36" y="83"/>
                    </a:cubicBezTo>
                    <a:cubicBezTo>
                      <a:pt x="33" y="83"/>
                      <a:pt x="33" y="83"/>
                      <a:pt x="33" y="83"/>
                    </a:cubicBezTo>
                    <a:cubicBezTo>
                      <a:pt x="33" y="83"/>
                      <a:pt x="33" y="83"/>
                      <a:pt x="33" y="83"/>
                    </a:cubicBezTo>
                    <a:cubicBezTo>
                      <a:pt x="33" y="84"/>
                      <a:pt x="35" y="84"/>
                      <a:pt x="36" y="84"/>
                    </a:cubicBezTo>
                    <a:cubicBezTo>
                      <a:pt x="37" y="83"/>
                      <a:pt x="37" y="83"/>
                      <a:pt x="37" y="83"/>
                    </a:cubicBezTo>
                    <a:cubicBezTo>
                      <a:pt x="38" y="84"/>
                      <a:pt x="38" y="84"/>
                      <a:pt x="38" y="84"/>
                    </a:cubicBezTo>
                    <a:cubicBezTo>
                      <a:pt x="38" y="84"/>
                      <a:pt x="38" y="84"/>
                      <a:pt x="38" y="84"/>
                    </a:cubicBezTo>
                    <a:cubicBezTo>
                      <a:pt x="38" y="85"/>
                      <a:pt x="39" y="85"/>
                      <a:pt x="39" y="86"/>
                    </a:cubicBezTo>
                    <a:cubicBezTo>
                      <a:pt x="39" y="86"/>
                      <a:pt x="39" y="86"/>
                      <a:pt x="39" y="86"/>
                    </a:cubicBezTo>
                    <a:cubicBezTo>
                      <a:pt x="39" y="87"/>
                      <a:pt x="39" y="87"/>
                      <a:pt x="39" y="87"/>
                    </a:cubicBezTo>
                    <a:cubicBezTo>
                      <a:pt x="40" y="87"/>
                      <a:pt x="42" y="87"/>
                      <a:pt x="43" y="87"/>
                    </a:cubicBezTo>
                    <a:cubicBezTo>
                      <a:pt x="45" y="87"/>
                      <a:pt x="45" y="87"/>
                      <a:pt x="45" y="87"/>
                    </a:cubicBezTo>
                    <a:cubicBezTo>
                      <a:pt x="44" y="89"/>
                      <a:pt x="44" y="89"/>
                      <a:pt x="44" y="89"/>
                    </a:cubicBezTo>
                    <a:cubicBezTo>
                      <a:pt x="44" y="89"/>
                      <a:pt x="44" y="90"/>
                      <a:pt x="44" y="90"/>
                    </a:cubicBezTo>
                    <a:cubicBezTo>
                      <a:pt x="44" y="91"/>
                      <a:pt x="45" y="91"/>
                      <a:pt x="45" y="91"/>
                    </a:cubicBezTo>
                    <a:cubicBezTo>
                      <a:pt x="45" y="91"/>
                      <a:pt x="45" y="91"/>
                      <a:pt x="45" y="90"/>
                    </a:cubicBezTo>
                    <a:cubicBezTo>
                      <a:pt x="45" y="88"/>
                      <a:pt x="45" y="88"/>
                      <a:pt x="45" y="88"/>
                    </a:cubicBezTo>
                    <a:cubicBezTo>
                      <a:pt x="47" y="90"/>
                      <a:pt x="47" y="90"/>
                      <a:pt x="47" y="90"/>
                    </a:cubicBezTo>
                    <a:cubicBezTo>
                      <a:pt x="47" y="90"/>
                      <a:pt x="48" y="91"/>
                      <a:pt x="48" y="92"/>
                    </a:cubicBezTo>
                    <a:cubicBezTo>
                      <a:pt x="48" y="92"/>
                      <a:pt x="48" y="92"/>
                      <a:pt x="48" y="92"/>
                    </a:cubicBezTo>
                    <a:cubicBezTo>
                      <a:pt x="52" y="87"/>
                      <a:pt x="52" y="87"/>
                      <a:pt x="52" y="87"/>
                    </a:cubicBezTo>
                    <a:cubicBezTo>
                      <a:pt x="50" y="93"/>
                      <a:pt x="50" y="93"/>
                      <a:pt x="50" y="93"/>
                    </a:cubicBezTo>
                    <a:cubicBezTo>
                      <a:pt x="50" y="94"/>
                      <a:pt x="50" y="94"/>
                      <a:pt x="50" y="94"/>
                    </a:cubicBezTo>
                    <a:cubicBezTo>
                      <a:pt x="50" y="94"/>
                      <a:pt x="50" y="94"/>
                      <a:pt x="51" y="94"/>
                    </a:cubicBezTo>
                    <a:cubicBezTo>
                      <a:pt x="51" y="94"/>
                      <a:pt x="51" y="94"/>
                      <a:pt x="51" y="94"/>
                    </a:cubicBezTo>
                    <a:cubicBezTo>
                      <a:pt x="52" y="96"/>
                      <a:pt x="52" y="96"/>
                      <a:pt x="52" y="96"/>
                    </a:cubicBezTo>
                    <a:cubicBezTo>
                      <a:pt x="52" y="96"/>
                      <a:pt x="54" y="96"/>
                      <a:pt x="56" y="96"/>
                    </a:cubicBezTo>
                    <a:cubicBezTo>
                      <a:pt x="58" y="96"/>
                      <a:pt x="61" y="96"/>
                      <a:pt x="63" y="96"/>
                    </a:cubicBezTo>
                    <a:cubicBezTo>
                      <a:pt x="64" y="96"/>
                      <a:pt x="65" y="96"/>
                      <a:pt x="66" y="96"/>
                    </a:cubicBezTo>
                    <a:cubicBezTo>
                      <a:pt x="106" y="96"/>
                      <a:pt x="106" y="96"/>
                      <a:pt x="106" y="96"/>
                    </a:cubicBezTo>
                    <a:cubicBezTo>
                      <a:pt x="118" y="96"/>
                      <a:pt x="131" y="96"/>
                      <a:pt x="144" y="96"/>
                    </a:cubicBezTo>
                    <a:cubicBezTo>
                      <a:pt x="144" y="96"/>
                      <a:pt x="145" y="96"/>
                      <a:pt x="146" y="96"/>
                    </a:cubicBezTo>
                    <a:cubicBezTo>
                      <a:pt x="148" y="96"/>
                      <a:pt x="150" y="97"/>
                      <a:pt x="153" y="97"/>
                    </a:cubicBezTo>
                    <a:cubicBezTo>
                      <a:pt x="157" y="97"/>
                      <a:pt x="158" y="96"/>
                      <a:pt x="158" y="95"/>
                    </a:cubicBezTo>
                    <a:cubicBezTo>
                      <a:pt x="158" y="95"/>
                      <a:pt x="158" y="95"/>
                      <a:pt x="158" y="94"/>
                    </a:cubicBezTo>
                    <a:cubicBezTo>
                      <a:pt x="160" y="94"/>
                      <a:pt x="160" y="94"/>
                      <a:pt x="160" y="94"/>
                    </a:cubicBezTo>
                    <a:cubicBezTo>
                      <a:pt x="160" y="94"/>
                      <a:pt x="161" y="95"/>
                      <a:pt x="161" y="95"/>
                    </a:cubicBezTo>
                    <a:cubicBezTo>
                      <a:pt x="162" y="97"/>
                      <a:pt x="162" y="97"/>
                      <a:pt x="164" y="98"/>
                    </a:cubicBezTo>
                    <a:cubicBezTo>
                      <a:pt x="168" y="98"/>
                      <a:pt x="169" y="98"/>
                      <a:pt x="172" y="100"/>
                    </a:cubicBezTo>
                    <a:cubicBezTo>
                      <a:pt x="174" y="101"/>
                      <a:pt x="176" y="102"/>
                      <a:pt x="178" y="102"/>
                    </a:cubicBezTo>
                    <a:cubicBezTo>
                      <a:pt x="179" y="102"/>
                      <a:pt x="182" y="101"/>
                      <a:pt x="183" y="99"/>
                    </a:cubicBezTo>
                    <a:cubicBezTo>
                      <a:pt x="184" y="96"/>
                      <a:pt x="184" y="96"/>
                      <a:pt x="184" y="96"/>
                    </a:cubicBezTo>
                    <a:cubicBezTo>
                      <a:pt x="184" y="98"/>
                      <a:pt x="184" y="98"/>
                      <a:pt x="184" y="98"/>
                    </a:cubicBezTo>
                    <a:cubicBezTo>
                      <a:pt x="185" y="98"/>
                      <a:pt x="185" y="98"/>
                      <a:pt x="185" y="97"/>
                    </a:cubicBezTo>
                    <a:cubicBezTo>
                      <a:pt x="187" y="90"/>
                      <a:pt x="187" y="90"/>
                      <a:pt x="187" y="90"/>
                    </a:cubicBezTo>
                    <a:cubicBezTo>
                      <a:pt x="187" y="96"/>
                      <a:pt x="187" y="96"/>
                      <a:pt x="187" y="96"/>
                    </a:cubicBezTo>
                    <a:cubicBezTo>
                      <a:pt x="187" y="96"/>
                      <a:pt x="188" y="96"/>
                      <a:pt x="188" y="96"/>
                    </a:cubicBezTo>
                    <a:cubicBezTo>
                      <a:pt x="189" y="96"/>
                      <a:pt x="189" y="97"/>
                      <a:pt x="190" y="97"/>
                    </a:cubicBezTo>
                    <a:cubicBezTo>
                      <a:pt x="191" y="97"/>
                      <a:pt x="191" y="97"/>
                      <a:pt x="191" y="97"/>
                    </a:cubicBezTo>
                    <a:cubicBezTo>
                      <a:pt x="191" y="97"/>
                      <a:pt x="191" y="97"/>
                      <a:pt x="192" y="97"/>
                    </a:cubicBezTo>
                    <a:cubicBezTo>
                      <a:pt x="194" y="97"/>
                      <a:pt x="195" y="99"/>
                      <a:pt x="196" y="100"/>
                    </a:cubicBezTo>
                    <a:cubicBezTo>
                      <a:pt x="197" y="102"/>
                      <a:pt x="197" y="102"/>
                      <a:pt x="199" y="102"/>
                    </a:cubicBezTo>
                    <a:cubicBezTo>
                      <a:pt x="201" y="101"/>
                      <a:pt x="201" y="101"/>
                      <a:pt x="201" y="101"/>
                    </a:cubicBezTo>
                    <a:cubicBezTo>
                      <a:pt x="200" y="103"/>
                      <a:pt x="200" y="103"/>
                      <a:pt x="200" y="103"/>
                    </a:cubicBezTo>
                    <a:cubicBezTo>
                      <a:pt x="200" y="104"/>
                      <a:pt x="200" y="106"/>
                      <a:pt x="201" y="107"/>
                    </a:cubicBezTo>
                    <a:cubicBezTo>
                      <a:pt x="201" y="108"/>
                      <a:pt x="202" y="109"/>
                      <a:pt x="202" y="109"/>
                    </a:cubicBezTo>
                    <a:cubicBezTo>
                      <a:pt x="202" y="109"/>
                      <a:pt x="202" y="109"/>
                      <a:pt x="202" y="109"/>
                    </a:cubicBezTo>
                    <a:cubicBezTo>
                      <a:pt x="203" y="111"/>
                      <a:pt x="203" y="111"/>
                      <a:pt x="203" y="111"/>
                    </a:cubicBezTo>
                    <a:cubicBezTo>
                      <a:pt x="203" y="112"/>
                      <a:pt x="208" y="113"/>
                      <a:pt x="211" y="113"/>
                    </a:cubicBezTo>
                    <a:cubicBezTo>
                      <a:pt x="212" y="113"/>
                      <a:pt x="213" y="113"/>
                      <a:pt x="214" y="113"/>
                    </a:cubicBezTo>
                    <a:cubicBezTo>
                      <a:pt x="217" y="114"/>
                      <a:pt x="218" y="116"/>
                      <a:pt x="219" y="118"/>
                    </a:cubicBezTo>
                    <a:cubicBezTo>
                      <a:pt x="219" y="118"/>
                      <a:pt x="220" y="119"/>
                      <a:pt x="220" y="120"/>
                    </a:cubicBezTo>
                    <a:cubicBezTo>
                      <a:pt x="223" y="123"/>
                      <a:pt x="223" y="123"/>
                      <a:pt x="223" y="123"/>
                    </a:cubicBezTo>
                    <a:cubicBezTo>
                      <a:pt x="219" y="122"/>
                      <a:pt x="219" y="122"/>
                      <a:pt x="219" y="122"/>
                    </a:cubicBezTo>
                    <a:cubicBezTo>
                      <a:pt x="219" y="124"/>
                      <a:pt x="219" y="124"/>
                      <a:pt x="219" y="124"/>
                    </a:cubicBezTo>
                    <a:cubicBezTo>
                      <a:pt x="218" y="123"/>
                      <a:pt x="218" y="123"/>
                      <a:pt x="218" y="123"/>
                    </a:cubicBezTo>
                    <a:cubicBezTo>
                      <a:pt x="217" y="122"/>
                      <a:pt x="217" y="122"/>
                      <a:pt x="216" y="122"/>
                    </a:cubicBezTo>
                    <a:cubicBezTo>
                      <a:pt x="216" y="122"/>
                      <a:pt x="216" y="122"/>
                      <a:pt x="216" y="123"/>
                    </a:cubicBezTo>
                    <a:cubicBezTo>
                      <a:pt x="214" y="124"/>
                      <a:pt x="214" y="124"/>
                      <a:pt x="214" y="124"/>
                    </a:cubicBezTo>
                    <a:cubicBezTo>
                      <a:pt x="214" y="122"/>
                      <a:pt x="214" y="122"/>
                      <a:pt x="214" y="122"/>
                    </a:cubicBezTo>
                    <a:cubicBezTo>
                      <a:pt x="214" y="122"/>
                      <a:pt x="214" y="122"/>
                      <a:pt x="214" y="121"/>
                    </a:cubicBezTo>
                    <a:close/>
                    <a:moveTo>
                      <a:pt x="276" y="122"/>
                    </a:moveTo>
                    <a:cubicBezTo>
                      <a:pt x="275" y="122"/>
                      <a:pt x="275" y="122"/>
                      <a:pt x="275" y="122"/>
                    </a:cubicBezTo>
                    <a:cubicBezTo>
                      <a:pt x="275" y="123"/>
                      <a:pt x="274" y="125"/>
                      <a:pt x="275" y="126"/>
                    </a:cubicBezTo>
                    <a:cubicBezTo>
                      <a:pt x="275" y="127"/>
                      <a:pt x="275" y="127"/>
                      <a:pt x="276" y="127"/>
                    </a:cubicBezTo>
                    <a:cubicBezTo>
                      <a:pt x="277" y="127"/>
                      <a:pt x="278" y="126"/>
                      <a:pt x="278" y="124"/>
                    </a:cubicBezTo>
                    <a:cubicBezTo>
                      <a:pt x="279" y="123"/>
                      <a:pt x="281" y="121"/>
                      <a:pt x="283" y="121"/>
                    </a:cubicBezTo>
                    <a:cubicBezTo>
                      <a:pt x="284" y="120"/>
                      <a:pt x="286" y="119"/>
                      <a:pt x="291" y="118"/>
                    </a:cubicBezTo>
                    <a:cubicBezTo>
                      <a:pt x="291" y="118"/>
                      <a:pt x="291" y="118"/>
                      <a:pt x="291" y="118"/>
                    </a:cubicBezTo>
                    <a:cubicBezTo>
                      <a:pt x="291" y="118"/>
                      <a:pt x="291" y="118"/>
                      <a:pt x="291" y="118"/>
                    </a:cubicBezTo>
                    <a:cubicBezTo>
                      <a:pt x="291" y="117"/>
                      <a:pt x="290" y="117"/>
                      <a:pt x="289" y="116"/>
                    </a:cubicBezTo>
                    <a:cubicBezTo>
                      <a:pt x="289" y="116"/>
                      <a:pt x="288" y="117"/>
                      <a:pt x="287" y="117"/>
                    </a:cubicBezTo>
                    <a:cubicBezTo>
                      <a:pt x="285" y="118"/>
                      <a:pt x="285" y="118"/>
                      <a:pt x="285" y="118"/>
                    </a:cubicBezTo>
                    <a:cubicBezTo>
                      <a:pt x="284" y="119"/>
                      <a:pt x="283" y="119"/>
                      <a:pt x="282" y="119"/>
                    </a:cubicBezTo>
                    <a:cubicBezTo>
                      <a:pt x="281" y="119"/>
                      <a:pt x="281" y="119"/>
                      <a:pt x="280" y="119"/>
                    </a:cubicBezTo>
                    <a:cubicBezTo>
                      <a:pt x="280" y="119"/>
                      <a:pt x="280" y="119"/>
                      <a:pt x="280" y="119"/>
                    </a:cubicBezTo>
                    <a:lnTo>
                      <a:pt x="276" y="122"/>
                    </a:lnTo>
                    <a:close/>
                    <a:moveTo>
                      <a:pt x="280" y="117"/>
                    </a:moveTo>
                    <a:cubicBezTo>
                      <a:pt x="280" y="117"/>
                      <a:pt x="282" y="117"/>
                      <a:pt x="283" y="117"/>
                    </a:cubicBezTo>
                    <a:cubicBezTo>
                      <a:pt x="285" y="117"/>
                      <a:pt x="285" y="117"/>
                      <a:pt x="285" y="117"/>
                    </a:cubicBezTo>
                    <a:cubicBezTo>
                      <a:pt x="284" y="116"/>
                      <a:pt x="284" y="116"/>
                      <a:pt x="283" y="116"/>
                    </a:cubicBezTo>
                    <a:cubicBezTo>
                      <a:pt x="282" y="115"/>
                      <a:pt x="282" y="115"/>
                      <a:pt x="282" y="115"/>
                    </a:cubicBezTo>
                    <a:cubicBezTo>
                      <a:pt x="281" y="116"/>
                      <a:pt x="281" y="116"/>
                      <a:pt x="281" y="116"/>
                    </a:cubicBezTo>
                    <a:cubicBezTo>
                      <a:pt x="280" y="116"/>
                      <a:pt x="280" y="116"/>
                      <a:pt x="280" y="117"/>
                    </a:cubicBezTo>
                    <a:close/>
                    <a:moveTo>
                      <a:pt x="266" y="96"/>
                    </a:moveTo>
                    <a:cubicBezTo>
                      <a:pt x="266" y="96"/>
                      <a:pt x="266" y="96"/>
                      <a:pt x="266" y="96"/>
                    </a:cubicBezTo>
                    <a:cubicBezTo>
                      <a:pt x="265" y="97"/>
                      <a:pt x="264" y="98"/>
                      <a:pt x="263" y="99"/>
                    </a:cubicBezTo>
                    <a:cubicBezTo>
                      <a:pt x="264" y="98"/>
                      <a:pt x="266" y="96"/>
                      <a:pt x="268" y="96"/>
                    </a:cubicBezTo>
                    <a:cubicBezTo>
                      <a:pt x="268" y="96"/>
                      <a:pt x="267" y="96"/>
                      <a:pt x="267" y="96"/>
                    </a:cubicBezTo>
                    <a:cubicBezTo>
                      <a:pt x="267" y="96"/>
                      <a:pt x="267" y="96"/>
                      <a:pt x="266" y="96"/>
                    </a:cubicBezTo>
                    <a:close/>
                    <a:moveTo>
                      <a:pt x="300" y="66"/>
                    </a:moveTo>
                    <a:cubicBezTo>
                      <a:pt x="299" y="66"/>
                      <a:pt x="298" y="67"/>
                      <a:pt x="298" y="67"/>
                    </a:cubicBezTo>
                    <a:cubicBezTo>
                      <a:pt x="298" y="67"/>
                      <a:pt x="298" y="67"/>
                      <a:pt x="298" y="67"/>
                    </a:cubicBezTo>
                    <a:cubicBezTo>
                      <a:pt x="299" y="67"/>
                      <a:pt x="299" y="67"/>
                      <a:pt x="300" y="66"/>
                    </a:cubicBezTo>
                    <a:close/>
                    <a:moveTo>
                      <a:pt x="275" y="31"/>
                    </a:moveTo>
                    <a:cubicBezTo>
                      <a:pt x="275" y="31"/>
                      <a:pt x="275" y="32"/>
                      <a:pt x="275" y="32"/>
                    </a:cubicBezTo>
                    <a:cubicBezTo>
                      <a:pt x="282" y="28"/>
                      <a:pt x="282" y="28"/>
                      <a:pt x="282" y="28"/>
                    </a:cubicBezTo>
                    <a:cubicBezTo>
                      <a:pt x="282" y="28"/>
                      <a:pt x="281" y="28"/>
                      <a:pt x="281" y="27"/>
                    </a:cubicBezTo>
                    <a:cubicBezTo>
                      <a:pt x="280" y="27"/>
                      <a:pt x="280" y="27"/>
                      <a:pt x="280" y="27"/>
                    </a:cubicBezTo>
                    <a:cubicBezTo>
                      <a:pt x="281" y="26"/>
                      <a:pt x="281" y="26"/>
                      <a:pt x="281" y="26"/>
                    </a:cubicBezTo>
                    <a:cubicBezTo>
                      <a:pt x="280" y="25"/>
                      <a:pt x="280" y="25"/>
                      <a:pt x="280" y="25"/>
                    </a:cubicBezTo>
                    <a:cubicBezTo>
                      <a:pt x="279" y="24"/>
                      <a:pt x="279" y="24"/>
                      <a:pt x="279" y="24"/>
                    </a:cubicBezTo>
                    <a:cubicBezTo>
                      <a:pt x="278" y="23"/>
                      <a:pt x="278" y="23"/>
                      <a:pt x="278" y="23"/>
                    </a:cubicBezTo>
                    <a:cubicBezTo>
                      <a:pt x="279" y="22"/>
                      <a:pt x="279" y="22"/>
                      <a:pt x="279" y="22"/>
                    </a:cubicBezTo>
                    <a:cubicBezTo>
                      <a:pt x="279" y="22"/>
                      <a:pt x="279" y="21"/>
                      <a:pt x="279" y="21"/>
                    </a:cubicBezTo>
                    <a:cubicBezTo>
                      <a:pt x="278" y="21"/>
                      <a:pt x="277" y="22"/>
                      <a:pt x="276" y="24"/>
                    </a:cubicBezTo>
                    <a:cubicBezTo>
                      <a:pt x="276" y="24"/>
                      <a:pt x="277" y="24"/>
                      <a:pt x="277" y="24"/>
                    </a:cubicBezTo>
                    <a:cubicBezTo>
                      <a:pt x="277" y="25"/>
                      <a:pt x="278" y="26"/>
                      <a:pt x="278" y="26"/>
                    </a:cubicBezTo>
                    <a:cubicBezTo>
                      <a:pt x="277" y="27"/>
                      <a:pt x="277" y="27"/>
                      <a:pt x="276" y="28"/>
                    </a:cubicBezTo>
                    <a:cubicBezTo>
                      <a:pt x="276" y="28"/>
                      <a:pt x="276" y="28"/>
                      <a:pt x="276" y="28"/>
                    </a:cubicBezTo>
                    <a:cubicBezTo>
                      <a:pt x="276" y="28"/>
                      <a:pt x="276" y="28"/>
                      <a:pt x="276" y="29"/>
                    </a:cubicBezTo>
                    <a:cubicBezTo>
                      <a:pt x="276" y="29"/>
                      <a:pt x="276" y="30"/>
                      <a:pt x="275" y="31"/>
                    </a:cubicBezTo>
                    <a:cubicBezTo>
                      <a:pt x="275" y="31"/>
                      <a:pt x="275" y="31"/>
                      <a:pt x="275" y="3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4" name="Freeform 722"/>
              <p:cNvSpPr>
                <a:spLocks noChangeArrowheads="1"/>
              </p:cNvSpPr>
              <p:nvPr/>
            </p:nvSpPr>
            <p:spPr bwMode="auto">
              <a:xfrm>
                <a:off x="4814888" y="1393825"/>
                <a:ext cx="1752600" cy="885825"/>
              </a:xfrm>
              <a:custGeom>
                <a:avLst/>
                <a:gdLst>
                  <a:gd name="T0" fmla="*/ 601 w 641"/>
                  <a:gd name="T1" fmla="*/ 153 h 324"/>
                  <a:gd name="T2" fmla="*/ 621 w 641"/>
                  <a:gd name="T3" fmla="*/ 165 h 324"/>
                  <a:gd name="T4" fmla="*/ 628 w 641"/>
                  <a:gd name="T5" fmla="*/ 166 h 324"/>
                  <a:gd name="T6" fmla="*/ 641 w 641"/>
                  <a:gd name="T7" fmla="*/ 153 h 324"/>
                  <a:gd name="T8" fmla="*/ 616 w 641"/>
                  <a:gd name="T9" fmla="*/ 136 h 324"/>
                  <a:gd name="T10" fmla="*/ 592 w 641"/>
                  <a:gd name="T11" fmla="*/ 117 h 324"/>
                  <a:gd name="T12" fmla="*/ 539 w 641"/>
                  <a:gd name="T13" fmla="*/ 115 h 324"/>
                  <a:gd name="T14" fmla="*/ 484 w 641"/>
                  <a:gd name="T15" fmla="*/ 93 h 324"/>
                  <a:gd name="T16" fmla="*/ 436 w 641"/>
                  <a:gd name="T17" fmla="*/ 98 h 324"/>
                  <a:gd name="T18" fmla="*/ 401 w 641"/>
                  <a:gd name="T19" fmla="*/ 80 h 324"/>
                  <a:gd name="T20" fmla="*/ 362 w 641"/>
                  <a:gd name="T21" fmla="*/ 73 h 324"/>
                  <a:gd name="T22" fmla="*/ 331 w 641"/>
                  <a:gd name="T23" fmla="*/ 61 h 324"/>
                  <a:gd name="T24" fmla="*/ 308 w 641"/>
                  <a:gd name="T25" fmla="*/ 77 h 324"/>
                  <a:gd name="T26" fmla="*/ 339 w 641"/>
                  <a:gd name="T27" fmla="*/ 44 h 324"/>
                  <a:gd name="T28" fmla="*/ 318 w 641"/>
                  <a:gd name="T29" fmla="*/ 19 h 324"/>
                  <a:gd name="T30" fmla="*/ 291 w 641"/>
                  <a:gd name="T31" fmla="*/ 20 h 324"/>
                  <a:gd name="T32" fmla="*/ 258 w 641"/>
                  <a:gd name="T33" fmla="*/ 32 h 324"/>
                  <a:gd name="T34" fmla="*/ 234 w 641"/>
                  <a:gd name="T35" fmla="*/ 53 h 324"/>
                  <a:gd name="T36" fmla="*/ 212 w 641"/>
                  <a:gd name="T37" fmla="*/ 76 h 324"/>
                  <a:gd name="T38" fmla="*/ 218 w 641"/>
                  <a:gd name="T39" fmla="*/ 97 h 324"/>
                  <a:gd name="T40" fmla="*/ 200 w 641"/>
                  <a:gd name="T41" fmla="*/ 96 h 324"/>
                  <a:gd name="T42" fmla="*/ 182 w 641"/>
                  <a:gd name="T43" fmla="*/ 90 h 324"/>
                  <a:gd name="T44" fmla="*/ 198 w 641"/>
                  <a:gd name="T45" fmla="*/ 132 h 324"/>
                  <a:gd name="T46" fmla="*/ 176 w 641"/>
                  <a:gd name="T47" fmla="*/ 144 h 324"/>
                  <a:gd name="T48" fmla="*/ 179 w 641"/>
                  <a:gd name="T49" fmla="*/ 82 h 324"/>
                  <a:gd name="T50" fmla="*/ 158 w 641"/>
                  <a:gd name="T51" fmla="*/ 117 h 324"/>
                  <a:gd name="T52" fmla="*/ 127 w 641"/>
                  <a:gd name="T53" fmla="*/ 127 h 324"/>
                  <a:gd name="T54" fmla="*/ 101 w 641"/>
                  <a:gd name="T55" fmla="*/ 126 h 324"/>
                  <a:gd name="T56" fmla="*/ 77 w 641"/>
                  <a:gd name="T57" fmla="*/ 136 h 324"/>
                  <a:gd name="T58" fmla="*/ 55 w 641"/>
                  <a:gd name="T59" fmla="*/ 155 h 324"/>
                  <a:gd name="T60" fmla="*/ 30 w 641"/>
                  <a:gd name="T61" fmla="*/ 169 h 324"/>
                  <a:gd name="T62" fmla="*/ 56 w 641"/>
                  <a:gd name="T63" fmla="*/ 143 h 324"/>
                  <a:gd name="T64" fmla="*/ 23 w 641"/>
                  <a:gd name="T65" fmla="*/ 117 h 324"/>
                  <a:gd name="T66" fmla="*/ 6 w 641"/>
                  <a:gd name="T67" fmla="*/ 128 h 324"/>
                  <a:gd name="T68" fmla="*/ 2 w 641"/>
                  <a:gd name="T69" fmla="*/ 201 h 324"/>
                  <a:gd name="T70" fmla="*/ 3 w 641"/>
                  <a:gd name="T71" fmla="*/ 221 h 324"/>
                  <a:gd name="T72" fmla="*/ 23 w 641"/>
                  <a:gd name="T73" fmla="*/ 252 h 324"/>
                  <a:gd name="T74" fmla="*/ 52 w 641"/>
                  <a:gd name="T75" fmla="*/ 277 h 324"/>
                  <a:gd name="T76" fmla="*/ 42 w 641"/>
                  <a:gd name="T77" fmla="*/ 299 h 324"/>
                  <a:gd name="T78" fmla="*/ 79 w 641"/>
                  <a:gd name="T79" fmla="*/ 321 h 324"/>
                  <a:gd name="T80" fmla="*/ 80 w 641"/>
                  <a:gd name="T81" fmla="*/ 296 h 324"/>
                  <a:gd name="T82" fmla="*/ 81 w 641"/>
                  <a:gd name="T83" fmla="*/ 271 h 324"/>
                  <a:gd name="T84" fmla="*/ 108 w 641"/>
                  <a:gd name="T85" fmla="*/ 271 h 324"/>
                  <a:gd name="T86" fmla="*/ 127 w 641"/>
                  <a:gd name="T87" fmla="*/ 270 h 324"/>
                  <a:gd name="T88" fmla="*/ 134 w 641"/>
                  <a:gd name="T89" fmla="*/ 249 h 324"/>
                  <a:gd name="T90" fmla="*/ 173 w 641"/>
                  <a:gd name="T91" fmla="*/ 241 h 324"/>
                  <a:gd name="T92" fmla="*/ 187 w 641"/>
                  <a:gd name="T93" fmla="*/ 252 h 324"/>
                  <a:gd name="T94" fmla="*/ 229 w 641"/>
                  <a:gd name="T95" fmla="*/ 276 h 324"/>
                  <a:gd name="T96" fmla="*/ 278 w 641"/>
                  <a:gd name="T97" fmla="*/ 274 h 324"/>
                  <a:gd name="T98" fmla="*/ 320 w 641"/>
                  <a:gd name="T99" fmla="*/ 278 h 324"/>
                  <a:gd name="T100" fmla="*/ 372 w 641"/>
                  <a:gd name="T101" fmla="*/ 254 h 324"/>
                  <a:gd name="T102" fmla="*/ 423 w 641"/>
                  <a:gd name="T103" fmla="*/ 284 h 324"/>
                  <a:gd name="T104" fmla="*/ 407 w 641"/>
                  <a:gd name="T105" fmla="*/ 317 h 324"/>
                  <a:gd name="T106" fmla="*/ 449 w 641"/>
                  <a:gd name="T107" fmla="*/ 262 h 324"/>
                  <a:gd name="T108" fmla="*/ 431 w 641"/>
                  <a:gd name="T109" fmla="*/ 245 h 324"/>
                  <a:gd name="T110" fmla="*/ 484 w 641"/>
                  <a:gd name="T111" fmla="*/ 209 h 324"/>
                  <a:gd name="T112" fmla="*/ 509 w 641"/>
                  <a:gd name="T113" fmla="*/ 196 h 324"/>
                  <a:gd name="T114" fmla="*/ 541 w 641"/>
                  <a:gd name="T115" fmla="*/ 186 h 324"/>
                  <a:gd name="T116" fmla="*/ 509 w 641"/>
                  <a:gd name="T117" fmla="*/ 269 h 324"/>
                  <a:gd name="T118" fmla="*/ 533 w 641"/>
                  <a:gd name="T119" fmla="*/ 232 h 324"/>
                  <a:gd name="T120" fmla="*/ 542 w 641"/>
                  <a:gd name="T121" fmla="*/ 207 h 324"/>
                  <a:gd name="T122" fmla="*/ 585 w 641"/>
                  <a:gd name="T123" fmla="*/ 187 h 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1"/>
                  <a:gd name="T187" fmla="*/ 0 h 324"/>
                  <a:gd name="T188" fmla="*/ 641 w 641"/>
                  <a:gd name="T189" fmla="*/ 324 h 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1" h="324">
                    <a:moveTo>
                      <a:pt x="596" y="177"/>
                    </a:moveTo>
                    <a:cubicBezTo>
                      <a:pt x="596" y="175"/>
                      <a:pt x="596" y="173"/>
                      <a:pt x="594" y="172"/>
                    </a:cubicBezTo>
                    <a:cubicBezTo>
                      <a:pt x="595" y="171"/>
                      <a:pt x="594" y="171"/>
                      <a:pt x="594" y="169"/>
                    </a:cubicBezTo>
                    <a:cubicBezTo>
                      <a:pt x="592" y="172"/>
                      <a:pt x="590" y="168"/>
                      <a:pt x="590" y="166"/>
                    </a:cubicBezTo>
                    <a:cubicBezTo>
                      <a:pt x="592" y="165"/>
                      <a:pt x="594" y="166"/>
                      <a:pt x="595" y="167"/>
                    </a:cubicBezTo>
                    <a:cubicBezTo>
                      <a:pt x="597" y="166"/>
                      <a:pt x="599" y="164"/>
                      <a:pt x="601" y="162"/>
                    </a:cubicBezTo>
                    <a:cubicBezTo>
                      <a:pt x="601" y="161"/>
                      <a:pt x="604" y="159"/>
                      <a:pt x="603" y="158"/>
                    </a:cubicBezTo>
                    <a:cubicBezTo>
                      <a:pt x="602" y="156"/>
                      <a:pt x="601" y="155"/>
                      <a:pt x="601" y="153"/>
                    </a:cubicBezTo>
                    <a:cubicBezTo>
                      <a:pt x="603" y="153"/>
                      <a:pt x="603" y="152"/>
                      <a:pt x="603" y="151"/>
                    </a:cubicBezTo>
                    <a:cubicBezTo>
                      <a:pt x="603" y="151"/>
                      <a:pt x="604" y="152"/>
                      <a:pt x="605" y="152"/>
                    </a:cubicBezTo>
                    <a:cubicBezTo>
                      <a:pt x="605" y="152"/>
                      <a:pt x="606" y="151"/>
                      <a:pt x="606" y="150"/>
                    </a:cubicBezTo>
                    <a:cubicBezTo>
                      <a:pt x="607" y="152"/>
                      <a:pt x="606" y="153"/>
                      <a:pt x="604" y="153"/>
                    </a:cubicBezTo>
                    <a:cubicBezTo>
                      <a:pt x="605" y="154"/>
                      <a:pt x="606" y="158"/>
                      <a:pt x="606" y="158"/>
                    </a:cubicBezTo>
                    <a:cubicBezTo>
                      <a:pt x="608" y="159"/>
                      <a:pt x="612" y="158"/>
                      <a:pt x="614" y="158"/>
                    </a:cubicBezTo>
                    <a:cubicBezTo>
                      <a:pt x="618" y="157"/>
                      <a:pt x="615" y="165"/>
                      <a:pt x="620" y="166"/>
                    </a:cubicBezTo>
                    <a:cubicBezTo>
                      <a:pt x="621" y="165"/>
                      <a:pt x="620" y="166"/>
                      <a:pt x="621" y="165"/>
                    </a:cubicBezTo>
                    <a:cubicBezTo>
                      <a:pt x="622" y="166"/>
                      <a:pt x="624" y="167"/>
                      <a:pt x="624" y="169"/>
                    </a:cubicBezTo>
                    <a:cubicBezTo>
                      <a:pt x="624" y="169"/>
                      <a:pt x="625" y="168"/>
                      <a:pt x="625" y="168"/>
                    </a:cubicBezTo>
                    <a:cubicBezTo>
                      <a:pt x="625" y="169"/>
                      <a:pt x="625" y="169"/>
                      <a:pt x="626" y="169"/>
                    </a:cubicBezTo>
                    <a:cubicBezTo>
                      <a:pt x="626" y="168"/>
                      <a:pt x="626" y="168"/>
                      <a:pt x="627" y="167"/>
                    </a:cubicBezTo>
                    <a:cubicBezTo>
                      <a:pt x="626" y="169"/>
                      <a:pt x="626" y="170"/>
                      <a:pt x="628" y="170"/>
                    </a:cubicBezTo>
                    <a:cubicBezTo>
                      <a:pt x="628" y="169"/>
                      <a:pt x="628" y="169"/>
                      <a:pt x="628" y="168"/>
                    </a:cubicBezTo>
                    <a:cubicBezTo>
                      <a:pt x="629" y="168"/>
                      <a:pt x="630" y="168"/>
                      <a:pt x="631" y="169"/>
                    </a:cubicBezTo>
                    <a:cubicBezTo>
                      <a:pt x="630" y="168"/>
                      <a:pt x="629" y="167"/>
                      <a:pt x="628" y="166"/>
                    </a:cubicBezTo>
                    <a:cubicBezTo>
                      <a:pt x="628" y="166"/>
                      <a:pt x="629" y="166"/>
                      <a:pt x="629" y="166"/>
                    </a:cubicBezTo>
                    <a:cubicBezTo>
                      <a:pt x="629" y="165"/>
                      <a:pt x="628" y="165"/>
                      <a:pt x="628" y="165"/>
                    </a:cubicBezTo>
                    <a:cubicBezTo>
                      <a:pt x="629" y="164"/>
                      <a:pt x="630" y="164"/>
                      <a:pt x="632" y="163"/>
                    </a:cubicBezTo>
                    <a:cubicBezTo>
                      <a:pt x="631" y="162"/>
                      <a:pt x="630" y="161"/>
                      <a:pt x="629" y="161"/>
                    </a:cubicBezTo>
                    <a:cubicBezTo>
                      <a:pt x="632" y="162"/>
                      <a:pt x="631" y="157"/>
                      <a:pt x="635" y="159"/>
                    </a:cubicBezTo>
                    <a:cubicBezTo>
                      <a:pt x="634" y="157"/>
                      <a:pt x="635" y="157"/>
                      <a:pt x="634" y="155"/>
                    </a:cubicBezTo>
                    <a:cubicBezTo>
                      <a:pt x="635" y="156"/>
                      <a:pt x="636" y="157"/>
                      <a:pt x="637" y="158"/>
                    </a:cubicBezTo>
                    <a:cubicBezTo>
                      <a:pt x="637" y="154"/>
                      <a:pt x="639" y="154"/>
                      <a:pt x="641" y="153"/>
                    </a:cubicBezTo>
                    <a:cubicBezTo>
                      <a:pt x="640" y="153"/>
                      <a:pt x="639" y="152"/>
                      <a:pt x="638" y="152"/>
                    </a:cubicBezTo>
                    <a:cubicBezTo>
                      <a:pt x="638" y="148"/>
                      <a:pt x="628" y="140"/>
                      <a:pt x="627" y="146"/>
                    </a:cubicBezTo>
                    <a:cubicBezTo>
                      <a:pt x="627" y="145"/>
                      <a:pt x="627" y="145"/>
                      <a:pt x="627" y="144"/>
                    </a:cubicBezTo>
                    <a:cubicBezTo>
                      <a:pt x="626" y="143"/>
                      <a:pt x="626" y="143"/>
                      <a:pt x="625" y="143"/>
                    </a:cubicBezTo>
                    <a:cubicBezTo>
                      <a:pt x="625" y="144"/>
                      <a:pt x="623" y="144"/>
                      <a:pt x="622" y="143"/>
                    </a:cubicBezTo>
                    <a:cubicBezTo>
                      <a:pt x="624" y="144"/>
                      <a:pt x="625" y="149"/>
                      <a:pt x="624" y="151"/>
                    </a:cubicBezTo>
                    <a:cubicBezTo>
                      <a:pt x="624" y="148"/>
                      <a:pt x="621" y="146"/>
                      <a:pt x="620" y="143"/>
                    </a:cubicBezTo>
                    <a:cubicBezTo>
                      <a:pt x="620" y="140"/>
                      <a:pt x="620" y="136"/>
                      <a:pt x="616" y="136"/>
                    </a:cubicBezTo>
                    <a:cubicBezTo>
                      <a:pt x="617" y="138"/>
                      <a:pt x="618" y="139"/>
                      <a:pt x="618" y="140"/>
                    </a:cubicBezTo>
                    <a:cubicBezTo>
                      <a:pt x="617" y="139"/>
                      <a:pt x="616" y="138"/>
                      <a:pt x="614" y="137"/>
                    </a:cubicBezTo>
                    <a:cubicBezTo>
                      <a:pt x="615" y="136"/>
                      <a:pt x="615" y="136"/>
                      <a:pt x="616" y="135"/>
                    </a:cubicBezTo>
                    <a:cubicBezTo>
                      <a:pt x="614" y="135"/>
                      <a:pt x="613" y="135"/>
                      <a:pt x="612" y="134"/>
                    </a:cubicBezTo>
                    <a:cubicBezTo>
                      <a:pt x="613" y="133"/>
                      <a:pt x="612" y="132"/>
                      <a:pt x="610" y="131"/>
                    </a:cubicBezTo>
                    <a:cubicBezTo>
                      <a:pt x="608" y="131"/>
                      <a:pt x="605" y="129"/>
                      <a:pt x="605" y="127"/>
                    </a:cubicBezTo>
                    <a:cubicBezTo>
                      <a:pt x="604" y="125"/>
                      <a:pt x="601" y="124"/>
                      <a:pt x="599" y="123"/>
                    </a:cubicBezTo>
                    <a:cubicBezTo>
                      <a:pt x="597" y="121"/>
                      <a:pt x="595" y="119"/>
                      <a:pt x="592" y="117"/>
                    </a:cubicBezTo>
                    <a:cubicBezTo>
                      <a:pt x="590" y="116"/>
                      <a:pt x="587" y="114"/>
                      <a:pt x="584" y="114"/>
                    </a:cubicBezTo>
                    <a:cubicBezTo>
                      <a:pt x="581" y="114"/>
                      <a:pt x="577" y="114"/>
                      <a:pt x="574" y="114"/>
                    </a:cubicBezTo>
                    <a:cubicBezTo>
                      <a:pt x="571" y="113"/>
                      <a:pt x="568" y="112"/>
                      <a:pt x="565" y="111"/>
                    </a:cubicBezTo>
                    <a:cubicBezTo>
                      <a:pt x="562" y="111"/>
                      <a:pt x="563" y="115"/>
                      <a:pt x="561" y="116"/>
                    </a:cubicBezTo>
                    <a:cubicBezTo>
                      <a:pt x="567" y="116"/>
                      <a:pt x="566" y="126"/>
                      <a:pt x="561" y="126"/>
                    </a:cubicBezTo>
                    <a:cubicBezTo>
                      <a:pt x="559" y="126"/>
                      <a:pt x="556" y="122"/>
                      <a:pt x="555" y="121"/>
                    </a:cubicBezTo>
                    <a:cubicBezTo>
                      <a:pt x="553" y="120"/>
                      <a:pt x="554" y="116"/>
                      <a:pt x="553" y="115"/>
                    </a:cubicBezTo>
                    <a:cubicBezTo>
                      <a:pt x="548" y="118"/>
                      <a:pt x="544" y="118"/>
                      <a:pt x="539" y="115"/>
                    </a:cubicBezTo>
                    <a:cubicBezTo>
                      <a:pt x="535" y="112"/>
                      <a:pt x="530" y="116"/>
                      <a:pt x="527" y="119"/>
                    </a:cubicBezTo>
                    <a:cubicBezTo>
                      <a:pt x="527" y="116"/>
                      <a:pt x="525" y="116"/>
                      <a:pt x="523" y="115"/>
                    </a:cubicBezTo>
                    <a:cubicBezTo>
                      <a:pt x="520" y="114"/>
                      <a:pt x="521" y="113"/>
                      <a:pt x="522" y="110"/>
                    </a:cubicBezTo>
                    <a:cubicBezTo>
                      <a:pt x="523" y="107"/>
                      <a:pt x="519" y="101"/>
                      <a:pt x="517" y="101"/>
                    </a:cubicBezTo>
                    <a:cubicBezTo>
                      <a:pt x="512" y="101"/>
                      <a:pt x="506" y="101"/>
                      <a:pt x="501" y="100"/>
                    </a:cubicBezTo>
                    <a:cubicBezTo>
                      <a:pt x="496" y="100"/>
                      <a:pt x="494" y="104"/>
                      <a:pt x="490" y="101"/>
                    </a:cubicBezTo>
                    <a:cubicBezTo>
                      <a:pt x="493" y="98"/>
                      <a:pt x="491" y="95"/>
                      <a:pt x="487" y="95"/>
                    </a:cubicBezTo>
                    <a:cubicBezTo>
                      <a:pt x="485" y="95"/>
                      <a:pt x="485" y="95"/>
                      <a:pt x="484" y="93"/>
                    </a:cubicBezTo>
                    <a:cubicBezTo>
                      <a:pt x="483" y="92"/>
                      <a:pt x="480" y="92"/>
                      <a:pt x="479" y="92"/>
                    </a:cubicBezTo>
                    <a:cubicBezTo>
                      <a:pt x="480" y="90"/>
                      <a:pt x="481" y="88"/>
                      <a:pt x="483" y="90"/>
                    </a:cubicBezTo>
                    <a:cubicBezTo>
                      <a:pt x="481" y="84"/>
                      <a:pt x="480" y="85"/>
                      <a:pt x="475" y="83"/>
                    </a:cubicBezTo>
                    <a:cubicBezTo>
                      <a:pt x="467" y="82"/>
                      <a:pt x="460" y="80"/>
                      <a:pt x="453" y="78"/>
                    </a:cubicBezTo>
                    <a:cubicBezTo>
                      <a:pt x="451" y="78"/>
                      <a:pt x="449" y="77"/>
                      <a:pt x="448" y="77"/>
                    </a:cubicBezTo>
                    <a:cubicBezTo>
                      <a:pt x="446" y="77"/>
                      <a:pt x="448" y="81"/>
                      <a:pt x="447" y="81"/>
                    </a:cubicBezTo>
                    <a:cubicBezTo>
                      <a:pt x="443" y="86"/>
                      <a:pt x="441" y="89"/>
                      <a:pt x="443" y="95"/>
                    </a:cubicBezTo>
                    <a:cubicBezTo>
                      <a:pt x="441" y="93"/>
                      <a:pt x="438" y="97"/>
                      <a:pt x="436" y="98"/>
                    </a:cubicBezTo>
                    <a:cubicBezTo>
                      <a:pt x="435" y="99"/>
                      <a:pt x="428" y="93"/>
                      <a:pt x="426" y="93"/>
                    </a:cubicBezTo>
                    <a:cubicBezTo>
                      <a:pt x="423" y="91"/>
                      <a:pt x="424" y="96"/>
                      <a:pt x="421" y="96"/>
                    </a:cubicBezTo>
                    <a:cubicBezTo>
                      <a:pt x="417" y="95"/>
                      <a:pt x="417" y="92"/>
                      <a:pt x="415" y="88"/>
                    </a:cubicBezTo>
                    <a:cubicBezTo>
                      <a:pt x="412" y="93"/>
                      <a:pt x="412" y="98"/>
                      <a:pt x="409" y="104"/>
                    </a:cubicBezTo>
                    <a:cubicBezTo>
                      <a:pt x="409" y="100"/>
                      <a:pt x="405" y="102"/>
                      <a:pt x="404" y="99"/>
                    </a:cubicBezTo>
                    <a:cubicBezTo>
                      <a:pt x="403" y="97"/>
                      <a:pt x="402" y="92"/>
                      <a:pt x="400" y="92"/>
                    </a:cubicBezTo>
                    <a:cubicBezTo>
                      <a:pt x="398" y="89"/>
                      <a:pt x="401" y="87"/>
                      <a:pt x="402" y="85"/>
                    </a:cubicBezTo>
                    <a:cubicBezTo>
                      <a:pt x="403" y="83"/>
                      <a:pt x="401" y="81"/>
                      <a:pt x="401" y="80"/>
                    </a:cubicBezTo>
                    <a:cubicBezTo>
                      <a:pt x="402" y="78"/>
                      <a:pt x="403" y="76"/>
                      <a:pt x="401" y="74"/>
                    </a:cubicBezTo>
                    <a:cubicBezTo>
                      <a:pt x="399" y="72"/>
                      <a:pt x="395" y="64"/>
                      <a:pt x="391" y="69"/>
                    </a:cubicBezTo>
                    <a:cubicBezTo>
                      <a:pt x="390" y="70"/>
                      <a:pt x="382" y="64"/>
                      <a:pt x="380" y="63"/>
                    </a:cubicBezTo>
                    <a:cubicBezTo>
                      <a:pt x="380" y="64"/>
                      <a:pt x="380" y="65"/>
                      <a:pt x="380" y="65"/>
                    </a:cubicBezTo>
                    <a:cubicBezTo>
                      <a:pt x="379" y="65"/>
                      <a:pt x="379" y="65"/>
                      <a:pt x="378" y="65"/>
                    </a:cubicBezTo>
                    <a:cubicBezTo>
                      <a:pt x="377" y="68"/>
                      <a:pt x="377" y="69"/>
                      <a:pt x="378" y="72"/>
                    </a:cubicBezTo>
                    <a:cubicBezTo>
                      <a:pt x="379" y="75"/>
                      <a:pt x="371" y="75"/>
                      <a:pt x="370" y="76"/>
                    </a:cubicBezTo>
                    <a:cubicBezTo>
                      <a:pt x="368" y="76"/>
                      <a:pt x="365" y="74"/>
                      <a:pt x="362" y="73"/>
                    </a:cubicBezTo>
                    <a:cubicBezTo>
                      <a:pt x="360" y="73"/>
                      <a:pt x="356" y="69"/>
                      <a:pt x="361" y="68"/>
                    </a:cubicBezTo>
                    <a:cubicBezTo>
                      <a:pt x="357" y="67"/>
                      <a:pt x="353" y="66"/>
                      <a:pt x="349" y="65"/>
                    </a:cubicBezTo>
                    <a:cubicBezTo>
                      <a:pt x="346" y="65"/>
                      <a:pt x="342" y="67"/>
                      <a:pt x="339" y="68"/>
                    </a:cubicBezTo>
                    <a:cubicBezTo>
                      <a:pt x="340" y="69"/>
                      <a:pt x="341" y="70"/>
                      <a:pt x="342" y="71"/>
                    </a:cubicBezTo>
                    <a:cubicBezTo>
                      <a:pt x="341" y="71"/>
                      <a:pt x="339" y="72"/>
                      <a:pt x="338" y="72"/>
                    </a:cubicBezTo>
                    <a:cubicBezTo>
                      <a:pt x="338" y="71"/>
                      <a:pt x="339" y="71"/>
                      <a:pt x="339" y="71"/>
                    </a:cubicBezTo>
                    <a:cubicBezTo>
                      <a:pt x="338" y="70"/>
                      <a:pt x="337" y="63"/>
                      <a:pt x="336" y="61"/>
                    </a:cubicBezTo>
                    <a:cubicBezTo>
                      <a:pt x="339" y="68"/>
                      <a:pt x="328" y="64"/>
                      <a:pt x="331" y="61"/>
                    </a:cubicBezTo>
                    <a:cubicBezTo>
                      <a:pt x="328" y="65"/>
                      <a:pt x="328" y="60"/>
                      <a:pt x="326" y="61"/>
                    </a:cubicBezTo>
                    <a:cubicBezTo>
                      <a:pt x="324" y="62"/>
                      <a:pt x="323" y="65"/>
                      <a:pt x="324" y="67"/>
                    </a:cubicBezTo>
                    <a:cubicBezTo>
                      <a:pt x="326" y="65"/>
                      <a:pt x="328" y="63"/>
                      <a:pt x="329" y="66"/>
                    </a:cubicBezTo>
                    <a:cubicBezTo>
                      <a:pt x="327" y="67"/>
                      <a:pt x="324" y="70"/>
                      <a:pt x="322" y="67"/>
                    </a:cubicBezTo>
                    <a:cubicBezTo>
                      <a:pt x="325" y="70"/>
                      <a:pt x="318" y="72"/>
                      <a:pt x="316" y="73"/>
                    </a:cubicBezTo>
                    <a:cubicBezTo>
                      <a:pt x="315" y="73"/>
                      <a:pt x="312" y="72"/>
                      <a:pt x="311" y="73"/>
                    </a:cubicBezTo>
                    <a:cubicBezTo>
                      <a:pt x="311" y="75"/>
                      <a:pt x="311" y="76"/>
                      <a:pt x="313" y="77"/>
                    </a:cubicBezTo>
                    <a:cubicBezTo>
                      <a:pt x="311" y="75"/>
                      <a:pt x="309" y="75"/>
                      <a:pt x="308" y="77"/>
                    </a:cubicBezTo>
                    <a:cubicBezTo>
                      <a:pt x="310" y="74"/>
                      <a:pt x="312" y="70"/>
                      <a:pt x="314" y="67"/>
                    </a:cubicBezTo>
                    <a:cubicBezTo>
                      <a:pt x="315" y="66"/>
                      <a:pt x="316" y="67"/>
                      <a:pt x="318" y="67"/>
                    </a:cubicBezTo>
                    <a:cubicBezTo>
                      <a:pt x="319" y="67"/>
                      <a:pt x="320" y="65"/>
                      <a:pt x="320" y="64"/>
                    </a:cubicBezTo>
                    <a:cubicBezTo>
                      <a:pt x="322" y="61"/>
                      <a:pt x="325" y="56"/>
                      <a:pt x="327" y="54"/>
                    </a:cubicBezTo>
                    <a:cubicBezTo>
                      <a:pt x="329" y="53"/>
                      <a:pt x="331" y="52"/>
                      <a:pt x="332" y="52"/>
                    </a:cubicBezTo>
                    <a:cubicBezTo>
                      <a:pt x="334" y="51"/>
                      <a:pt x="332" y="49"/>
                      <a:pt x="335" y="49"/>
                    </a:cubicBezTo>
                    <a:cubicBezTo>
                      <a:pt x="335" y="49"/>
                      <a:pt x="335" y="48"/>
                      <a:pt x="334" y="48"/>
                    </a:cubicBezTo>
                    <a:cubicBezTo>
                      <a:pt x="336" y="47"/>
                      <a:pt x="338" y="46"/>
                      <a:pt x="339" y="44"/>
                    </a:cubicBezTo>
                    <a:cubicBezTo>
                      <a:pt x="340" y="42"/>
                      <a:pt x="339" y="40"/>
                      <a:pt x="340" y="38"/>
                    </a:cubicBezTo>
                    <a:cubicBezTo>
                      <a:pt x="337" y="38"/>
                      <a:pt x="337" y="36"/>
                      <a:pt x="335" y="34"/>
                    </a:cubicBezTo>
                    <a:cubicBezTo>
                      <a:pt x="337" y="35"/>
                      <a:pt x="338" y="36"/>
                      <a:pt x="339" y="37"/>
                    </a:cubicBezTo>
                    <a:cubicBezTo>
                      <a:pt x="342" y="33"/>
                      <a:pt x="339" y="31"/>
                      <a:pt x="338" y="27"/>
                    </a:cubicBezTo>
                    <a:cubicBezTo>
                      <a:pt x="338" y="28"/>
                      <a:pt x="337" y="29"/>
                      <a:pt x="337" y="29"/>
                    </a:cubicBezTo>
                    <a:cubicBezTo>
                      <a:pt x="335" y="27"/>
                      <a:pt x="336" y="26"/>
                      <a:pt x="334" y="23"/>
                    </a:cubicBezTo>
                    <a:cubicBezTo>
                      <a:pt x="332" y="21"/>
                      <a:pt x="331" y="19"/>
                      <a:pt x="328" y="19"/>
                    </a:cubicBezTo>
                    <a:cubicBezTo>
                      <a:pt x="326" y="19"/>
                      <a:pt x="319" y="17"/>
                      <a:pt x="318" y="19"/>
                    </a:cubicBezTo>
                    <a:cubicBezTo>
                      <a:pt x="315" y="23"/>
                      <a:pt x="315" y="23"/>
                      <a:pt x="310" y="23"/>
                    </a:cubicBezTo>
                    <a:cubicBezTo>
                      <a:pt x="312" y="22"/>
                      <a:pt x="316" y="18"/>
                      <a:pt x="315" y="16"/>
                    </a:cubicBezTo>
                    <a:cubicBezTo>
                      <a:pt x="314" y="12"/>
                      <a:pt x="308" y="16"/>
                      <a:pt x="309" y="11"/>
                    </a:cubicBezTo>
                    <a:cubicBezTo>
                      <a:pt x="307" y="13"/>
                      <a:pt x="305" y="14"/>
                      <a:pt x="303" y="15"/>
                    </a:cubicBezTo>
                    <a:cubicBezTo>
                      <a:pt x="305" y="13"/>
                      <a:pt x="310" y="9"/>
                      <a:pt x="310" y="7"/>
                    </a:cubicBezTo>
                    <a:cubicBezTo>
                      <a:pt x="309" y="4"/>
                      <a:pt x="305" y="0"/>
                      <a:pt x="301" y="2"/>
                    </a:cubicBezTo>
                    <a:cubicBezTo>
                      <a:pt x="296" y="4"/>
                      <a:pt x="287" y="15"/>
                      <a:pt x="292" y="20"/>
                    </a:cubicBezTo>
                    <a:cubicBezTo>
                      <a:pt x="291" y="20"/>
                      <a:pt x="291" y="20"/>
                      <a:pt x="291" y="20"/>
                    </a:cubicBezTo>
                    <a:cubicBezTo>
                      <a:pt x="291" y="23"/>
                      <a:pt x="284" y="23"/>
                      <a:pt x="282" y="23"/>
                    </a:cubicBezTo>
                    <a:cubicBezTo>
                      <a:pt x="284" y="26"/>
                      <a:pt x="286" y="26"/>
                      <a:pt x="285" y="30"/>
                    </a:cubicBezTo>
                    <a:cubicBezTo>
                      <a:pt x="282" y="28"/>
                      <a:pt x="282" y="26"/>
                      <a:pt x="278" y="28"/>
                    </a:cubicBezTo>
                    <a:cubicBezTo>
                      <a:pt x="277" y="29"/>
                      <a:pt x="277" y="31"/>
                      <a:pt x="277" y="31"/>
                    </a:cubicBezTo>
                    <a:cubicBezTo>
                      <a:pt x="276" y="32"/>
                      <a:pt x="274" y="32"/>
                      <a:pt x="273" y="33"/>
                    </a:cubicBezTo>
                    <a:cubicBezTo>
                      <a:pt x="273" y="30"/>
                      <a:pt x="271" y="31"/>
                      <a:pt x="269" y="33"/>
                    </a:cubicBezTo>
                    <a:cubicBezTo>
                      <a:pt x="271" y="30"/>
                      <a:pt x="271" y="28"/>
                      <a:pt x="267" y="29"/>
                    </a:cubicBezTo>
                    <a:cubicBezTo>
                      <a:pt x="265" y="29"/>
                      <a:pt x="258" y="28"/>
                      <a:pt x="258" y="32"/>
                    </a:cubicBezTo>
                    <a:cubicBezTo>
                      <a:pt x="259" y="31"/>
                      <a:pt x="260" y="32"/>
                      <a:pt x="261" y="31"/>
                    </a:cubicBezTo>
                    <a:cubicBezTo>
                      <a:pt x="260" y="35"/>
                      <a:pt x="248" y="37"/>
                      <a:pt x="245" y="38"/>
                    </a:cubicBezTo>
                    <a:cubicBezTo>
                      <a:pt x="243" y="39"/>
                      <a:pt x="242" y="41"/>
                      <a:pt x="241" y="43"/>
                    </a:cubicBezTo>
                    <a:cubicBezTo>
                      <a:pt x="239" y="45"/>
                      <a:pt x="238" y="45"/>
                      <a:pt x="235" y="45"/>
                    </a:cubicBezTo>
                    <a:cubicBezTo>
                      <a:pt x="236" y="45"/>
                      <a:pt x="237" y="46"/>
                      <a:pt x="238" y="46"/>
                    </a:cubicBezTo>
                    <a:cubicBezTo>
                      <a:pt x="235" y="47"/>
                      <a:pt x="235" y="49"/>
                      <a:pt x="234" y="51"/>
                    </a:cubicBezTo>
                    <a:cubicBezTo>
                      <a:pt x="233" y="51"/>
                      <a:pt x="232" y="50"/>
                      <a:pt x="231" y="49"/>
                    </a:cubicBezTo>
                    <a:cubicBezTo>
                      <a:pt x="229" y="52"/>
                      <a:pt x="232" y="52"/>
                      <a:pt x="234" y="53"/>
                    </a:cubicBezTo>
                    <a:cubicBezTo>
                      <a:pt x="233" y="54"/>
                      <a:pt x="232" y="55"/>
                      <a:pt x="231" y="56"/>
                    </a:cubicBezTo>
                    <a:cubicBezTo>
                      <a:pt x="233" y="56"/>
                      <a:pt x="235" y="58"/>
                      <a:pt x="235" y="60"/>
                    </a:cubicBezTo>
                    <a:cubicBezTo>
                      <a:pt x="233" y="61"/>
                      <a:pt x="235" y="62"/>
                      <a:pt x="233" y="63"/>
                    </a:cubicBezTo>
                    <a:cubicBezTo>
                      <a:pt x="230" y="63"/>
                      <a:pt x="227" y="64"/>
                      <a:pt x="224" y="64"/>
                    </a:cubicBezTo>
                    <a:cubicBezTo>
                      <a:pt x="220" y="65"/>
                      <a:pt x="214" y="65"/>
                      <a:pt x="210" y="67"/>
                    </a:cubicBezTo>
                    <a:cubicBezTo>
                      <a:pt x="211" y="69"/>
                      <a:pt x="211" y="70"/>
                      <a:pt x="209" y="71"/>
                    </a:cubicBezTo>
                    <a:cubicBezTo>
                      <a:pt x="209" y="71"/>
                      <a:pt x="210" y="71"/>
                      <a:pt x="210" y="71"/>
                    </a:cubicBezTo>
                    <a:cubicBezTo>
                      <a:pt x="208" y="73"/>
                      <a:pt x="211" y="74"/>
                      <a:pt x="212" y="76"/>
                    </a:cubicBezTo>
                    <a:cubicBezTo>
                      <a:pt x="212" y="78"/>
                      <a:pt x="210" y="80"/>
                      <a:pt x="212" y="82"/>
                    </a:cubicBezTo>
                    <a:cubicBezTo>
                      <a:pt x="213" y="84"/>
                      <a:pt x="217" y="83"/>
                      <a:pt x="217" y="85"/>
                    </a:cubicBezTo>
                    <a:cubicBezTo>
                      <a:pt x="218" y="88"/>
                      <a:pt x="218" y="87"/>
                      <a:pt x="220" y="89"/>
                    </a:cubicBezTo>
                    <a:cubicBezTo>
                      <a:pt x="224" y="91"/>
                      <a:pt x="221" y="97"/>
                      <a:pt x="222" y="101"/>
                    </a:cubicBezTo>
                    <a:cubicBezTo>
                      <a:pt x="222" y="103"/>
                      <a:pt x="222" y="105"/>
                      <a:pt x="222" y="107"/>
                    </a:cubicBezTo>
                    <a:cubicBezTo>
                      <a:pt x="222" y="109"/>
                      <a:pt x="219" y="108"/>
                      <a:pt x="220" y="111"/>
                    </a:cubicBezTo>
                    <a:cubicBezTo>
                      <a:pt x="216" y="108"/>
                      <a:pt x="217" y="107"/>
                      <a:pt x="217" y="102"/>
                    </a:cubicBezTo>
                    <a:cubicBezTo>
                      <a:pt x="217" y="100"/>
                      <a:pt x="216" y="98"/>
                      <a:pt x="218" y="97"/>
                    </a:cubicBezTo>
                    <a:cubicBezTo>
                      <a:pt x="220" y="96"/>
                      <a:pt x="220" y="94"/>
                      <a:pt x="221" y="92"/>
                    </a:cubicBezTo>
                    <a:cubicBezTo>
                      <a:pt x="219" y="92"/>
                      <a:pt x="214" y="92"/>
                      <a:pt x="214" y="91"/>
                    </a:cubicBezTo>
                    <a:cubicBezTo>
                      <a:pt x="212" y="88"/>
                      <a:pt x="210" y="87"/>
                      <a:pt x="207" y="85"/>
                    </a:cubicBezTo>
                    <a:cubicBezTo>
                      <a:pt x="204" y="83"/>
                      <a:pt x="204" y="84"/>
                      <a:pt x="200" y="85"/>
                    </a:cubicBezTo>
                    <a:cubicBezTo>
                      <a:pt x="198" y="86"/>
                      <a:pt x="196" y="88"/>
                      <a:pt x="200" y="88"/>
                    </a:cubicBezTo>
                    <a:cubicBezTo>
                      <a:pt x="199" y="89"/>
                      <a:pt x="198" y="91"/>
                      <a:pt x="196" y="91"/>
                    </a:cubicBezTo>
                    <a:cubicBezTo>
                      <a:pt x="194" y="92"/>
                      <a:pt x="195" y="88"/>
                      <a:pt x="193" y="89"/>
                    </a:cubicBezTo>
                    <a:cubicBezTo>
                      <a:pt x="190" y="90"/>
                      <a:pt x="196" y="99"/>
                      <a:pt x="200" y="96"/>
                    </a:cubicBezTo>
                    <a:cubicBezTo>
                      <a:pt x="200" y="97"/>
                      <a:pt x="201" y="99"/>
                      <a:pt x="202" y="101"/>
                    </a:cubicBezTo>
                    <a:cubicBezTo>
                      <a:pt x="198" y="99"/>
                      <a:pt x="191" y="98"/>
                      <a:pt x="189" y="95"/>
                    </a:cubicBezTo>
                    <a:cubicBezTo>
                      <a:pt x="191" y="94"/>
                      <a:pt x="190" y="91"/>
                      <a:pt x="189" y="90"/>
                    </a:cubicBezTo>
                    <a:cubicBezTo>
                      <a:pt x="189" y="87"/>
                      <a:pt x="191" y="86"/>
                      <a:pt x="190" y="84"/>
                    </a:cubicBezTo>
                    <a:cubicBezTo>
                      <a:pt x="190" y="82"/>
                      <a:pt x="191" y="81"/>
                      <a:pt x="190" y="79"/>
                    </a:cubicBezTo>
                    <a:cubicBezTo>
                      <a:pt x="189" y="78"/>
                      <a:pt x="187" y="75"/>
                      <a:pt x="187" y="78"/>
                    </a:cubicBezTo>
                    <a:cubicBezTo>
                      <a:pt x="187" y="79"/>
                      <a:pt x="189" y="84"/>
                      <a:pt x="188" y="85"/>
                    </a:cubicBezTo>
                    <a:cubicBezTo>
                      <a:pt x="186" y="86"/>
                      <a:pt x="183" y="88"/>
                      <a:pt x="182" y="90"/>
                    </a:cubicBezTo>
                    <a:cubicBezTo>
                      <a:pt x="179" y="94"/>
                      <a:pt x="183" y="100"/>
                      <a:pt x="185" y="104"/>
                    </a:cubicBezTo>
                    <a:cubicBezTo>
                      <a:pt x="187" y="107"/>
                      <a:pt x="182" y="112"/>
                      <a:pt x="183" y="116"/>
                    </a:cubicBezTo>
                    <a:cubicBezTo>
                      <a:pt x="184" y="119"/>
                      <a:pt x="182" y="121"/>
                      <a:pt x="185" y="121"/>
                    </a:cubicBezTo>
                    <a:cubicBezTo>
                      <a:pt x="188" y="122"/>
                      <a:pt x="189" y="122"/>
                      <a:pt x="192" y="121"/>
                    </a:cubicBezTo>
                    <a:cubicBezTo>
                      <a:pt x="196" y="119"/>
                      <a:pt x="199" y="127"/>
                      <a:pt x="200" y="130"/>
                    </a:cubicBezTo>
                    <a:cubicBezTo>
                      <a:pt x="201" y="132"/>
                      <a:pt x="198" y="132"/>
                      <a:pt x="198" y="134"/>
                    </a:cubicBezTo>
                    <a:cubicBezTo>
                      <a:pt x="198" y="137"/>
                      <a:pt x="201" y="137"/>
                      <a:pt x="203" y="138"/>
                    </a:cubicBezTo>
                    <a:cubicBezTo>
                      <a:pt x="198" y="139"/>
                      <a:pt x="197" y="138"/>
                      <a:pt x="198" y="132"/>
                    </a:cubicBezTo>
                    <a:cubicBezTo>
                      <a:pt x="198" y="129"/>
                      <a:pt x="195" y="127"/>
                      <a:pt x="194" y="124"/>
                    </a:cubicBezTo>
                    <a:cubicBezTo>
                      <a:pt x="190" y="125"/>
                      <a:pt x="183" y="125"/>
                      <a:pt x="186" y="131"/>
                    </a:cubicBezTo>
                    <a:cubicBezTo>
                      <a:pt x="188" y="137"/>
                      <a:pt x="185" y="137"/>
                      <a:pt x="183" y="142"/>
                    </a:cubicBezTo>
                    <a:cubicBezTo>
                      <a:pt x="182" y="146"/>
                      <a:pt x="181" y="146"/>
                      <a:pt x="178" y="148"/>
                    </a:cubicBezTo>
                    <a:cubicBezTo>
                      <a:pt x="177" y="149"/>
                      <a:pt x="178" y="151"/>
                      <a:pt x="177" y="152"/>
                    </a:cubicBezTo>
                    <a:cubicBezTo>
                      <a:pt x="175" y="152"/>
                      <a:pt x="171" y="151"/>
                      <a:pt x="169" y="150"/>
                    </a:cubicBezTo>
                    <a:cubicBezTo>
                      <a:pt x="169" y="150"/>
                      <a:pt x="169" y="147"/>
                      <a:pt x="168" y="146"/>
                    </a:cubicBezTo>
                    <a:cubicBezTo>
                      <a:pt x="171" y="148"/>
                      <a:pt x="174" y="146"/>
                      <a:pt x="176" y="144"/>
                    </a:cubicBezTo>
                    <a:cubicBezTo>
                      <a:pt x="175" y="144"/>
                      <a:pt x="175" y="143"/>
                      <a:pt x="174" y="142"/>
                    </a:cubicBezTo>
                    <a:cubicBezTo>
                      <a:pt x="178" y="144"/>
                      <a:pt x="181" y="137"/>
                      <a:pt x="181" y="134"/>
                    </a:cubicBezTo>
                    <a:cubicBezTo>
                      <a:pt x="181" y="132"/>
                      <a:pt x="182" y="130"/>
                      <a:pt x="182" y="128"/>
                    </a:cubicBezTo>
                    <a:cubicBezTo>
                      <a:pt x="182" y="126"/>
                      <a:pt x="178" y="125"/>
                      <a:pt x="178" y="123"/>
                    </a:cubicBezTo>
                    <a:cubicBezTo>
                      <a:pt x="178" y="120"/>
                      <a:pt x="179" y="117"/>
                      <a:pt x="179" y="114"/>
                    </a:cubicBezTo>
                    <a:cubicBezTo>
                      <a:pt x="179" y="112"/>
                      <a:pt x="177" y="110"/>
                      <a:pt x="179" y="108"/>
                    </a:cubicBezTo>
                    <a:cubicBezTo>
                      <a:pt x="182" y="104"/>
                      <a:pt x="178" y="98"/>
                      <a:pt x="176" y="94"/>
                    </a:cubicBezTo>
                    <a:cubicBezTo>
                      <a:pt x="175" y="93"/>
                      <a:pt x="179" y="85"/>
                      <a:pt x="179" y="82"/>
                    </a:cubicBezTo>
                    <a:cubicBezTo>
                      <a:pt x="179" y="80"/>
                      <a:pt x="179" y="79"/>
                      <a:pt x="177" y="78"/>
                    </a:cubicBezTo>
                    <a:cubicBezTo>
                      <a:pt x="174" y="77"/>
                      <a:pt x="170" y="77"/>
                      <a:pt x="167" y="76"/>
                    </a:cubicBezTo>
                    <a:cubicBezTo>
                      <a:pt x="164" y="75"/>
                      <a:pt x="163" y="87"/>
                      <a:pt x="163" y="89"/>
                    </a:cubicBezTo>
                    <a:cubicBezTo>
                      <a:pt x="162" y="93"/>
                      <a:pt x="155" y="95"/>
                      <a:pt x="155" y="100"/>
                    </a:cubicBezTo>
                    <a:cubicBezTo>
                      <a:pt x="156" y="100"/>
                      <a:pt x="157" y="100"/>
                      <a:pt x="157" y="100"/>
                    </a:cubicBezTo>
                    <a:cubicBezTo>
                      <a:pt x="156" y="100"/>
                      <a:pt x="156" y="102"/>
                      <a:pt x="155" y="103"/>
                    </a:cubicBezTo>
                    <a:cubicBezTo>
                      <a:pt x="161" y="103"/>
                      <a:pt x="157" y="106"/>
                      <a:pt x="158" y="109"/>
                    </a:cubicBezTo>
                    <a:cubicBezTo>
                      <a:pt x="158" y="111"/>
                      <a:pt x="154" y="116"/>
                      <a:pt x="158" y="117"/>
                    </a:cubicBezTo>
                    <a:cubicBezTo>
                      <a:pt x="162" y="118"/>
                      <a:pt x="161" y="119"/>
                      <a:pt x="163" y="123"/>
                    </a:cubicBezTo>
                    <a:cubicBezTo>
                      <a:pt x="163" y="125"/>
                      <a:pt x="165" y="124"/>
                      <a:pt x="165" y="126"/>
                    </a:cubicBezTo>
                    <a:cubicBezTo>
                      <a:pt x="164" y="128"/>
                      <a:pt x="163" y="130"/>
                      <a:pt x="162" y="132"/>
                    </a:cubicBezTo>
                    <a:cubicBezTo>
                      <a:pt x="158" y="126"/>
                      <a:pt x="155" y="123"/>
                      <a:pt x="149" y="119"/>
                    </a:cubicBezTo>
                    <a:cubicBezTo>
                      <a:pt x="146" y="117"/>
                      <a:pt x="138" y="113"/>
                      <a:pt x="134" y="114"/>
                    </a:cubicBezTo>
                    <a:cubicBezTo>
                      <a:pt x="127" y="115"/>
                      <a:pt x="136" y="122"/>
                      <a:pt x="130" y="126"/>
                    </a:cubicBezTo>
                    <a:cubicBezTo>
                      <a:pt x="129" y="126"/>
                      <a:pt x="129" y="131"/>
                      <a:pt x="127" y="130"/>
                    </a:cubicBezTo>
                    <a:cubicBezTo>
                      <a:pt x="126" y="129"/>
                      <a:pt x="126" y="129"/>
                      <a:pt x="127" y="127"/>
                    </a:cubicBezTo>
                    <a:cubicBezTo>
                      <a:pt x="127" y="126"/>
                      <a:pt x="126" y="124"/>
                      <a:pt x="125" y="123"/>
                    </a:cubicBezTo>
                    <a:cubicBezTo>
                      <a:pt x="123" y="124"/>
                      <a:pt x="121" y="127"/>
                      <a:pt x="119" y="128"/>
                    </a:cubicBezTo>
                    <a:cubicBezTo>
                      <a:pt x="117" y="129"/>
                      <a:pt x="112" y="127"/>
                      <a:pt x="111" y="128"/>
                    </a:cubicBezTo>
                    <a:cubicBezTo>
                      <a:pt x="109" y="131"/>
                      <a:pt x="109" y="133"/>
                      <a:pt x="106" y="131"/>
                    </a:cubicBezTo>
                    <a:cubicBezTo>
                      <a:pt x="104" y="129"/>
                      <a:pt x="108" y="126"/>
                      <a:pt x="105" y="125"/>
                    </a:cubicBezTo>
                    <a:cubicBezTo>
                      <a:pt x="106" y="124"/>
                      <a:pt x="107" y="124"/>
                      <a:pt x="108" y="124"/>
                    </a:cubicBezTo>
                    <a:cubicBezTo>
                      <a:pt x="104" y="124"/>
                      <a:pt x="103" y="125"/>
                      <a:pt x="102" y="127"/>
                    </a:cubicBezTo>
                    <a:cubicBezTo>
                      <a:pt x="102" y="127"/>
                      <a:pt x="101" y="126"/>
                      <a:pt x="101" y="126"/>
                    </a:cubicBezTo>
                    <a:cubicBezTo>
                      <a:pt x="100" y="126"/>
                      <a:pt x="100" y="127"/>
                      <a:pt x="100" y="128"/>
                    </a:cubicBezTo>
                    <a:cubicBezTo>
                      <a:pt x="100" y="129"/>
                      <a:pt x="100" y="128"/>
                      <a:pt x="100" y="130"/>
                    </a:cubicBezTo>
                    <a:cubicBezTo>
                      <a:pt x="98" y="126"/>
                      <a:pt x="88" y="135"/>
                      <a:pt x="85" y="136"/>
                    </a:cubicBezTo>
                    <a:cubicBezTo>
                      <a:pt x="83" y="138"/>
                      <a:pt x="82" y="139"/>
                      <a:pt x="81" y="142"/>
                    </a:cubicBezTo>
                    <a:cubicBezTo>
                      <a:pt x="80" y="145"/>
                      <a:pt x="80" y="145"/>
                      <a:pt x="77" y="148"/>
                    </a:cubicBezTo>
                    <a:cubicBezTo>
                      <a:pt x="77" y="146"/>
                      <a:pt x="76" y="145"/>
                      <a:pt x="75" y="146"/>
                    </a:cubicBezTo>
                    <a:cubicBezTo>
                      <a:pt x="74" y="146"/>
                      <a:pt x="73" y="143"/>
                      <a:pt x="72" y="142"/>
                    </a:cubicBezTo>
                    <a:cubicBezTo>
                      <a:pt x="69" y="137"/>
                      <a:pt x="73" y="137"/>
                      <a:pt x="77" y="136"/>
                    </a:cubicBezTo>
                    <a:cubicBezTo>
                      <a:pt x="75" y="128"/>
                      <a:pt x="71" y="128"/>
                      <a:pt x="64" y="127"/>
                    </a:cubicBezTo>
                    <a:cubicBezTo>
                      <a:pt x="66" y="129"/>
                      <a:pt x="67" y="130"/>
                      <a:pt x="67" y="133"/>
                    </a:cubicBezTo>
                    <a:cubicBezTo>
                      <a:pt x="67" y="135"/>
                      <a:pt x="65" y="139"/>
                      <a:pt x="66" y="141"/>
                    </a:cubicBezTo>
                    <a:cubicBezTo>
                      <a:pt x="67" y="144"/>
                      <a:pt x="69" y="143"/>
                      <a:pt x="68" y="147"/>
                    </a:cubicBezTo>
                    <a:cubicBezTo>
                      <a:pt x="67" y="150"/>
                      <a:pt x="67" y="152"/>
                      <a:pt x="67" y="155"/>
                    </a:cubicBezTo>
                    <a:cubicBezTo>
                      <a:pt x="67" y="153"/>
                      <a:pt x="66" y="152"/>
                      <a:pt x="64" y="153"/>
                    </a:cubicBezTo>
                    <a:cubicBezTo>
                      <a:pt x="65" y="151"/>
                      <a:pt x="62" y="148"/>
                      <a:pt x="60" y="149"/>
                    </a:cubicBezTo>
                    <a:cubicBezTo>
                      <a:pt x="59" y="149"/>
                      <a:pt x="56" y="154"/>
                      <a:pt x="55" y="155"/>
                    </a:cubicBezTo>
                    <a:cubicBezTo>
                      <a:pt x="52" y="157"/>
                      <a:pt x="50" y="157"/>
                      <a:pt x="51" y="160"/>
                    </a:cubicBezTo>
                    <a:cubicBezTo>
                      <a:pt x="51" y="163"/>
                      <a:pt x="53" y="166"/>
                      <a:pt x="54" y="168"/>
                    </a:cubicBezTo>
                    <a:cubicBezTo>
                      <a:pt x="52" y="167"/>
                      <a:pt x="45" y="164"/>
                      <a:pt x="44" y="167"/>
                    </a:cubicBezTo>
                    <a:cubicBezTo>
                      <a:pt x="44" y="165"/>
                      <a:pt x="43" y="166"/>
                      <a:pt x="44" y="165"/>
                    </a:cubicBezTo>
                    <a:cubicBezTo>
                      <a:pt x="42" y="163"/>
                      <a:pt x="40" y="161"/>
                      <a:pt x="38" y="164"/>
                    </a:cubicBezTo>
                    <a:cubicBezTo>
                      <a:pt x="36" y="166"/>
                      <a:pt x="40" y="170"/>
                      <a:pt x="43" y="169"/>
                    </a:cubicBezTo>
                    <a:cubicBezTo>
                      <a:pt x="44" y="173"/>
                      <a:pt x="44" y="176"/>
                      <a:pt x="39" y="173"/>
                    </a:cubicBezTo>
                    <a:cubicBezTo>
                      <a:pt x="35" y="172"/>
                      <a:pt x="34" y="169"/>
                      <a:pt x="30" y="169"/>
                    </a:cubicBezTo>
                    <a:cubicBezTo>
                      <a:pt x="32" y="166"/>
                      <a:pt x="30" y="164"/>
                      <a:pt x="29" y="162"/>
                    </a:cubicBezTo>
                    <a:cubicBezTo>
                      <a:pt x="29" y="160"/>
                      <a:pt x="30" y="158"/>
                      <a:pt x="30" y="155"/>
                    </a:cubicBezTo>
                    <a:cubicBezTo>
                      <a:pt x="31" y="153"/>
                      <a:pt x="21" y="146"/>
                      <a:pt x="19" y="143"/>
                    </a:cubicBezTo>
                    <a:cubicBezTo>
                      <a:pt x="22" y="142"/>
                      <a:pt x="25" y="147"/>
                      <a:pt x="28" y="147"/>
                    </a:cubicBezTo>
                    <a:cubicBezTo>
                      <a:pt x="29" y="147"/>
                      <a:pt x="29" y="149"/>
                      <a:pt x="30" y="149"/>
                    </a:cubicBezTo>
                    <a:cubicBezTo>
                      <a:pt x="33" y="150"/>
                      <a:pt x="35" y="150"/>
                      <a:pt x="38" y="151"/>
                    </a:cubicBezTo>
                    <a:cubicBezTo>
                      <a:pt x="42" y="152"/>
                      <a:pt x="45" y="154"/>
                      <a:pt x="49" y="152"/>
                    </a:cubicBezTo>
                    <a:cubicBezTo>
                      <a:pt x="53" y="150"/>
                      <a:pt x="55" y="147"/>
                      <a:pt x="56" y="143"/>
                    </a:cubicBezTo>
                    <a:cubicBezTo>
                      <a:pt x="56" y="143"/>
                      <a:pt x="55" y="140"/>
                      <a:pt x="55" y="139"/>
                    </a:cubicBezTo>
                    <a:cubicBezTo>
                      <a:pt x="55" y="137"/>
                      <a:pt x="54" y="136"/>
                      <a:pt x="52" y="135"/>
                    </a:cubicBezTo>
                    <a:cubicBezTo>
                      <a:pt x="50" y="132"/>
                      <a:pt x="46" y="132"/>
                      <a:pt x="44" y="130"/>
                    </a:cubicBezTo>
                    <a:cubicBezTo>
                      <a:pt x="42" y="128"/>
                      <a:pt x="37" y="121"/>
                      <a:pt x="34" y="121"/>
                    </a:cubicBezTo>
                    <a:cubicBezTo>
                      <a:pt x="32" y="121"/>
                      <a:pt x="24" y="122"/>
                      <a:pt x="24" y="119"/>
                    </a:cubicBezTo>
                    <a:cubicBezTo>
                      <a:pt x="24" y="119"/>
                      <a:pt x="23" y="119"/>
                      <a:pt x="23" y="120"/>
                    </a:cubicBezTo>
                    <a:cubicBezTo>
                      <a:pt x="23" y="117"/>
                      <a:pt x="18" y="118"/>
                      <a:pt x="20" y="115"/>
                    </a:cubicBezTo>
                    <a:cubicBezTo>
                      <a:pt x="21" y="116"/>
                      <a:pt x="22" y="116"/>
                      <a:pt x="23" y="117"/>
                    </a:cubicBezTo>
                    <a:cubicBezTo>
                      <a:pt x="25" y="114"/>
                      <a:pt x="21" y="114"/>
                      <a:pt x="19" y="113"/>
                    </a:cubicBezTo>
                    <a:cubicBezTo>
                      <a:pt x="19" y="113"/>
                      <a:pt x="19" y="114"/>
                      <a:pt x="19" y="115"/>
                    </a:cubicBezTo>
                    <a:cubicBezTo>
                      <a:pt x="19" y="114"/>
                      <a:pt x="18" y="116"/>
                      <a:pt x="18" y="116"/>
                    </a:cubicBezTo>
                    <a:cubicBezTo>
                      <a:pt x="17" y="115"/>
                      <a:pt x="16" y="115"/>
                      <a:pt x="15" y="115"/>
                    </a:cubicBezTo>
                    <a:cubicBezTo>
                      <a:pt x="15" y="115"/>
                      <a:pt x="15" y="116"/>
                      <a:pt x="15" y="117"/>
                    </a:cubicBezTo>
                    <a:cubicBezTo>
                      <a:pt x="14" y="116"/>
                      <a:pt x="13" y="116"/>
                      <a:pt x="12" y="116"/>
                    </a:cubicBezTo>
                    <a:cubicBezTo>
                      <a:pt x="12" y="119"/>
                      <a:pt x="8" y="122"/>
                      <a:pt x="6" y="124"/>
                    </a:cubicBezTo>
                    <a:cubicBezTo>
                      <a:pt x="7" y="125"/>
                      <a:pt x="6" y="126"/>
                      <a:pt x="6" y="128"/>
                    </a:cubicBezTo>
                    <a:cubicBezTo>
                      <a:pt x="6" y="130"/>
                      <a:pt x="7" y="131"/>
                      <a:pt x="9" y="132"/>
                    </a:cubicBezTo>
                    <a:cubicBezTo>
                      <a:pt x="12" y="136"/>
                      <a:pt x="11" y="139"/>
                      <a:pt x="10" y="142"/>
                    </a:cubicBezTo>
                    <a:cubicBezTo>
                      <a:pt x="8" y="146"/>
                      <a:pt x="10" y="150"/>
                      <a:pt x="12" y="154"/>
                    </a:cubicBezTo>
                    <a:cubicBezTo>
                      <a:pt x="13" y="157"/>
                      <a:pt x="11" y="161"/>
                      <a:pt x="11" y="164"/>
                    </a:cubicBezTo>
                    <a:cubicBezTo>
                      <a:pt x="11" y="164"/>
                      <a:pt x="12" y="167"/>
                      <a:pt x="12" y="168"/>
                    </a:cubicBezTo>
                    <a:cubicBezTo>
                      <a:pt x="13" y="170"/>
                      <a:pt x="14" y="169"/>
                      <a:pt x="13" y="173"/>
                    </a:cubicBezTo>
                    <a:cubicBezTo>
                      <a:pt x="12" y="177"/>
                      <a:pt x="17" y="179"/>
                      <a:pt x="17" y="183"/>
                    </a:cubicBezTo>
                    <a:cubicBezTo>
                      <a:pt x="17" y="189"/>
                      <a:pt x="6" y="197"/>
                      <a:pt x="2" y="201"/>
                    </a:cubicBezTo>
                    <a:cubicBezTo>
                      <a:pt x="3" y="200"/>
                      <a:pt x="5" y="200"/>
                      <a:pt x="6" y="200"/>
                    </a:cubicBezTo>
                    <a:cubicBezTo>
                      <a:pt x="6" y="201"/>
                      <a:pt x="6" y="201"/>
                      <a:pt x="6" y="202"/>
                    </a:cubicBezTo>
                    <a:cubicBezTo>
                      <a:pt x="6" y="202"/>
                      <a:pt x="5" y="202"/>
                      <a:pt x="5" y="201"/>
                    </a:cubicBezTo>
                    <a:cubicBezTo>
                      <a:pt x="6" y="205"/>
                      <a:pt x="11" y="203"/>
                      <a:pt x="12" y="206"/>
                    </a:cubicBezTo>
                    <a:cubicBezTo>
                      <a:pt x="10" y="206"/>
                      <a:pt x="8" y="206"/>
                      <a:pt x="6" y="207"/>
                    </a:cubicBezTo>
                    <a:cubicBezTo>
                      <a:pt x="4" y="209"/>
                      <a:pt x="5" y="210"/>
                      <a:pt x="4" y="212"/>
                    </a:cubicBezTo>
                    <a:cubicBezTo>
                      <a:pt x="2" y="215"/>
                      <a:pt x="0" y="212"/>
                      <a:pt x="1" y="216"/>
                    </a:cubicBezTo>
                    <a:cubicBezTo>
                      <a:pt x="1" y="218"/>
                      <a:pt x="3" y="219"/>
                      <a:pt x="3" y="221"/>
                    </a:cubicBezTo>
                    <a:cubicBezTo>
                      <a:pt x="3" y="222"/>
                      <a:pt x="2" y="223"/>
                      <a:pt x="2" y="224"/>
                    </a:cubicBezTo>
                    <a:cubicBezTo>
                      <a:pt x="2" y="225"/>
                      <a:pt x="4" y="228"/>
                      <a:pt x="4" y="229"/>
                    </a:cubicBezTo>
                    <a:cubicBezTo>
                      <a:pt x="4" y="230"/>
                      <a:pt x="5" y="234"/>
                      <a:pt x="5" y="235"/>
                    </a:cubicBezTo>
                    <a:cubicBezTo>
                      <a:pt x="7" y="236"/>
                      <a:pt x="10" y="234"/>
                      <a:pt x="10" y="237"/>
                    </a:cubicBezTo>
                    <a:cubicBezTo>
                      <a:pt x="13" y="235"/>
                      <a:pt x="17" y="238"/>
                      <a:pt x="16" y="242"/>
                    </a:cubicBezTo>
                    <a:cubicBezTo>
                      <a:pt x="15" y="244"/>
                      <a:pt x="16" y="245"/>
                      <a:pt x="18" y="247"/>
                    </a:cubicBezTo>
                    <a:cubicBezTo>
                      <a:pt x="19" y="250"/>
                      <a:pt x="19" y="249"/>
                      <a:pt x="22" y="250"/>
                    </a:cubicBezTo>
                    <a:cubicBezTo>
                      <a:pt x="22" y="250"/>
                      <a:pt x="23" y="252"/>
                      <a:pt x="23" y="252"/>
                    </a:cubicBezTo>
                    <a:cubicBezTo>
                      <a:pt x="23" y="256"/>
                      <a:pt x="19" y="253"/>
                      <a:pt x="18" y="254"/>
                    </a:cubicBezTo>
                    <a:cubicBezTo>
                      <a:pt x="17" y="255"/>
                      <a:pt x="18" y="264"/>
                      <a:pt x="21" y="260"/>
                    </a:cubicBezTo>
                    <a:cubicBezTo>
                      <a:pt x="24" y="257"/>
                      <a:pt x="30" y="263"/>
                      <a:pt x="29" y="263"/>
                    </a:cubicBezTo>
                    <a:cubicBezTo>
                      <a:pt x="26" y="264"/>
                      <a:pt x="31" y="266"/>
                      <a:pt x="31" y="267"/>
                    </a:cubicBezTo>
                    <a:cubicBezTo>
                      <a:pt x="31" y="267"/>
                      <a:pt x="32" y="266"/>
                      <a:pt x="32" y="267"/>
                    </a:cubicBezTo>
                    <a:cubicBezTo>
                      <a:pt x="33" y="268"/>
                      <a:pt x="33" y="270"/>
                      <a:pt x="33" y="270"/>
                    </a:cubicBezTo>
                    <a:cubicBezTo>
                      <a:pt x="36" y="273"/>
                      <a:pt x="40" y="270"/>
                      <a:pt x="42" y="273"/>
                    </a:cubicBezTo>
                    <a:cubicBezTo>
                      <a:pt x="44" y="275"/>
                      <a:pt x="49" y="275"/>
                      <a:pt x="52" y="277"/>
                    </a:cubicBezTo>
                    <a:cubicBezTo>
                      <a:pt x="52" y="278"/>
                      <a:pt x="52" y="280"/>
                      <a:pt x="50" y="280"/>
                    </a:cubicBezTo>
                    <a:cubicBezTo>
                      <a:pt x="51" y="280"/>
                      <a:pt x="51" y="281"/>
                      <a:pt x="52" y="281"/>
                    </a:cubicBezTo>
                    <a:cubicBezTo>
                      <a:pt x="48" y="282"/>
                      <a:pt x="53" y="287"/>
                      <a:pt x="49" y="287"/>
                    </a:cubicBezTo>
                    <a:cubicBezTo>
                      <a:pt x="46" y="287"/>
                      <a:pt x="43" y="288"/>
                      <a:pt x="44" y="292"/>
                    </a:cubicBezTo>
                    <a:cubicBezTo>
                      <a:pt x="46" y="291"/>
                      <a:pt x="47" y="290"/>
                      <a:pt x="48" y="292"/>
                    </a:cubicBezTo>
                    <a:cubicBezTo>
                      <a:pt x="47" y="292"/>
                      <a:pt x="45" y="294"/>
                      <a:pt x="44" y="294"/>
                    </a:cubicBezTo>
                    <a:cubicBezTo>
                      <a:pt x="40" y="294"/>
                      <a:pt x="43" y="296"/>
                      <a:pt x="45" y="297"/>
                    </a:cubicBezTo>
                    <a:cubicBezTo>
                      <a:pt x="43" y="297"/>
                      <a:pt x="43" y="298"/>
                      <a:pt x="42" y="299"/>
                    </a:cubicBezTo>
                    <a:cubicBezTo>
                      <a:pt x="40" y="302"/>
                      <a:pt x="39" y="300"/>
                      <a:pt x="38" y="302"/>
                    </a:cubicBezTo>
                    <a:cubicBezTo>
                      <a:pt x="37" y="303"/>
                      <a:pt x="44" y="307"/>
                      <a:pt x="45" y="307"/>
                    </a:cubicBezTo>
                    <a:cubicBezTo>
                      <a:pt x="47" y="308"/>
                      <a:pt x="48" y="309"/>
                      <a:pt x="49" y="311"/>
                    </a:cubicBezTo>
                    <a:cubicBezTo>
                      <a:pt x="51" y="312"/>
                      <a:pt x="51" y="311"/>
                      <a:pt x="54" y="311"/>
                    </a:cubicBezTo>
                    <a:cubicBezTo>
                      <a:pt x="56" y="311"/>
                      <a:pt x="62" y="312"/>
                      <a:pt x="64" y="314"/>
                    </a:cubicBezTo>
                    <a:cubicBezTo>
                      <a:pt x="67" y="317"/>
                      <a:pt x="69" y="314"/>
                      <a:pt x="73" y="316"/>
                    </a:cubicBezTo>
                    <a:cubicBezTo>
                      <a:pt x="74" y="317"/>
                      <a:pt x="73" y="318"/>
                      <a:pt x="75" y="319"/>
                    </a:cubicBezTo>
                    <a:cubicBezTo>
                      <a:pt x="76" y="320"/>
                      <a:pt x="78" y="321"/>
                      <a:pt x="79" y="321"/>
                    </a:cubicBezTo>
                    <a:cubicBezTo>
                      <a:pt x="80" y="322"/>
                      <a:pt x="80" y="324"/>
                      <a:pt x="82" y="323"/>
                    </a:cubicBezTo>
                    <a:cubicBezTo>
                      <a:pt x="84" y="323"/>
                      <a:pt x="83" y="321"/>
                      <a:pt x="83" y="320"/>
                    </a:cubicBezTo>
                    <a:cubicBezTo>
                      <a:pt x="83" y="316"/>
                      <a:pt x="80" y="314"/>
                      <a:pt x="81" y="309"/>
                    </a:cubicBezTo>
                    <a:cubicBezTo>
                      <a:pt x="80" y="310"/>
                      <a:pt x="80" y="310"/>
                      <a:pt x="80" y="311"/>
                    </a:cubicBezTo>
                    <a:cubicBezTo>
                      <a:pt x="80" y="310"/>
                      <a:pt x="77" y="306"/>
                      <a:pt x="77" y="306"/>
                    </a:cubicBezTo>
                    <a:cubicBezTo>
                      <a:pt x="77" y="304"/>
                      <a:pt x="80" y="302"/>
                      <a:pt x="80" y="299"/>
                    </a:cubicBezTo>
                    <a:cubicBezTo>
                      <a:pt x="80" y="299"/>
                      <a:pt x="80" y="299"/>
                      <a:pt x="80" y="300"/>
                    </a:cubicBezTo>
                    <a:cubicBezTo>
                      <a:pt x="81" y="298"/>
                      <a:pt x="81" y="297"/>
                      <a:pt x="80" y="296"/>
                    </a:cubicBezTo>
                    <a:cubicBezTo>
                      <a:pt x="82" y="296"/>
                      <a:pt x="83" y="297"/>
                      <a:pt x="83" y="299"/>
                    </a:cubicBezTo>
                    <a:cubicBezTo>
                      <a:pt x="83" y="297"/>
                      <a:pt x="85" y="296"/>
                      <a:pt x="86" y="296"/>
                    </a:cubicBezTo>
                    <a:cubicBezTo>
                      <a:pt x="84" y="295"/>
                      <a:pt x="83" y="293"/>
                      <a:pt x="86" y="293"/>
                    </a:cubicBezTo>
                    <a:cubicBezTo>
                      <a:pt x="86" y="292"/>
                      <a:pt x="83" y="284"/>
                      <a:pt x="80" y="288"/>
                    </a:cubicBezTo>
                    <a:cubicBezTo>
                      <a:pt x="79" y="287"/>
                      <a:pt x="79" y="285"/>
                      <a:pt x="78" y="284"/>
                    </a:cubicBezTo>
                    <a:cubicBezTo>
                      <a:pt x="76" y="283"/>
                      <a:pt x="77" y="281"/>
                      <a:pt x="78" y="280"/>
                    </a:cubicBezTo>
                    <a:cubicBezTo>
                      <a:pt x="79" y="280"/>
                      <a:pt x="78" y="277"/>
                      <a:pt x="79" y="275"/>
                    </a:cubicBezTo>
                    <a:cubicBezTo>
                      <a:pt x="79" y="274"/>
                      <a:pt x="81" y="273"/>
                      <a:pt x="81" y="271"/>
                    </a:cubicBezTo>
                    <a:cubicBezTo>
                      <a:pt x="81" y="272"/>
                      <a:pt x="83" y="276"/>
                      <a:pt x="84" y="276"/>
                    </a:cubicBezTo>
                    <a:cubicBezTo>
                      <a:pt x="87" y="276"/>
                      <a:pt x="85" y="272"/>
                      <a:pt x="85" y="270"/>
                    </a:cubicBezTo>
                    <a:cubicBezTo>
                      <a:pt x="86" y="270"/>
                      <a:pt x="87" y="270"/>
                      <a:pt x="88" y="269"/>
                    </a:cubicBezTo>
                    <a:cubicBezTo>
                      <a:pt x="88" y="269"/>
                      <a:pt x="88" y="268"/>
                      <a:pt x="89" y="267"/>
                    </a:cubicBezTo>
                    <a:cubicBezTo>
                      <a:pt x="89" y="267"/>
                      <a:pt x="91" y="267"/>
                      <a:pt x="91" y="266"/>
                    </a:cubicBezTo>
                    <a:cubicBezTo>
                      <a:pt x="94" y="264"/>
                      <a:pt x="94" y="263"/>
                      <a:pt x="97" y="265"/>
                    </a:cubicBezTo>
                    <a:cubicBezTo>
                      <a:pt x="99" y="261"/>
                      <a:pt x="100" y="265"/>
                      <a:pt x="102" y="265"/>
                    </a:cubicBezTo>
                    <a:cubicBezTo>
                      <a:pt x="105" y="265"/>
                      <a:pt x="108" y="268"/>
                      <a:pt x="108" y="271"/>
                    </a:cubicBezTo>
                    <a:cubicBezTo>
                      <a:pt x="108" y="271"/>
                      <a:pt x="109" y="271"/>
                      <a:pt x="109" y="271"/>
                    </a:cubicBezTo>
                    <a:cubicBezTo>
                      <a:pt x="108" y="266"/>
                      <a:pt x="110" y="270"/>
                      <a:pt x="111" y="270"/>
                    </a:cubicBezTo>
                    <a:cubicBezTo>
                      <a:pt x="112" y="270"/>
                      <a:pt x="112" y="271"/>
                      <a:pt x="113" y="270"/>
                    </a:cubicBezTo>
                    <a:cubicBezTo>
                      <a:pt x="115" y="269"/>
                      <a:pt x="115" y="269"/>
                      <a:pt x="117" y="268"/>
                    </a:cubicBezTo>
                    <a:cubicBezTo>
                      <a:pt x="117" y="269"/>
                      <a:pt x="118" y="268"/>
                      <a:pt x="118" y="268"/>
                    </a:cubicBezTo>
                    <a:cubicBezTo>
                      <a:pt x="119" y="268"/>
                      <a:pt x="119" y="268"/>
                      <a:pt x="120" y="269"/>
                    </a:cubicBezTo>
                    <a:cubicBezTo>
                      <a:pt x="121" y="269"/>
                      <a:pt x="121" y="268"/>
                      <a:pt x="122" y="268"/>
                    </a:cubicBezTo>
                    <a:cubicBezTo>
                      <a:pt x="125" y="267"/>
                      <a:pt x="124" y="271"/>
                      <a:pt x="127" y="270"/>
                    </a:cubicBezTo>
                    <a:cubicBezTo>
                      <a:pt x="128" y="273"/>
                      <a:pt x="129" y="269"/>
                      <a:pt x="130" y="269"/>
                    </a:cubicBezTo>
                    <a:cubicBezTo>
                      <a:pt x="133" y="271"/>
                      <a:pt x="136" y="269"/>
                      <a:pt x="136" y="266"/>
                    </a:cubicBezTo>
                    <a:cubicBezTo>
                      <a:pt x="134" y="266"/>
                      <a:pt x="131" y="264"/>
                      <a:pt x="130" y="262"/>
                    </a:cubicBezTo>
                    <a:cubicBezTo>
                      <a:pt x="131" y="260"/>
                      <a:pt x="135" y="261"/>
                      <a:pt x="133" y="258"/>
                    </a:cubicBezTo>
                    <a:cubicBezTo>
                      <a:pt x="131" y="256"/>
                      <a:pt x="138" y="255"/>
                      <a:pt x="138" y="255"/>
                    </a:cubicBezTo>
                    <a:cubicBezTo>
                      <a:pt x="137" y="253"/>
                      <a:pt x="132" y="254"/>
                      <a:pt x="136" y="252"/>
                    </a:cubicBezTo>
                    <a:cubicBezTo>
                      <a:pt x="135" y="252"/>
                      <a:pt x="135" y="251"/>
                      <a:pt x="134" y="252"/>
                    </a:cubicBezTo>
                    <a:cubicBezTo>
                      <a:pt x="134" y="250"/>
                      <a:pt x="134" y="250"/>
                      <a:pt x="134" y="249"/>
                    </a:cubicBezTo>
                    <a:cubicBezTo>
                      <a:pt x="135" y="249"/>
                      <a:pt x="138" y="249"/>
                      <a:pt x="140" y="250"/>
                    </a:cubicBezTo>
                    <a:cubicBezTo>
                      <a:pt x="143" y="247"/>
                      <a:pt x="146" y="248"/>
                      <a:pt x="150" y="247"/>
                    </a:cubicBezTo>
                    <a:cubicBezTo>
                      <a:pt x="151" y="246"/>
                      <a:pt x="150" y="245"/>
                      <a:pt x="152" y="245"/>
                    </a:cubicBezTo>
                    <a:cubicBezTo>
                      <a:pt x="153" y="244"/>
                      <a:pt x="154" y="244"/>
                      <a:pt x="155" y="244"/>
                    </a:cubicBezTo>
                    <a:cubicBezTo>
                      <a:pt x="157" y="243"/>
                      <a:pt x="159" y="243"/>
                      <a:pt x="161" y="243"/>
                    </a:cubicBezTo>
                    <a:cubicBezTo>
                      <a:pt x="162" y="242"/>
                      <a:pt x="161" y="241"/>
                      <a:pt x="162" y="241"/>
                    </a:cubicBezTo>
                    <a:cubicBezTo>
                      <a:pt x="164" y="240"/>
                      <a:pt x="165" y="240"/>
                      <a:pt x="168" y="240"/>
                    </a:cubicBezTo>
                    <a:cubicBezTo>
                      <a:pt x="168" y="240"/>
                      <a:pt x="172" y="240"/>
                      <a:pt x="173" y="241"/>
                    </a:cubicBezTo>
                    <a:cubicBezTo>
                      <a:pt x="173" y="241"/>
                      <a:pt x="174" y="246"/>
                      <a:pt x="173" y="246"/>
                    </a:cubicBezTo>
                    <a:cubicBezTo>
                      <a:pt x="172" y="248"/>
                      <a:pt x="177" y="249"/>
                      <a:pt x="177" y="246"/>
                    </a:cubicBezTo>
                    <a:cubicBezTo>
                      <a:pt x="178" y="247"/>
                      <a:pt x="178" y="248"/>
                      <a:pt x="178" y="249"/>
                    </a:cubicBezTo>
                    <a:cubicBezTo>
                      <a:pt x="179" y="249"/>
                      <a:pt x="179" y="249"/>
                      <a:pt x="179" y="249"/>
                    </a:cubicBezTo>
                    <a:cubicBezTo>
                      <a:pt x="179" y="249"/>
                      <a:pt x="179" y="249"/>
                      <a:pt x="179" y="248"/>
                    </a:cubicBezTo>
                    <a:cubicBezTo>
                      <a:pt x="180" y="249"/>
                      <a:pt x="182" y="250"/>
                      <a:pt x="183" y="249"/>
                    </a:cubicBezTo>
                    <a:cubicBezTo>
                      <a:pt x="183" y="250"/>
                      <a:pt x="182" y="251"/>
                      <a:pt x="182" y="252"/>
                    </a:cubicBezTo>
                    <a:cubicBezTo>
                      <a:pt x="184" y="251"/>
                      <a:pt x="185" y="251"/>
                      <a:pt x="187" y="252"/>
                    </a:cubicBezTo>
                    <a:cubicBezTo>
                      <a:pt x="187" y="249"/>
                      <a:pt x="193" y="248"/>
                      <a:pt x="195" y="246"/>
                    </a:cubicBezTo>
                    <a:cubicBezTo>
                      <a:pt x="195" y="247"/>
                      <a:pt x="194" y="248"/>
                      <a:pt x="195" y="250"/>
                    </a:cubicBezTo>
                    <a:cubicBezTo>
                      <a:pt x="197" y="251"/>
                      <a:pt x="199" y="252"/>
                      <a:pt x="200" y="254"/>
                    </a:cubicBezTo>
                    <a:cubicBezTo>
                      <a:pt x="203" y="259"/>
                      <a:pt x="206" y="264"/>
                      <a:pt x="209" y="269"/>
                    </a:cubicBezTo>
                    <a:cubicBezTo>
                      <a:pt x="209" y="269"/>
                      <a:pt x="210" y="267"/>
                      <a:pt x="211" y="266"/>
                    </a:cubicBezTo>
                    <a:cubicBezTo>
                      <a:pt x="213" y="266"/>
                      <a:pt x="213" y="269"/>
                      <a:pt x="214" y="270"/>
                    </a:cubicBezTo>
                    <a:cubicBezTo>
                      <a:pt x="217" y="272"/>
                      <a:pt x="220" y="267"/>
                      <a:pt x="222" y="269"/>
                    </a:cubicBezTo>
                    <a:cubicBezTo>
                      <a:pt x="225" y="271"/>
                      <a:pt x="226" y="274"/>
                      <a:pt x="229" y="276"/>
                    </a:cubicBezTo>
                    <a:cubicBezTo>
                      <a:pt x="231" y="278"/>
                      <a:pt x="232" y="277"/>
                      <a:pt x="234" y="276"/>
                    </a:cubicBezTo>
                    <a:cubicBezTo>
                      <a:pt x="235" y="276"/>
                      <a:pt x="237" y="280"/>
                      <a:pt x="235" y="281"/>
                    </a:cubicBezTo>
                    <a:cubicBezTo>
                      <a:pt x="238" y="283"/>
                      <a:pt x="240" y="278"/>
                      <a:pt x="242" y="277"/>
                    </a:cubicBezTo>
                    <a:cubicBezTo>
                      <a:pt x="246" y="275"/>
                      <a:pt x="249" y="273"/>
                      <a:pt x="253" y="271"/>
                    </a:cubicBezTo>
                    <a:cubicBezTo>
                      <a:pt x="256" y="270"/>
                      <a:pt x="260" y="271"/>
                      <a:pt x="264" y="272"/>
                    </a:cubicBezTo>
                    <a:cubicBezTo>
                      <a:pt x="265" y="272"/>
                      <a:pt x="265" y="274"/>
                      <a:pt x="266" y="274"/>
                    </a:cubicBezTo>
                    <a:cubicBezTo>
                      <a:pt x="269" y="274"/>
                      <a:pt x="271" y="274"/>
                      <a:pt x="273" y="274"/>
                    </a:cubicBezTo>
                    <a:cubicBezTo>
                      <a:pt x="274" y="274"/>
                      <a:pt x="277" y="275"/>
                      <a:pt x="278" y="274"/>
                    </a:cubicBezTo>
                    <a:cubicBezTo>
                      <a:pt x="279" y="273"/>
                      <a:pt x="278" y="272"/>
                      <a:pt x="279" y="271"/>
                    </a:cubicBezTo>
                    <a:cubicBezTo>
                      <a:pt x="279" y="269"/>
                      <a:pt x="277" y="267"/>
                      <a:pt x="278" y="266"/>
                    </a:cubicBezTo>
                    <a:cubicBezTo>
                      <a:pt x="278" y="264"/>
                      <a:pt x="282" y="262"/>
                      <a:pt x="283" y="261"/>
                    </a:cubicBezTo>
                    <a:cubicBezTo>
                      <a:pt x="284" y="260"/>
                      <a:pt x="292" y="265"/>
                      <a:pt x="294" y="265"/>
                    </a:cubicBezTo>
                    <a:cubicBezTo>
                      <a:pt x="295" y="266"/>
                      <a:pt x="294" y="269"/>
                      <a:pt x="295" y="270"/>
                    </a:cubicBezTo>
                    <a:cubicBezTo>
                      <a:pt x="296" y="272"/>
                      <a:pt x="298" y="272"/>
                      <a:pt x="300" y="273"/>
                    </a:cubicBezTo>
                    <a:cubicBezTo>
                      <a:pt x="303" y="274"/>
                      <a:pt x="305" y="269"/>
                      <a:pt x="309" y="271"/>
                    </a:cubicBezTo>
                    <a:cubicBezTo>
                      <a:pt x="313" y="273"/>
                      <a:pt x="317" y="275"/>
                      <a:pt x="320" y="278"/>
                    </a:cubicBezTo>
                    <a:cubicBezTo>
                      <a:pt x="325" y="282"/>
                      <a:pt x="335" y="279"/>
                      <a:pt x="339" y="276"/>
                    </a:cubicBezTo>
                    <a:cubicBezTo>
                      <a:pt x="340" y="275"/>
                      <a:pt x="342" y="273"/>
                      <a:pt x="343" y="273"/>
                    </a:cubicBezTo>
                    <a:cubicBezTo>
                      <a:pt x="345" y="273"/>
                      <a:pt x="347" y="275"/>
                      <a:pt x="349" y="275"/>
                    </a:cubicBezTo>
                    <a:cubicBezTo>
                      <a:pt x="351" y="275"/>
                      <a:pt x="352" y="276"/>
                      <a:pt x="355" y="277"/>
                    </a:cubicBezTo>
                    <a:cubicBezTo>
                      <a:pt x="357" y="278"/>
                      <a:pt x="358" y="276"/>
                      <a:pt x="360" y="275"/>
                    </a:cubicBezTo>
                    <a:cubicBezTo>
                      <a:pt x="363" y="273"/>
                      <a:pt x="363" y="268"/>
                      <a:pt x="364" y="265"/>
                    </a:cubicBezTo>
                    <a:cubicBezTo>
                      <a:pt x="365" y="264"/>
                      <a:pt x="372" y="257"/>
                      <a:pt x="365" y="259"/>
                    </a:cubicBezTo>
                    <a:cubicBezTo>
                      <a:pt x="366" y="256"/>
                      <a:pt x="368" y="255"/>
                      <a:pt x="372" y="254"/>
                    </a:cubicBezTo>
                    <a:cubicBezTo>
                      <a:pt x="374" y="254"/>
                      <a:pt x="376" y="253"/>
                      <a:pt x="378" y="253"/>
                    </a:cubicBezTo>
                    <a:cubicBezTo>
                      <a:pt x="380" y="253"/>
                      <a:pt x="381" y="254"/>
                      <a:pt x="382" y="255"/>
                    </a:cubicBezTo>
                    <a:cubicBezTo>
                      <a:pt x="386" y="257"/>
                      <a:pt x="389" y="256"/>
                      <a:pt x="390" y="261"/>
                    </a:cubicBezTo>
                    <a:cubicBezTo>
                      <a:pt x="391" y="264"/>
                      <a:pt x="393" y="267"/>
                      <a:pt x="393" y="270"/>
                    </a:cubicBezTo>
                    <a:cubicBezTo>
                      <a:pt x="394" y="276"/>
                      <a:pt x="394" y="277"/>
                      <a:pt x="400" y="278"/>
                    </a:cubicBezTo>
                    <a:cubicBezTo>
                      <a:pt x="403" y="278"/>
                      <a:pt x="406" y="280"/>
                      <a:pt x="407" y="284"/>
                    </a:cubicBezTo>
                    <a:cubicBezTo>
                      <a:pt x="408" y="286"/>
                      <a:pt x="408" y="290"/>
                      <a:pt x="413" y="288"/>
                    </a:cubicBezTo>
                    <a:cubicBezTo>
                      <a:pt x="416" y="287"/>
                      <a:pt x="420" y="285"/>
                      <a:pt x="423" y="284"/>
                    </a:cubicBezTo>
                    <a:cubicBezTo>
                      <a:pt x="422" y="286"/>
                      <a:pt x="423" y="287"/>
                      <a:pt x="423" y="289"/>
                    </a:cubicBezTo>
                    <a:cubicBezTo>
                      <a:pt x="423" y="290"/>
                      <a:pt x="421" y="292"/>
                      <a:pt x="420" y="293"/>
                    </a:cubicBezTo>
                    <a:cubicBezTo>
                      <a:pt x="420" y="295"/>
                      <a:pt x="417" y="304"/>
                      <a:pt x="415" y="304"/>
                    </a:cubicBezTo>
                    <a:cubicBezTo>
                      <a:pt x="413" y="303"/>
                      <a:pt x="412" y="302"/>
                      <a:pt x="410" y="303"/>
                    </a:cubicBezTo>
                    <a:cubicBezTo>
                      <a:pt x="408" y="306"/>
                      <a:pt x="409" y="305"/>
                      <a:pt x="409" y="308"/>
                    </a:cubicBezTo>
                    <a:cubicBezTo>
                      <a:pt x="409" y="310"/>
                      <a:pt x="410" y="312"/>
                      <a:pt x="409" y="313"/>
                    </a:cubicBezTo>
                    <a:cubicBezTo>
                      <a:pt x="407" y="315"/>
                      <a:pt x="406" y="316"/>
                      <a:pt x="407" y="318"/>
                    </a:cubicBezTo>
                    <a:cubicBezTo>
                      <a:pt x="407" y="318"/>
                      <a:pt x="407" y="317"/>
                      <a:pt x="407" y="317"/>
                    </a:cubicBezTo>
                    <a:cubicBezTo>
                      <a:pt x="410" y="317"/>
                      <a:pt x="410" y="314"/>
                      <a:pt x="412" y="312"/>
                    </a:cubicBezTo>
                    <a:cubicBezTo>
                      <a:pt x="412" y="313"/>
                      <a:pt x="412" y="313"/>
                      <a:pt x="412" y="314"/>
                    </a:cubicBezTo>
                    <a:cubicBezTo>
                      <a:pt x="413" y="314"/>
                      <a:pt x="413" y="313"/>
                      <a:pt x="414" y="313"/>
                    </a:cubicBezTo>
                    <a:cubicBezTo>
                      <a:pt x="412" y="318"/>
                      <a:pt x="419" y="316"/>
                      <a:pt x="421" y="314"/>
                    </a:cubicBezTo>
                    <a:cubicBezTo>
                      <a:pt x="425" y="311"/>
                      <a:pt x="428" y="308"/>
                      <a:pt x="431" y="304"/>
                    </a:cubicBezTo>
                    <a:cubicBezTo>
                      <a:pt x="436" y="298"/>
                      <a:pt x="439" y="290"/>
                      <a:pt x="445" y="284"/>
                    </a:cubicBezTo>
                    <a:cubicBezTo>
                      <a:pt x="446" y="283"/>
                      <a:pt x="446" y="276"/>
                      <a:pt x="446" y="274"/>
                    </a:cubicBezTo>
                    <a:cubicBezTo>
                      <a:pt x="445" y="269"/>
                      <a:pt x="446" y="266"/>
                      <a:pt x="449" y="262"/>
                    </a:cubicBezTo>
                    <a:cubicBezTo>
                      <a:pt x="449" y="261"/>
                      <a:pt x="449" y="254"/>
                      <a:pt x="448" y="253"/>
                    </a:cubicBezTo>
                    <a:cubicBezTo>
                      <a:pt x="443" y="250"/>
                      <a:pt x="444" y="247"/>
                      <a:pt x="438" y="247"/>
                    </a:cubicBezTo>
                    <a:cubicBezTo>
                      <a:pt x="439" y="249"/>
                      <a:pt x="439" y="251"/>
                      <a:pt x="437" y="252"/>
                    </a:cubicBezTo>
                    <a:cubicBezTo>
                      <a:pt x="437" y="252"/>
                      <a:pt x="437" y="251"/>
                      <a:pt x="437" y="251"/>
                    </a:cubicBezTo>
                    <a:cubicBezTo>
                      <a:pt x="436" y="252"/>
                      <a:pt x="434" y="252"/>
                      <a:pt x="433" y="252"/>
                    </a:cubicBezTo>
                    <a:cubicBezTo>
                      <a:pt x="435" y="250"/>
                      <a:pt x="432" y="249"/>
                      <a:pt x="434" y="247"/>
                    </a:cubicBezTo>
                    <a:cubicBezTo>
                      <a:pt x="432" y="248"/>
                      <a:pt x="433" y="250"/>
                      <a:pt x="431" y="251"/>
                    </a:cubicBezTo>
                    <a:cubicBezTo>
                      <a:pt x="431" y="249"/>
                      <a:pt x="431" y="247"/>
                      <a:pt x="431" y="245"/>
                    </a:cubicBezTo>
                    <a:cubicBezTo>
                      <a:pt x="422" y="246"/>
                      <a:pt x="426" y="242"/>
                      <a:pt x="430" y="238"/>
                    </a:cubicBezTo>
                    <a:cubicBezTo>
                      <a:pt x="434" y="235"/>
                      <a:pt x="437" y="229"/>
                      <a:pt x="441" y="226"/>
                    </a:cubicBezTo>
                    <a:cubicBezTo>
                      <a:pt x="445" y="222"/>
                      <a:pt x="448" y="218"/>
                      <a:pt x="452" y="213"/>
                    </a:cubicBezTo>
                    <a:cubicBezTo>
                      <a:pt x="455" y="210"/>
                      <a:pt x="465" y="209"/>
                      <a:pt x="467" y="213"/>
                    </a:cubicBezTo>
                    <a:cubicBezTo>
                      <a:pt x="469" y="209"/>
                      <a:pt x="471" y="212"/>
                      <a:pt x="473" y="212"/>
                    </a:cubicBezTo>
                    <a:cubicBezTo>
                      <a:pt x="476" y="212"/>
                      <a:pt x="476" y="211"/>
                      <a:pt x="478" y="212"/>
                    </a:cubicBezTo>
                    <a:cubicBezTo>
                      <a:pt x="478" y="211"/>
                      <a:pt x="478" y="211"/>
                      <a:pt x="478" y="211"/>
                    </a:cubicBezTo>
                    <a:cubicBezTo>
                      <a:pt x="481" y="209"/>
                      <a:pt x="478" y="208"/>
                      <a:pt x="484" y="209"/>
                    </a:cubicBezTo>
                    <a:cubicBezTo>
                      <a:pt x="487" y="211"/>
                      <a:pt x="489" y="209"/>
                      <a:pt x="491" y="212"/>
                    </a:cubicBezTo>
                    <a:cubicBezTo>
                      <a:pt x="490" y="212"/>
                      <a:pt x="489" y="213"/>
                      <a:pt x="487" y="213"/>
                    </a:cubicBezTo>
                    <a:cubicBezTo>
                      <a:pt x="489" y="217"/>
                      <a:pt x="495" y="212"/>
                      <a:pt x="497" y="212"/>
                    </a:cubicBezTo>
                    <a:cubicBezTo>
                      <a:pt x="499" y="212"/>
                      <a:pt x="501" y="213"/>
                      <a:pt x="502" y="213"/>
                    </a:cubicBezTo>
                    <a:cubicBezTo>
                      <a:pt x="505" y="212"/>
                      <a:pt x="500" y="210"/>
                      <a:pt x="499" y="210"/>
                    </a:cubicBezTo>
                    <a:cubicBezTo>
                      <a:pt x="499" y="209"/>
                      <a:pt x="499" y="208"/>
                      <a:pt x="499" y="207"/>
                    </a:cubicBezTo>
                    <a:cubicBezTo>
                      <a:pt x="501" y="207"/>
                      <a:pt x="501" y="204"/>
                      <a:pt x="503" y="203"/>
                    </a:cubicBezTo>
                    <a:cubicBezTo>
                      <a:pt x="506" y="200"/>
                      <a:pt x="507" y="199"/>
                      <a:pt x="509" y="196"/>
                    </a:cubicBezTo>
                    <a:cubicBezTo>
                      <a:pt x="511" y="192"/>
                      <a:pt x="512" y="192"/>
                      <a:pt x="517" y="191"/>
                    </a:cubicBezTo>
                    <a:cubicBezTo>
                      <a:pt x="520" y="190"/>
                      <a:pt x="521" y="194"/>
                      <a:pt x="524" y="190"/>
                    </a:cubicBezTo>
                    <a:cubicBezTo>
                      <a:pt x="523" y="193"/>
                      <a:pt x="522" y="195"/>
                      <a:pt x="521" y="198"/>
                    </a:cubicBezTo>
                    <a:cubicBezTo>
                      <a:pt x="522" y="198"/>
                      <a:pt x="523" y="198"/>
                      <a:pt x="524" y="198"/>
                    </a:cubicBezTo>
                    <a:cubicBezTo>
                      <a:pt x="523" y="199"/>
                      <a:pt x="523" y="200"/>
                      <a:pt x="523" y="201"/>
                    </a:cubicBezTo>
                    <a:cubicBezTo>
                      <a:pt x="525" y="200"/>
                      <a:pt x="532" y="190"/>
                      <a:pt x="534" y="194"/>
                    </a:cubicBezTo>
                    <a:cubicBezTo>
                      <a:pt x="535" y="191"/>
                      <a:pt x="533" y="190"/>
                      <a:pt x="535" y="187"/>
                    </a:cubicBezTo>
                    <a:cubicBezTo>
                      <a:pt x="536" y="185"/>
                      <a:pt x="542" y="183"/>
                      <a:pt x="541" y="186"/>
                    </a:cubicBezTo>
                    <a:cubicBezTo>
                      <a:pt x="541" y="187"/>
                      <a:pt x="539" y="187"/>
                      <a:pt x="538" y="188"/>
                    </a:cubicBezTo>
                    <a:cubicBezTo>
                      <a:pt x="538" y="189"/>
                      <a:pt x="538" y="191"/>
                      <a:pt x="538" y="192"/>
                    </a:cubicBezTo>
                    <a:cubicBezTo>
                      <a:pt x="538" y="193"/>
                      <a:pt x="536" y="199"/>
                      <a:pt x="536" y="199"/>
                    </a:cubicBezTo>
                    <a:cubicBezTo>
                      <a:pt x="531" y="202"/>
                      <a:pt x="527" y="205"/>
                      <a:pt x="523" y="210"/>
                    </a:cubicBezTo>
                    <a:cubicBezTo>
                      <a:pt x="521" y="214"/>
                      <a:pt x="516" y="224"/>
                      <a:pt x="510" y="222"/>
                    </a:cubicBezTo>
                    <a:cubicBezTo>
                      <a:pt x="512" y="227"/>
                      <a:pt x="508" y="228"/>
                      <a:pt x="506" y="231"/>
                    </a:cubicBezTo>
                    <a:cubicBezTo>
                      <a:pt x="504" y="234"/>
                      <a:pt x="505" y="240"/>
                      <a:pt x="505" y="244"/>
                    </a:cubicBezTo>
                    <a:cubicBezTo>
                      <a:pt x="505" y="252"/>
                      <a:pt x="508" y="261"/>
                      <a:pt x="509" y="269"/>
                    </a:cubicBezTo>
                    <a:cubicBezTo>
                      <a:pt x="512" y="266"/>
                      <a:pt x="515" y="264"/>
                      <a:pt x="516" y="260"/>
                    </a:cubicBezTo>
                    <a:cubicBezTo>
                      <a:pt x="516" y="258"/>
                      <a:pt x="518" y="253"/>
                      <a:pt x="522" y="255"/>
                    </a:cubicBezTo>
                    <a:cubicBezTo>
                      <a:pt x="522" y="253"/>
                      <a:pt x="521" y="250"/>
                      <a:pt x="523" y="248"/>
                    </a:cubicBezTo>
                    <a:cubicBezTo>
                      <a:pt x="524" y="247"/>
                      <a:pt x="525" y="246"/>
                      <a:pt x="526" y="245"/>
                    </a:cubicBezTo>
                    <a:cubicBezTo>
                      <a:pt x="527" y="245"/>
                      <a:pt x="527" y="246"/>
                      <a:pt x="529" y="246"/>
                    </a:cubicBezTo>
                    <a:cubicBezTo>
                      <a:pt x="531" y="243"/>
                      <a:pt x="528" y="242"/>
                      <a:pt x="528" y="239"/>
                    </a:cubicBezTo>
                    <a:cubicBezTo>
                      <a:pt x="529" y="237"/>
                      <a:pt x="532" y="235"/>
                      <a:pt x="531" y="233"/>
                    </a:cubicBezTo>
                    <a:cubicBezTo>
                      <a:pt x="531" y="233"/>
                      <a:pt x="533" y="232"/>
                      <a:pt x="533" y="232"/>
                    </a:cubicBezTo>
                    <a:cubicBezTo>
                      <a:pt x="532" y="233"/>
                      <a:pt x="532" y="235"/>
                      <a:pt x="534" y="236"/>
                    </a:cubicBezTo>
                    <a:cubicBezTo>
                      <a:pt x="537" y="233"/>
                      <a:pt x="533" y="231"/>
                      <a:pt x="533" y="228"/>
                    </a:cubicBezTo>
                    <a:cubicBezTo>
                      <a:pt x="533" y="226"/>
                      <a:pt x="535" y="224"/>
                      <a:pt x="535" y="223"/>
                    </a:cubicBezTo>
                    <a:cubicBezTo>
                      <a:pt x="534" y="221"/>
                      <a:pt x="531" y="222"/>
                      <a:pt x="531" y="223"/>
                    </a:cubicBezTo>
                    <a:cubicBezTo>
                      <a:pt x="528" y="220"/>
                      <a:pt x="532" y="216"/>
                      <a:pt x="533" y="213"/>
                    </a:cubicBezTo>
                    <a:cubicBezTo>
                      <a:pt x="534" y="212"/>
                      <a:pt x="536" y="204"/>
                      <a:pt x="538" y="207"/>
                    </a:cubicBezTo>
                    <a:cubicBezTo>
                      <a:pt x="539" y="207"/>
                      <a:pt x="539" y="206"/>
                      <a:pt x="540" y="206"/>
                    </a:cubicBezTo>
                    <a:cubicBezTo>
                      <a:pt x="540" y="206"/>
                      <a:pt x="541" y="207"/>
                      <a:pt x="542" y="207"/>
                    </a:cubicBezTo>
                    <a:cubicBezTo>
                      <a:pt x="542" y="205"/>
                      <a:pt x="543" y="204"/>
                      <a:pt x="545" y="202"/>
                    </a:cubicBezTo>
                    <a:cubicBezTo>
                      <a:pt x="547" y="201"/>
                      <a:pt x="546" y="206"/>
                      <a:pt x="546" y="207"/>
                    </a:cubicBezTo>
                    <a:cubicBezTo>
                      <a:pt x="551" y="200"/>
                      <a:pt x="557" y="199"/>
                      <a:pt x="562" y="206"/>
                    </a:cubicBezTo>
                    <a:cubicBezTo>
                      <a:pt x="563" y="204"/>
                      <a:pt x="563" y="203"/>
                      <a:pt x="564" y="202"/>
                    </a:cubicBezTo>
                    <a:cubicBezTo>
                      <a:pt x="566" y="200"/>
                      <a:pt x="570" y="200"/>
                      <a:pt x="569" y="197"/>
                    </a:cubicBezTo>
                    <a:cubicBezTo>
                      <a:pt x="570" y="197"/>
                      <a:pt x="570" y="197"/>
                      <a:pt x="571" y="198"/>
                    </a:cubicBezTo>
                    <a:cubicBezTo>
                      <a:pt x="570" y="194"/>
                      <a:pt x="578" y="192"/>
                      <a:pt x="580" y="190"/>
                    </a:cubicBezTo>
                    <a:cubicBezTo>
                      <a:pt x="582" y="189"/>
                      <a:pt x="582" y="188"/>
                      <a:pt x="585" y="187"/>
                    </a:cubicBezTo>
                    <a:cubicBezTo>
                      <a:pt x="587" y="186"/>
                      <a:pt x="591" y="186"/>
                      <a:pt x="589" y="182"/>
                    </a:cubicBezTo>
                    <a:cubicBezTo>
                      <a:pt x="589" y="183"/>
                      <a:pt x="590" y="184"/>
                      <a:pt x="590" y="185"/>
                    </a:cubicBezTo>
                    <a:cubicBezTo>
                      <a:pt x="593" y="183"/>
                      <a:pt x="594" y="188"/>
                      <a:pt x="597" y="187"/>
                    </a:cubicBezTo>
                    <a:cubicBezTo>
                      <a:pt x="599" y="186"/>
                      <a:pt x="598" y="182"/>
                      <a:pt x="597" y="181"/>
                    </a:cubicBezTo>
                    <a:cubicBezTo>
                      <a:pt x="597" y="181"/>
                      <a:pt x="598" y="181"/>
                      <a:pt x="598" y="181"/>
                    </a:cubicBezTo>
                    <a:cubicBezTo>
                      <a:pt x="597" y="179"/>
                      <a:pt x="597" y="178"/>
                      <a:pt x="596" y="17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5" name="Freeform 723"/>
              <p:cNvSpPr>
                <a:spLocks noEditPoints="1" noChangeArrowheads="1"/>
              </p:cNvSpPr>
              <p:nvPr/>
            </p:nvSpPr>
            <p:spPr bwMode="auto">
              <a:xfrm>
                <a:off x="4811713" y="1397000"/>
                <a:ext cx="1766887" cy="882650"/>
              </a:xfrm>
              <a:custGeom>
                <a:avLst/>
                <a:gdLst>
                  <a:gd name="T0" fmla="*/ 49 w 646"/>
                  <a:gd name="T1" fmla="*/ 275 h 323"/>
                  <a:gd name="T2" fmla="*/ 3 w 646"/>
                  <a:gd name="T3" fmla="*/ 227 h 323"/>
                  <a:gd name="T4" fmla="*/ 6 w 646"/>
                  <a:gd name="T5" fmla="*/ 127 h 323"/>
                  <a:gd name="T6" fmla="*/ 55 w 646"/>
                  <a:gd name="T7" fmla="*/ 134 h 323"/>
                  <a:gd name="T8" fmla="*/ 66 w 646"/>
                  <a:gd name="T9" fmla="*/ 150 h 323"/>
                  <a:gd name="T10" fmla="*/ 108 w 646"/>
                  <a:gd name="T11" fmla="*/ 122 h 323"/>
                  <a:gd name="T12" fmla="*/ 158 w 646"/>
                  <a:gd name="T13" fmla="*/ 108 h 323"/>
                  <a:gd name="T14" fmla="*/ 171 w 646"/>
                  <a:gd name="T15" fmla="*/ 149 h 323"/>
                  <a:gd name="T16" fmla="*/ 192 w 646"/>
                  <a:gd name="T17" fmla="*/ 94 h 323"/>
                  <a:gd name="T18" fmla="*/ 225 w 646"/>
                  <a:gd name="T19" fmla="*/ 62 h 323"/>
                  <a:gd name="T20" fmla="*/ 275 w 646"/>
                  <a:gd name="T21" fmla="*/ 30 h 323"/>
                  <a:gd name="T22" fmla="*/ 338 w 646"/>
                  <a:gd name="T23" fmla="*/ 26 h 323"/>
                  <a:gd name="T24" fmla="*/ 324 w 646"/>
                  <a:gd name="T25" fmla="*/ 66 h 323"/>
                  <a:gd name="T26" fmla="*/ 392 w 646"/>
                  <a:gd name="T27" fmla="*/ 67 h 323"/>
                  <a:gd name="T28" fmla="*/ 478 w 646"/>
                  <a:gd name="T29" fmla="*/ 82 h 323"/>
                  <a:gd name="T30" fmla="*/ 563 w 646"/>
                  <a:gd name="T31" fmla="*/ 112 h 323"/>
                  <a:gd name="T32" fmla="*/ 640 w 646"/>
                  <a:gd name="T33" fmla="*/ 150 h 323"/>
                  <a:gd name="T34" fmla="*/ 624 w 646"/>
                  <a:gd name="T35" fmla="*/ 169 h 323"/>
                  <a:gd name="T36" fmla="*/ 592 w 646"/>
                  <a:gd name="T37" fmla="*/ 185 h 323"/>
                  <a:gd name="T38" fmla="*/ 532 w 646"/>
                  <a:gd name="T39" fmla="*/ 220 h 323"/>
                  <a:gd name="T40" fmla="*/ 510 w 646"/>
                  <a:gd name="T41" fmla="*/ 222 h 323"/>
                  <a:gd name="T42" fmla="*/ 504 w 646"/>
                  <a:gd name="T43" fmla="*/ 202 h 323"/>
                  <a:gd name="T44" fmla="*/ 442 w 646"/>
                  <a:gd name="T45" fmla="*/ 226 h 323"/>
                  <a:gd name="T46" fmla="*/ 409 w 646"/>
                  <a:gd name="T47" fmla="*/ 305 h 323"/>
                  <a:gd name="T48" fmla="*/ 346 w 646"/>
                  <a:gd name="T49" fmla="*/ 274 h 323"/>
                  <a:gd name="T50" fmla="*/ 236 w 646"/>
                  <a:gd name="T51" fmla="*/ 279 h 323"/>
                  <a:gd name="T52" fmla="*/ 174 w 646"/>
                  <a:gd name="T53" fmla="*/ 245 h 323"/>
                  <a:gd name="T54" fmla="*/ 131 w 646"/>
                  <a:gd name="T55" fmla="*/ 269 h 323"/>
                  <a:gd name="T56" fmla="*/ 87 w 646"/>
                  <a:gd name="T57" fmla="*/ 275 h 323"/>
                  <a:gd name="T58" fmla="*/ 82 w 646"/>
                  <a:gd name="T59" fmla="*/ 323 h 323"/>
                  <a:gd name="T60" fmla="*/ 81 w 646"/>
                  <a:gd name="T61" fmla="*/ 287 h 323"/>
                  <a:gd name="T62" fmla="*/ 119 w 646"/>
                  <a:gd name="T63" fmla="*/ 266 h 323"/>
                  <a:gd name="T64" fmla="*/ 151 w 646"/>
                  <a:gd name="T65" fmla="*/ 244 h 323"/>
                  <a:gd name="T66" fmla="*/ 215 w 646"/>
                  <a:gd name="T67" fmla="*/ 267 h 323"/>
                  <a:gd name="T68" fmla="*/ 308 w 646"/>
                  <a:gd name="T69" fmla="*/ 269 h 323"/>
                  <a:gd name="T70" fmla="*/ 411 w 646"/>
                  <a:gd name="T71" fmla="*/ 287 h 323"/>
                  <a:gd name="T72" fmla="*/ 431 w 646"/>
                  <a:gd name="T73" fmla="*/ 302 h 323"/>
                  <a:gd name="T74" fmla="*/ 485 w 646"/>
                  <a:gd name="T75" fmla="*/ 208 h 323"/>
                  <a:gd name="T76" fmla="*/ 541 w 646"/>
                  <a:gd name="T77" fmla="*/ 182 h 323"/>
                  <a:gd name="T78" fmla="*/ 531 w 646"/>
                  <a:gd name="T79" fmla="*/ 231 h 323"/>
                  <a:gd name="T80" fmla="*/ 589 w 646"/>
                  <a:gd name="T81" fmla="*/ 182 h 323"/>
                  <a:gd name="T82" fmla="*/ 601 w 646"/>
                  <a:gd name="T83" fmla="*/ 150 h 323"/>
                  <a:gd name="T84" fmla="*/ 626 w 646"/>
                  <a:gd name="T85" fmla="*/ 165 h 323"/>
                  <a:gd name="T86" fmla="*/ 613 w 646"/>
                  <a:gd name="T87" fmla="*/ 134 h 323"/>
                  <a:gd name="T88" fmla="*/ 502 w 646"/>
                  <a:gd name="T89" fmla="*/ 100 h 323"/>
                  <a:gd name="T90" fmla="*/ 422 w 646"/>
                  <a:gd name="T91" fmla="*/ 96 h 323"/>
                  <a:gd name="T92" fmla="*/ 359 w 646"/>
                  <a:gd name="T93" fmla="*/ 68 h 323"/>
                  <a:gd name="T94" fmla="*/ 310 w 646"/>
                  <a:gd name="T95" fmla="*/ 76 h 323"/>
                  <a:gd name="T96" fmla="*/ 309 w 646"/>
                  <a:gd name="T97" fmla="*/ 23 h 323"/>
                  <a:gd name="T98" fmla="*/ 270 w 646"/>
                  <a:gd name="T99" fmla="*/ 28 h 323"/>
                  <a:gd name="T100" fmla="*/ 215 w 646"/>
                  <a:gd name="T101" fmla="*/ 82 h 323"/>
                  <a:gd name="T102" fmla="*/ 204 w 646"/>
                  <a:gd name="T103" fmla="*/ 102 h 323"/>
                  <a:gd name="T104" fmla="*/ 198 w 646"/>
                  <a:gd name="T105" fmla="*/ 131 h 323"/>
                  <a:gd name="T106" fmla="*/ 178 w 646"/>
                  <a:gd name="T107" fmla="*/ 78 h 323"/>
                  <a:gd name="T108" fmla="*/ 126 w 646"/>
                  <a:gd name="T109" fmla="*/ 123 h 323"/>
                  <a:gd name="T110" fmla="*/ 77 w 646"/>
                  <a:gd name="T111" fmla="*/ 134 h 323"/>
                  <a:gd name="T112" fmla="*/ 45 w 646"/>
                  <a:gd name="T113" fmla="*/ 167 h 323"/>
                  <a:gd name="T114" fmla="*/ 30 w 646"/>
                  <a:gd name="T115" fmla="*/ 121 h 323"/>
                  <a:gd name="T116" fmla="*/ 8 w 646"/>
                  <a:gd name="T117" fmla="*/ 198 h 323"/>
                  <a:gd name="T118" fmla="*/ 20 w 646"/>
                  <a:gd name="T119" fmla="*/ 253 h 323"/>
                  <a:gd name="T120" fmla="*/ 45 w 646"/>
                  <a:gd name="T121" fmla="*/ 294 h 323"/>
                  <a:gd name="T122" fmla="*/ 222 w 646"/>
                  <a:gd name="T123" fmla="*/ 94 h 3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46"/>
                  <a:gd name="T187" fmla="*/ 0 h 323"/>
                  <a:gd name="T188" fmla="*/ 646 w 646"/>
                  <a:gd name="T189" fmla="*/ 323 h 3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46" h="323">
                    <a:moveTo>
                      <a:pt x="82" y="323"/>
                    </a:moveTo>
                    <a:cubicBezTo>
                      <a:pt x="81" y="323"/>
                      <a:pt x="80" y="322"/>
                      <a:pt x="80" y="322"/>
                    </a:cubicBezTo>
                    <a:cubicBezTo>
                      <a:pt x="80" y="322"/>
                      <a:pt x="80" y="321"/>
                      <a:pt x="79" y="321"/>
                    </a:cubicBezTo>
                    <a:cubicBezTo>
                      <a:pt x="78" y="320"/>
                      <a:pt x="78" y="320"/>
                      <a:pt x="78" y="320"/>
                    </a:cubicBezTo>
                    <a:cubicBezTo>
                      <a:pt x="77" y="320"/>
                      <a:pt x="76" y="319"/>
                      <a:pt x="75" y="319"/>
                    </a:cubicBezTo>
                    <a:cubicBezTo>
                      <a:pt x="74" y="318"/>
                      <a:pt x="74" y="317"/>
                      <a:pt x="74" y="317"/>
                    </a:cubicBezTo>
                    <a:cubicBezTo>
                      <a:pt x="74" y="316"/>
                      <a:pt x="74" y="316"/>
                      <a:pt x="73" y="316"/>
                    </a:cubicBezTo>
                    <a:cubicBezTo>
                      <a:pt x="72" y="315"/>
                      <a:pt x="71" y="315"/>
                      <a:pt x="70" y="315"/>
                    </a:cubicBezTo>
                    <a:cubicBezTo>
                      <a:pt x="68" y="315"/>
                      <a:pt x="66" y="315"/>
                      <a:pt x="64" y="313"/>
                    </a:cubicBezTo>
                    <a:cubicBezTo>
                      <a:pt x="62" y="312"/>
                      <a:pt x="56" y="311"/>
                      <a:pt x="54" y="311"/>
                    </a:cubicBezTo>
                    <a:cubicBezTo>
                      <a:pt x="54" y="311"/>
                      <a:pt x="54" y="311"/>
                      <a:pt x="54" y="311"/>
                    </a:cubicBezTo>
                    <a:cubicBezTo>
                      <a:pt x="53" y="311"/>
                      <a:pt x="53" y="311"/>
                      <a:pt x="53" y="311"/>
                    </a:cubicBezTo>
                    <a:cubicBezTo>
                      <a:pt x="52" y="311"/>
                      <a:pt x="50" y="311"/>
                      <a:pt x="49" y="310"/>
                    </a:cubicBezTo>
                    <a:cubicBezTo>
                      <a:pt x="49" y="310"/>
                      <a:pt x="49" y="310"/>
                      <a:pt x="48" y="309"/>
                    </a:cubicBezTo>
                    <a:cubicBezTo>
                      <a:pt x="48" y="309"/>
                      <a:pt x="47" y="308"/>
                      <a:pt x="46" y="307"/>
                    </a:cubicBezTo>
                    <a:cubicBezTo>
                      <a:pt x="46" y="307"/>
                      <a:pt x="45" y="307"/>
                      <a:pt x="45" y="307"/>
                    </a:cubicBezTo>
                    <a:cubicBezTo>
                      <a:pt x="41" y="305"/>
                      <a:pt x="38" y="303"/>
                      <a:pt x="38" y="301"/>
                    </a:cubicBezTo>
                    <a:cubicBezTo>
                      <a:pt x="38" y="301"/>
                      <a:pt x="38" y="300"/>
                      <a:pt x="38" y="300"/>
                    </a:cubicBezTo>
                    <a:cubicBezTo>
                      <a:pt x="39" y="299"/>
                      <a:pt x="40" y="299"/>
                      <a:pt x="41" y="299"/>
                    </a:cubicBezTo>
                    <a:cubicBezTo>
                      <a:pt x="41" y="299"/>
                      <a:pt x="41" y="299"/>
                      <a:pt x="42" y="298"/>
                    </a:cubicBezTo>
                    <a:cubicBezTo>
                      <a:pt x="42" y="297"/>
                      <a:pt x="43" y="296"/>
                      <a:pt x="44" y="296"/>
                    </a:cubicBezTo>
                    <a:cubicBezTo>
                      <a:pt x="43" y="295"/>
                      <a:pt x="42" y="294"/>
                      <a:pt x="42" y="293"/>
                    </a:cubicBezTo>
                    <a:cubicBezTo>
                      <a:pt x="43" y="292"/>
                      <a:pt x="44" y="292"/>
                      <a:pt x="45" y="292"/>
                    </a:cubicBezTo>
                    <a:cubicBezTo>
                      <a:pt x="44" y="291"/>
                      <a:pt x="44" y="291"/>
                      <a:pt x="44" y="291"/>
                    </a:cubicBezTo>
                    <a:cubicBezTo>
                      <a:pt x="44" y="289"/>
                      <a:pt x="44" y="288"/>
                      <a:pt x="45" y="287"/>
                    </a:cubicBezTo>
                    <a:cubicBezTo>
                      <a:pt x="46" y="286"/>
                      <a:pt x="48" y="285"/>
                      <a:pt x="50" y="285"/>
                    </a:cubicBezTo>
                    <a:cubicBezTo>
                      <a:pt x="50" y="285"/>
                      <a:pt x="51" y="285"/>
                      <a:pt x="51" y="285"/>
                    </a:cubicBezTo>
                    <a:cubicBezTo>
                      <a:pt x="51" y="285"/>
                      <a:pt x="51" y="284"/>
                      <a:pt x="51" y="283"/>
                    </a:cubicBezTo>
                    <a:cubicBezTo>
                      <a:pt x="50" y="282"/>
                      <a:pt x="50" y="281"/>
                      <a:pt x="51" y="280"/>
                    </a:cubicBezTo>
                    <a:cubicBezTo>
                      <a:pt x="51" y="280"/>
                      <a:pt x="51" y="280"/>
                      <a:pt x="51" y="280"/>
                    </a:cubicBezTo>
                    <a:cubicBezTo>
                      <a:pt x="49" y="279"/>
                      <a:pt x="49" y="279"/>
                      <a:pt x="49" y="279"/>
                    </a:cubicBezTo>
                    <a:cubicBezTo>
                      <a:pt x="51" y="278"/>
                      <a:pt x="51" y="278"/>
                      <a:pt x="51" y="278"/>
                    </a:cubicBezTo>
                    <a:cubicBezTo>
                      <a:pt x="51" y="278"/>
                      <a:pt x="52" y="278"/>
                      <a:pt x="52" y="278"/>
                    </a:cubicBezTo>
                    <a:cubicBezTo>
                      <a:pt x="52" y="277"/>
                      <a:pt x="52" y="277"/>
                      <a:pt x="52" y="276"/>
                    </a:cubicBezTo>
                    <a:cubicBezTo>
                      <a:pt x="51" y="276"/>
                      <a:pt x="50" y="276"/>
                      <a:pt x="49" y="275"/>
                    </a:cubicBezTo>
                    <a:cubicBezTo>
                      <a:pt x="46" y="275"/>
                      <a:pt x="44" y="274"/>
                      <a:pt x="42" y="272"/>
                    </a:cubicBezTo>
                    <a:cubicBezTo>
                      <a:pt x="42" y="272"/>
                      <a:pt x="41" y="272"/>
                      <a:pt x="40" y="272"/>
                    </a:cubicBezTo>
                    <a:cubicBezTo>
                      <a:pt x="40" y="272"/>
                      <a:pt x="39" y="272"/>
                      <a:pt x="39" y="272"/>
                    </a:cubicBezTo>
                    <a:cubicBezTo>
                      <a:pt x="39" y="272"/>
                      <a:pt x="38" y="272"/>
                      <a:pt x="38" y="272"/>
                    </a:cubicBezTo>
                    <a:cubicBezTo>
                      <a:pt x="36" y="272"/>
                      <a:pt x="35" y="272"/>
                      <a:pt x="33" y="270"/>
                    </a:cubicBezTo>
                    <a:cubicBezTo>
                      <a:pt x="33" y="270"/>
                      <a:pt x="33" y="269"/>
                      <a:pt x="33" y="268"/>
                    </a:cubicBezTo>
                    <a:cubicBezTo>
                      <a:pt x="33" y="268"/>
                      <a:pt x="33" y="267"/>
                      <a:pt x="33" y="267"/>
                    </a:cubicBezTo>
                    <a:cubicBezTo>
                      <a:pt x="33" y="267"/>
                      <a:pt x="32" y="267"/>
                      <a:pt x="32" y="267"/>
                    </a:cubicBezTo>
                    <a:cubicBezTo>
                      <a:pt x="32" y="267"/>
                      <a:pt x="31" y="267"/>
                      <a:pt x="31" y="266"/>
                    </a:cubicBezTo>
                    <a:cubicBezTo>
                      <a:pt x="31" y="266"/>
                      <a:pt x="31" y="266"/>
                      <a:pt x="31" y="266"/>
                    </a:cubicBezTo>
                    <a:cubicBezTo>
                      <a:pt x="29" y="265"/>
                      <a:pt x="28" y="264"/>
                      <a:pt x="28" y="263"/>
                    </a:cubicBezTo>
                    <a:cubicBezTo>
                      <a:pt x="28" y="263"/>
                      <a:pt x="28" y="262"/>
                      <a:pt x="29" y="262"/>
                    </a:cubicBezTo>
                    <a:cubicBezTo>
                      <a:pt x="28" y="261"/>
                      <a:pt x="26" y="259"/>
                      <a:pt x="25" y="259"/>
                    </a:cubicBezTo>
                    <a:cubicBezTo>
                      <a:pt x="24" y="259"/>
                      <a:pt x="23" y="259"/>
                      <a:pt x="23" y="260"/>
                    </a:cubicBezTo>
                    <a:cubicBezTo>
                      <a:pt x="22" y="261"/>
                      <a:pt x="22" y="261"/>
                      <a:pt x="21" y="261"/>
                    </a:cubicBezTo>
                    <a:cubicBezTo>
                      <a:pt x="20" y="261"/>
                      <a:pt x="19" y="261"/>
                      <a:pt x="19" y="259"/>
                    </a:cubicBezTo>
                    <a:cubicBezTo>
                      <a:pt x="18" y="257"/>
                      <a:pt x="17" y="253"/>
                      <a:pt x="18" y="252"/>
                    </a:cubicBezTo>
                    <a:cubicBezTo>
                      <a:pt x="19" y="252"/>
                      <a:pt x="19" y="251"/>
                      <a:pt x="21" y="252"/>
                    </a:cubicBezTo>
                    <a:cubicBezTo>
                      <a:pt x="21" y="252"/>
                      <a:pt x="22" y="252"/>
                      <a:pt x="22" y="252"/>
                    </a:cubicBezTo>
                    <a:cubicBezTo>
                      <a:pt x="23" y="252"/>
                      <a:pt x="23" y="252"/>
                      <a:pt x="23" y="251"/>
                    </a:cubicBezTo>
                    <a:cubicBezTo>
                      <a:pt x="23" y="251"/>
                      <a:pt x="22" y="250"/>
                      <a:pt x="22" y="250"/>
                    </a:cubicBezTo>
                    <a:cubicBezTo>
                      <a:pt x="22" y="250"/>
                      <a:pt x="21" y="250"/>
                      <a:pt x="21" y="250"/>
                    </a:cubicBezTo>
                    <a:cubicBezTo>
                      <a:pt x="20" y="249"/>
                      <a:pt x="19" y="249"/>
                      <a:pt x="18" y="247"/>
                    </a:cubicBezTo>
                    <a:cubicBezTo>
                      <a:pt x="16" y="245"/>
                      <a:pt x="15" y="243"/>
                      <a:pt x="16" y="240"/>
                    </a:cubicBezTo>
                    <a:cubicBezTo>
                      <a:pt x="16" y="239"/>
                      <a:pt x="16" y="238"/>
                      <a:pt x="16" y="238"/>
                    </a:cubicBezTo>
                    <a:cubicBezTo>
                      <a:pt x="15" y="236"/>
                      <a:pt x="13" y="236"/>
                      <a:pt x="11" y="237"/>
                    </a:cubicBezTo>
                    <a:cubicBezTo>
                      <a:pt x="9" y="238"/>
                      <a:pt x="9" y="238"/>
                      <a:pt x="9" y="238"/>
                    </a:cubicBezTo>
                    <a:cubicBezTo>
                      <a:pt x="10" y="236"/>
                      <a:pt x="10" y="236"/>
                      <a:pt x="10" y="236"/>
                    </a:cubicBezTo>
                    <a:cubicBezTo>
                      <a:pt x="10" y="235"/>
                      <a:pt x="10" y="235"/>
                      <a:pt x="10" y="235"/>
                    </a:cubicBezTo>
                    <a:cubicBezTo>
                      <a:pt x="10" y="235"/>
                      <a:pt x="10" y="235"/>
                      <a:pt x="9" y="235"/>
                    </a:cubicBezTo>
                    <a:cubicBezTo>
                      <a:pt x="8" y="235"/>
                      <a:pt x="8" y="235"/>
                      <a:pt x="8" y="235"/>
                    </a:cubicBezTo>
                    <a:cubicBezTo>
                      <a:pt x="7" y="235"/>
                      <a:pt x="6" y="235"/>
                      <a:pt x="6" y="234"/>
                    </a:cubicBezTo>
                    <a:cubicBezTo>
                      <a:pt x="5" y="234"/>
                      <a:pt x="5" y="233"/>
                      <a:pt x="4" y="229"/>
                    </a:cubicBezTo>
                    <a:cubicBezTo>
                      <a:pt x="4" y="228"/>
                      <a:pt x="4" y="228"/>
                      <a:pt x="4" y="228"/>
                    </a:cubicBezTo>
                    <a:cubicBezTo>
                      <a:pt x="4" y="228"/>
                      <a:pt x="4" y="227"/>
                      <a:pt x="3" y="227"/>
                    </a:cubicBezTo>
                    <a:cubicBezTo>
                      <a:pt x="2" y="225"/>
                      <a:pt x="2" y="224"/>
                      <a:pt x="2" y="223"/>
                    </a:cubicBezTo>
                    <a:cubicBezTo>
                      <a:pt x="2" y="222"/>
                      <a:pt x="2" y="222"/>
                      <a:pt x="3" y="221"/>
                    </a:cubicBezTo>
                    <a:cubicBezTo>
                      <a:pt x="3" y="221"/>
                      <a:pt x="3" y="220"/>
                      <a:pt x="3" y="220"/>
                    </a:cubicBezTo>
                    <a:cubicBezTo>
                      <a:pt x="3" y="219"/>
                      <a:pt x="2" y="219"/>
                      <a:pt x="2" y="218"/>
                    </a:cubicBezTo>
                    <a:cubicBezTo>
                      <a:pt x="1" y="217"/>
                      <a:pt x="1" y="216"/>
                      <a:pt x="1" y="215"/>
                    </a:cubicBezTo>
                    <a:cubicBezTo>
                      <a:pt x="0" y="214"/>
                      <a:pt x="0" y="213"/>
                      <a:pt x="1" y="213"/>
                    </a:cubicBezTo>
                    <a:cubicBezTo>
                      <a:pt x="1" y="212"/>
                      <a:pt x="2" y="212"/>
                      <a:pt x="2" y="212"/>
                    </a:cubicBezTo>
                    <a:cubicBezTo>
                      <a:pt x="3" y="212"/>
                      <a:pt x="3" y="212"/>
                      <a:pt x="4" y="211"/>
                    </a:cubicBezTo>
                    <a:cubicBezTo>
                      <a:pt x="4" y="210"/>
                      <a:pt x="5" y="209"/>
                      <a:pt x="5" y="209"/>
                    </a:cubicBezTo>
                    <a:cubicBezTo>
                      <a:pt x="5" y="208"/>
                      <a:pt x="5" y="206"/>
                      <a:pt x="7" y="205"/>
                    </a:cubicBezTo>
                    <a:cubicBezTo>
                      <a:pt x="8" y="205"/>
                      <a:pt x="9" y="204"/>
                      <a:pt x="10" y="204"/>
                    </a:cubicBezTo>
                    <a:cubicBezTo>
                      <a:pt x="10" y="204"/>
                      <a:pt x="10" y="204"/>
                      <a:pt x="9" y="204"/>
                    </a:cubicBezTo>
                    <a:cubicBezTo>
                      <a:pt x="8" y="204"/>
                      <a:pt x="6" y="203"/>
                      <a:pt x="5" y="201"/>
                    </a:cubicBezTo>
                    <a:cubicBezTo>
                      <a:pt x="5" y="200"/>
                      <a:pt x="5" y="200"/>
                      <a:pt x="5" y="200"/>
                    </a:cubicBezTo>
                    <a:cubicBezTo>
                      <a:pt x="5" y="200"/>
                      <a:pt x="4" y="201"/>
                      <a:pt x="3" y="201"/>
                    </a:cubicBezTo>
                    <a:cubicBezTo>
                      <a:pt x="0" y="202"/>
                      <a:pt x="0" y="202"/>
                      <a:pt x="0" y="202"/>
                    </a:cubicBezTo>
                    <a:cubicBezTo>
                      <a:pt x="2" y="199"/>
                      <a:pt x="2" y="199"/>
                      <a:pt x="2" y="199"/>
                    </a:cubicBezTo>
                    <a:cubicBezTo>
                      <a:pt x="3" y="198"/>
                      <a:pt x="4" y="198"/>
                      <a:pt x="5" y="197"/>
                    </a:cubicBezTo>
                    <a:cubicBezTo>
                      <a:pt x="10" y="193"/>
                      <a:pt x="17" y="186"/>
                      <a:pt x="17" y="182"/>
                    </a:cubicBezTo>
                    <a:cubicBezTo>
                      <a:pt x="17" y="180"/>
                      <a:pt x="16" y="179"/>
                      <a:pt x="15" y="178"/>
                    </a:cubicBezTo>
                    <a:cubicBezTo>
                      <a:pt x="14" y="176"/>
                      <a:pt x="13" y="174"/>
                      <a:pt x="13" y="172"/>
                    </a:cubicBezTo>
                    <a:cubicBezTo>
                      <a:pt x="14" y="170"/>
                      <a:pt x="14" y="170"/>
                      <a:pt x="13" y="169"/>
                    </a:cubicBezTo>
                    <a:cubicBezTo>
                      <a:pt x="13" y="168"/>
                      <a:pt x="13" y="168"/>
                      <a:pt x="12" y="167"/>
                    </a:cubicBezTo>
                    <a:cubicBezTo>
                      <a:pt x="12" y="166"/>
                      <a:pt x="12" y="166"/>
                      <a:pt x="12" y="166"/>
                    </a:cubicBezTo>
                    <a:cubicBezTo>
                      <a:pt x="12" y="165"/>
                      <a:pt x="11" y="164"/>
                      <a:pt x="11" y="164"/>
                    </a:cubicBezTo>
                    <a:cubicBezTo>
                      <a:pt x="12" y="163"/>
                      <a:pt x="12" y="163"/>
                      <a:pt x="12" y="163"/>
                    </a:cubicBezTo>
                    <a:cubicBezTo>
                      <a:pt x="11" y="163"/>
                      <a:pt x="11" y="163"/>
                      <a:pt x="11" y="163"/>
                    </a:cubicBezTo>
                    <a:cubicBezTo>
                      <a:pt x="11" y="162"/>
                      <a:pt x="11" y="162"/>
                      <a:pt x="11" y="162"/>
                    </a:cubicBezTo>
                    <a:cubicBezTo>
                      <a:pt x="11" y="161"/>
                      <a:pt x="11" y="160"/>
                      <a:pt x="11" y="159"/>
                    </a:cubicBezTo>
                    <a:cubicBezTo>
                      <a:pt x="12" y="157"/>
                      <a:pt x="12" y="155"/>
                      <a:pt x="12" y="153"/>
                    </a:cubicBezTo>
                    <a:cubicBezTo>
                      <a:pt x="11" y="152"/>
                      <a:pt x="11" y="151"/>
                      <a:pt x="11" y="151"/>
                    </a:cubicBezTo>
                    <a:cubicBezTo>
                      <a:pt x="9" y="148"/>
                      <a:pt x="8" y="144"/>
                      <a:pt x="10" y="141"/>
                    </a:cubicBezTo>
                    <a:cubicBezTo>
                      <a:pt x="12" y="137"/>
                      <a:pt x="12" y="135"/>
                      <a:pt x="9" y="132"/>
                    </a:cubicBezTo>
                    <a:cubicBezTo>
                      <a:pt x="9" y="132"/>
                      <a:pt x="8" y="131"/>
                      <a:pt x="8" y="131"/>
                    </a:cubicBezTo>
                    <a:cubicBezTo>
                      <a:pt x="7" y="130"/>
                      <a:pt x="6" y="129"/>
                      <a:pt x="6" y="127"/>
                    </a:cubicBezTo>
                    <a:cubicBezTo>
                      <a:pt x="6" y="126"/>
                      <a:pt x="6" y="126"/>
                      <a:pt x="6" y="126"/>
                    </a:cubicBezTo>
                    <a:cubicBezTo>
                      <a:pt x="7" y="125"/>
                      <a:pt x="7" y="124"/>
                      <a:pt x="6" y="124"/>
                    </a:cubicBezTo>
                    <a:cubicBezTo>
                      <a:pt x="6" y="123"/>
                      <a:pt x="6" y="123"/>
                      <a:pt x="6" y="123"/>
                    </a:cubicBezTo>
                    <a:cubicBezTo>
                      <a:pt x="6" y="123"/>
                      <a:pt x="6" y="123"/>
                      <a:pt x="6" y="123"/>
                    </a:cubicBezTo>
                    <a:cubicBezTo>
                      <a:pt x="7" y="122"/>
                      <a:pt x="7" y="122"/>
                      <a:pt x="8" y="121"/>
                    </a:cubicBezTo>
                    <a:cubicBezTo>
                      <a:pt x="10" y="119"/>
                      <a:pt x="12" y="117"/>
                      <a:pt x="12" y="115"/>
                    </a:cubicBezTo>
                    <a:cubicBezTo>
                      <a:pt x="13" y="113"/>
                      <a:pt x="13" y="113"/>
                      <a:pt x="13" y="113"/>
                    </a:cubicBezTo>
                    <a:cubicBezTo>
                      <a:pt x="14" y="114"/>
                      <a:pt x="14" y="114"/>
                      <a:pt x="14" y="114"/>
                    </a:cubicBezTo>
                    <a:cubicBezTo>
                      <a:pt x="14" y="114"/>
                      <a:pt x="15" y="114"/>
                      <a:pt x="15" y="114"/>
                    </a:cubicBezTo>
                    <a:cubicBezTo>
                      <a:pt x="15" y="114"/>
                      <a:pt x="15" y="114"/>
                      <a:pt x="15" y="114"/>
                    </a:cubicBezTo>
                    <a:cubicBezTo>
                      <a:pt x="15" y="114"/>
                      <a:pt x="15" y="114"/>
                      <a:pt x="15" y="114"/>
                    </a:cubicBezTo>
                    <a:cubicBezTo>
                      <a:pt x="14" y="111"/>
                      <a:pt x="14" y="111"/>
                      <a:pt x="14" y="111"/>
                    </a:cubicBezTo>
                    <a:cubicBezTo>
                      <a:pt x="17" y="113"/>
                      <a:pt x="17" y="113"/>
                      <a:pt x="17" y="113"/>
                    </a:cubicBezTo>
                    <a:cubicBezTo>
                      <a:pt x="17" y="113"/>
                      <a:pt x="17" y="113"/>
                      <a:pt x="18" y="113"/>
                    </a:cubicBezTo>
                    <a:cubicBezTo>
                      <a:pt x="18" y="113"/>
                      <a:pt x="18" y="114"/>
                      <a:pt x="19" y="114"/>
                    </a:cubicBezTo>
                    <a:cubicBezTo>
                      <a:pt x="19" y="114"/>
                      <a:pt x="19" y="114"/>
                      <a:pt x="19" y="114"/>
                    </a:cubicBezTo>
                    <a:cubicBezTo>
                      <a:pt x="19" y="114"/>
                      <a:pt x="19" y="113"/>
                      <a:pt x="19" y="113"/>
                    </a:cubicBezTo>
                    <a:cubicBezTo>
                      <a:pt x="19" y="110"/>
                      <a:pt x="19" y="110"/>
                      <a:pt x="19" y="110"/>
                    </a:cubicBezTo>
                    <a:cubicBezTo>
                      <a:pt x="20" y="111"/>
                      <a:pt x="20" y="111"/>
                      <a:pt x="20" y="111"/>
                    </a:cubicBezTo>
                    <a:cubicBezTo>
                      <a:pt x="21" y="111"/>
                      <a:pt x="21" y="111"/>
                      <a:pt x="22" y="111"/>
                    </a:cubicBezTo>
                    <a:cubicBezTo>
                      <a:pt x="23" y="112"/>
                      <a:pt x="25" y="112"/>
                      <a:pt x="25" y="114"/>
                    </a:cubicBezTo>
                    <a:cubicBezTo>
                      <a:pt x="25" y="115"/>
                      <a:pt x="25" y="115"/>
                      <a:pt x="25" y="116"/>
                    </a:cubicBezTo>
                    <a:cubicBezTo>
                      <a:pt x="24" y="117"/>
                      <a:pt x="24" y="117"/>
                      <a:pt x="24" y="117"/>
                    </a:cubicBezTo>
                    <a:cubicBezTo>
                      <a:pt x="24" y="117"/>
                      <a:pt x="24" y="117"/>
                      <a:pt x="24" y="117"/>
                    </a:cubicBezTo>
                    <a:cubicBezTo>
                      <a:pt x="26" y="116"/>
                      <a:pt x="26" y="116"/>
                      <a:pt x="26" y="116"/>
                    </a:cubicBezTo>
                    <a:cubicBezTo>
                      <a:pt x="26" y="118"/>
                      <a:pt x="26" y="118"/>
                      <a:pt x="26" y="118"/>
                    </a:cubicBezTo>
                    <a:cubicBezTo>
                      <a:pt x="26" y="118"/>
                      <a:pt x="27" y="119"/>
                      <a:pt x="30" y="119"/>
                    </a:cubicBezTo>
                    <a:cubicBezTo>
                      <a:pt x="31" y="119"/>
                      <a:pt x="32" y="119"/>
                      <a:pt x="33" y="119"/>
                    </a:cubicBezTo>
                    <a:cubicBezTo>
                      <a:pt x="34" y="119"/>
                      <a:pt x="34" y="119"/>
                      <a:pt x="35" y="119"/>
                    </a:cubicBezTo>
                    <a:cubicBezTo>
                      <a:pt x="35" y="119"/>
                      <a:pt x="35" y="119"/>
                      <a:pt x="35" y="119"/>
                    </a:cubicBezTo>
                    <a:cubicBezTo>
                      <a:pt x="37" y="119"/>
                      <a:pt x="40" y="122"/>
                      <a:pt x="43" y="126"/>
                    </a:cubicBezTo>
                    <a:cubicBezTo>
                      <a:pt x="44" y="127"/>
                      <a:pt x="45" y="128"/>
                      <a:pt x="45" y="128"/>
                    </a:cubicBezTo>
                    <a:cubicBezTo>
                      <a:pt x="46" y="129"/>
                      <a:pt x="48" y="130"/>
                      <a:pt x="49" y="130"/>
                    </a:cubicBezTo>
                    <a:cubicBezTo>
                      <a:pt x="51" y="131"/>
                      <a:pt x="52" y="131"/>
                      <a:pt x="54" y="133"/>
                    </a:cubicBezTo>
                    <a:cubicBezTo>
                      <a:pt x="54" y="133"/>
                      <a:pt x="54" y="134"/>
                      <a:pt x="55" y="134"/>
                    </a:cubicBezTo>
                    <a:cubicBezTo>
                      <a:pt x="56" y="135"/>
                      <a:pt x="57" y="136"/>
                      <a:pt x="57" y="138"/>
                    </a:cubicBezTo>
                    <a:cubicBezTo>
                      <a:pt x="57" y="138"/>
                      <a:pt x="57" y="139"/>
                      <a:pt x="58" y="140"/>
                    </a:cubicBezTo>
                    <a:cubicBezTo>
                      <a:pt x="58" y="141"/>
                      <a:pt x="58" y="142"/>
                      <a:pt x="58" y="142"/>
                    </a:cubicBezTo>
                    <a:cubicBezTo>
                      <a:pt x="57" y="147"/>
                      <a:pt x="54" y="150"/>
                      <a:pt x="51" y="152"/>
                    </a:cubicBezTo>
                    <a:cubicBezTo>
                      <a:pt x="47" y="153"/>
                      <a:pt x="44" y="152"/>
                      <a:pt x="41" y="151"/>
                    </a:cubicBezTo>
                    <a:cubicBezTo>
                      <a:pt x="40" y="151"/>
                      <a:pt x="39" y="151"/>
                      <a:pt x="38" y="151"/>
                    </a:cubicBezTo>
                    <a:cubicBezTo>
                      <a:pt x="37" y="151"/>
                      <a:pt x="37" y="151"/>
                      <a:pt x="37" y="151"/>
                    </a:cubicBezTo>
                    <a:cubicBezTo>
                      <a:pt x="35" y="150"/>
                      <a:pt x="33" y="149"/>
                      <a:pt x="31" y="149"/>
                    </a:cubicBezTo>
                    <a:cubicBezTo>
                      <a:pt x="30" y="149"/>
                      <a:pt x="29" y="147"/>
                      <a:pt x="29" y="147"/>
                    </a:cubicBezTo>
                    <a:cubicBezTo>
                      <a:pt x="29" y="147"/>
                      <a:pt x="29" y="147"/>
                      <a:pt x="29" y="147"/>
                    </a:cubicBezTo>
                    <a:cubicBezTo>
                      <a:pt x="27" y="147"/>
                      <a:pt x="26" y="146"/>
                      <a:pt x="24" y="145"/>
                    </a:cubicBezTo>
                    <a:cubicBezTo>
                      <a:pt x="24" y="144"/>
                      <a:pt x="24" y="144"/>
                      <a:pt x="23" y="144"/>
                    </a:cubicBezTo>
                    <a:cubicBezTo>
                      <a:pt x="23" y="144"/>
                      <a:pt x="23" y="144"/>
                      <a:pt x="24" y="144"/>
                    </a:cubicBezTo>
                    <a:cubicBezTo>
                      <a:pt x="29" y="149"/>
                      <a:pt x="33" y="152"/>
                      <a:pt x="32" y="155"/>
                    </a:cubicBezTo>
                    <a:cubicBezTo>
                      <a:pt x="32" y="156"/>
                      <a:pt x="32" y="157"/>
                      <a:pt x="32" y="158"/>
                    </a:cubicBezTo>
                    <a:cubicBezTo>
                      <a:pt x="31" y="159"/>
                      <a:pt x="31" y="160"/>
                      <a:pt x="31" y="160"/>
                    </a:cubicBezTo>
                    <a:cubicBezTo>
                      <a:pt x="31" y="161"/>
                      <a:pt x="31" y="161"/>
                      <a:pt x="31" y="161"/>
                    </a:cubicBezTo>
                    <a:cubicBezTo>
                      <a:pt x="32" y="163"/>
                      <a:pt x="33" y="165"/>
                      <a:pt x="32" y="167"/>
                    </a:cubicBezTo>
                    <a:cubicBezTo>
                      <a:pt x="34" y="168"/>
                      <a:pt x="35" y="168"/>
                      <a:pt x="37" y="169"/>
                    </a:cubicBezTo>
                    <a:cubicBezTo>
                      <a:pt x="38" y="170"/>
                      <a:pt x="39" y="171"/>
                      <a:pt x="40" y="171"/>
                    </a:cubicBezTo>
                    <a:cubicBezTo>
                      <a:pt x="42" y="172"/>
                      <a:pt x="43" y="172"/>
                      <a:pt x="43" y="172"/>
                    </a:cubicBezTo>
                    <a:cubicBezTo>
                      <a:pt x="43" y="172"/>
                      <a:pt x="43" y="171"/>
                      <a:pt x="43" y="169"/>
                    </a:cubicBezTo>
                    <a:cubicBezTo>
                      <a:pt x="41" y="169"/>
                      <a:pt x="39" y="168"/>
                      <a:pt x="38" y="166"/>
                    </a:cubicBezTo>
                    <a:cubicBezTo>
                      <a:pt x="37" y="165"/>
                      <a:pt x="37" y="163"/>
                      <a:pt x="38" y="162"/>
                    </a:cubicBezTo>
                    <a:cubicBezTo>
                      <a:pt x="39" y="161"/>
                      <a:pt x="39" y="160"/>
                      <a:pt x="41" y="160"/>
                    </a:cubicBezTo>
                    <a:cubicBezTo>
                      <a:pt x="42" y="160"/>
                      <a:pt x="43" y="161"/>
                      <a:pt x="44" y="162"/>
                    </a:cubicBezTo>
                    <a:cubicBezTo>
                      <a:pt x="45" y="162"/>
                      <a:pt x="45" y="163"/>
                      <a:pt x="46" y="163"/>
                    </a:cubicBezTo>
                    <a:cubicBezTo>
                      <a:pt x="47" y="164"/>
                      <a:pt x="47" y="164"/>
                      <a:pt x="47" y="164"/>
                    </a:cubicBezTo>
                    <a:cubicBezTo>
                      <a:pt x="49" y="164"/>
                      <a:pt x="51" y="164"/>
                      <a:pt x="53" y="165"/>
                    </a:cubicBezTo>
                    <a:cubicBezTo>
                      <a:pt x="52" y="163"/>
                      <a:pt x="51" y="161"/>
                      <a:pt x="51" y="159"/>
                    </a:cubicBezTo>
                    <a:cubicBezTo>
                      <a:pt x="50" y="156"/>
                      <a:pt x="52" y="155"/>
                      <a:pt x="54" y="154"/>
                    </a:cubicBezTo>
                    <a:cubicBezTo>
                      <a:pt x="54" y="154"/>
                      <a:pt x="54" y="153"/>
                      <a:pt x="55" y="153"/>
                    </a:cubicBezTo>
                    <a:cubicBezTo>
                      <a:pt x="56" y="152"/>
                      <a:pt x="57" y="151"/>
                      <a:pt x="57" y="150"/>
                    </a:cubicBezTo>
                    <a:cubicBezTo>
                      <a:pt x="59" y="148"/>
                      <a:pt x="60" y="147"/>
                      <a:pt x="61" y="147"/>
                    </a:cubicBezTo>
                    <a:cubicBezTo>
                      <a:pt x="63" y="146"/>
                      <a:pt x="65" y="148"/>
                      <a:pt x="66" y="150"/>
                    </a:cubicBezTo>
                    <a:cubicBezTo>
                      <a:pt x="66" y="150"/>
                      <a:pt x="66" y="150"/>
                      <a:pt x="66" y="151"/>
                    </a:cubicBezTo>
                    <a:cubicBezTo>
                      <a:pt x="67" y="151"/>
                      <a:pt x="67" y="151"/>
                      <a:pt x="67" y="151"/>
                    </a:cubicBezTo>
                    <a:cubicBezTo>
                      <a:pt x="67" y="149"/>
                      <a:pt x="67" y="148"/>
                      <a:pt x="68" y="146"/>
                    </a:cubicBezTo>
                    <a:cubicBezTo>
                      <a:pt x="68" y="144"/>
                      <a:pt x="68" y="144"/>
                      <a:pt x="68" y="143"/>
                    </a:cubicBezTo>
                    <a:cubicBezTo>
                      <a:pt x="67" y="143"/>
                      <a:pt x="66" y="142"/>
                      <a:pt x="66" y="140"/>
                    </a:cubicBezTo>
                    <a:cubicBezTo>
                      <a:pt x="66" y="139"/>
                      <a:pt x="66" y="137"/>
                      <a:pt x="66" y="135"/>
                    </a:cubicBezTo>
                    <a:cubicBezTo>
                      <a:pt x="67" y="134"/>
                      <a:pt x="67" y="133"/>
                      <a:pt x="67" y="132"/>
                    </a:cubicBezTo>
                    <a:cubicBezTo>
                      <a:pt x="67" y="130"/>
                      <a:pt x="67" y="129"/>
                      <a:pt x="65" y="127"/>
                    </a:cubicBezTo>
                    <a:cubicBezTo>
                      <a:pt x="62" y="124"/>
                      <a:pt x="62" y="124"/>
                      <a:pt x="62" y="124"/>
                    </a:cubicBezTo>
                    <a:cubicBezTo>
                      <a:pt x="65" y="125"/>
                      <a:pt x="65" y="125"/>
                      <a:pt x="65" y="125"/>
                    </a:cubicBezTo>
                    <a:cubicBezTo>
                      <a:pt x="66" y="125"/>
                      <a:pt x="67" y="125"/>
                      <a:pt x="67" y="125"/>
                    </a:cubicBezTo>
                    <a:cubicBezTo>
                      <a:pt x="73" y="126"/>
                      <a:pt x="77" y="127"/>
                      <a:pt x="79" y="134"/>
                    </a:cubicBezTo>
                    <a:cubicBezTo>
                      <a:pt x="79" y="135"/>
                      <a:pt x="79" y="135"/>
                      <a:pt x="79" y="135"/>
                    </a:cubicBezTo>
                    <a:cubicBezTo>
                      <a:pt x="78" y="136"/>
                      <a:pt x="78" y="136"/>
                      <a:pt x="78" y="136"/>
                    </a:cubicBezTo>
                    <a:cubicBezTo>
                      <a:pt x="76" y="136"/>
                      <a:pt x="73" y="137"/>
                      <a:pt x="73" y="138"/>
                    </a:cubicBezTo>
                    <a:cubicBezTo>
                      <a:pt x="73" y="138"/>
                      <a:pt x="73" y="140"/>
                      <a:pt x="74" y="140"/>
                    </a:cubicBezTo>
                    <a:cubicBezTo>
                      <a:pt x="74" y="141"/>
                      <a:pt x="74" y="141"/>
                      <a:pt x="74" y="141"/>
                    </a:cubicBezTo>
                    <a:cubicBezTo>
                      <a:pt x="75" y="142"/>
                      <a:pt x="75" y="143"/>
                      <a:pt x="76" y="144"/>
                    </a:cubicBezTo>
                    <a:cubicBezTo>
                      <a:pt x="77" y="143"/>
                      <a:pt x="78" y="143"/>
                      <a:pt x="78" y="144"/>
                    </a:cubicBezTo>
                    <a:cubicBezTo>
                      <a:pt x="78" y="144"/>
                      <a:pt x="79" y="145"/>
                      <a:pt x="79" y="145"/>
                    </a:cubicBezTo>
                    <a:cubicBezTo>
                      <a:pt x="80" y="143"/>
                      <a:pt x="80" y="143"/>
                      <a:pt x="81" y="140"/>
                    </a:cubicBezTo>
                    <a:cubicBezTo>
                      <a:pt x="82" y="137"/>
                      <a:pt x="83" y="136"/>
                      <a:pt x="86" y="134"/>
                    </a:cubicBezTo>
                    <a:cubicBezTo>
                      <a:pt x="86" y="134"/>
                      <a:pt x="87" y="134"/>
                      <a:pt x="87" y="133"/>
                    </a:cubicBezTo>
                    <a:cubicBezTo>
                      <a:pt x="92" y="130"/>
                      <a:pt x="97" y="126"/>
                      <a:pt x="100" y="127"/>
                    </a:cubicBezTo>
                    <a:cubicBezTo>
                      <a:pt x="100" y="127"/>
                      <a:pt x="100" y="127"/>
                      <a:pt x="100" y="127"/>
                    </a:cubicBezTo>
                    <a:cubicBezTo>
                      <a:pt x="99" y="127"/>
                      <a:pt x="99" y="127"/>
                      <a:pt x="99" y="127"/>
                    </a:cubicBezTo>
                    <a:cubicBezTo>
                      <a:pt x="100" y="126"/>
                      <a:pt x="100" y="126"/>
                      <a:pt x="100" y="126"/>
                    </a:cubicBezTo>
                    <a:cubicBezTo>
                      <a:pt x="100" y="126"/>
                      <a:pt x="101" y="125"/>
                      <a:pt x="101" y="124"/>
                    </a:cubicBezTo>
                    <a:cubicBezTo>
                      <a:pt x="102" y="123"/>
                      <a:pt x="102" y="123"/>
                      <a:pt x="102" y="123"/>
                    </a:cubicBezTo>
                    <a:cubicBezTo>
                      <a:pt x="103" y="124"/>
                      <a:pt x="103" y="124"/>
                      <a:pt x="103" y="124"/>
                    </a:cubicBezTo>
                    <a:cubicBezTo>
                      <a:pt x="103" y="124"/>
                      <a:pt x="103" y="125"/>
                      <a:pt x="103" y="125"/>
                    </a:cubicBezTo>
                    <a:cubicBezTo>
                      <a:pt x="103" y="125"/>
                      <a:pt x="103" y="124"/>
                      <a:pt x="103" y="124"/>
                    </a:cubicBezTo>
                    <a:cubicBezTo>
                      <a:pt x="103" y="124"/>
                      <a:pt x="103" y="124"/>
                      <a:pt x="103" y="124"/>
                    </a:cubicBezTo>
                    <a:cubicBezTo>
                      <a:pt x="103" y="124"/>
                      <a:pt x="103" y="124"/>
                      <a:pt x="103" y="124"/>
                    </a:cubicBezTo>
                    <a:cubicBezTo>
                      <a:pt x="104" y="123"/>
                      <a:pt x="106" y="122"/>
                      <a:pt x="108" y="122"/>
                    </a:cubicBezTo>
                    <a:cubicBezTo>
                      <a:pt x="109" y="123"/>
                      <a:pt x="109" y="123"/>
                      <a:pt x="109" y="123"/>
                    </a:cubicBezTo>
                    <a:cubicBezTo>
                      <a:pt x="108" y="124"/>
                      <a:pt x="108" y="124"/>
                      <a:pt x="108" y="124"/>
                    </a:cubicBezTo>
                    <a:cubicBezTo>
                      <a:pt x="108" y="125"/>
                      <a:pt x="108" y="126"/>
                      <a:pt x="107" y="127"/>
                    </a:cubicBezTo>
                    <a:cubicBezTo>
                      <a:pt x="107" y="128"/>
                      <a:pt x="107" y="129"/>
                      <a:pt x="108" y="129"/>
                    </a:cubicBezTo>
                    <a:cubicBezTo>
                      <a:pt x="109" y="130"/>
                      <a:pt x="109" y="130"/>
                      <a:pt x="109" y="130"/>
                    </a:cubicBezTo>
                    <a:cubicBezTo>
                      <a:pt x="110" y="130"/>
                      <a:pt x="110" y="129"/>
                      <a:pt x="110" y="128"/>
                    </a:cubicBezTo>
                    <a:cubicBezTo>
                      <a:pt x="111" y="128"/>
                      <a:pt x="111" y="127"/>
                      <a:pt x="111" y="127"/>
                    </a:cubicBezTo>
                    <a:cubicBezTo>
                      <a:pt x="112" y="126"/>
                      <a:pt x="113" y="126"/>
                      <a:pt x="114" y="126"/>
                    </a:cubicBezTo>
                    <a:cubicBezTo>
                      <a:pt x="115" y="126"/>
                      <a:pt x="116" y="126"/>
                      <a:pt x="117" y="126"/>
                    </a:cubicBezTo>
                    <a:cubicBezTo>
                      <a:pt x="118" y="126"/>
                      <a:pt x="119" y="126"/>
                      <a:pt x="119" y="126"/>
                    </a:cubicBezTo>
                    <a:cubicBezTo>
                      <a:pt x="121" y="126"/>
                      <a:pt x="122" y="124"/>
                      <a:pt x="123" y="123"/>
                    </a:cubicBezTo>
                    <a:cubicBezTo>
                      <a:pt x="124" y="122"/>
                      <a:pt x="125" y="122"/>
                      <a:pt x="125" y="121"/>
                    </a:cubicBezTo>
                    <a:cubicBezTo>
                      <a:pt x="126" y="120"/>
                      <a:pt x="126" y="120"/>
                      <a:pt x="126" y="120"/>
                    </a:cubicBezTo>
                    <a:cubicBezTo>
                      <a:pt x="127" y="121"/>
                      <a:pt x="127" y="121"/>
                      <a:pt x="127" y="121"/>
                    </a:cubicBezTo>
                    <a:cubicBezTo>
                      <a:pt x="127" y="122"/>
                      <a:pt x="127" y="122"/>
                      <a:pt x="127" y="122"/>
                    </a:cubicBezTo>
                    <a:cubicBezTo>
                      <a:pt x="128" y="123"/>
                      <a:pt x="129" y="125"/>
                      <a:pt x="129" y="126"/>
                    </a:cubicBezTo>
                    <a:cubicBezTo>
                      <a:pt x="129" y="127"/>
                      <a:pt x="129" y="127"/>
                      <a:pt x="128" y="127"/>
                    </a:cubicBezTo>
                    <a:cubicBezTo>
                      <a:pt x="128" y="127"/>
                      <a:pt x="128" y="128"/>
                      <a:pt x="128" y="128"/>
                    </a:cubicBezTo>
                    <a:cubicBezTo>
                      <a:pt x="128" y="128"/>
                      <a:pt x="128" y="128"/>
                      <a:pt x="129" y="128"/>
                    </a:cubicBezTo>
                    <a:cubicBezTo>
                      <a:pt x="129" y="128"/>
                      <a:pt x="129" y="127"/>
                      <a:pt x="129" y="126"/>
                    </a:cubicBezTo>
                    <a:cubicBezTo>
                      <a:pt x="130" y="125"/>
                      <a:pt x="130" y="124"/>
                      <a:pt x="131" y="124"/>
                    </a:cubicBezTo>
                    <a:cubicBezTo>
                      <a:pt x="133" y="123"/>
                      <a:pt x="133" y="121"/>
                      <a:pt x="132" y="118"/>
                    </a:cubicBezTo>
                    <a:cubicBezTo>
                      <a:pt x="131" y="117"/>
                      <a:pt x="131" y="115"/>
                      <a:pt x="132" y="114"/>
                    </a:cubicBezTo>
                    <a:cubicBezTo>
                      <a:pt x="132" y="113"/>
                      <a:pt x="133" y="112"/>
                      <a:pt x="135" y="112"/>
                    </a:cubicBezTo>
                    <a:cubicBezTo>
                      <a:pt x="139" y="111"/>
                      <a:pt x="147" y="115"/>
                      <a:pt x="150" y="118"/>
                    </a:cubicBezTo>
                    <a:cubicBezTo>
                      <a:pt x="156" y="121"/>
                      <a:pt x="159" y="124"/>
                      <a:pt x="163" y="129"/>
                    </a:cubicBezTo>
                    <a:cubicBezTo>
                      <a:pt x="165" y="124"/>
                      <a:pt x="165" y="124"/>
                      <a:pt x="165" y="124"/>
                    </a:cubicBezTo>
                    <a:cubicBezTo>
                      <a:pt x="165" y="124"/>
                      <a:pt x="165" y="124"/>
                      <a:pt x="165" y="124"/>
                    </a:cubicBezTo>
                    <a:cubicBezTo>
                      <a:pt x="165" y="124"/>
                      <a:pt x="165" y="124"/>
                      <a:pt x="165" y="124"/>
                    </a:cubicBezTo>
                    <a:cubicBezTo>
                      <a:pt x="164" y="124"/>
                      <a:pt x="163" y="124"/>
                      <a:pt x="163" y="123"/>
                    </a:cubicBezTo>
                    <a:cubicBezTo>
                      <a:pt x="162" y="121"/>
                      <a:pt x="162" y="120"/>
                      <a:pt x="162" y="119"/>
                    </a:cubicBezTo>
                    <a:cubicBezTo>
                      <a:pt x="161" y="118"/>
                      <a:pt x="161" y="117"/>
                      <a:pt x="159" y="117"/>
                    </a:cubicBezTo>
                    <a:cubicBezTo>
                      <a:pt x="158" y="116"/>
                      <a:pt x="157" y="116"/>
                      <a:pt x="156" y="115"/>
                    </a:cubicBezTo>
                    <a:cubicBezTo>
                      <a:pt x="156" y="114"/>
                      <a:pt x="156" y="112"/>
                      <a:pt x="157" y="111"/>
                    </a:cubicBezTo>
                    <a:cubicBezTo>
                      <a:pt x="157" y="110"/>
                      <a:pt x="158" y="109"/>
                      <a:pt x="158" y="108"/>
                    </a:cubicBezTo>
                    <a:cubicBezTo>
                      <a:pt x="157" y="107"/>
                      <a:pt x="158" y="106"/>
                      <a:pt x="158" y="105"/>
                    </a:cubicBezTo>
                    <a:cubicBezTo>
                      <a:pt x="158" y="104"/>
                      <a:pt x="158" y="103"/>
                      <a:pt x="158" y="103"/>
                    </a:cubicBezTo>
                    <a:cubicBezTo>
                      <a:pt x="158" y="103"/>
                      <a:pt x="158" y="103"/>
                      <a:pt x="156" y="103"/>
                    </a:cubicBezTo>
                    <a:cubicBezTo>
                      <a:pt x="154" y="102"/>
                      <a:pt x="154" y="102"/>
                      <a:pt x="154" y="102"/>
                    </a:cubicBezTo>
                    <a:cubicBezTo>
                      <a:pt x="155" y="101"/>
                      <a:pt x="155" y="101"/>
                      <a:pt x="155" y="101"/>
                    </a:cubicBezTo>
                    <a:cubicBezTo>
                      <a:pt x="156" y="101"/>
                      <a:pt x="156" y="100"/>
                      <a:pt x="156" y="100"/>
                    </a:cubicBezTo>
                    <a:cubicBezTo>
                      <a:pt x="156" y="100"/>
                      <a:pt x="156" y="100"/>
                      <a:pt x="156" y="100"/>
                    </a:cubicBezTo>
                    <a:cubicBezTo>
                      <a:pt x="155" y="100"/>
                      <a:pt x="155" y="100"/>
                      <a:pt x="155" y="100"/>
                    </a:cubicBezTo>
                    <a:cubicBezTo>
                      <a:pt x="155" y="99"/>
                      <a:pt x="155" y="99"/>
                      <a:pt x="155" y="99"/>
                    </a:cubicBezTo>
                    <a:cubicBezTo>
                      <a:pt x="155" y="96"/>
                      <a:pt x="158" y="94"/>
                      <a:pt x="159" y="92"/>
                    </a:cubicBezTo>
                    <a:cubicBezTo>
                      <a:pt x="161" y="91"/>
                      <a:pt x="162" y="89"/>
                      <a:pt x="163" y="87"/>
                    </a:cubicBezTo>
                    <a:cubicBezTo>
                      <a:pt x="163" y="87"/>
                      <a:pt x="163" y="87"/>
                      <a:pt x="163" y="86"/>
                    </a:cubicBezTo>
                    <a:cubicBezTo>
                      <a:pt x="164" y="79"/>
                      <a:pt x="165" y="74"/>
                      <a:pt x="168" y="74"/>
                    </a:cubicBezTo>
                    <a:cubicBezTo>
                      <a:pt x="168" y="74"/>
                      <a:pt x="168" y="74"/>
                      <a:pt x="168" y="74"/>
                    </a:cubicBezTo>
                    <a:cubicBezTo>
                      <a:pt x="171" y="75"/>
                      <a:pt x="175" y="75"/>
                      <a:pt x="178" y="76"/>
                    </a:cubicBezTo>
                    <a:cubicBezTo>
                      <a:pt x="181" y="77"/>
                      <a:pt x="181" y="78"/>
                      <a:pt x="181" y="80"/>
                    </a:cubicBezTo>
                    <a:cubicBezTo>
                      <a:pt x="181" y="80"/>
                      <a:pt x="181" y="81"/>
                      <a:pt x="181" y="81"/>
                    </a:cubicBezTo>
                    <a:cubicBezTo>
                      <a:pt x="181" y="83"/>
                      <a:pt x="180" y="85"/>
                      <a:pt x="179" y="88"/>
                    </a:cubicBezTo>
                    <a:cubicBezTo>
                      <a:pt x="178" y="90"/>
                      <a:pt x="177" y="92"/>
                      <a:pt x="178" y="93"/>
                    </a:cubicBezTo>
                    <a:cubicBezTo>
                      <a:pt x="180" y="96"/>
                      <a:pt x="184" y="103"/>
                      <a:pt x="180" y="108"/>
                    </a:cubicBezTo>
                    <a:cubicBezTo>
                      <a:pt x="180" y="108"/>
                      <a:pt x="180" y="109"/>
                      <a:pt x="180" y="110"/>
                    </a:cubicBezTo>
                    <a:cubicBezTo>
                      <a:pt x="181" y="111"/>
                      <a:pt x="181" y="112"/>
                      <a:pt x="181" y="113"/>
                    </a:cubicBezTo>
                    <a:cubicBezTo>
                      <a:pt x="180" y="122"/>
                      <a:pt x="180" y="122"/>
                      <a:pt x="180" y="122"/>
                    </a:cubicBezTo>
                    <a:cubicBezTo>
                      <a:pt x="180" y="122"/>
                      <a:pt x="181" y="123"/>
                      <a:pt x="182" y="124"/>
                    </a:cubicBezTo>
                    <a:cubicBezTo>
                      <a:pt x="183" y="125"/>
                      <a:pt x="184" y="126"/>
                      <a:pt x="184" y="127"/>
                    </a:cubicBezTo>
                    <a:cubicBezTo>
                      <a:pt x="184" y="129"/>
                      <a:pt x="184" y="130"/>
                      <a:pt x="183" y="131"/>
                    </a:cubicBezTo>
                    <a:cubicBezTo>
                      <a:pt x="183" y="131"/>
                      <a:pt x="183" y="132"/>
                      <a:pt x="183" y="133"/>
                    </a:cubicBezTo>
                    <a:cubicBezTo>
                      <a:pt x="183" y="135"/>
                      <a:pt x="181" y="141"/>
                      <a:pt x="177" y="142"/>
                    </a:cubicBezTo>
                    <a:cubicBezTo>
                      <a:pt x="178" y="142"/>
                      <a:pt x="178" y="143"/>
                      <a:pt x="178" y="143"/>
                    </a:cubicBezTo>
                    <a:cubicBezTo>
                      <a:pt x="179" y="144"/>
                      <a:pt x="179" y="144"/>
                      <a:pt x="179" y="144"/>
                    </a:cubicBezTo>
                    <a:cubicBezTo>
                      <a:pt x="178" y="144"/>
                      <a:pt x="178" y="144"/>
                      <a:pt x="178" y="144"/>
                    </a:cubicBezTo>
                    <a:cubicBezTo>
                      <a:pt x="177" y="145"/>
                      <a:pt x="176" y="145"/>
                      <a:pt x="176" y="145"/>
                    </a:cubicBezTo>
                    <a:cubicBezTo>
                      <a:pt x="174" y="146"/>
                      <a:pt x="172" y="147"/>
                      <a:pt x="170" y="147"/>
                    </a:cubicBezTo>
                    <a:cubicBezTo>
                      <a:pt x="171" y="147"/>
                      <a:pt x="171" y="147"/>
                      <a:pt x="171" y="147"/>
                    </a:cubicBezTo>
                    <a:cubicBezTo>
                      <a:pt x="171" y="148"/>
                      <a:pt x="171" y="148"/>
                      <a:pt x="171" y="149"/>
                    </a:cubicBezTo>
                    <a:cubicBezTo>
                      <a:pt x="171" y="149"/>
                      <a:pt x="172" y="149"/>
                      <a:pt x="172" y="149"/>
                    </a:cubicBezTo>
                    <a:cubicBezTo>
                      <a:pt x="174" y="149"/>
                      <a:pt x="176" y="150"/>
                      <a:pt x="177" y="150"/>
                    </a:cubicBezTo>
                    <a:cubicBezTo>
                      <a:pt x="177" y="150"/>
                      <a:pt x="177" y="150"/>
                      <a:pt x="177" y="150"/>
                    </a:cubicBezTo>
                    <a:cubicBezTo>
                      <a:pt x="177" y="150"/>
                      <a:pt x="177" y="149"/>
                      <a:pt x="177" y="149"/>
                    </a:cubicBezTo>
                    <a:cubicBezTo>
                      <a:pt x="178" y="148"/>
                      <a:pt x="178" y="147"/>
                      <a:pt x="179" y="146"/>
                    </a:cubicBezTo>
                    <a:cubicBezTo>
                      <a:pt x="179" y="146"/>
                      <a:pt x="179" y="146"/>
                      <a:pt x="179" y="146"/>
                    </a:cubicBezTo>
                    <a:cubicBezTo>
                      <a:pt x="182" y="144"/>
                      <a:pt x="182" y="144"/>
                      <a:pt x="183" y="141"/>
                    </a:cubicBezTo>
                    <a:cubicBezTo>
                      <a:pt x="184" y="139"/>
                      <a:pt x="185" y="138"/>
                      <a:pt x="185" y="137"/>
                    </a:cubicBezTo>
                    <a:cubicBezTo>
                      <a:pt x="187" y="135"/>
                      <a:pt x="187" y="134"/>
                      <a:pt x="186" y="131"/>
                    </a:cubicBezTo>
                    <a:cubicBezTo>
                      <a:pt x="185" y="129"/>
                      <a:pt x="185" y="127"/>
                      <a:pt x="186" y="126"/>
                    </a:cubicBezTo>
                    <a:cubicBezTo>
                      <a:pt x="187" y="124"/>
                      <a:pt x="190" y="123"/>
                      <a:pt x="193" y="122"/>
                    </a:cubicBezTo>
                    <a:cubicBezTo>
                      <a:pt x="194" y="122"/>
                      <a:pt x="194" y="122"/>
                      <a:pt x="195" y="122"/>
                    </a:cubicBezTo>
                    <a:cubicBezTo>
                      <a:pt x="196" y="121"/>
                      <a:pt x="196" y="121"/>
                      <a:pt x="196" y="121"/>
                    </a:cubicBezTo>
                    <a:cubicBezTo>
                      <a:pt x="195" y="121"/>
                      <a:pt x="194" y="120"/>
                      <a:pt x="193" y="121"/>
                    </a:cubicBezTo>
                    <a:cubicBezTo>
                      <a:pt x="190" y="122"/>
                      <a:pt x="189" y="122"/>
                      <a:pt x="185" y="121"/>
                    </a:cubicBezTo>
                    <a:cubicBezTo>
                      <a:pt x="183" y="121"/>
                      <a:pt x="183" y="119"/>
                      <a:pt x="184" y="118"/>
                    </a:cubicBezTo>
                    <a:cubicBezTo>
                      <a:pt x="184" y="117"/>
                      <a:pt x="184" y="116"/>
                      <a:pt x="183" y="116"/>
                    </a:cubicBezTo>
                    <a:cubicBezTo>
                      <a:pt x="183" y="113"/>
                      <a:pt x="184" y="111"/>
                      <a:pt x="185" y="108"/>
                    </a:cubicBezTo>
                    <a:cubicBezTo>
                      <a:pt x="185" y="106"/>
                      <a:pt x="186" y="104"/>
                      <a:pt x="185" y="103"/>
                    </a:cubicBezTo>
                    <a:cubicBezTo>
                      <a:pt x="185" y="102"/>
                      <a:pt x="184" y="101"/>
                      <a:pt x="184" y="101"/>
                    </a:cubicBezTo>
                    <a:cubicBezTo>
                      <a:pt x="182" y="97"/>
                      <a:pt x="179" y="92"/>
                      <a:pt x="182" y="88"/>
                    </a:cubicBezTo>
                    <a:cubicBezTo>
                      <a:pt x="183" y="87"/>
                      <a:pt x="185" y="86"/>
                      <a:pt x="186" y="84"/>
                    </a:cubicBezTo>
                    <a:cubicBezTo>
                      <a:pt x="187" y="84"/>
                      <a:pt x="188" y="83"/>
                      <a:pt x="188" y="83"/>
                    </a:cubicBezTo>
                    <a:cubicBezTo>
                      <a:pt x="188" y="82"/>
                      <a:pt x="188" y="80"/>
                      <a:pt x="188" y="79"/>
                    </a:cubicBezTo>
                    <a:cubicBezTo>
                      <a:pt x="187" y="78"/>
                      <a:pt x="187" y="78"/>
                      <a:pt x="187" y="77"/>
                    </a:cubicBezTo>
                    <a:cubicBezTo>
                      <a:pt x="187" y="76"/>
                      <a:pt x="187" y="76"/>
                      <a:pt x="188" y="75"/>
                    </a:cubicBezTo>
                    <a:cubicBezTo>
                      <a:pt x="188" y="75"/>
                      <a:pt x="188" y="75"/>
                      <a:pt x="188" y="75"/>
                    </a:cubicBezTo>
                    <a:cubicBezTo>
                      <a:pt x="189" y="75"/>
                      <a:pt x="189" y="75"/>
                      <a:pt x="189" y="75"/>
                    </a:cubicBezTo>
                    <a:cubicBezTo>
                      <a:pt x="190" y="75"/>
                      <a:pt x="192" y="78"/>
                      <a:pt x="192" y="78"/>
                    </a:cubicBezTo>
                    <a:cubicBezTo>
                      <a:pt x="192" y="79"/>
                      <a:pt x="192" y="80"/>
                      <a:pt x="192" y="81"/>
                    </a:cubicBezTo>
                    <a:cubicBezTo>
                      <a:pt x="192" y="81"/>
                      <a:pt x="192" y="82"/>
                      <a:pt x="192" y="83"/>
                    </a:cubicBezTo>
                    <a:cubicBezTo>
                      <a:pt x="193" y="84"/>
                      <a:pt x="192" y="85"/>
                      <a:pt x="192" y="86"/>
                    </a:cubicBezTo>
                    <a:cubicBezTo>
                      <a:pt x="191" y="87"/>
                      <a:pt x="191" y="87"/>
                      <a:pt x="191" y="88"/>
                    </a:cubicBezTo>
                    <a:cubicBezTo>
                      <a:pt x="191" y="89"/>
                      <a:pt x="191" y="89"/>
                      <a:pt x="192" y="89"/>
                    </a:cubicBezTo>
                    <a:cubicBezTo>
                      <a:pt x="192" y="91"/>
                      <a:pt x="193" y="92"/>
                      <a:pt x="192" y="94"/>
                    </a:cubicBezTo>
                    <a:cubicBezTo>
                      <a:pt x="192" y="94"/>
                      <a:pt x="192" y="94"/>
                      <a:pt x="191" y="94"/>
                    </a:cubicBezTo>
                    <a:cubicBezTo>
                      <a:pt x="193" y="96"/>
                      <a:pt x="197" y="97"/>
                      <a:pt x="199" y="98"/>
                    </a:cubicBezTo>
                    <a:cubicBezTo>
                      <a:pt x="200" y="98"/>
                      <a:pt x="200" y="98"/>
                      <a:pt x="201" y="98"/>
                    </a:cubicBezTo>
                    <a:cubicBezTo>
                      <a:pt x="200" y="96"/>
                      <a:pt x="200" y="96"/>
                      <a:pt x="200" y="96"/>
                    </a:cubicBezTo>
                    <a:cubicBezTo>
                      <a:pt x="200" y="96"/>
                      <a:pt x="199" y="96"/>
                      <a:pt x="199" y="96"/>
                    </a:cubicBezTo>
                    <a:cubicBezTo>
                      <a:pt x="196" y="96"/>
                      <a:pt x="193" y="93"/>
                      <a:pt x="192" y="90"/>
                    </a:cubicBezTo>
                    <a:cubicBezTo>
                      <a:pt x="192" y="88"/>
                      <a:pt x="193" y="87"/>
                      <a:pt x="193" y="87"/>
                    </a:cubicBezTo>
                    <a:cubicBezTo>
                      <a:pt x="194" y="87"/>
                      <a:pt x="194" y="87"/>
                      <a:pt x="194" y="87"/>
                    </a:cubicBezTo>
                    <a:cubicBezTo>
                      <a:pt x="196" y="87"/>
                      <a:pt x="196" y="88"/>
                      <a:pt x="196" y="89"/>
                    </a:cubicBezTo>
                    <a:cubicBezTo>
                      <a:pt x="197" y="89"/>
                      <a:pt x="197" y="89"/>
                      <a:pt x="197" y="90"/>
                    </a:cubicBezTo>
                    <a:cubicBezTo>
                      <a:pt x="198" y="89"/>
                      <a:pt x="199" y="88"/>
                      <a:pt x="199" y="88"/>
                    </a:cubicBezTo>
                    <a:cubicBezTo>
                      <a:pt x="198" y="87"/>
                      <a:pt x="198" y="87"/>
                      <a:pt x="198" y="86"/>
                    </a:cubicBezTo>
                    <a:cubicBezTo>
                      <a:pt x="198" y="85"/>
                      <a:pt x="199" y="84"/>
                      <a:pt x="201" y="83"/>
                    </a:cubicBezTo>
                    <a:cubicBezTo>
                      <a:pt x="201" y="83"/>
                      <a:pt x="202" y="83"/>
                      <a:pt x="202" y="82"/>
                    </a:cubicBezTo>
                    <a:cubicBezTo>
                      <a:pt x="205" y="82"/>
                      <a:pt x="206" y="81"/>
                      <a:pt x="209" y="83"/>
                    </a:cubicBezTo>
                    <a:cubicBezTo>
                      <a:pt x="212" y="85"/>
                      <a:pt x="213" y="86"/>
                      <a:pt x="215" y="89"/>
                    </a:cubicBezTo>
                    <a:cubicBezTo>
                      <a:pt x="216" y="90"/>
                      <a:pt x="219" y="90"/>
                      <a:pt x="220" y="90"/>
                    </a:cubicBezTo>
                    <a:cubicBezTo>
                      <a:pt x="221" y="90"/>
                      <a:pt x="221" y="90"/>
                      <a:pt x="222" y="90"/>
                    </a:cubicBezTo>
                    <a:cubicBezTo>
                      <a:pt x="222" y="90"/>
                      <a:pt x="221" y="89"/>
                      <a:pt x="221" y="89"/>
                    </a:cubicBezTo>
                    <a:cubicBezTo>
                      <a:pt x="220" y="88"/>
                      <a:pt x="220" y="88"/>
                      <a:pt x="220" y="88"/>
                    </a:cubicBezTo>
                    <a:cubicBezTo>
                      <a:pt x="218" y="87"/>
                      <a:pt x="218" y="87"/>
                      <a:pt x="217" y="85"/>
                    </a:cubicBezTo>
                    <a:cubicBezTo>
                      <a:pt x="217" y="84"/>
                      <a:pt x="216" y="84"/>
                      <a:pt x="215" y="83"/>
                    </a:cubicBezTo>
                    <a:cubicBezTo>
                      <a:pt x="214" y="83"/>
                      <a:pt x="212" y="83"/>
                      <a:pt x="212" y="82"/>
                    </a:cubicBezTo>
                    <a:cubicBezTo>
                      <a:pt x="211" y="80"/>
                      <a:pt x="211" y="78"/>
                      <a:pt x="212" y="77"/>
                    </a:cubicBezTo>
                    <a:cubicBezTo>
                      <a:pt x="212" y="76"/>
                      <a:pt x="212" y="76"/>
                      <a:pt x="212" y="75"/>
                    </a:cubicBezTo>
                    <a:cubicBezTo>
                      <a:pt x="212" y="75"/>
                      <a:pt x="211" y="74"/>
                      <a:pt x="211" y="74"/>
                    </a:cubicBezTo>
                    <a:cubicBezTo>
                      <a:pt x="210" y="73"/>
                      <a:pt x="209" y="72"/>
                      <a:pt x="210" y="70"/>
                    </a:cubicBezTo>
                    <a:cubicBezTo>
                      <a:pt x="208" y="70"/>
                      <a:pt x="208" y="70"/>
                      <a:pt x="208" y="70"/>
                    </a:cubicBezTo>
                    <a:cubicBezTo>
                      <a:pt x="210" y="69"/>
                      <a:pt x="210" y="69"/>
                      <a:pt x="210" y="69"/>
                    </a:cubicBezTo>
                    <a:cubicBezTo>
                      <a:pt x="211" y="68"/>
                      <a:pt x="211" y="68"/>
                      <a:pt x="211" y="68"/>
                    </a:cubicBezTo>
                    <a:cubicBezTo>
                      <a:pt x="211" y="68"/>
                      <a:pt x="211" y="67"/>
                      <a:pt x="210" y="67"/>
                    </a:cubicBezTo>
                    <a:cubicBezTo>
                      <a:pt x="209" y="66"/>
                      <a:pt x="209" y="66"/>
                      <a:pt x="209" y="66"/>
                    </a:cubicBezTo>
                    <a:cubicBezTo>
                      <a:pt x="211" y="65"/>
                      <a:pt x="211" y="65"/>
                      <a:pt x="211" y="65"/>
                    </a:cubicBezTo>
                    <a:cubicBezTo>
                      <a:pt x="214" y="64"/>
                      <a:pt x="218" y="63"/>
                      <a:pt x="221" y="63"/>
                    </a:cubicBezTo>
                    <a:cubicBezTo>
                      <a:pt x="223" y="63"/>
                      <a:pt x="224" y="63"/>
                      <a:pt x="225" y="62"/>
                    </a:cubicBezTo>
                    <a:cubicBezTo>
                      <a:pt x="228" y="62"/>
                      <a:pt x="228" y="62"/>
                      <a:pt x="228" y="62"/>
                    </a:cubicBezTo>
                    <a:cubicBezTo>
                      <a:pt x="230" y="62"/>
                      <a:pt x="232" y="61"/>
                      <a:pt x="234" y="61"/>
                    </a:cubicBezTo>
                    <a:cubicBezTo>
                      <a:pt x="234" y="61"/>
                      <a:pt x="234" y="61"/>
                      <a:pt x="234" y="61"/>
                    </a:cubicBezTo>
                    <a:cubicBezTo>
                      <a:pt x="234" y="61"/>
                      <a:pt x="234" y="61"/>
                      <a:pt x="234" y="60"/>
                    </a:cubicBezTo>
                    <a:cubicBezTo>
                      <a:pt x="234" y="60"/>
                      <a:pt x="234" y="59"/>
                      <a:pt x="235" y="59"/>
                    </a:cubicBezTo>
                    <a:cubicBezTo>
                      <a:pt x="235" y="57"/>
                      <a:pt x="233" y="56"/>
                      <a:pt x="231" y="56"/>
                    </a:cubicBezTo>
                    <a:cubicBezTo>
                      <a:pt x="230" y="55"/>
                      <a:pt x="230" y="55"/>
                      <a:pt x="230" y="55"/>
                    </a:cubicBezTo>
                    <a:cubicBezTo>
                      <a:pt x="231" y="54"/>
                      <a:pt x="231" y="54"/>
                      <a:pt x="231" y="54"/>
                    </a:cubicBezTo>
                    <a:cubicBezTo>
                      <a:pt x="232" y="53"/>
                      <a:pt x="232" y="53"/>
                      <a:pt x="233" y="52"/>
                    </a:cubicBezTo>
                    <a:cubicBezTo>
                      <a:pt x="232" y="52"/>
                      <a:pt x="231" y="51"/>
                      <a:pt x="230" y="50"/>
                    </a:cubicBezTo>
                    <a:cubicBezTo>
                      <a:pt x="230" y="49"/>
                      <a:pt x="230" y="48"/>
                      <a:pt x="231" y="47"/>
                    </a:cubicBezTo>
                    <a:cubicBezTo>
                      <a:pt x="232" y="46"/>
                      <a:pt x="232" y="46"/>
                      <a:pt x="232" y="46"/>
                    </a:cubicBezTo>
                    <a:cubicBezTo>
                      <a:pt x="235" y="49"/>
                      <a:pt x="235" y="49"/>
                      <a:pt x="235" y="49"/>
                    </a:cubicBezTo>
                    <a:cubicBezTo>
                      <a:pt x="235" y="47"/>
                      <a:pt x="235" y="46"/>
                      <a:pt x="237" y="45"/>
                    </a:cubicBezTo>
                    <a:cubicBezTo>
                      <a:pt x="236" y="45"/>
                      <a:pt x="236" y="45"/>
                      <a:pt x="236" y="45"/>
                    </a:cubicBezTo>
                    <a:cubicBezTo>
                      <a:pt x="229" y="43"/>
                      <a:pt x="229" y="43"/>
                      <a:pt x="229" y="43"/>
                    </a:cubicBezTo>
                    <a:cubicBezTo>
                      <a:pt x="236" y="43"/>
                      <a:pt x="236" y="43"/>
                      <a:pt x="236" y="43"/>
                    </a:cubicBezTo>
                    <a:cubicBezTo>
                      <a:pt x="236" y="43"/>
                      <a:pt x="237" y="43"/>
                      <a:pt x="237" y="43"/>
                    </a:cubicBezTo>
                    <a:cubicBezTo>
                      <a:pt x="238" y="43"/>
                      <a:pt x="238" y="43"/>
                      <a:pt x="238" y="43"/>
                    </a:cubicBezTo>
                    <a:cubicBezTo>
                      <a:pt x="239" y="43"/>
                      <a:pt x="240" y="43"/>
                      <a:pt x="241" y="41"/>
                    </a:cubicBezTo>
                    <a:cubicBezTo>
                      <a:pt x="241" y="41"/>
                      <a:pt x="241" y="40"/>
                      <a:pt x="242" y="40"/>
                    </a:cubicBezTo>
                    <a:cubicBezTo>
                      <a:pt x="243" y="39"/>
                      <a:pt x="244" y="37"/>
                      <a:pt x="246" y="36"/>
                    </a:cubicBezTo>
                    <a:cubicBezTo>
                      <a:pt x="247" y="36"/>
                      <a:pt x="248" y="36"/>
                      <a:pt x="249" y="36"/>
                    </a:cubicBezTo>
                    <a:cubicBezTo>
                      <a:pt x="252" y="35"/>
                      <a:pt x="258" y="33"/>
                      <a:pt x="260" y="31"/>
                    </a:cubicBezTo>
                    <a:cubicBezTo>
                      <a:pt x="260" y="31"/>
                      <a:pt x="260" y="31"/>
                      <a:pt x="260" y="31"/>
                    </a:cubicBezTo>
                    <a:cubicBezTo>
                      <a:pt x="258" y="32"/>
                      <a:pt x="258" y="32"/>
                      <a:pt x="258" y="32"/>
                    </a:cubicBezTo>
                    <a:cubicBezTo>
                      <a:pt x="258" y="31"/>
                      <a:pt x="258" y="31"/>
                      <a:pt x="258" y="31"/>
                    </a:cubicBezTo>
                    <a:cubicBezTo>
                      <a:pt x="258" y="30"/>
                      <a:pt x="258" y="29"/>
                      <a:pt x="259" y="29"/>
                    </a:cubicBezTo>
                    <a:cubicBezTo>
                      <a:pt x="260" y="27"/>
                      <a:pt x="264" y="27"/>
                      <a:pt x="266" y="27"/>
                    </a:cubicBezTo>
                    <a:cubicBezTo>
                      <a:pt x="267" y="27"/>
                      <a:pt x="268" y="27"/>
                      <a:pt x="268" y="27"/>
                    </a:cubicBezTo>
                    <a:cubicBezTo>
                      <a:pt x="269" y="27"/>
                      <a:pt x="269" y="27"/>
                      <a:pt x="270" y="27"/>
                    </a:cubicBezTo>
                    <a:cubicBezTo>
                      <a:pt x="270" y="27"/>
                      <a:pt x="271" y="27"/>
                      <a:pt x="272" y="27"/>
                    </a:cubicBezTo>
                    <a:cubicBezTo>
                      <a:pt x="272" y="28"/>
                      <a:pt x="272" y="28"/>
                      <a:pt x="272" y="29"/>
                    </a:cubicBezTo>
                    <a:cubicBezTo>
                      <a:pt x="273" y="29"/>
                      <a:pt x="274" y="29"/>
                      <a:pt x="274" y="29"/>
                    </a:cubicBezTo>
                    <a:cubicBezTo>
                      <a:pt x="274" y="30"/>
                      <a:pt x="275" y="30"/>
                      <a:pt x="275" y="30"/>
                    </a:cubicBezTo>
                    <a:cubicBezTo>
                      <a:pt x="275" y="30"/>
                      <a:pt x="276" y="30"/>
                      <a:pt x="276" y="30"/>
                    </a:cubicBezTo>
                    <a:cubicBezTo>
                      <a:pt x="277" y="30"/>
                      <a:pt x="277" y="30"/>
                      <a:pt x="277" y="30"/>
                    </a:cubicBezTo>
                    <a:cubicBezTo>
                      <a:pt x="277" y="29"/>
                      <a:pt x="278" y="27"/>
                      <a:pt x="279" y="26"/>
                    </a:cubicBezTo>
                    <a:cubicBezTo>
                      <a:pt x="282" y="24"/>
                      <a:pt x="283" y="25"/>
                      <a:pt x="285" y="27"/>
                    </a:cubicBezTo>
                    <a:cubicBezTo>
                      <a:pt x="285" y="27"/>
                      <a:pt x="285" y="27"/>
                      <a:pt x="285" y="27"/>
                    </a:cubicBezTo>
                    <a:cubicBezTo>
                      <a:pt x="285" y="26"/>
                      <a:pt x="285" y="25"/>
                      <a:pt x="283" y="24"/>
                    </a:cubicBezTo>
                    <a:cubicBezTo>
                      <a:pt x="283" y="23"/>
                      <a:pt x="282" y="23"/>
                      <a:pt x="282" y="23"/>
                    </a:cubicBezTo>
                    <a:cubicBezTo>
                      <a:pt x="281" y="21"/>
                      <a:pt x="281" y="21"/>
                      <a:pt x="281" y="21"/>
                    </a:cubicBezTo>
                    <a:cubicBezTo>
                      <a:pt x="283" y="21"/>
                      <a:pt x="283" y="21"/>
                      <a:pt x="283" y="21"/>
                    </a:cubicBezTo>
                    <a:cubicBezTo>
                      <a:pt x="283" y="21"/>
                      <a:pt x="284" y="21"/>
                      <a:pt x="285" y="21"/>
                    </a:cubicBezTo>
                    <a:cubicBezTo>
                      <a:pt x="287" y="21"/>
                      <a:pt x="290" y="21"/>
                      <a:pt x="291" y="20"/>
                    </a:cubicBezTo>
                    <a:cubicBezTo>
                      <a:pt x="291" y="19"/>
                      <a:pt x="291" y="19"/>
                      <a:pt x="291" y="19"/>
                    </a:cubicBezTo>
                    <a:cubicBezTo>
                      <a:pt x="290" y="17"/>
                      <a:pt x="290" y="17"/>
                      <a:pt x="290" y="17"/>
                    </a:cubicBezTo>
                    <a:cubicBezTo>
                      <a:pt x="291" y="17"/>
                      <a:pt x="291" y="17"/>
                      <a:pt x="291" y="17"/>
                    </a:cubicBezTo>
                    <a:cubicBezTo>
                      <a:pt x="290" y="16"/>
                      <a:pt x="290" y="15"/>
                      <a:pt x="291" y="13"/>
                    </a:cubicBezTo>
                    <a:cubicBezTo>
                      <a:pt x="292" y="8"/>
                      <a:pt x="298" y="1"/>
                      <a:pt x="302" y="0"/>
                    </a:cubicBezTo>
                    <a:cubicBezTo>
                      <a:pt x="302" y="0"/>
                      <a:pt x="303" y="0"/>
                      <a:pt x="304" y="0"/>
                    </a:cubicBezTo>
                    <a:cubicBezTo>
                      <a:pt x="307" y="0"/>
                      <a:pt x="311" y="3"/>
                      <a:pt x="312" y="6"/>
                    </a:cubicBezTo>
                    <a:cubicBezTo>
                      <a:pt x="312" y="7"/>
                      <a:pt x="312" y="8"/>
                      <a:pt x="311" y="8"/>
                    </a:cubicBezTo>
                    <a:cubicBezTo>
                      <a:pt x="311" y="8"/>
                      <a:pt x="311" y="8"/>
                      <a:pt x="311" y="8"/>
                    </a:cubicBezTo>
                    <a:cubicBezTo>
                      <a:pt x="311" y="11"/>
                      <a:pt x="311" y="11"/>
                      <a:pt x="311" y="11"/>
                    </a:cubicBezTo>
                    <a:cubicBezTo>
                      <a:pt x="311" y="11"/>
                      <a:pt x="311" y="12"/>
                      <a:pt x="311" y="12"/>
                    </a:cubicBezTo>
                    <a:cubicBezTo>
                      <a:pt x="311" y="12"/>
                      <a:pt x="312" y="12"/>
                      <a:pt x="313" y="12"/>
                    </a:cubicBezTo>
                    <a:cubicBezTo>
                      <a:pt x="314" y="12"/>
                      <a:pt x="317" y="12"/>
                      <a:pt x="317" y="14"/>
                    </a:cubicBezTo>
                    <a:cubicBezTo>
                      <a:pt x="318" y="17"/>
                      <a:pt x="315" y="19"/>
                      <a:pt x="314" y="21"/>
                    </a:cubicBezTo>
                    <a:cubicBezTo>
                      <a:pt x="316" y="21"/>
                      <a:pt x="316" y="20"/>
                      <a:pt x="318" y="18"/>
                    </a:cubicBezTo>
                    <a:cubicBezTo>
                      <a:pt x="318" y="17"/>
                      <a:pt x="318" y="17"/>
                      <a:pt x="318" y="17"/>
                    </a:cubicBezTo>
                    <a:cubicBezTo>
                      <a:pt x="319" y="16"/>
                      <a:pt x="320" y="16"/>
                      <a:pt x="321" y="16"/>
                    </a:cubicBezTo>
                    <a:cubicBezTo>
                      <a:pt x="323" y="16"/>
                      <a:pt x="325" y="16"/>
                      <a:pt x="327" y="16"/>
                    </a:cubicBezTo>
                    <a:cubicBezTo>
                      <a:pt x="328" y="17"/>
                      <a:pt x="328" y="17"/>
                      <a:pt x="329" y="17"/>
                    </a:cubicBezTo>
                    <a:cubicBezTo>
                      <a:pt x="332" y="17"/>
                      <a:pt x="333" y="18"/>
                      <a:pt x="334" y="20"/>
                    </a:cubicBezTo>
                    <a:cubicBezTo>
                      <a:pt x="335" y="21"/>
                      <a:pt x="335" y="21"/>
                      <a:pt x="336" y="21"/>
                    </a:cubicBezTo>
                    <a:cubicBezTo>
                      <a:pt x="337" y="23"/>
                      <a:pt x="337" y="24"/>
                      <a:pt x="337" y="25"/>
                    </a:cubicBezTo>
                    <a:cubicBezTo>
                      <a:pt x="337" y="26"/>
                      <a:pt x="337" y="26"/>
                      <a:pt x="338" y="26"/>
                    </a:cubicBezTo>
                    <a:cubicBezTo>
                      <a:pt x="338" y="26"/>
                      <a:pt x="338" y="26"/>
                      <a:pt x="338" y="26"/>
                    </a:cubicBezTo>
                    <a:cubicBezTo>
                      <a:pt x="339" y="22"/>
                      <a:pt x="339" y="22"/>
                      <a:pt x="339" y="22"/>
                    </a:cubicBezTo>
                    <a:cubicBezTo>
                      <a:pt x="340" y="26"/>
                      <a:pt x="340" y="26"/>
                      <a:pt x="340" y="26"/>
                    </a:cubicBezTo>
                    <a:cubicBezTo>
                      <a:pt x="340" y="27"/>
                      <a:pt x="341" y="28"/>
                      <a:pt x="341" y="29"/>
                    </a:cubicBezTo>
                    <a:cubicBezTo>
                      <a:pt x="342" y="31"/>
                      <a:pt x="343" y="33"/>
                      <a:pt x="341" y="36"/>
                    </a:cubicBezTo>
                    <a:cubicBezTo>
                      <a:pt x="341" y="36"/>
                      <a:pt x="341" y="36"/>
                      <a:pt x="341" y="36"/>
                    </a:cubicBezTo>
                    <a:cubicBezTo>
                      <a:pt x="343" y="37"/>
                      <a:pt x="343" y="37"/>
                      <a:pt x="343" y="37"/>
                    </a:cubicBezTo>
                    <a:cubicBezTo>
                      <a:pt x="342" y="38"/>
                      <a:pt x="342" y="38"/>
                      <a:pt x="342" y="38"/>
                    </a:cubicBezTo>
                    <a:cubicBezTo>
                      <a:pt x="342" y="38"/>
                      <a:pt x="342" y="39"/>
                      <a:pt x="342" y="40"/>
                    </a:cubicBezTo>
                    <a:cubicBezTo>
                      <a:pt x="341" y="41"/>
                      <a:pt x="341" y="43"/>
                      <a:pt x="341" y="44"/>
                    </a:cubicBezTo>
                    <a:cubicBezTo>
                      <a:pt x="340" y="46"/>
                      <a:pt x="338" y="46"/>
                      <a:pt x="337" y="47"/>
                    </a:cubicBezTo>
                    <a:cubicBezTo>
                      <a:pt x="339" y="49"/>
                      <a:pt x="339" y="49"/>
                      <a:pt x="339" y="49"/>
                    </a:cubicBezTo>
                    <a:cubicBezTo>
                      <a:pt x="336" y="49"/>
                      <a:pt x="336" y="49"/>
                      <a:pt x="336" y="49"/>
                    </a:cubicBezTo>
                    <a:cubicBezTo>
                      <a:pt x="336" y="49"/>
                      <a:pt x="336" y="49"/>
                      <a:pt x="336" y="49"/>
                    </a:cubicBezTo>
                    <a:cubicBezTo>
                      <a:pt x="335" y="49"/>
                      <a:pt x="335" y="49"/>
                      <a:pt x="335" y="49"/>
                    </a:cubicBezTo>
                    <a:cubicBezTo>
                      <a:pt x="335" y="49"/>
                      <a:pt x="335" y="49"/>
                      <a:pt x="335" y="49"/>
                    </a:cubicBezTo>
                    <a:cubicBezTo>
                      <a:pt x="335" y="50"/>
                      <a:pt x="335" y="51"/>
                      <a:pt x="334" y="52"/>
                    </a:cubicBezTo>
                    <a:cubicBezTo>
                      <a:pt x="333" y="52"/>
                      <a:pt x="333" y="52"/>
                      <a:pt x="332" y="52"/>
                    </a:cubicBezTo>
                    <a:cubicBezTo>
                      <a:pt x="331" y="53"/>
                      <a:pt x="330" y="53"/>
                      <a:pt x="329" y="54"/>
                    </a:cubicBezTo>
                    <a:cubicBezTo>
                      <a:pt x="327" y="55"/>
                      <a:pt x="326" y="58"/>
                      <a:pt x="324" y="60"/>
                    </a:cubicBezTo>
                    <a:cubicBezTo>
                      <a:pt x="324" y="61"/>
                      <a:pt x="323" y="62"/>
                      <a:pt x="322" y="63"/>
                    </a:cubicBezTo>
                    <a:cubicBezTo>
                      <a:pt x="322" y="64"/>
                      <a:pt x="322" y="64"/>
                      <a:pt x="322" y="64"/>
                    </a:cubicBezTo>
                    <a:cubicBezTo>
                      <a:pt x="321" y="65"/>
                      <a:pt x="320" y="67"/>
                      <a:pt x="319" y="67"/>
                    </a:cubicBezTo>
                    <a:cubicBezTo>
                      <a:pt x="318" y="67"/>
                      <a:pt x="318" y="67"/>
                      <a:pt x="318" y="67"/>
                    </a:cubicBezTo>
                    <a:cubicBezTo>
                      <a:pt x="317" y="67"/>
                      <a:pt x="317" y="67"/>
                      <a:pt x="317" y="67"/>
                    </a:cubicBezTo>
                    <a:cubicBezTo>
                      <a:pt x="316" y="67"/>
                      <a:pt x="316" y="67"/>
                      <a:pt x="316" y="67"/>
                    </a:cubicBezTo>
                    <a:cubicBezTo>
                      <a:pt x="315" y="68"/>
                      <a:pt x="314" y="69"/>
                      <a:pt x="313" y="71"/>
                    </a:cubicBezTo>
                    <a:cubicBezTo>
                      <a:pt x="314" y="71"/>
                      <a:pt x="315" y="71"/>
                      <a:pt x="315" y="71"/>
                    </a:cubicBezTo>
                    <a:cubicBezTo>
                      <a:pt x="316" y="71"/>
                      <a:pt x="316" y="71"/>
                      <a:pt x="317" y="71"/>
                    </a:cubicBezTo>
                    <a:cubicBezTo>
                      <a:pt x="319" y="71"/>
                      <a:pt x="322" y="69"/>
                      <a:pt x="323" y="68"/>
                    </a:cubicBezTo>
                    <a:cubicBezTo>
                      <a:pt x="323" y="68"/>
                      <a:pt x="323" y="68"/>
                      <a:pt x="322" y="67"/>
                    </a:cubicBezTo>
                    <a:cubicBezTo>
                      <a:pt x="322" y="67"/>
                      <a:pt x="322" y="67"/>
                      <a:pt x="322" y="67"/>
                    </a:cubicBezTo>
                    <a:cubicBezTo>
                      <a:pt x="324" y="66"/>
                      <a:pt x="324" y="66"/>
                      <a:pt x="324" y="66"/>
                    </a:cubicBezTo>
                    <a:cubicBezTo>
                      <a:pt x="324" y="66"/>
                      <a:pt x="324" y="66"/>
                      <a:pt x="324" y="66"/>
                    </a:cubicBezTo>
                    <a:cubicBezTo>
                      <a:pt x="324" y="66"/>
                      <a:pt x="325" y="67"/>
                      <a:pt x="325" y="67"/>
                    </a:cubicBezTo>
                    <a:cubicBezTo>
                      <a:pt x="324" y="66"/>
                      <a:pt x="324" y="66"/>
                      <a:pt x="324" y="66"/>
                    </a:cubicBezTo>
                    <a:cubicBezTo>
                      <a:pt x="324" y="65"/>
                      <a:pt x="324" y="63"/>
                      <a:pt x="324" y="61"/>
                    </a:cubicBezTo>
                    <a:cubicBezTo>
                      <a:pt x="324" y="60"/>
                      <a:pt x="325" y="59"/>
                      <a:pt x="326" y="59"/>
                    </a:cubicBezTo>
                    <a:cubicBezTo>
                      <a:pt x="328" y="58"/>
                      <a:pt x="329" y="59"/>
                      <a:pt x="329" y="60"/>
                    </a:cubicBezTo>
                    <a:cubicBezTo>
                      <a:pt x="330" y="60"/>
                      <a:pt x="330" y="60"/>
                      <a:pt x="330" y="60"/>
                    </a:cubicBezTo>
                    <a:cubicBezTo>
                      <a:pt x="330" y="60"/>
                      <a:pt x="330" y="60"/>
                      <a:pt x="331" y="60"/>
                    </a:cubicBezTo>
                    <a:cubicBezTo>
                      <a:pt x="331" y="59"/>
                      <a:pt x="331" y="59"/>
                      <a:pt x="331" y="59"/>
                    </a:cubicBezTo>
                    <a:cubicBezTo>
                      <a:pt x="333" y="60"/>
                      <a:pt x="333" y="60"/>
                      <a:pt x="333" y="60"/>
                    </a:cubicBezTo>
                    <a:cubicBezTo>
                      <a:pt x="333" y="61"/>
                      <a:pt x="333" y="61"/>
                      <a:pt x="333" y="61"/>
                    </a:cubicBezTo>
                    <a:cubicBezTo>
                      <a:pt x="332" y="61"/>
                      <a:pt x="332" y="61"/>
                      <a:pt x="333" y="62"/>
                    </a:cubicBezTo>
                    <a:cubicBezTo>
                      <a:pt x="333" y="62"/>
                      <a:pt x="334" y="63"/>
                      <a:pt x="335" y="63"/>
                    </a:cubicBezTo>
                    <a:cubicBezTo>
                      <a:pt x="336" y="63"/>
                      <a:pt x="336" y="63"/>
                      <a:pt x="337" y="63"/>
                    </a:cubicBezTo>
                    <a:cubicBezTo>
                      <a:pt x="337" y="62"/>
                      <a:pt x="337" y="61"/>
                      <a:pt x="337" y="60"/>
                    </a:cubicBezTo>
                    <a:cubicBezTo>
                      <a:pt x="338" y="59"/>
                      <a:pt x="338" y="59"/>
                      <a:pt x="338" y="59"/>
                    </a:cubicBezTo>
                    <a:cubicBezTo>
                      <a:pt x="339" y="60"/>
                      <a:pt x="339" y="62"/>
                      <a:pt x="339" y="64"/>
                    </a:cubicBezTo>
                    <a:cubicBezTo>
                      <a:pt x="340" y="64"/>
                      <a:pt x="340" y="65"/>
                      <a:pt x="340" y="66"/>
                    </a:cubicBezTo>
                    <a:cubicBezTo>
                      <a:pt x="340" y="66"/>
                      <a:pt x="340" y="66"/>
                      <a:pt x="340" y="66"/>
                    </a:cubicBezTo>
                    <a:cubicBezTo>
                      <a:pt x="341" y="66"/>
                      <a:pt x="342" y="65"/>
                      <a:pt x="342" y="65"/>
                    </a:cubicBezTo>
                    <a:cubicBezTo>
                      <a:pt x="345" y="64"/>
                      <a:pt x="348" y="63"/>
                      <a:pt x="350" y="63"/>
                    </a:cubicBezTo>
                    <a:cubicBezTo>
                      <a:pt x="354" y="64"/>
                      <a:pt x="358" y="65"/>
                      <a:pt x="362" y="66"/>
                    </a:cubicBezTo>
                    <a:cubicBezTo>
                      <a:pt x="367" y="67"/>
                      <a:pt x="367" y="67"/>
                      <a:pt x="367" y="67"/>
                    </a:cubicBezTo>
                    <a:cubicBezTo>
                      <a:pt x="362" y="68"/>
                      <a:pt x="362" y="68"/>
                      <a:pt x="362" y="68"/>
                    </a:cubicBezTo>
                    <a:cubicBezTo>
                      <a:pt x="361" y="68"/>
                      <a:pt x="360" y="68"/>
                      <a:pt x="360" y="69"/>
                    </a:cubicBezTo>
                    <a:cubicBezTo>
                      <a:pt x="360" y="69"/>
                      <a:pt x="362" y="71"/>
                      <a:pt x="363" y="72"/>
                    </a:cubicBezTo>
                    <a:cubicBezTo>
                      <a:pt x="364" y="72"/>
                      <a:pt x="365" y="72"/>
                      <a:pt x="365" y="72"/>
                    </a:cubicBezTo>
                    <a:cubicBezTo>
                      <a:pt x="367" y="73"/>
                      <a:pt x="369" y="74"/>
                      <a:pt x="371" y="74"/>
                    </a:cubicBezTo>
                    <a:cubicBezTo>
                      <a:pt x="371" y="74"/>
                      <a:pt x="372" y="73"/>
                      <a:pt x="372" y="73"/>
                    </a:cubicBezTo>
                    <a:cubicBezTo>
                      <a:pt x="378" y="73"/>
                      <a:pt x="378" y="72"/>
                      <a:pt x="378" y="72"/>
                    </a:cubicBezTo>
                    <a:cubicBezTo>
                      <a:pt x="377" y="68"/>
                      <a:pt x="377" y="67"/>
                      <a:pt x="378" y="63"/>
                    </a:cubicBezTo>
                    <a:cubicBezTo>
                      <a:pt x="378" y="62"/>
                      <a:pt x="378" y="62"/>
                      <a:pt x="378" y="62"/>
                    </a:cubicBezTo>
                    <a:cubicBezTo>
                      <a:pt x="379" y="63"/>
                      <a:pt x="379" y="63"/>
                      <a:pt x="379" y="63"/>
                    </a:cubicBezTo>
                    <a:cubicBezTo>
                      <a:pt x="380" y="63"/>
                      <a:pt x="380" y="63"/>
                      <a:pt x="380" y="63"/>
                    </a:cubicBezTo>
                    <a:cubicBezTo>
                      <a:pt x="380" y="61"/>
                      <a:pt x="380" y="61"/>
                      <a:pt x="380" y="61"/>
                    </a:cubicBezTo>
                    <a:cubicBezTo>
                      <a:pt x="382" y="61"/>
                      <a:pt x="382" y="61"/>
                      <a:pt x="382" y="61"/>
                    </a:cubicBezTo>
                    <a:cubicBezTo>
                      <a:pt x="382" y="61"/>
                      <a:pt x="383" y="62"/>
                      <a:pt x="383" y="62"/>
                    </a:cubicBezTo>
                    <a:cubicBezTo>
                      <a:pt x="385" y="64"/>
                      <a:pt x="390" y="67"/>
                      <a:pt x="392" y="67"/>
                    </a:cubicBezTo>
                    <a:cubicBezTo>
                      <a:pt x="393" y="66"/>
                      <a:pt x="394" y="65"/>
                      <a:pt x="395" y="65"/>
                    </a:cubicBezTo>
                    <a:cubicBezTo>
                      <a:pt x="398" y="65"/>
                      <a:pt x="401" y="69"/>
                      <a:pt x="402" y="71"/>
                    </a:cubicBezTo>
                    <a:cubicBezTo>
                      <a:pt x="403" y="72"/>
                      <a:pt x="403" y="72"/>
                      <a:pt x="403" y="72"/>
                    </a:cubicBezTo>
                    <a:cubicBezTo>
                      <a:pt x="404" y="74"/>
                      <a:pt x="404" y="76"/>
                      <a:pt x="404" y="78"/>
                    </a:cubicBezTo>
                    <a:cubicBezTo>
                      <a:pt x="403" y="78"/>
                      <a:pt x="403" y="78"/>
                      <a:pt x="403" y="79"/>
                    </a:cubicBezTo>
                    <a:cubicBezTo>
                      <a:pt x="403" y="79"/>
                      <a:pt x="403" y="80"/>
                      <a:pt x="404" y="80"/>
                    </a:cubicBezTo>
                    <a:cubicBezTo>
                      <a:pt x="404" y="81"/>
                      <a:pt x="404" y="82"/>
                      <a:pt x="404" y="84"/>
                    </a:cubicBezTo>
                    <a:cubicBezTo>
                      <a:pt x="404" y="85"/>
                      <a:pt x="403" y="86"/>
                      <a:pt x="403" y="87"/>
                    </a:cubicBezTo>
                    <a:cubicBezTo>
                      <a:pt x="402" y="88"/>
                      <a:pt x="401" y="89"/>
                      <a:pt x="401" y="91"/>
                    </a:cubicBezTo>
                    <a:cubicBezTo>
                      <a:pt x="403" y="91"/>
                      <a:pt x="404" y="94"/>
                      <a:pt x="405" y="96"/>
                    </a:cubicBezTo>
                    <a:cubicBezTo>
                      <a:pt x="405" y="97"/>
                      <a:pt x="405" y="97"/>
                      <a:pt x="406" y="98"/>
                    </a:cubicBezTo>
                    <a:cubicBezTo>
                      <a:pt x="406" y="98"/>
                      <a:pt x="407" y="99"/>
                      <a:pt x="407" y="99"/>
                    </a:cubicBezTo>
                    <a:cubicBezTo>
                      <a:pt x="408" y="99"/>
                      <a:pt x="409" y="99"/>
                      <a:pt x="410" y="100"/>
                    </a:cubicBezTo>
                    <a:cubicBezTo>
                      <a:pt x="411" y="98"/>
                      <a:pt x="412" y="96"/>
                      <a:pt x="412" y="94"/>
                    </a:cubicBezTo>
                    <a:cubicBezTo>
                      <a:pt x="413" y="92"/>
                      <a:pt x="414" y="89"/>
                      <a:pt x="415" y="87"/>
                    </a:cubicBezTo>
                    <a:cubicBezTo>
                      <a:pt x="416" y="85"/>
                      <a:pt x="416" y="85"/>
                      <a:pt x="416" y="85"/>
                    </a:cubicBezTo>
                    <a:cubicBezTo>
                      <a:pt x="417" y="87"/>
                      <a:pt x="417" y="87"/>
                      <a:pt x="417" y="87"/>
                    </a:cubicBezTo>
                    <a:cubicBezTo>
                      <a:pt x="417" y="87"/>
                      <a:pt x="418" y="88"/>
                      <a:pt x="418" y="89"/>
                    </a:cubicBezTo>
                    <a:cubicBezTo>
                      <a:pt x="419" y="91"/>
                      <a:pt x="420" y="93"/>
                      <a:pt x="423" y="94"/>
                    </a:cubicBezTo>
                    <a:cubicBezTo>
                      <a:pt x="423" y="94"/>
                      <a:pt x="423" y="93"/>
                      <a:pt x="424" y="92"/>
                    </a:cubicBezTo>
                    <a:cubicBezTo>
                      <a:pt x="424" y="92"/>
                      <a:pt x="425" y="90"/>
                      <a:pt x="426" y="90"/>
                    </a:cubicBezTo>
                    <a:cubicBezTo>
                      <a:pt x="427" y="90"/>
                      <a:pt x="427" y="90"/>
                      <a:pt x="428" y="91"/>
                    </a:cubicBezTo>
                    <a:cubicBezTo>
                      <a:pt x="428" y="91"/>
                      <a:pt x="429" y="91"/>
                      <a:pt x="429" y="92"/>
                    </a:cubicBezTo>
                    <a:cubicBezTo>
                      <a:pt x="431" y="93"/>
                      <a:pt x="435" y="96"/>
                      <a:pt x="436" y="96"/>
                    </a:cubicBezTo>
                    <a:cubicBezTo>
                      <a:pt x="437" y="96"/>
                      <a:pt x="437" y="96"/>
                      <a:pt x="437" y="95"/>
                    </a:cubicBezTo>
                    <a:cubicBezTo>
                      <a:pt x="439" y="94"/>
                      <a:pt x="441" y="92"/>
                      <a:pt x="443" y="92"/>
                    </a:cubicBezTo>
                    <a:cubicBezTo>
                      <a:pt x="442" y="87"/>
                      <a:pt x="444" y="84"/>
                      <a:pt x="448" y="80"/>
                    </a:cubicBezTo>
                    <a:cubicBezTo>
                      <a:pt x="447" y="80"/>
                      <a:pt x="447" y="79"/>
                      <a:pt x="447" y="78"/>
                    </a:cubicBezTo>
                    <a:cubicBezTo>
                      <a:pt x="447" y="77"/>
                      <a:pt x="447" y="76"/>
                      <a:pt x="448" y="75"/>
                    </a:cubicBezTo>
                    <a:cubicBezTo>
                      <a:pt x="448" y="75"/>
                      <a:pt x="448" y="75"/>
                      <a:pt x="449" y="75"/>
                    </a:cubicBezTo>
                    <a:cubicBezTo>
                      <a:pt x="449" y="75"/>
                      <a:pt x="449" y="75"/>
                      <a:pt x="449" y="75"/>
                    </a:cubicBezTo>
                    <a:cubicBezTo>
                      <a:pt x="454" y="76"/>
                      <a:pt x="454" y="76"/>
                      <a:pt x="454" y="76"/>
                    </a:cubicBezTo>
                    <a:cubicBezTo>
                      <a:pt x="461" y="78"/>
                      <a:pt x="468" y="79"/>
                      <a:pt x="475" y="81"/>
                    </a:cubicBezTo>
                    <a:cubicBezTo>
                      <a:pt x="476" y="81"/>
                      <a:pt x="476" y="81"/>
                      <a:pt x="476" y="81"/>
                    </a:cubicBezTo>
                    <a:cubicBezTo>
                      <a:pt x="476" y="82"/>
                      <a:pt x="477" y="82"/>
                      <a:pt x="478" y="82"/>
                    </a:cubicBezTo>
                    <a:cubicBezTo>
                      <a:pt x="481" y="83"/>
                      <a:pt x="483" y="83"/>
                      <a:pt x="485" y="88"/>
                    </a:cubicBezTo>
                    <a:cubicBezTo>
                      <a:pt x="485" y="91"/>
                      <a:pt x="485" y="91"/>
                      <a:pt x="485" y="91"/>
                    </a:cubicBezTo>
                    <a:cubicBezTo>
                      <a:pt x="483" y="90"/>
                      <a:pt x="483" y="90"/>
                      <a:pt x="483" y="90"/>
                    </a:cubicBezTo>
                    <a:cubicBezTo>
                      <a:pt x="482" y="89"/>
                      <a:pt x="482" y="89"/>
                      <a:pt x="481" y="90"/>
                    </a:cubicBezTo>
                    <a:cubicBezTo>
                      <a:pt x="483" y="90"/>
                      <a:pt x="485" y="90"/>
                      <a:pt x="486" y="91"/>
                    </a:cubicBezTo>
                    <a:cubicBezTo>
                      <a:pt x="486" y="92"/>
                      <a:pt x="486" y="92"/>
                      <a:pt x="486" y="92"/>
                    </a:cubicBezTo>
                    <a:cubicBezTo>
                      <a:pt x="487" y="93"/>
                      <a:pt x="487" y="93"/>
                      <a:pt x="487" y="93"/>
                    </a:cubicBezTo>
                    <a:cubicBezTo>
                      <a:pt x="488" y="93"/>
                      <a:pt x="488" y="93"/>
                      <a:pt x="488" y="93"/>
                    </a:cubicBezTo>
                    <a:cubicBezTo>
                      <a:pt x="490" y="93"/>
                      <a:pt x="492" y="94"/>
                      <a:pt x="493" y="96"/>
                    </a:cubicBezTo>
                    <a:cubicBezTo>
                      <a:pt x="494" y="97"/>
                      <a:pt x="493" y="98"/>
                      <a:pt x="492" y="99"/>
                    </a:cubicBezTo>
                    <a:cubicBezTo>
                      <a:pt x="493" y="100"/>
                      <a:pt x="494" y="100"/>
                      <a:pt x="494" y="100"/>
                    </a:cubicBezTo>
                    <a:cubicBezTo>
                      <a:pt x="495" y="100"/>
                      <a:pt x="496" y="100"/>
                      <a:pt x="497" y="99"/>
                    </a:cubicBezTo>
                    <a:cubicBezTo>
                      <a:pt x="499" y="99"/>
                      <a:pt x="500" y="98"/>
                      <a:pt x="502" y="98"/>
                    </a:cubicBezTo>
                    <a:cubicBezTo>
                      <a:pt x="518" y="99"/>
                      <a:pt x="518" y="99"/>
                      <a:pt x="518" y="99"/>
                    </a:cubicBezTo>
                    <a:cubicBezTo>
                      <a:pt x="519" y="99"/>
                      <a:pt x="520" y="100"/>
                      <a:pt x="521" y="101"/>
                    </a:cubicBezTo>
                    <a:cubicBezTo>
                      <a:pt x="523" y="104"/>
                      <a:pt x="524" y="107"/>
                      <a:pt x="524" y="109"/>
                    </a:cubicBezTo>
                    <a:cubicBezTo>
                      <a:pt x="524" y="110"/>
                      <a:pt x="523" y="110"/>
                      <a:pt x="523" y="111"/>
                    </a:cubicBezTo>
                    <a:cubicBezTo>
                      <a:pt x="523" y="112"/>
                      <a:pt x="523" y="112"/>
                      <a:pt x="525" y="113"/>
                    </a:cubicBezTo>
                    <a:cubicBezTo>
                      <a:pt x="525" y="113"/>
                      <a:pt x="525" y="114"/>
                      <a:pt x="526" y="114"/>
                    </a:cubicBezTo>
                    <a:cubicBezTo>
                      <a:pt x="527" y="114"/>
                      <a:pt x="528" y="115"/>
                      <a:pt x="529" y="116"/>
                    </a:cubicBezTo>
                    <a:cubicBezTo>
                      <a:pt x="531" y="114"/>
                      <a:pt x="534" y="112"/>
                      <a:pt x="537" y="112"/>
                    </a:cubicBezTo>
                    <a:cubicBezTo>
                      <a:pt x="538" y="112"/>
                      <a:pt x="539" y="113"/>
                      <a:pt x="541" y="113"/>
                    </a:cubicBezTo>
                    <a:cubicBezTo>
                      <a:pt x="545" y="116"/>
                      <a:pt x="549" y="116"/>
                      <a:pt x="553" y="113"/>
                    </a:cubicBezTo>
                    <a:cubicBezTo>
                      <a:pt x="554" y="112"/>
                      <a:pt x="554" y="112"/>
                      <a:pt x="554" y="112"/>
                    </a:cubicBezTo>
                    <a:cubicBezTo>
                      <a:pt x="554" y="113"/>
                      <a:pt x="554" y="113"/>
                      <a:pt x="554" y="113"/>
                    </a:cubicBezTo>
                    <a:cubicBezTo>
                      <a:pt x="555" y="114"/>
                      <a:pt x="555" y="115"/>
                      <a:pt x="556" y="117"/>
                    </a:cubicBezTo>
                    <a:cubicBezTo>
                      <a:pt x="556" y="118"/>
                      <a:pt x="556" y="119"/>
                      <a:pt x="556" y="119"/>
                    </a:cubicBezTo>
                    <a:cubicBezTo>
                      <a:pt x="557" y="119"/>
                      <a:pt x="557" y="120"/>
                      <a:pt x="558" y="121"/>
                    </a:cubicBezTo>
                    <a:cubicBezTo>
                      <a:pt x="559" y="121"/>
                      <a:pt x="561" y="124"/>
                      <a:pt x="562" y="124"/>
                    </a:cubicBezTo>
                    <a:cubicBezTo>
                      <a:pt x="562" y="124"/>
                      <a:pt x="562" y="124"/>
                      <a:pt x="562" y="124"/>
                    </a:cubicBezTo>
                    <a:cubicBezTo>
                      <a:pt x="564" y="124"/>
                      <a:pt x="565" y="121"/>
                      <a:pt x="565" y="120"/>
                    </a:cubicBezTo>
                    <a:cubicBezTo>
                      <a:pt x="565" y="119"/>
                      <a:pt x="565" y="116"/>
                      <a:pt x="562" y="116"/>
                    </a:cubicBezTo>
                    <a:cubicBezTo>
                      <a:pt x="560" y="116"/>
                      <a:pt x="560" y="116"/>
                      <a:pt x="560" y="116"/>
                    </a:cubicBezTo>
                    <a:cubicBezTo>
                      <a:pt x="562" y="115"/>
                      <a:pt x="562" y="115"/>
                      <a:pt x="562" y="115"/>
                    </a:cubicBezTo>
                    <a:cubicBezTo>
                      <a:pt x="562" y="114"/>
                      <a:pt x="563" y="113"/>
                      <a:pt x="563" y="112"/>
                    </a:cubicBezTo>
                    <a:cubicBezTo>
                      <a:pt x="563" y="111"/>
                      <a:pt x="563" y="109"/>
                      <a:pt x="565" y="109"/>
                    </a:cubicBezTo>
                    <a:cubicBezTo>
                      <a:pt x="565" y="109"/>
                      <a:pt x="566" y="109"/>
                      <a:pt x="566" y="109"/>
                    </a:cubicBezTo>
                    <a:cubicBezTo>
                      <a:pt x="567" y="110"/>
                      <a:pt x="568" y="110"/>
                      <a:pt x="569" y="110"/>
                    </a:cubicBezTo>
                    <a:cubicBezTo>
                      <a:pt x="571" y="111"/>
                      <a:pt x="573" y="112"/>
                      <a:pt x="575" y="112"/>
                    </a:cubicBezTo>
                    <a:cubicBezTo>
                      <a:pt x="577" y="112"/>
                      <a:pt x="579" y="112"/>
                      <a:pt x="582" y="112"/>
                    </a:cubicBezTo>
                    <a:cubicBezTo>
                      <a:pt x="583" y="112"/>
                      <a:pt x="584" y="112"/>
                      <a:pt x="585" y="112"/>
                    </a:cubicBezTo>
                    <a:cubicBezTo>
                      <a:pt x="587" y="112"/>
                      <a:pt x="590" y="113"/>
                      <a:pt x="592" y="114"/>
                    </a:cubicBezTo>
                    <a:cubicBezTo>
                      <a:pt x="592" y="115"/>
                      <a:pt x="593" y="115"/>
                      <a:pt x="594" y="116"/>
                    </a:cubicBezTo>
                    <a:cubicBezTo>
                      <a:pt x="596" y="117"/>
                      <a:pt x="598" y="119"/>
                      <a:pt x="600" y="120"/>
                    </a:cubicBezTo>
                    <a:cubicBezTo>
                      <a:pt x="601" y="121"/>
                      <a:pt x="601" y="121"/>
                      <a:pt x="601" y="121"/>
                    </a:cubicBezTo>
                    <a:cubicBezTo>
                      <a:pt x="601" y="122"/>
                      <a:pt x="602" y="122"/>
                      <a:pt x="603" y="122"/>
                    </a:cubicBezTo>
                    <a:cubicBezTo>
                      <a:pt x="605" y="123"/>
                      <a:pt x="606" y="124"/>
                      <a:pt x="607" y="125"/>
                    </a:cubicBezTo>
                    <a:cubicBezTo>
                      <a:pt x="607" y="127"/>
                      <a:pt x="610" y="129"/>
                      <a:pt x="611" y="129"/>
                    </a:cubicBezTo>
                    <a:cubicBezTo>
                      <a:pt x="613" y="130"/>
                      <a:pt x="614" y="130"/>
                      <a:pt x="614" y="131"/>
                    </a:cubicBezTo>
                    <a:cubicBezTo>
                      <a:pt x="614" y="132"/>
                      <a:pt x="614" y="132"/>
                      <a:pt x="614" y="133"/>
                    </a:cubicBezTo>
                    <a:cubicBezTo>
                      <a:pt x="615" y="133"/>
                      <a:pt x="615" y="133"/>
                      <a:pt x="615" y="133"/>
                    </a:cubicBezTo>
                    <a:cubicBezTo>
                      <a:pt x="616" y="133"/>
                      <a:pt x="616" y="133"/>
                      <a:pt x="617" y="133"/>
                    </a:cubicBezTo>
                    <a:cubicBezTo>
                      <a:pt x="619" y="134"/>
                      <a:pt x="619" y="134"/>
                      <a:pt x="619" y="134"/>
                    </a:cubicBezTo>
                    <a:cubicBezTo>
                      <a:pt x="618" y="134"/>
                      <a:pt x="618" y="134"/>
                      <a:pt x="618" y="134"/>
                    </a:cubicBezTo>
                    <a:cubicBezTo>
                      <a:pt x="622" y="135"/>
                      <a:pt x="622" y="138"/>
                      <a:pt x="622" y="140"/>
                    </a:cubicBezTo>
                    <a:cubicBezTo>
                      <a:pt x="622" y="141"/>
                      <a:pt x="622" y="141"/>
                      <a:pt x="622" y="141"/>
                    </a:cubicBezTo>
                    <a:cubicBezTo>
                      <a:pt x="622" y="142"/>
                      <a:pt x="622" y="142"/>
                      <a:pt x="623" y="142"/>
                    </a:cubicBezTo>
                    <a:cubicBezTo>
                      <a:pt x="623" y="142"/>
                      <a:pt x="623" y="142"/>
                      <a:pt x="623" y="142"/>
                    </a:cubicBezTo>
                    <a:cubicBezTo>
                      <a:pt x="623" y="142"/>
                      <a:pt x="623" y="142"/>
                      <a:pt x="623" y="142"/>
                    </a:cubicBezTo>
                    <a:cubicBezTo>
                      <a:pt x="623" y="142"/>
                      <a:pt x="623" y="142"/>
                      <a:pt x="623" y="143"/>
                    </a:cubicBezTo>
                    <a:cubicBezTo>
                      <a:pt x="623" y="141"/>
                      <a:pt x="623" y="141"/>
                      <a:pt x="623" y="141"/>
                    </a:cubicBezTo>
                    <a:cubicBezTo>
                      <a:pt x="623" y="142"/>
                      <a:pt x="624" y="142"/>
                      <a:pt x="624" y="142"/>
                    </a:cubicBezTo>
                    <a:cubicBezTo>
                      <a:pt x="624" y="142"/>
                      <a:pt x="624" y="142"/>
                      <a:pt x="625" y="142"/>
                    </a:cubicBezTo>
                    <a:cubicBezTo>
                      <a:pt x="625" y="142"/>
                      <a:pt x="625" y="142"/>
                      <a:pt x="625" y="141"/>
                    </a:cubicBezTo>
                    <a:cubicBezTo>
                      <a:pt x="625" y="140"/>
                      <a:pt x="625" y="140"/>
                      <a:pt x="625" y="140"/>
                    </a:cubicBezTo>
                    <a:cubicBezTo>
                      <a:pt x="626" y="141"/>
                      <a:pt x="626" y="141"/>
                      <a:pt x="626" y="141"/>
                    </a:cubicBezTo>
                    <a:cubicBezTo>
                      <a:pt x="627" y="141"/>
                      <a:pt x="628" y="141"/>
                      <a:pt x="629" y="142"/>
                    </a:cubicBezTo>
                    <a:cubicBezTo>
                      <a:pt x="629" y="142"/>
                      <a:pt x="629" y="142"/>
                      <a:pt x="629" y="142"/>
                    </a:cubicBezTo>
                    <a:cubicBezTo>
                      <a:pt x="631" y="141"/>
                      <a:pt x="636" y="144"/>
                      <a:pt x="638" y="146"/>
                    </a:cubicBezTo>
                    <a:cubicBezTo>
                      <a:pt x="639" y="148"/>
                      <a:pt x="639" y="149"/>
                      <a:pt x="640" y="150"/>
                    </a:cubicBezTo>
                    <a:cubicBezTo>
                      <a:pt x="640" y="150"/>
                      <a:pt x="640" y="150"/>
                      <a:pt x="641" y="150"/>
                    </a:cubicBezTo>
                    <a:cubicBezTo>
                      <a:pt x="641" y="151"/>
                      <a:pt x="642" y="151"/>
                      <a:pt x="642" y="151"/>
                    </a:cubicBezTo>
                    <a:cubicBezTo>
                      <a:pt x="646" y="151"/>
                      <a:pt x="646" y="151"/>
                      <a:pt x="646" y="151"/>
                    </a:cubicBezTo>
                    <a:cubicBezTo>
                      <a:pt x="643" y="153"/>
                      <a:pt x="643" y="153"/>
                      <a:pt x="643" y="153"/>
                    </a:cubicBezTo>
                    <a:cubicBezTo>
                      <a:pt x="642" y="153"/>
                      <a:pt x="642" y="153"/>
                      <a:pt x="642" y="153"/>
                    </a:cubicBezTo>
                    <a:cubicBezTo>
                      <a:pt x="640" y="154"/>
                      <a:pt x="639" y="154"/>
                      <a:pt x="639" y="156"/>
                    </a:cubicBezTo>
                    <a:cubicBezTo>
                      <a:pt x="640" y="160"/>
                      <a:pt x="640" y="160"/>
                      <a:pt x="640" y="160"/>
                    </a:cubicBezTo>
                    <a:cubicBezTo>
                      <a:pt x="638" y="157"/>
                      <a:pt x="638" y="157"/>
                      <a:pt x="638" y="157"/>
                    </a:cubicBezTo>
                    <a:cubicBezTo>
                      <a:pt x="637" y="157"/>
                      <a:pt x="637" y="157"/>
                      <a:pt x="637" y="157"/>
                    </a:cubicBezTo>
                    <a:cubicBezTo>
                      <a:pt x="637" y="157"/>
                      <a:pt x="637" y="157"/>
                      <a:pt x="637" y="157"/>
                    </a:cubicBezTo>
                    <a:cubicBezTo>
                      <a:pt x="639" y="160"/>
                      <a:pt x="639" y="160"/>
                      <a:pt x="639" y="160"/>
                    </a:cubicBezTo>
                    <a:cubicBezTo>
                      <a:pt x="636" y="159"/>
                      <a:pt x="636" y="159"/>
                      <a:pt x="636" y="159"/>
                    </a:cubicBezTo>
                    <a:cubicBezTo>
                      <a:pt x="635" y="158"/>
                      <a:pt x="634" y="158"/>
                      <a:pt x="634" y="159"/>
                    </a:cubicBezTo>
                    <a:cubicBezTo>
                      <a:pt x="633" y="160"/>
                      <a:pt x="633" y="160"/>
                      <a:pt x="633" y="161"/>
                    </a:cubicBezTo>
                    <a:cubicBezTo>
                      <a:pt x="633" y="161"/>
                      <a:pt x="633" y="161"/>
                      <a:pt x="633" y="161"/>
                    </a:cubicBezTo>
                    <a:cubicBezTo>
                      <a:pt x="634" y="162"/>
                      <a:pt x="634" y="162"/>
                      <a:pt x="634" y="162"/>
                    </a:cubicBezTo>
                    <a:cubicBezTo>
                      <a:pt x="633" y="163"/>
                      <a:pt x="633" y="163"/>
                      <a:pt x="633" y="163"/>
                    </a:cubicBezTo>
                    <a:cubicBezTo>
                      <a:pt x="632" y="163"/>
                      <a:pt x="632" y="163"/>
                      <a:pt x="631" y="164"/>
                    </a:cubicBezTo>
                    <a:cubicBezTo>
                      <a:pt x="633" y="164"/>
                      <a:pt x="633" y="164"/>
                      <a:pt x="633" y="164"/>
                    </a:cubicBezTo>
                    <a:cubicBezTo>
                      <a:pt x="631" y="165"/>
                      <a:pt x="631" y="165"/>
                      <a:pt x="631" y="165"/>
                    </a:cubicBezTo>
                    <a:cubicBezTo>
                      <a:pt x="631" y="165"/>
                      <a:pt x="631" y="166"/>
                      <a:pt x="631" y="166"/>
                    </a:cubicBezTo>
                    <a:cubicBezTo>
                      <a:pt x="631" y="166"/>
                      <a:pt x="632" y="166"/>
                      <a:pt x="632" y="167"/>
                    </a:cubicBezTo>
                    <a:cubicBezTo>
                      <a:pt x="637" y="170"/>
                      <a:pt x="637" y="170"/>
                      <a:pt x="637" y="170"/>
                    </a:cubicBezTo>
                    <a:cubicBezTo>
                      <a:pt x="631" y="168"/>
                      <a:pt x="631" y="168"/>
                      <a:pt x="631" y="168"/>
                    </a:cubicBezTo>
                    <a:cubicBezTo>
                      <a:pt x="631" y="168"/>
                      <a:pt x="631" y="168"/>
                      <a:pt x="630" y="168"/>
                    </a:cubicBezTo>
                    <a:cubicBezTo>
                      <a:pt x="630" y="168"/>
                      <a:pt x="630" y="168"/>
                      <a:pt x="630" y="168"/>
                    </a:cubicBezTo>
                    <a:cubicBezTo>
                      <a:pt x="630" y="168"/>
                      <a:pt x="630" y="168"/>
                      <a:pt x="630" y="168"/>
                    </a:cubicBezTo>
                    <a:cubicBezTo>
                      <a:pt x="630" y="168"/>
                      <a:pt x="630" y="169"/>
                      <a:pt x="630" y="169"/>
                    </a:cubicBezTo>
                    <a:cubicBezTo>
                      <a:pt x="630" y="170"/>
                      <a:pt x="630" y="170"/>
                      <a:pt x="630" y="170"/>
                    </a:cubicBezTo>
                    <a:cubicBezTo>
                      <a:pt x="629" y="170"/>
                      <a:pt x="629" y="170"/>
                      <a:pt x="629" y="170"/>
                    </a:cubicBezTo>
                    <a:cubicBezTo>
                      <a:pt x="628" y="170"/>
                      <a:pt x="628" y="170"/>
                      <a:pt x="627" y="169"/>
                    </a:cubicBezTo>
                    <a:cubicBezTo>
                      <a:pt x="627" y="172"/>
                      <a:pt x="627" y="172"/>
                      <a:pt x="627" y="172"/>
                    </a:cubicBezTo>
                    <a:cubicBezTo>
                      <a:pt x="626" y="169"/>
                      <a:pt x="626" y="169"/>
                      <a:pt x="626" y="169"/>
                    </a:cubicBezTo>
                    <a:cubicBezTo>
                      <a:pt x="626" y="169"/>
                      <a:pt x="626" y="169"/>
                      <a:pt x="626" y="169"/>
                    </a:cubicBezTo>
                    <a:cubicBezTo>
                      <a:pt x="624" y="169"/>
                      <a:pt x="624" y="169"/>
                      <a:pt x="624" y="169"/>
                    </a:cubicBezTo>
                    <a:cubicBezTo>
                      <a:pt x="624" y="168"/>
                      <a:pt x="624" y="168"/>
                      <a:pt x="624" y="168"/>
                    </a:cubicBezTo>
                    <a:cubicBezTo>
                      <a:pt x="624" y="167"/>
                      <a:pt x="623" y="166"/>
                      <a:pt x="623" y="166"/>
                    </a:cubicBezTo>
                    <a:cubicBezTo>
                      <a:pt x="623" y="166"/>
                      <a:pt x="622" y="165"/>
                      <a:pt x="622" y="165"/>
                    </a:cubicBezTo>
                    <a:cubicBezTo>
                      <a:pt x="622" y="166"/>
                      <a:pt x="622" y="166"/>
                      <a:pt x="622" y="166"/>
                    </a:cubicBezTo>
                    <a:cubicBezTo>
                      <a:pt x="621" y="166"/>
                      <a:pt x="621" y="166"/>
                      <a:pt x="621" y="166"/>
                    </a:cubicBezTo>
                    <a:cubicBezTo>
                      <a:pt x="618" y="165"/>
                      <a:pt x="617" y="162"/>
                      <a:pt x="617" y="160"/>
                    </a:cubicBezTo>
                    <a:cubicBezTo>
                      <a:pt x="616" y="158"/>
                      <a:pt x="616" y="158"/>
                      <a:pt x="615" y="158"/>
                    </a:cubicBezTo>
                    <a:cubicBezTo>
                      <a:pt x="615" y="158"/>
                      <a:pt x="614" y="158"/>
                      <a:pt x="613" y="158"/>
                    </a:cubicBezTo>
                    <a:cubicBezTo>
                      <a:pt x="611" y="158"/>
                      <a:pt x="608" y="159"/>
                      <a:pt x="607" y="158"/>
                    </a:cubicBezTo>
                    <a:cubicBezTo>
                      <a:pt x="606" y="157"/>
                      <a:pt x="606" y="156"/>
                      <a:pt x="605" y="154"/>
                    </a:cubicBezTo>
                    <a:cubicBezTo>
                      <a:pt x="605" y="153"/>
                      <a:pt x="605" y="153"/>
                      <a:pt x="605" y="152"/>
                    </a:cubicBezTo>
                    <a:cubicBezTo>
                      <a:pt x="604" y="152"/>
                      <a:pt x="604" y="152"/>
                      <a:pt x="604" y="152"/>
                    </a:cubicBezTo>
                    <a:cubicBezTo>
                      <a:pt x="604" y="152"/>
                      <a:pt x="604" y="153"/>
                      <a:pt x="603" y="153"/>
                    </a:cubicBezTo>
                    <a:cubicBezTo>
                      <a:pt x="603" y="154"/>
                      <a:pt x="604" y="155"/>
                      <a:pt x="604" y="156"/>
                    </a:cubicBezTo>
                    <a:cubicBezTo>
                      <a:pt x="605" y="156"/>
                      <a:pt x="605" y="156"/>
                      <a:pt x="605" y="156"/>
                    </a:cubicBezTo>
                    <a:cubicBezTo>
                      <a:pt x="606" y="158"/>
                      <a:pt x="604" y="160"/>
                      <a:pt x="603" y="161"/>
                    </a:cubicBezTo>
                    <a:cubicBezTo>
                      <a:pt x="603" y="161"/>
                      <a:pt x="603" y="161"/>
                      <a:pt x="603" y="162"/>
                    </a:cubicBezTo>
                    <a:cubicBezTo>
                      <a:pt x="601" y="163"/>
                      <a:pt x="600" y="165"/>
                      <a:pt x="598" y="166"/>
                    </a:cubicBezTo>
                    <a:cubicBezTo>
                      <a:pt x="597" y="166"/>
                      <a:pt x="597" y="167"/>
                      <a:pt x="596" y="167"/>
                    </a:cubicBezTo>
                    <a:cubicBezTo>
                      <a:pt x="596" y="168"/>
                      <a:pt x="596" y="168"/>
                      <a:pt x="596" y="168"/>
                    </a:cubicBezTo>
                    <a:cubicBezTo>
                      <a:pt x="596" y="168"/>
                      <a:pt x="596" y="168"/>
                      <a:pt x="596" y="168"/>
                    </a:cubicBezTo>
                    <a:cubicBezTo>
                      <a:pt x="596" y="169"/>
                      <a:pt x="596" y="169"/>
                      <a:pt x="596" y="169"/>
                    </a:cubicBezTo>
                    <a:cubicBezTo>
                      <a:pt x="596" y="170"/>
                      <a:pt x="596" y="170"/>
                      <a:pt x="596" y="171"/>
                    </a:cubicBezTo>
                    <a:cubicBezTo>
                      <a:pt x="598" y="172"/>
                      <a:pt x="598" y="173"/>
                      <a:pt x="598" y="175"/>
                    </a:cubicBezTo>
                    <a:cubicBezTo>
                      <a:pt x="598" y="175"/>
                      <a:pt x="598" y="175"/>
                      <a:pt x="598" y="176"/>
                    </a:cubicBezTo>
                    <a:cubicBezTo>
                      <a:pt x="599" y="177"/>
                      <a:pt x="599" y="178"/>
                      <a:pt x="600" y="179"/>
                    </a:cubicBezTo>
                    <a:cubicBezTo>
                      <a:pt x="601" y="180"/>
                      <a:pt x="601" y="180"/>
                      <a:pt x="601" y="180"/>
                    </a:cubicBezTo>
                    <a:cubicBezTo>
                      <a:pt x="599" y="181"/>
                      <a:pt x="599" y="181"/>
                      <a:pt x="599" y="181"/>
                    </a:cubicBezTo>
                    <a:cubicBezTo>
                      <a:pt x="600" y="182"/>
                      <a:pt x="600" y="183"/>
                      <a:pt x="600" y="184"/>
                    </a:cubicBezTo>
                    <a:cubicBezTo>
                      <a:pt x="600" y="185"/>
                      <a:pt x="599" y="186"/>
                      <a:pt x="598" y="187"/>
                    </a:cubicBezTo>
                    <a:cubicBezTo>
                      <a:pt x="598" y="187"/>
                      <a:pt x="597" y="187"/>
                      <a:pt x="597" y="187"/>
                    </a:cubicBezTo>
                    <a:cubicBezTo>
                      <a:pt x="597" y="187"/>
                      <a:pt x="597" y="187"/>
                      <a:pt x="597" y="187"/>
                    </a:cubicBezTo>
                    <a:cubicBezTo>
                      <a:pt x="596" y="187"/>
                      <a:pt x="595" y="186"/>
                      <a:pt x="594" y="185"/>
                    </a:cubicBezTo>
                    <a:cubicBezTo>
                      <a:pt x="594" y="185"/>
                      <a:pt x="593" y="184"/>
                      <a:pt x="592" y="184"/>
                    </a:cubicBezTo>
                    <a:cubicBezTo>
                      <a:pt x="592" y="184"/>
                      <a:pt x="592" y="184"/>
                      <a:pt x="592" y="185"/>
                    </a:cubicBezTo>
                    <a:cubicBezTo>
                      <a:pt x="591" y="185"/>
                      <a:pt x="591" y="185"/>
                      <a:pt x="591" y="185"/>
                    </a:cubicBezTo>
                    <a:cubicBezTo>
                      <a:pt x="591" y="185"/>
                      <a:pt x="591" y="185"/>
                      <a:pt x="591" y="185"/>
                    </a:cubicBezTo>
                    <a:cubicBezTo>
                      <a:pt x="590" y="186"/>
                      <a:pt x="589" y="186"/>
                      <a:pt x="587" y="187"/>
                    </a:cubicBezTo>
                    <a:cubicBezTo>
                      <a:pt x="587" y="187"/>
                      <a:pt x="586" y="187"/>
                      <a:pt x="586" y="187"/>
                    </a:cubicBezTo>
                    <a:cubicBezTo>
                      <a:pt x="585" y="188"/>
                      <a:pt x="584" y="188"/>
                      <a:pt x="584" y="189"/>
                    </a:cubicBezTo>
                    <a:cubicBezTo>
                      <a:pt x="583" y="189"/>
                      <a:pt x="583" y="190"/>
                      <a:pt x="582" y="190"/>
                    </a:cubicBezTo>
                    <a:cubicBezTo>
                      <a:pt x="581" y="190"/>
                      <a:pt x="580" y="191"/>
                      <a:pt x="579" y="191"/>
                    </a:cubicBezTo>
                    <a:cubicBezTo>
                      <a:pt x="577" y="193"/>
                      <a:pt x="572" y="195"/>
                      <a:pt x="573" y="196"/>
                    </a:cubicBezTo>
                    <a:cubicBezTo>
                      <a:pt x="573" y="198"/>
                      <a:pt x="573" y="198"/>
                      <a:pt x="573" y="198"/>
                    </a:cubicBezTo>
                    <a:cubicBezTo>
                      <a:pt x="571" y="198"/>
                      <a:pt x="571" y="198"/>
                      <a:pt x="571" y="198"/>
                    </a:cubicBezTo>
                    <a:cubicBezTo>
                      <a:pt x="571" y="198"/>
                      <a:pt x="571" y="198"/>
                      <a:pt x="571" y="197"/>
                    </a:cubicBezTo>
                    <a:cubicBezTo>
                      <a:pt x="571" y="199"/>
                      <a:pt x="569" y="200"/>
                      <a:pt x="567" y="201"/>
                    </a:cubicBezTo>
                    <a:cubicBezTo>
                      <a:pt x="567" y="201"/>
                      <a:pt x="566" y="201"/>
                      <a:pt x="566" y="201"/>
                    </a:cubicBezTo>
                    <a:cubicBezTo>
                      <a:pt x="565" y="202"/>
                      <a:pt x="565" y="203"/>
                      <a:pt x="565" y="204"/>
                    </a:cubicBezTo>
                    <a:cubicBezTo>
                      <a:pt x="565" y="205"/>
                      <a:pt x="565" y="205"/>
                      <a:pt x="564" y="206"/>
                    </a:cubicBezTo>
                    <a:cubicBezTo>
                      <a:pt x="564" y="207"/>
                      <a:pt x="564" y="207"/>
                      <a:pt x="564" y="207"/>
                    </a:cubicBezTo>
                    <a:cubicBezTo>
                      <a:pt x="563" y="206"/>
                      <a:pt x="563" y="206"/>
                      <a:pt x="563" y="206"/>
                    </a:cubicBezTo>
                    <a:cubicBezTo>
                      <a:pt x="557" y="200"/>
                      <a:pt x="553" y="200"/>
                      <a:pt x="548" y="207"/>
                    </a:cubicBezTo>
                    <a:cubicBezTo>
                      <a:pt x="546" y="210"/>
                      <a:pt x="546" y="210"/>
                      <a:pt x="546" y="210"/>
                    </a:cubicBezTo>
                    <a:cubicBezTo>
                      <a:pt x="546" y="206"/>
                      <a:pt x="546" y="206"/>
                      <a:pt x="546" y="206"/>
                    </a:cubicBezTo>
                    <a:cubicBezTo>
                      <a:pt x="546" y="206"/>
                      <a:pt x="546" y="206"/>
                      <a:pt x="546" y="206"/>
                    </a:cubicBezTo>
                    <a:cubicBezTo>
                      <a:pt x="547" y="204"/>
                      <a:pt x="547" y="203"/>
                      <a:pt x="547" y="202"/>
                    </a:cubicBezTo>
                    <a:cubicBezTo>
                      <a:pt x="545" y="204"/>
                      <a:pt x="544" y="204"/>
                      <a:pt x="544" y="206"/>
                    </a:cubicBezTo>
                    <a:cubicBezTo>
                      <a:pt x="543" y="209"/>
                      <a:pt x="543" y="209"/>
                      <a:pt x="543" y="209"/>
                    </a:cubicBezTo>
                    <a:cubicBezTo>
                      <a:pt x="542" y="207"/>
                      <a:pt x="542" y="207"/>
                      <a:pt x="542" y="207"/>
                    </a:cubicBezTo>
                    <a:cubicBezTo>
                      <a:pt x="542" y="207"/>
                      <a:pt x="541" y="206"/>
                      <a:pt x="541" y="206"/>
                    </a:cubicBezTo>
                    <a:cubicBezTo>
                      <a:pt x="541" y="206"/>
                      <a:pt x="541" y="206"/>
                      <a:pt x="541" y="206"/>
                    </a:cubicBezTo>
                    <a:cubicBezTo>
                      <a:pt x="541" y="206"/>
                      <a:pt x="540" y="206"/>
                      <a:pt x="540" y="207"/>
                    </a:cubicBezTo>
                    <a:cubicBezTo>
                      <a:pt x="540" y="208"/>
                      <a:pt x="540" y="208"/>
                      <a:pt x="540" y="208"/>
                    </a:cubicBezTo>
                    <a:cubicBezTo>
                      <a:pt x="539" y="207"/>
                      <a:pt x="539" y="207"/>
                      <a:pt x="539" y="207"/>
                    </a:cubicBezTo>
                    <a:cubicBezTo>
                      <a:pt x="538" y="207"/>
                      <a:pt x="538" y="206"/>
                      <a:pt x="538" y="206"/>
                    </a:cubicBezTo>
                    <a:cubicBezTo>
                      <a:pt x="538" y="207"/>
                      <a:pt x="537" y="207"/>
                      <a:pt x="536" y="212"/>
                    </a:cubicBezTo>
                    <a:cubicBezTo>
                      <a:pt x="535" y="212"/>
                      <a:pt x="535" y="212"/>
                      <a:pt x="535" y="213"/>
                    </a:cubicBezTo>
                    <a:cubicBezTo>
                      <a:pt x="535" y="213"/>
                      <a:pt x="535" y="214"/>
                      <a:pt x="534" y="214"/>
                    </a:cubicBezTo>
                    <a:cubicBezTo>
                      <a:pt x="533" y="216"/>
                      <a:pt x="532" y="219"/>
                      <a:pt x="532" y="220"/>
                    </a:cubicBezTo>
                    <a:cubicBezTo>
                      <a:pt x="533" y="219"/>
                      <a:pt x="536" y="220"/>
                      <a:pt x="536" y="221"/>
                    </a:cubicBezTo>
                    <a:cubicBezTo>
                      <a:pt x="537" y="222"/>
                      <a:pt x="536" y="223"/>
                      <a:pt x="536" y="225"/>
                    </a:cubicBezTo>
                    <a:cubicBezTo>
                      <a:pt x="535" y="225"/>
                      <a:pt x="535" y="226"/>
                      <a:pt x="535" y="227"/>
                    </a:cubicBezTo>
                    <a:cubicBezTo>
                      <a:pt x="535" y="228"/>
                      <a:pt x="535" y="228"/>
                      <a:pt x="536" y="229"/>
                    </a:cubicBezTo>
                    <a:cubicBezTo>
                      <a:pt x="536" y="229"/>
                      <a:pt x="536" y="230"/>
                      <a:pt x="536" y="230"/>
                    </a:cubicBezTo>
                    <a:cubicBezTo>
                      <a:pt x="537" y="230"/>
                      <a:pt x="537" y="230"/>
                      <a:pt x="537" y="230"/>
                    </a:cubicBezTo>
                    <a:cubicBezTo>
                      <a:pt x="536" y="230"/>
                      <a:pt x="536" y="230"/>
                      <a:pt x="536" y="230"/>
                    </a:cubicBezTo>
                    <a:cubicBezTo>
                      <a:pt x="537" y="232"/>
                      <a:pt x="537" y="233"/>
                      <a:pt x="535" y="235"/>
                    </a:cubicBezTo>
                    <a:cubicBezTo>
                      <a:pt x="535" y="236"/>
                      <a:pt x="535" y="236"/>
                      <a:pt x="535" y="236"/>
                    </a:cubicBezTo>
                    <a:cubicBezTo>
                      <a:pt x="534" y="236"/>
                      <a:pt x="534" y="236"/>
                      <a:pt x="534" y="236"/>
                    </a:cubicBezTo>
                    <a:cubicBezTo>
                      <a:pt x="533" y="235"/>
                      <a:pt x="533" y="235"/>
                      <a:pt x="533" y="234"/>
                    </a:cubicBezTo>
                    <a:cubicBezTo>
                      <a:pt x="532" y="235"/>
                      <a:pt x="532" y="235"/>
                      <a:pt x="532" y="236"/>
                    </a:cubicBezTo>
                    <a:cubicBezTo>
                      <a:pt x="531" y="236"/>
                      <a:pt x="530" y="237"/>
                      <a:pt x="530" y="238"/>
                    </a:cubicBezTo>
                    <a:cubicBezTo>
                      <a:pt x="530" y="239"/>
                      <a:pt x="531" y="240"/>
                      <a:pt x="531" y="241"/>
                    </a:cubicBezTo>
                    <a:cubicBezTo>
                      <a:pt x="532" y="242"/>
                      <a:pt x="532" y="243"/>
                      <a:pt x="530" y="245"/>
                    </a:cubicBezTo>
                    <a:cubicBezTo>
                      <a:pt x="529" y="246"/>
                      <a:pt x="528" y="246"/>
                      <a:pt x="527" y="245"/>
                    </a:cubicBezTo>
                    <a:cubicBezTo>
                      <a:pt x="527" y="245"/>
                      <a:pt x="527" y="245"/>
                      <a:pt x="527" y="245"/>
                    </a:cubicBezTo>
                    <a:cubicBezTo>
                      <a:pt x="527" y="246"/>
                      <a:pt x="526" y="246"/>
                      <a:pt x="525" y="247"/>
                    </a:cubicBezTo>
                    <a:cubicBezTo>
                      <a:pt x="525" y="247"/>
                      <a:pt x="525" y="248"/>
                      <a:pt x="524" y="248"/>
                    </a:cubicBezTo>
                    <a:cubicBezTo>
                      <a:pt x="523" y="249"/>
                      <a:pt x="523" y="250"/>
                      <a:pt x="524" y="252"/>
                    </a:cubicBezTo>
                    <a:cubicBezTo>
                      <a:pt x="524" y="253"/>
                      <a:pt x="524" y="253"/>
                      <a:pt x="524" y="254"/>
                    </a:cubicBezTo>
                    <a:cubicBezTo>
                      <a:pt x="524" y="256"/>
                      <a:pt x="524" y="256"/>
                      <a:pt x="524" y="256"/>
                    </a:cubicBezTo>
                    <a:cubicBezTo>
                      <a:pt x="522" y="255"/>
                      <a:pt x="522" y="255"/>
                      <a:pt x="522" y="255"/>
                    </a:cubicBezTo>
                    <a:cubicBezTo>
                      <a:pt x="522" y="254"/>
                      <a:pt x="521" y="254"/>
                      <a:pt x="521" y="254"/>
                    </a:cubicBezTo>
                    <a:cubicBezTo>
                      <a:pt x="519" y="254"/>
                      <a:pt x="518" y="258"/>
                      <a:pt x="518" y="260"/>
                    </a:cubicBezTo>
                    <a:cubicBezTo>
                      <a:pt x="517" y="263"/>
                      <a:pt x="515" y="265"/>
                      <a:pt x="513" y="267"/>
                    </a:cubicBezTo>
                    <a:cubicBezTo>
                      <a:pt x="512" y="268"/>
                      <a:pt x="512" y="268"/>
                      <a:pt x="511" y="269"/>
                    </a:cubicBezTo>
                    <a:cubicBezTo>
                      <a:pt x="510" y="270"/>
                      <a:pt x="510" y="270"/>
                      <a:pt x="510" y="270"/>
                    </a:cubicBezTo>
                    <a:cubicBezTo>
                      <a:pt x="510" y="268"/>
                      <a:pt x="510" y="268"/>
                      <a:pt x="510" y="268"/>
                    </a:cubicBezTo>
                    <a:cubicBezTo>
                      <a:pt x="509" y="266"/>
                      <a:pt x="508" y="263"/>
                      <a:pt x="508" y="260"/>
                    </a:cubicBezTo>
                    <a:cubicBezTo>
                      <a:pt x="506" y="255"/>
                      <a:pt x="505" y="249"/>
                      <a:pt x="505" y="243"/>
                    </a:cubicBezTo>
                    <a:cubicBezTo>
                      <a:pt x="505" y="241"/>
                      <a:pt x="505" y="241"/>
                      <a:pt x="505" y="241"/>
                    </a:cubicBezTo>
                    <a:cubicBezTo>
                      <a:pt x="505" y="237"/>
                      <a:pt x="504" y="232"/>
                      <a:pt x="506" y="229"/>
                    </a:cubicBezTo>
                    <a:cubicBezTo>
                      <a:pt x="507" y="228"/>
                      <a:pt x="508" y="227"/>
                      <a:pt x="508" y="227"/>
                    </a:cubicBezTo>
                    <a:cubicBezTo>
                      <a:pt x="510" y="225"/>
                      <a:pt x="511" y="224"/>
                      <a:pt x="510" y="222"/>
                    </a:cubicBezTo>
                    <a:cubicBezTo>
                      <a:pt x="509" y="220"/>
                      <a:pt x="509" y="220"/>
                      <a:pt x="509" y="220"/>
                    </a:cubicBezTo>
                    <a:cubicBezTo>
                      <a:pt x="511" y="221"/>
                      <a:pt x="511" y="221"/>
                      <a:pt x="511" y="221"/>
                    </a:cubicBezTo>
                    <a:cubicBezTo>
                      <a:pt x="515" y="222"/>
                      <a:pt x="519" y="216"/>
                      <a:pt x="522" y="211"/>
                    </a:cubicBezTo>
                    <a:cubicBezTo>
                      <a:pt x="522" y="210"/>
                      <a:pt x="523" y="209"/>
                      <a:pt x="524" y="209"/>
                    </a:cubicBezTo>
                    <a:cubicBezTo>
                      <a:pt x="527" y="203"/>
                      <a:pt x="531" y="200"/>
                      <a:pt x="536" y="197"/>
                    </a:cubicBezTo>
                    <a:cubicBezTo>
                      <a:pt x="536" y="197"/>
                      <a:pt x="537" y="195"/>
                      <a:pt x="537" y="193"/>
                    </a:cubicBezTo>
                    <a:cubicBezTo>
                      <a:pt x="538" y="192"/>
                      <a:pt x="538" y="191"/>
                      <a:pt x="538" y="191"/>
                    </a:cubicBezTo>
                    <a:cubicBezTo>
                      <a:pt x="538" y="191"/>
                      <a:pt x="538" y="190"/>
                      <a:pt x="538" y="190"/>
                    </a:cubicBezTo>
                    <a:cubicBezTo>
                      <a:pt x="538" y="189"/>
                      <a:pt x="538" y="187"/>
                      <a:pt x="539" y="187"/>
                    </a:cubicBezTo>
                    <a:cubicBezTo>
                      <a:pt x="539" y="186"/>
                      <a:pt x="540" y="185"/>
                      <a:pt x="540" y="185"/>
                    </a:cubicBezTo>
                    <a:cubicBezTo>
                      <a:pt x="541" y="185"/>
                      <a:pt x="541" y="185"/>
                      <a:pt x="542" y="185"/>
                    </a:cubicBezTo>
                    <a:cubicBezTo>
                      <a:pt x="542" y="184"/>
                      <a:pt x="542" y="184"/>
                      <a:pt x="542" y="184"/>
                    </a:cubicBezTo>
                    <a:cubicBezTo>
                      <a:pt x="542" y="184"/>
                      <a:pt x="541" y="184"/>
                      <a:pt x="541" y="184"/>
                    </a:cubicBezTo>
                    <a:cubicBezTo>
                      <a:pt x="540" y="184"/>
                      <a:pt x="537" y="186"/>
                      <a:pt x="537" y="186"/>
                    </a:cubicBezTo>
                    <a:cubicBezTo>
                      <a:pt x="536" y="188"/>
                      <a:pt x="536" y="189"/>
                      <a:pt x="536" y="190"/>
                    </a:cubicBezTo>
                    <a:cubicBezTo>
                      <a:pt x="536" y="191"/>
                      <a:pt x="536" y="192"/>
                      <a:pt x="536" y="193"/>
                    </a:cubicBezTo>
                    <a:cubicBezTo>
                      <a:pt x="535" y="195"/>
                      <a:pt x="535" y="195"/>
                      <a:pt x="535" y="195"/>
                    </a:cubicBezTo>
                    <a:cubicBezTo>
                      <a:pt x="534" y="193"/>
                      <a:pt x="534" y="193"/>
                      <a:pt x="534" y="193"/>
                    </a:cubicBezTo>
                    <a:cubicBezTo>
                      <a:pt x="534" y="193"/>
                      <a:pt x="534" y="193"/>
                      <a:pt x="534" y="193"/>
                    </a:cubicBezTo>
                    <a:cubicBezTo>
                      <a:pt x="532" y="193"/>
                      <a:pt x="528" y="197"/>
                      <a:pt x="526" y="199"/>
                    </a:cubicBezTo>
                    <a:cubicBezTo>
                      <a:pt x="525" y="200"/>
                      <a:pt x="525" y="201"/>
                      <a:pt x="524" y="201"/>
                    </a:cubicBezTo>
                    <a:cubicBezTo>
                      <a:pt x="520" y="205"/>
                      <a:pt x="520" y="205"/>
                      <a:pt x="520" y="205"/>
                    </a:cubicBezTo>
                    <a:cubicBezTo>
                      <a:pt x="523" y="200"/>
                      <a:pt x="523" y="200"/>
                      <a:pt x="523" y="200"/>
                    </a:cubicBezTo>
                    <a:cubicBezTo>
                      <a:pt x="523" y="199"/>
                      <a:pt x="523" y="199"/>
                      <a:pt x="523" y="198"/>
                    </a:cubicBezTo>
                    <a:cubicBezTo>
                      <a:pt x="523" y="198"/>
                      <a:pt x="523" y="198"/>
                      <a:pt x="523" y="198"/>
                    </a:cubicBezTo>
                    <a:cubicBezTo>
                      <a:pt x="523" y="198"/>
                      <a:pt x="523" y="198"/>
                      <a:pt x="523" y="198"/>
                    </a:cubicBezTo>
                    <a:cubicBezTo>
                      <a:pt x="521" y="199"/>
                      <a:pt x="521" y="199"/>
                      <a:pt x="521" y="199"/>
                    </a:cubicBezTo>
                    <a:cubicBezTo>
                      <a:pt x="521" y="197"/>
                      <a:pt x="521" y="197"/>
                      <a:pt x="521" y="197"/>
                    </a:cubicBezTo>
                    <a:cubicBezTo>
                      <a:pt x="522" y="195"/>
                      <a:pt x="522" y="194"/>
                      <a:pt x="523" y="193"/>
                    </a:cubicBezTo>
                    <a:cubicBezTo>
                      <a:pt x="523" y="192"/>
                      <a:pt x="523" y="192"/>
                      <a:pt x="523" y="192"/>
                    </a:cubicBezTo>
                    <a:cubicBezTo>
                      <a:pt x="522" y="192"/>
                      <a:pt x="521" y="192"/>
                      <a:pt x="520" y="191"/>
                    </a:cubicBezTo>
                    <a:cubicBezTo>
                      <a:pt x="520" y="191"/>
                      <a:pt x="519" y="191"/>
                      <a:pt x="518" y="191"/>
                    </a:cubicBezTo>
                    <a:cubicBezTo>
                      <a:pt x="517" y="191"/>
                      <a:pt x="517" y="191"/>
                      <a:pt x="517" y="191"/>
                    </a:cubicBezTo>
                    <a:cubicBezTo>
                      <a:pt x="514" y="192"/>
                      <a:pt x="513" y="192"/>
                      <a:pt x="511" y="195"/>
                    </a:cubicBezTo>
                    <a:cubicBezTo>
                      <a:pt x="509" y="198"/>
                      <a:pt x="507" y="200"/>
                      <a:pt x="504" y="202"/>
                    </a:cubicBezTo>
                    <a:cubicBezTo>
                      <a:pt x="504" y="203"/>
                      <a:pt x="503" y="204"/>
                      <a:pt x="503" y="204"/>
                    </a:cubicBezTo>
                    <a:cubicBezTo>
                      <a:pt x="503" y="205"/>
                      <a:pt x="502" y="206"/>
                      <a:pt x="501" y="207"/>
                    </a:cubicBezTo>
                    <a:cubicBezTo>
                      <a:pt x="501" y="207"/>
                      <a:pt x="501" y="208"/>
                      <a:pt x="501" y="208"/>
                    </a:cubicBezTo>
                    <a:cubicBezTo>
                      <a:pt x="501" y="208"/>
                      <a:pt x="501" y="208"/>
                      <a:pt x="501" y="208"/>
                    </a:cubicBezTo>
                    <a:cubicBezTo>
                      <a:pt x="502" y="209"/>
                      <a:pt x="505" y="209"/>
                      <a:pt x="505" y="211"/>
                    </a:cubicBezTo>
                    <a:cubicBezTo>
                      <a:pt x="505" y="211"/>
                      <a:pt x="505" y="212"/>
                      <a:pt x="504" y="212"/>
                    </a:cubicBezTo>
                    <a:cubicBezTo>
                      <a:pt x="503" y="213"/>
                      <a:pt x="501" y="213"/>
                      <a:pt x="500" y="212"/>
                    </a:cubicBezTo>
                    <a:cubicBezTo>
                      <a:pt x="499" y="212"/>
                      <a:pt x="499" y="212"/>
                      <a:pt x="498" y="212"/>
                    </a:cubicBezTo>
                    <a:cubicBezTo>
                      <a:pt x="498" y="212"/>
                      <a:pt x="497" y="213"/>
                      <a:pt x="496" y="213"/>
                    </a:cubicBezTo>
                    <a:cubicBezTo>
                      <a:pt x="494" y="214"/>
                      <a:pt x="492" y="215"/>
                      <a:pt x="491" y="215"/>
                    </a:cubicBezTo>
                    <a:cubicBezTo>
                      <a:pt x="489" y="215"/>
                      <a:pt x="488" y="214"/>
                      <a:pt x="487" y="213"/>
                    </a:cubicBezTo>
                    <a:cubicBezTo>
                      <a:pt x="487" y="212"/>
                      <a:pt x="487" y="212"/>
                      <a:pt x="487" y="212"/>
                    </a:cubicBezTo>
                    <a:cubicBezTo>
                      <a:pt x="488" y="211"/>
                      <a:pt x="488" y="211"/>
                      <a:pt x="488" y="211"/>
                    </a:cubicBezTo>
                    <a:cubicBezTo>
                      <a:pt x="489" y="211"/>
                      <a:pt x="489" y="211"/>
                      <a:pt x="490" y="210"/>
                    </a:cubicBezTo>
                    <a:cubicBezTo>
                      <a:pt x="490" y="210"/>
                      <a:pt x="489" y="210"/>
                      <a:pt x="488" y="210"/>
                    </a:cubicBezTo>
                    <a:cubicBezTo>
                      <a:pt x="487" y="210"/>
                      <a:pt x="487" y="210"/>
                      <a:pt x="487" y="210"/>
                    </a:cubicBezTo>
                    <a:cubicBezTo>
                      <a:pt x="486" y="210"/>
                      <a:pt x="486" y="210"/>
                      <a:pt x="484" y="209"/>
                    </a:cubicBezTo>
                    <a:cubicBezTo>
                      <a:pt x="483" y="209"/>
                      <a:pt x="482" y="209"/>
                      <a:pt x="481" y="209"/>
                    </a:cubicBezTo>
                    <a:cubicBezTo>
                      <a:pt x="481" y="209"/>
                      <a:pt x="481" y="209"/>
                      <a:pt x="481" y="209"/>
                    </a:cubicBezTo>
                    <a:cubicBezTo>
                      <a:pt x="481" y="209"/>
                      <a:pt x="481" y="210"/>
                      <a:pt x="480" y="210"/>
                    </a:cubicBezTo>
                    <a:cubicBezTo>
                      <a:pt x="480" y="210"/>
                      <a:pt x="480" y="210"/>
                      <a:pt x="480" y="211"/>
                    </a:cubicBezTo>
                    <a:cubicBezTo>
                      <a:pt x="481" y="213"/>
                      <a:pt x="481" y="213"/>
                      <a:pt x="481" y="213"/>
                    </a:cubicBezTo>
                    <a:cubicBezTo>
                      <a:pt x="479" y="212"/>
                      <a:pt x="479" y="212"/>
                      <a:pt x="479" y="212"/>
                    </a:cubicBezTo>
                    <a:cubicBezTo>
                      <a:pt x="478" y="211"/>
                      <a:pt x="478" y="211"/>
                      <a:pt x="478" y="211"/>
                    </a:cubicBezTo>
                    <a:cubicBezTo>
                      <a:pt x="477" y="211"/>
                      <a:pt x="477" y="211"/>
                      <a:pt x="477" y="212"/>
                    </a:cubicBezTo>
                    <a:cubicBezTo>
                      <a:pt x="476" y="212"/>
                      <a:pt x="475" y="212"/>
                      <a:pt x="474" y="212"/>
                    </a:cubicBezTo>
                    <a:cubicBezTo>
                      <a:pt x="473" y="212"/>
                      <a:pt x="472" y="211"/>
                      <a:pt x="472" y="211"/>
                    </a:cubicBezTo>
                    <a:cubicBezTo>
                      <a:pt x="471" y="211"/>
                      <a:pt x="470" y="211"/>
                      <a:pt x="470" y="211"/>
                    </a:cubicBezTo>
                    <a:cubicBezTo>
                      <a:pt x="470" y="211"/>
                      <a:pt x="469" y="211"/>
                      <a:pt x="469" y="212"/>
                    </a:cubicBezTo>
                    <a:cubicBezTo>
                      <a:pt x="469" y="214"/>
                      <a:pt x="469" y="214"/>
                      <a:pt x="469" y="214"/>
                    </a:cubicBezTo>
                    <a:cubicBezTo>
                      <a:pt x="467" y="212"/>
                      <a:pt x="467" y="212"/>
                      <a:pt x="467" y="212"/>
                    </a:cubicBezTo>
                    <a:cubicBezTo>
                      <a:pt x="467" y="211"/>
                      <a:pt x="465" y="210"/>
                      <a:pt x="462" y="210"/>
                    </a:cubicBezTo>
                    <a:cubicBezTo>
                      <a:pt x="459" y="210"/>
                      <a:pt x="455" y="211"/>
                      <a:pt x="454" y="213"/>
                    </a:cubicBezTo>
                    <a:cubicBezTo>
                      <a:pt x="452" y="215"/>
                      <a:pt x="451" y="216"/>
                      <a:pt x="450" y="218"/>
                    </a:cubicBezTo>
                    <a:cubicBezTo>
                      <a:pt x="447" y="221"/>
                      <a:pt x="445" y="224"/>
                      <a:pt x="442" y="226"/>
                    </a:cubicBezTo>
                    <a:cubicBezTo>
                      <a:pt x="440" y="228"/>
                      <a:pt x="439" y="230"/>
                      <a:pt x="437" y="232"/>
                    </a:cubicBezTo>
                    <a:cubicBezTo>
                      <a:pt x="435" y="234"/>
                      <a:pt x="434" y="236"/>
                      <a:pt x="432" y="238"/>
                    </a:cubicBezTo>
                    <a:cubicBezTo>
                      <a:pt x="430" y="239"/>
                      <a:pt x="427" y="242"/>
                      <a:pt x="428" y="243"/>
                    </a:cubicBezTo>
                    <a:cubicBezTo>
                      <a:pt x="428" y="243"/>
                      <a:pt x="428" y="243"/>
                      <a:pt x="428" y="243"/>
                    </a:cubicBezTo>
                    <a:cubicBezTo>
                      <a:pt x="428" y="243"/>
                      <a:pt x="428" y="243"/>
                      <a:pt x="430" y="243"/>
                    </a:cubicBezTo>
                    <a:cubicBezTo>
                      <a:pt x="431" y="243"/>
                      <a:pt x="431" y="243"/>
                      <a:pt x="432" y="243"/>
                    </a:cubicBezTo>
                    <a:cubicBezTo>
                      <a:pt x="433" y="243"/>
                      <a:pt x="433" y="243"/>
                      <a:pt x="433" y="243"/>
                    </a:cubicBezTo>
                    <a:cubicBezTo>
                      <a:pt x="433" y="247"/>
                      <a:pt x="433" y="247"/>
                      <a:pt x="433" y="247"/>
                    </a:cubicBezTo>
                    <a:cubicBezTo>
                      <a:pt x="433" y="246"/>
                      <a:pt x="434" y="245"/>
                      <a:pt x="435" y="245"/>
                    </a:cubicBezTo>
                    <a:cubicBezTo>
                      <a:pt x="439" y="245"/>
                      <a:pt x="439" y="245"/>
                      <a:pt x="439" y="245"/>
                    </a:cubicBezTo>
                    <a:cubicBezTo>
                      <a:pt x="438" y="245"/>
                      <a:pt x="438" y="245"/>
                      <a:pt x="438" y="245"/>
                    </a:cubicBezTo>
                    <a:cubicBezTo>
                      <a:pt x="439" y="245"/>
                      <a:pt x="439" y="245"/>
                      <a:pt x="439" y="245"/>
                    </a:cubicBezTo>
                    <a:cubicBezTo>
                      <a:pt x="443" y="245"/>
                      <a:pt x="445" y="247"/>
                      <a:pt x="446" y="248"/>
                    </a:cubicBezTo>
                    <a:cubicBezTo>
                      <a:pt x="447" y="249"/>
                      <a:pt x="448" y="250"/>
                      <a:pt x="449" y="251"/>
                    </a:cubicBezTo>
                    <a:cubicBezTo>
                      <a:pt x="451" y="252"/>
                      <a:pt x="451" y="260"/>
                      <a:pt x="450" y="262"/>
                    </a:cubicBezTo>
                    <a:cubicBezTo>
                      <a:pt x="448" y="266"/>
                      <a:pt x="447" y="268"/>
                      <a:pt x="448" y="273"/>
                    </a:cubicBezTo>
                    <a:cubicBezTo>
                      <a:pt x="448" y="275"/>
                      <a:pt x="448" y="282"/>
                      <a:pt x="446" y="284"/>
                    </a:cubicBezTo>
                    <a:cubicBezTo>
                      <a:pt x="443" y="287"/>
                      <a:pt x="441" y="291"/>
                      <a:pt x="438" y="295"/>
                    </a:cubicBezTo>
                    <a:cubicBezTo>
                      <a:pt x="437" y="298"/>
                      <a:pt x="435" y="301"/>
                      <a:pt x="432" y="304"/>
                    </a:cubicBezTo>
                    <a:cubicBezTo>
                      <a:pt x="432" y="304"/>
                      <a:pt x="431" y="305"/>
                      <a:pt x="431" y="306"/>
                    </a:cubicBezTo>
                    <a:cubicBezTo>
                      <a:pt x="428" y="309"/>
                      <a:pt x="426" y="312"/>
                      <a:pt x="423" y="314"/>
                    </a:cubicBezTo>
                    <a:cubicBezTo>
                      <a:pt x="422" y="315"/>
                      <a:pt x="419" y="316"/>
                      <a:pt x="417" y="316"/>
                    </a:cubicBezTo>
                    <a:cubicBezTo>
                      <a:pt x="415" y="316"/>
                      <a:pt x="414" y="315"/>
                      <a:pt x="414" y="315"/>
                    </a:cubicBezTo>
                    <a:cubicBezTo>
                      <a:pt x="414" y="315"/>
                      <a:pt x="414" y="314"/>
                      <a:pt x="414" y="314"/>
                    </a:cubicBezTo>
                    <a:cubicBezTo>
                      <a:pt x="413" y="315"/>
                      <a:pt x="413" y="315"/>
                      <a:pt x="413" y="315"/>
                    </a:cubicBezTo>
                    <a:cubicBezTo>
                      <a:pt x="413" y="314"/>
                      <a:pt x="413" y="314"/>
                      <a:pt x="413" y="314"/>
                    </a:cubicBezTo>
                    <a:cubicBezTo>
                      <a:pt x="412" y="315"/>
                      <a:pt x="411" y="317"/>
                      <a:pt x="409" y="317"/>
                    </a:cubicBezTo>
                    <a:cubicBezTo>
                      <a:pt x="409" y="317"/>
                      <a:pt x="409" y="317"/>
                      <a:pt x="409" y="317"/>
                    </a:cubicBezTo>
                    <a:cubicBezTo>
                      <a:pt x="408" y="319"/>
                      <a:pt x="408" y="319"/>
                      <a:pt x="408" y="319"/>
                    </a:cubicBezTo>
                    <a:cubicBezTo>
                      <a:pt x="407" y="317"/>
                      <a:pt x="407" y="317"/>
                      <a:pt x="407" y="317"/>
                    </a:cubicBezTo>
                    <a:cubicBezTo>
                      <a:pt x="406" y="315"/>
                      <a:pt x="407" y="313"/>
                      <a:pt x="408" y="312"/>
                    </a:cubicBezTo>
                    <a:cubicBezTo>
                      <a:pt x="409" y="312"/>
                      <a:pt x="409" y="312"/>
                      <a:pt x="409" y="311"/>
                    </a:cubicBezTo>
                    <a:cubicBezTo>
                      <a:pt x="409" y="311"/>
                      <a:pt x="409" y="310"/>
                      <a:pt x="409" y="309"/>
                    </a:cubicBezTo>
                    <a:cubicBezTo>
                      <a:pt x="409" y="308"/>
                      <a:pt x="409" y="308"/>
                      <a:pt x="409" y="307"/>
                    </a:cubicBezTo>
                    <a:cubicBezTo>
                      <a:pt x="409" y="306"/>
                      <a:pt x="409" y="306"/>
                      <a:pt x="409" y="305"/>
                    </a:cubicBezTo>
                    <a:cubicBezTo>
                      <a:pt x="408" y="304"/>
                      <a:pt x="409" y="303"/>
                      <a:pt x="411" y="302"/>
                    </a:cubicBezTo>
                    <a:cubicBezTo>
                      <a:pt x="412" y="300"/>
                      <a:pt x="414" y="301"/>
                      <a:pt x="415" y="301"/>
                    </a:cubicBezTo>
                    <a:cubicBezTo>
                      <a:pt x="416" y="301"/>
                      <a:pt x="416" y="301"/>
                      <a:pt x="416" y="302"/>
                    </a:cubicBezTo>
                    <a:cubicBezTo>
                      <a:pt x="417" y="302"/>
                      <a:pt x="418" y="301"/>
                      <a:pt x="420" y="293"/>
                    </a:cubicBezTo>
                    <a:cubicBezTo>
                      <a:pt x="420" y="292"/>
                      <a:pt x="420" y="292"/>
                      <a:pt x="420" y="292"/>
                    </a:cubicBezTo>
                    <a:cubicBezTo>
                      <a:pt x="421" y="291"/>
                      <a:pt x="421" y="290"/>
                      <a:pt x="422" y="289"/>
                    </a:cubicBezTo>
                    <a:cubicBezTo>
                      <a:pt x="422" y="289"/>
                      <a:pt x="423" y="288"/>
                      <a:pt x="423" y="288"/>
                    </a:cubicBezTo>
                    <a:cubicBezTo>
                      <a:pt x="423" y="287"/>
                      <a:pt x="423" y="287"/>
                      <a:pt x="423" y="286"/>
                    </a:cubicBezTo>
                    <a:cubicBezTo>
                      <a:pt x="423" y="285"/>
                      <a:pt x="423" y="285"/>
                      <a:pt x="423" y="284"/>
                    </a:cubicBezTo>
                    <a:cubicBezTo>
                      <a:pt x="420" y="285"/>
                      <a:pt x="418" y="286"/>
                      <a:pt x="416" y="287"/>
                    </a:cubicBezTo>
                    <a:cubicBezTo>
                      <a:pt x="414" y="288"/>
                      <a:pt x="414" y="288"/>
                      <a:pt x="414" y="288"/>
                    </a:cubicBezTo>
                    <a:cubicBezTo>
                      <a:pt x="413" y="289"/>
                      <a:pt x="412" y="289"/>
                      <a:pt x="411" y="289"/>
                    </a:cubicBezTo>
                    <a:cubicBezTo>
                      <a:pt x="409" y="289"/>
                      <a:pt x="408" y="287"/>
                      <a:pt x="408" y="285"/>
                    </a:cubicBezTo>
                    <a:cubicBezTo>
                      <a:pt x="408" y="284"/>
                      <a:pt x="408" y="284"/>
                      <a:pt x="407" y="283"/>
                    </a:cubicBezTo>
                    <a:cubicBezTo>
                      <a:pt x="406" y="280"/>
                      <a:pt x="404" y="278"/>
                      <a:pt x="400" y="278"/>
                    </a:cubicBezTo>
                    <a:cubicBezTo>
                      <a:pt x="395" y="277"/>
                      <a:pt x="394" y="276"/>
                      <a:pt x="394" y="271"/>
                    </a:cubicBezTo>
                    <a:cubicBezTo>
                      <a:pt x="393" y="270"/>
                      <a:pt x="393" y="270"/>
                      <a:pt x="393" y="270"/>
                    </a:cubicBezTo>
                    <a:cubicBezTo>
                      <a:pt x="393" y="268"/>
                      <a:pt x="392" y="267"/>
                      <a:pt x="392" y="265"/>
                    </a:cubicBezTo>
                    <a:cubicBezTo>
                      <a:pt x="391" y="264"/>
                      <a:pt x="390" y="262"/>
                      <a:pt x="390" y="260"/>
                    </a:cubicBezTo>
                    <a:cubicBezTo>
                      <a:pt x="390" y="257"/>
                      <a:pt x="388" y="257"/>
                      <a:pt x="386" y="256"/>
                    </a:cubicBezTo>
                    <a:cubicBezTo>
                      <a:pt x="385" y="256"/>
                      <a:pt x="384" y="255"/>
                      <a:pt x="383" y="255"/>
                    </a:cubicBezTo>
                    <a:cubicBezTo>
                      <a:pt x="382" y="255"/>
                      <a:pt x="382" y="254"/>
                      <a:pt x="381" y="254"/>
                    </a:cubicBezTo>
                    <a:cubicBezTo>
                      <a:pt x="380" y="253"/>
                      <a:pt x="380" y="253"/>
                      <a:pt x="380" y="253"/>
                    </a:cubicBezTo>
                    <a:cubicBezTo>
                      <a:pt x="373" y="254"/>
                      <a:pt x="373" y="254"/>
                      <a:pt x="373" y="254"/>
                    </a:cubicBezTo>
                    <a:cubicBezTo>
                      <a:pt x="370" y="254"/>
                      <a:pt x="368" y="255"/>
                      <a:pt x="367" y="257"/>
                    </a:cubicBezTo>
                    <a:cubicBezTo>
                      <a:pt x="369" y="257"/>
                      <a:pt x="369" y="257"/>
                      <a:pt x="370" y="258"/>
                    </a:cubicBezTo>
                    <a:cubicBezTo>
                      <a:pt x="370" y="259"/>
                      <a:pt x="369" y="261"/>
                      <a:pt x="367" y="264"/>
                    </a:cubicBezTo>
                    <a:cubicBezTo>
                      <a:pt x="367" y="264"/>
                      <a:pt x="366" y="265"/>
                      <a:pt x="366" y="265"/>
                    </a:cubicBezTo>
                    <a:cubicBezTo>
                      <a:pt x="366" y="265"/>
                      <a:pt x="366" y="266"/>
                      <a:pt x="366" y="267"/>
                    </a:cubicBezTo>
                    <a:cubicBezTo>
                      <a:pt x="365" y="270"/>
                      <a:pt x="364" y="273"/>
                      <a:pt x="362" y="275"/>
                    </a:cubicBezTo>
                    <a:cubicBezTo>
                      <a:pt x="361" y="275"/>
                      <a:pt x="361" y="275"/>
                      <a:pt x="361" y="275"/>
                    </a:cubicBezTo>
                    <a:cubicBezTo>
                      <a:pt x="359" y="277"/>
                      <a:pt x="358" y="277"/>
                      <a:pt x="355" y="277"/>
                    </a:cubicBezTo>
                    <a:cubicBezTo>
                      <a:pt x="354" y="276"/>
                      <a:pt x="354" y="276"/>
                      <a:pt x="354" y="276"/>
                    </a:cubicBezTo>
                    <a:cubicBezTo>
                      <a:pt x="353" y="275"/>
                      <a:pt x="352" y="275"/>
                      <a:pt x="350" y="275"/>
                    </a:cubicBezTo>
                    <a:cubicBezTo>
                      <a:pt x="348" y="275"/>
                      <a:pt x="347" y="275"/>
                      <a:pt x="346" y="274"/>
                    </a:cubicBezTo>
                    <a:cubicBezTo>
                      <a:pt x="346" y="274"/>
                      <a:pt x="345" y="273"/>
                      <a:pt x="345" y="273"/>
                    </a:cubicBezTo>
                    <a:cubicBezTo>
                      <a:pt x="344" y="273"/>
                      <a:pt x="343" y="274"/>
                      <a:pt x="342" y="275"/>
                    </a:cubicBezTo>
                    <a:cubicBezTo>
                      <a:pt x="341" y="275"/>
                      <a:pt x="341" y="276"/>
                      <a:pt x="341" y="276"/>
                    </a:cubicBezTo>
                    <a:cubicBezTo>
                      <a:pt x="338" y="278"/>
                      <a:pt x="333" y="280"/>
                      <a:pt x="328" y="280"/>
                    </a:cubicBezTo>
                    <a:cubicBezTo>
                      <a:pt x="325" y="280"/>
                      <a:pt x="322" y="279"/>
                      <a:pt x="320" y="277"/>
                    </a:cubicBezTo>
                    <a:cubicBezTo>
                      <a:pt x="318" y="275"/>
                      <a:pt x="315" y="274"/>
                      <a:pt x="311" y="272"/>
                    </a:cubicBezTo>
                    <a:cubicBezTo>
                      <a:pt x="309" y="271"/>
                      <a:pt x="309" y="271"/>
                      <a:pt x="309" y="271"/>
                    </a:cubicBezTo>
                    <a:cubicBezTo>
                      <a:pt x="308" y="270"/>
                      <a:pt x="306" y="271"/>
                      <a:pt x="305" y="272"/>
                    </a:cubicBezTo>
                    <a:cubicBezTo>
                      <a:pt x="304" y="273"/>
                      <a:pt x="302" y="273"/>
                      <a:pt x="300" y="273"/>
                    </a:cubicBezTo>
                    <a:cubicBezTo>
                      <a:pt x="298" y="272"/>
                      <a:pt x="296" y="271"/>
                      <a:pt x="295" y="270"/>
                    </a:cubicBezTo>
                    <a:cubicBezTo>
                      <a:pt x="295" y="269"/>
                      <a:pt x="295" y="268"/>
                      <a:pt x="294" y="267"/>
                    </a:cubicBezTo>
                    <a:cubicBezTo>
                      <a:pt x="294" y="266"/>
                      <a:pt x="294" y="265"/>
                      <a:pt x="294" y="265"/>
                    </a:cubicBezTo>
                    <a:cubicBezTo>
                      <a:pt x="294" y="265"/>
                      <a:pt x="293" y="265"/>
                      <a:pt x="292" y="264"/>
                    </a:cubicBezTo>
                    <a:cubicBezTo>
                      <a:pt x="290" y="263"/>
                      <a:pt x="286" y="261"/>
                      <a:pt x="285" y="261"/>
                    </a:cubicBezTo>
                    <a:cubicBezTo>
                      <a:pt x="284" y="261"/>
                      <a:pt x="284" y="262"/>
                      <a:pt x="283" y="262"/>
                    </a:cubicBezTo>
                    <a:cubicBezTo>
                      <a:pt x="282" y="263"/>
                      <a:pt x="280" y="264"/>
                      <a:pt x="280" y="265"/>
                    </a:cubicBezTo>
                    <a:cubicBezTo>
                      <a:pt x="280" y="265"/>
                      <a:pt x="280" y="266"/>
                      <a:pt x="280" y="267"/>
                    </a:cubicBezTo>
                    <a:cubicBezTo>
                      <a:pt x="281" y="268"/>
                      <a:pt x="281" y="269"/>
                      <a:pt x="280" y="270"/>
                    </a:cubicBezTo>
                    <a:cubicBezTo>
                      <a:pt x="280" y="271"/>
                      <a:pt x="280" y="271"/>
                      <a:pt x="280" y="272"/>
                    </a:cubicBezTo>
                    <a:cubicBezTo>
                      <a:pt x="280" y="272"/>
                      <a:pt x="281" y="273"/>
                      <a:pt x="279" y="274"/>
                    </a:cubicBezTo>
                    <a:cubicBezTo>
                      <a:pt x="279" y="275"/>
                      <a:pt x="278" y="275"/>
                      <a:pt x="277" y="275"/>
                    </a:cubicBezTo>
                    <a:cubicBezTo>
                      <a:pt x="277" y="275"/>
                      <a:pt x="276" y="275"/>
                      <a:pt x="275" y="274"/>
                    </a:cubicBezTo>
                    <a:cubicBezTo>
                      <a:pt x="275" y="274"/>
                      <a:pt x="275" y="274"/>
                      <a:pt x="274" y="274"/>
                    </a:cubicBezTo>
                    <a:cubicBezTo>
                      <a:pt x="267" y="274"/>
                      <a:pt x="267" y="274"/>
                      <a:pt x="267" y="274"/>
                    </a:cubicBezTo>
                    <a:cubicBezTo>
                      <a:pt x="266" y="274"/>
                      <a:pt x="266" y="273"/>
                      <a:pt x="265" y="273"/>
                    </a:cubicBezTo>
                    <a:cubicBezTo>
                      <a:pt x="265" y="272"/>
                      <a:pt x="265" y="272"/>
                      <a:pt x="264" y="272"/>
                    </a:cubicBezTo>
                    <a:cubicBezTo>
                      <a:pt x="264" y="272"/>
                      <a:pt x="263" y="272"/>
                      <a:pt x="262" y="271"/>
                    </a:cubicBezTo>
                    <a:cubicBezTo>
                      <a:pt x="259" y="271"/>
                      <a:pt x="256" y="271"/>
                      <a:pt x="254" y="271"/>
                    </a:cubicBezTo>
                    <a:cubicBezTo>
                      <a:pt x="251" y="272"/>
                      <a:pt x="248" y="274"/>
                      <a:pt x="245" y="276"/>
                    </a:cubicBezTo>
                    <a:cubicBezTo>
                      <a:pt x="243" y="277"/>
                      <a:pt x="243" y="277"/>
                      <a:pt x="243" y="277"/>
                    </a:cubicBezTo>
                    <a:cubicBezTo>
                      <a:pt x="243" y="277"/>
                      <a:pt x="242" y="278"/>
                      <a:pt x="242" y="279"/>
                    </a:cubicBezTo>
                    <a:cubicBezTo>
                      <a:pt x="240" y="280"/>
                      <a:pt x="239" y="282"/>
                      <a:pt x="237" y="282"/>
                    </a:cubicBezTo>
                    <a:cubicBezTo>
                      <a:pt x="237" y="282"/>
                      <a:pt x="236" y="281"/>
                      <a:pt x="236" y="281"/>
                    </a:cubicBezTo>
                    <a:cubicBezTo>
                      <a:pt x="234" y="280"/>
                      <a:pt x="234" y="280"/>
                      <a:pt x="234" y="280"/>
                    </a:cubicBezTo>
                    <a:cubicBezTo>
                      <a:pt x="236" y="279"/>
                      <a:pt x="236" y="279"/>
                      <a:pt x="236" y="279"/>
                    </a:cubicBezTo>
                    <a:cubicBezTo>
                      <a:pt x="236" y="279"/>
                      <a:pt x="236" y="278"/>
                      <a:pt x="236" y="278"/>
                    </a:cubicBezTo>
                    <a:cubicBezTo>
                      <a:pt x="236" y="277"/>
                      <a:pt x="235" y="276"/>
                      <a:pt x="235" y="276"/>
                    </a:cubicBezTo>
                    <a:cubicBezTo>
                      <a:pt x="235" y="276"/>
                      <a:pt x="235" y="276"/>
                      <a:pt x="234" y="277"/>
                    </a:cubicBezTo>
                    <a:cubicBezTo>
                      <a:pt x="233" y="277"/>
                      <a:pt x="231" y="278"/>
                      <a:pt x="229" y="276"/>
                    </a:cubicBezTo>
                    <a:cubicBezTo>
                      <a:pt x="227" y="275"/>
                      <a:pt x="227" y="274"/>
                      <a:pt x="226" y="272"/>
                    </a:cubicBezTo>
                    <a:cubicBezTo>
                      <a:pt x="225" y="271"/>
                      <a:pt x="224" y="270"/>
                      <a:pt x="223" y="269"/>
                    </a:cubicBezTo>
                    <a:cubicBezTo>
                      <a:pt x="222" y="268"/>
                      <a:pt x="221" y="269"/>
                      <a:pt x="220" y="269"/>
                    </a:cubicBezTo>
                    <a:cubicBezTo>
                      <a:pt x="219" y="270"/>
                      <a:pt x="218" y="270"/>
                      <a:pt x="216" y="270"/>
                    </a:cubicBezTo>
                    <a:cubicBezTo>
                      <a:pt x="216" y="270"/>
                      <a:pt x="215" y="270"/>
                      <a:pt x="214" y="270"/>
                    </a:cubicBezTo>
                    <a:cubicBezTo>
                      <a:pt x="213" y="269"/>
                      <a:pt x="213" y="268"/>
                      <a:pt x="213" y="268"/>
                    </a:cubicBezTo>
                    <a:cubicBezTo>
                      <a:pt x="213" y="266"/>
                      <a:pt x="213" y="266"/>
                      <a:pt x="212" y="266"/>
                    </a:cubicBezTo>
                    <a:cubicBezTo>
                      <a:pt x="212" y="267"/>
                      <a:pt x="212" y="267"/>
                      <a:pt x="211" y="268"/>
                    </a:cubicBezTo>
                    <a:cubicBezTo>
                      <a:pt x="211" y="268"/>
                      <a:pt x="211" y="269"/>
                      <a:pt x="210" y="269"/>
                    </a:cubicBezTo>
                    <a:cubicBezTo>
                      <a:pt x="209" y="270"/>
                      <a:pt x="209" y="270"/>
                      <a:pt x="209" y="270"/>
                    </a:cubicBezTo>
                    <a:cubicBezTo>
                      <a:pt x="209" y="269"/>
                      <a:pt x="209" y="269"/>
                      <a:pt x="209" y="269"/>
                    </a:cubicBezTo>
                    <a:cubicBezTo>
                      <a:pt x="206" y="264"/>
                      <a:pt x="203" y="259"/>
                      <a:pt x="200" y="254"/>
                    </a:cubicBezTo>
                    <a:cubicBezTo>
                      <a:pt x="200" y="253"/>
                      <a:pt x="199" y="252"/>
                      <a:pt x="197" y="251"/>
                    </a:cubicBezTo>
                    <a:cubicBezTo>
                      <a:pt x="197" y="250"/>
                      <a:pt x="196" y="250"/>
                      <a:pt x="196" y="249"/>
                    </a:cubicBezTo>
                    <a:cubicBezTo>
                      <a:pt x="195" y="249"/>
                      <a:pt x="195" y="248"/>
                      <a:pt x="195" y="247"/>
                    </a:cubicBezTo>
                    <a:cubicBezTo>
                      <a:pt x="195" y="247"/>
                      <a:pt x="194" y="247"/>
                      <a:pt x="194" y="247"/>
                    </a:cubicBezTo>
                    <a:cubicBezTo>
                      <a:pt x="192" y="248"/>
                      <a:pt x="189" y="250"/>
                      <a:pt x="189" y="251"/>
                    </a:cubicBezTo>
                    <a:cubicBezTo>
                      <a:pt x="188" y="253"/>
                      <a:pt x="188" y="253"/>
                      <a:pt x="188" y="253"/>
                    </a:cubicBezTo>
                    <a:cubicBezTo>
                      <a:pt x="187" y="252"/>
                      <a:pt x="187" y="252"/>
                      <a:pt x="187" y="252"/>
                    </a:cubicBezTo>
                    <a:cubicBezTo>
                      <a:pt x="186" y="251"/>
                      <a:pt x="185" y="251"/>
                      <a:pt x="184" y="252"/>
                    </a:cubicBezTo>
                    <a:cubicBezTo>
                      <a:pt x="183" y="253"/>
                      <a:pt x="183" y="253"/>
                      <a:pt x="183" y="253"/>
                    </a:cubicBezTo>
                    <a:cubicBezTo>
                      <a:pt x="182" y="252"/>
                      <a:pt x="182" y="252"/>
                      <a:pt x="182" y="252"/>
                    </a:cubicBezTo>
                    <a:cubicBezTo>
                      <a:pt x="182" y="250"/>
                      <a:pt x="182" y="250"/>
                      <a:pt x="183" y="249"/>
                    </a:cubicBezTo>
                    <a:cubicBezTo>
                      <a:pt x="182" y="249"/>
                      <a:pt x="182" y="249"/>
                      <a:pt x="182" y="249"/>
                    </a:cubicBezTo>
                    <a:cubicBezTo>
                      <a:pt x="182" y="249"/>
                      <a:pt x="182" y="249"/>
                      <a:pt x="182" y="249"/>
                    </a:cubicBezTo>
                    <a:cubicBezTo>
                      <a:pt x="178" y="249"/>
                      <a:pt x="178" y="249"/>
                      <a:pt x="178" y="249"/>
                    </a:cubicBezTo>
                    <a:cubicBezTo>
                      <a:pt x="178" y="248"/>
                      <a:pt x="178" y="248"/>
                      <a:pt x="178" y="248"/>
                    </a:cubicBezTo>
                    <a:cubicBezTo>
                      <a:pt x="178" y="248"/>
                      <a:pt x="178" y="247"/>
                      <a:pt x="178" y="247"/>
                    </a:cubicBezTo>
                    <a:cubicBezTo>
                      <a:pt x="178" y="248"/>
                      <a:pt x="177" y="248"/>
                      <a:pt x="176" y="248"/>
                    </a:cubicBezTo>
                    <a:cubicBezTo>
                      <a:pt x="175" y="248"/>
                      <a:pt x="174" y="248"/>
                      <a:pt x="173" y="247"/>
                    </a:cubicBezTo>
                    <a:cubicBezTo>
                      <a:pt x="173" y="246"/>
                      <a:pt x="173" y="245"/>
                      <a:pt x="174" y="245"/>
                    </a:cubicBezTo>
                    <a:cubicBezTo>
                      <a:pt x="174" y="244"/>
                      <a:pt x="173" y="241"/>
                      <a:pt x="173" y="241"/>
                    </a:cubicBezTo>
                    <a:cubicBezTo>
                      <a:pt x="173" y="240"/>
                      <a:pt x="169" y="240"/>
                      <a:pt x="169" y="240"/>
                    </a:cubicBezTo>
                    <a:cubicBezTo>
                      <a:pt x="167" y="240"/>
                      <a:pt x="167" y="240"/>
                      <a:pt x="167" y="240"/>
                    </a:cubicBezTo>
                    <a:cubicBezTo>
                      <a:pt x="166" y="240"/>
                      <a:pt x="165" y="240"/>
                      <a:pt x="164" y="241"/>
                    </a:cubicBezTo>
                    <a:cubicBezTo>
                      <a:pt x="164" y="241"/>
                      <a:pt x="163" y="242"/>
                      <a:pt x="162" y="243"/>
                    </a:cubicBezTo>
                    <a:cubicBezTo>
                      <a:pt x="161" y="243"/>
                      <a:pt x="161" y="243"/>
                      <a:pt x="161" y="243"/>
                    </a:cubicBezTo>
                    <a:cubicBezTo>
                      <a:pt x="160" y="243"/>
                      <a:pt x="158" y="243"/>
                      <a:pt x="157" y="244"/>
                    </a:cubicBezTo>
                    <a:cubicBezTo>
                      <a:pt x="156" y="244"/>
                      <a:pt x="155" y="244"/>
                      <a:pt x="154" y="244"/>
                    </a:cubicBezTo>
                    <a:cubicBezTo>
                      <a:pt x="153" y="245"/>
                      <a:pt x="153" y="245"/>
                      <a:pt x="152" y="245"/>
                    </a:cubicBezTo>
                    <a:cubicBezTo>
                      <a:pt x="152" y="246"/>
                      <a:pt x="152" y="246"/>
                      <a:pt x="151" y="246"/>
                    </a:cubicBezTo>
                    <a:cubicBezTo>
                      <a:pt x="149" y="247"/>
                      <a:pt x="148" y="247"/>
                      <a:pt x="147" y="248"/>
                    </a:cubicBezTo>
                    <a:cubicBezTo>
                      <a:pt x="145" y="248"/>
                      <a:pt x="143" y="248"/>
                      <a:pt x="141" y="249"/>
                    </a:cubicBezTo>
                    <a:cubicBezTo>
                      <a:pt x="141" y="250"/>
                      <a:pt x="141" y="250"/>
                      <a:pt x="141" y="250"/>
                    </a:cubicBezTo>
                    <a:cubicBezTo>
                      <a:pt x="140" y="249"/>
                      <a:pt x="140" y="249"/>
                      <a:pt x="140" y="249"/>
                    </a:cubicBezTo>
                    <a:cubicBezTo>
                      <a:pt x="140" y="249"/>
                      <a:pt x="139" y="249"/>
                      <a:pt x="138" y="249"/>
                    </a:cubicBezTo>
                    <a:cubicBezTo>
                      <a:pt x="137" y="249"/>
                      <a:pt x="136" y="249"/>
                      <a:pt x="136" y="249"/>
                    </a:cubicBezTo>
                    <a:cubicBezTo>
                      <a:pt x="136" y="249"/>
                      <a:pt x="136" y="249"/>
                      <a:pt x="136" y="250"/>
                    </a:cubicBezTo>
                    <a:cubicBezTo>
                      <a:pt x="136" y="250"/>
                      <a:pt x="136" y="250"/>
                      <a:pt x="136" y="250"/>
                    </a:cubicBezTo>
                    <a:cubicBezTo>
                      <a:pt x="136" y="250"/>
                      <a:pt x="137" y="250"/>
                      <a:pt x="137" y="250"/>
                    </a:cubicBezTo>
                    <a:cubicBezTo>
                      <a:pt x="140" y="250"/>
                      <a:pt x="140" y="250"/>
                      <a:pt x="140" y="250"/>
                    </a:cubicBezTo>
                    <a:cubicBezTo>
                      <a:pt x="137" y="252"/>
                      <a:pt x="137" y="252"/>
                      <a:pt x="137" y="252"/>
                    </a:cubicBezTo>
                    <a:cubicBezTo>
                      <a:pt x="137" y="252"/>
                      <a:pt x="137" y="252"/>
                      <a:pt x="137" y="252"/>
                    </a:cubicBezTo>
                    <a:cubicBezTo>
                      <a:pt x="137" y="252"/>
                      <a:pt x="137" y="252"/>
                      <a:pt x="137" y="252"/>
                    </a:cubicBezTo>
                    <a:cubicBezTo>
                      <a:pt x="138" y="252"/>
                      <a:pt x="139" y="252"/>
                      <a:pt x="140" y="253"/>
                    </a:cubicBezTo>
                    <a:cubicBezTo>
                      <a:pt x="141" y="254"/>
                      <a:pt x="141" y="254"/>
                      <a:pt x="141" y="254"/>
                    </a:cubicBezTo>
                    <a:cubicBezTo>
                      <a:pt x="140" y="255"/>
                      <a:pt x="140" y="255"/>
                      <a:pt x="140" y="255"/>
                    </a:cubicBezTo>
                    <a:cubicBezTo>
                      <a:pt x="139" y="255"/>
                      <a:pt x="139" y="255"/>
                      <a:pt x="138" y="255"/>
                    </a:cubicBezTo>
                    <a:cubicBezTo>
                      <a:pt x="137" y="255"/>
                      <a:pt x="135" y="256"/>
                      <a:pt x="135" y="256"/>
                    </a:cubicBezTo>
                    <a:cubicBezTo>
                      <a:pt x="135" y="257"/>
                      <a:pt x="136" y="258"/>
                      <a:pt x="135" y="259"/>
                    </a:cubicBezTo>
                    <a:cubicBezTo>
                      <a:pt x="135" y="260"/>
                      <a:pt x="134" y="260"/>
                      <a:pt x="133" y="261"/>
                    </a:cubicBezTo>
                    <a:cubicBezTo>
                      <a:pt x="133" y="261"/>
                      <a:pt x="133" y="261"/>
                      <a:pt x="132" y="261"/>
                    </a:cubicBezTo>
                    <a:cubicBezTo>
                      <a:pt x="134" y="263"/>
                      <a:pt x="136" y="264"/>
                      <a:pt x="137" y="264"/>
                    </a:cubicBezTo>
                    <a:cubicBezTo>
                      <a:pt x="139" y="264"/>
                      <a:pt x="139" y="264"/>
                      <a:pt x="139" y="264"/>
                    </a:cubicBezTo>
                    <a:cubicBezTo>
                      <a:pt x="138" y="265"/>
                      <a:pt x="138" y="265"/>
                      <a:pt x="138" y="265"/>
                    </a:cubicBezTo>
                    <a:cubicBezTo>
                      <a:pt x="138" y="269"/>
                      <a:pt x="135" y="271"/>
                      <a:pt x="131" y="269"/>
                    </a:cubicBezTo>
                    <a:cubicBezTo>
                      <a:pt x="131" y="270"/>
                      <a:pt x="131" y="270"/>
                      <a:pt x="131" y="270"/>
                    </a:cubicBezTo>
                    <a:cubicBezTo>
                      <a:pt x="130" y="270"/>
                      <a:pt x="130" y="271"/>
                      <a:pt x="129" y="271"/>
                    </a:cubicBezTo>
                    <a:cubicBezTo>
                      <a:pt x="129" y="271"/>
                      <a:pt x="128" y="271"/>
                      <a:pt x="128" y="270"/>
                    </a:cubicBezTo>
                    <a:cubicBezTo>
                      <a:pt x="126" y="271"/>
                      <a:pt x="125" y="269"/>
                      <a:pt x="125" y="269"/>
                    </a:cubicBezTo>
                    <a:cubicBezTo>
                      <a:pt x="124" y="268"/>
                      <a:pt x="124" y="267"/>
                      <a:pt x="123" y="268"/>
                    </a:cubicBezTo>
                    <a:cubicBezTo>
                      <a:pt x="123" y="268"/>
                      <a:pt x="123" y="268"/>
                      <a:pt x="122" y="268"/>
                    </a:cubicBezTo>
                    <a:cubicBezTo>
                      <a:pt x="122" y="268"/>
                      <a:pt x="122" y="269"/>
                      <a:pt x="121" y="269"/>
                    </a:cubicBezTo>
                    <a:cubicBezTo>
                      <a:pt x="121" y="269"/>
                      <a:pt x="121" y="269"/>
                      <a:pt x="121" y="269"/>
                    </a:cubicBezTo>
                    <a:cubicBezTo>
                      <a:pt x="119" y="268"/>
                      <a:pt x="119" y="268"/>
                      <a:pt x="119" y="268"/>
                    </a:cubicBezTo>
                    <a:cubicBezTo>
                      <a:pt x="119" y="268"/>
                      <a:pt x="119" y="268"/>
                      <a:pt x="118" y="268"/>
                    </a:cubicBezTo>
                    <a:cubicBezTo>
                      <a:pt x="118" y="267"/>
                      <a:pt x="118" y="267"/>
                      <a:pt x="118" y="267"/>
                    </a:cubicBezTo>
                    <a:cubicBezTo>
                      <a:pt x="118" y="268"/>
                      <a:pt x="118" y="268"/>
                      <a:pt x="118" y="268"/>
                    </a:cubicBezTo>
                    <a:cubicBezTo>
                      <a:pt x="117" y="269"/>
                      <a:pt x="116" y="269"/>
                      <a:pt x="115" y="270"/>
                    </a:cubicBezTo>
                    <a:cubicBezTo>
                      <a:pt x="114" y="271"/>
                      <a:pt x="113" y="270"/>
                      <a:pt x="112" y="270"/>
                    </a:cubicBezTo>
                    <a:cubicBezTo>
                      <a:pt x="112" y="270"/>
                      <a:pt x="112" y="270"/>
                      <a:pt x="112" y="270"/>
                    </a:cubicBezTo>
                    <a:cubicBezTo>
                      <a:pt x="111" y="270"/>
                      <a:pt x="111" y="270"/>
                      <a:pt x="111" y="269"/>
                    </a:cubicBezTo>
                    <a:cubicBezTo>
                      <a:pt x="111" y="269"/>
                      <a:pt x="111" y="269"/>
                      <a:pt x="111" y="269"/>
                    </a:cubicBezTo>
                    <a:cubicBezTo>
                      <a:pt x="111" y="270"/>
                      <a:pt x="111" y="270"/>
                      <a:pt x="111" y="270"/>
                    </a:cubicBezTo>
                    <a:cubicBezTo>
                      <a:pt x="110" y="271"/>
                      <a:pt x="110" y="271"/>
                      <a:pt x="110" y="271"/>
                    </a:cubicBezTo>
                    <a:cubicBezTo>
                      <a:pt x="110" y="271"/>
                      <a:pt x="110" y="271"/>
                      <a:pt x="110" y="271"/>
                    </a:cubicBezTo>
                    <a:cubicBezTo>
                      <a:pt x="108" y="271"/>
                      <a:pt x="108" y="271"/>
                      <a:pt x="108" y="271"/>
                    </a:cubicBezTo>
                    <a:cubicBezTo>
                      <a:pt x="108" y="270"/>
                      <a:pt x="108" y="270"/>
                      <a:pt x="108" y="270"/>
                    </a:cubicBezTo>
                    <a:cubicBezTo>
                      <a:pt x="108" y="268"/>
                      <a:pt x="106" y="265"/>
                      <a:pt x="103" y="265"/>
                    </a:cubicBezTo>
                    <a:cubicBezTo>
                      <a:pt x="102" y="265"/>
                      <a:pt x="101" y="264"/>
                      <a:pt x="101" y="264"/>
                    </a:cubicBezTo>
                    <a:cubicBezTo>
                      <a:pt x="100" y="264"/>
                      <a:pt x="100" y="263"/>
                      <a:pt x="100" y="263"/>
                    </a:cubicBezTo>
                    <a:cubicBezTo>
                      <a:pt x="100" y="263"/>
                      <a:pt x="99" y="263"/>
                      <a:pt x="99" y="264"/>
                    </a:cubicBezTo>
                    <a:cubicBezTo>
                      <a:pt x="99" y="266"/>
                      <a:pt x="99" y="266"/>
                      <a:pt x="99" y="266"/>
                    </a:cubicBezTo>
                    <a:cubicBezTo>
                      <a:pt x="97" y="265"/>
                      <a:pt x="97" y="265"/>
                      <a:pt x="97" y="265"/>
                    </a:cubicBezTo>
                    <a:cubicBezTo>
                      <a:pt x="96" y="264"/>
                      <a:pt x="96" y="264"/>
                      <a:pt x="94" y="265"/>
                    </a:cubicBezTo>
                    <a:cubicBezTo>
                      <a:pt x="94" y="265"/>
                      <a:pt x="94" y="266"/>
                      <a:pt x="93" y="266"/>
                    </a:cubicBezTo>
                    <a:cubicBezTo>
                      <a:pt x="92" y="267"/>
                      <a:pt x="91" y="267"/>
                      <a:pt x="91" y="267"/>
                    </a:cubicBezTo>
                    <a:cubicBezTo>
                      <a:pt x="90" y="267"/>
                      <a:pt x="90" y="267"/>
                      <a:pt x="90" y="267"/>
                    </a:cubicBezTo>
                    <a:cubicBezTo>
                      <a:pt x="90" y="268"/>
                      <a:pt x="90" y="268"/>
                      <a:pt x="89" y="269"/>
                    </a:cubicBezTo>
                    <a:cubicBezTo>
                      <a:pt x="89" y="269"/>
                      <a:pt x="88" y="270"/>
                      <a:pt x="87" y="270"/>
                    </a:cubicBezTo>
                    <a:cubicBezTo>
                      <a:pt x="88" y="272"/>
                      <a:pt x="88" y="273"/>
                      <a:pt x="87" y="275"/>
                    </a:cubicBezTo>
                    <a:cubicBezTo>
                      <a:pt x="87" y="275"/>
                      <a:pt x="86" y="276"/>
                      <a:pt x="85" y="276"/>
                    </a:cubicBezTo>
                    <a:cubicBezTo>
                      <a:pt x="84" y="276"/>
                      <a:pt x="84" y="275"/>
                      <a:pt x="82" y="272"/>
                    </a:cubicBezTo>
                    <a:cubicBezTo>
                      <a:pt x="82" y="273"/>
                      <a:pt x="81" y="273"/>
                      <a:pt x="81" y="273"/>
                    </a:cubicBezTo>
                    <a:cubicBezTo>
                      <a:pt x="81" y="274"/>
                      <a:pt x="81" y="274"/>
                      <a:pt x="80" y="275"/>
                    </a:cubicBezTo>
                    <a:cubicBezTo>
                      <a:pt x="80" y="275"/>
                      <a:pt x="80" y="276"/>
                      <a:pt x="80" y="277"/>
                    </a:cubicBezTo>
                    <a:cubicBezTo>
                      <a:pt x="81" y="278"/>
                      <a:pt x="81" y="279"/>
                      <a:pt x="80" y="280"/>
                    </a:cubicBezTo>
                    <a:cubicBezTo>
                      <a:pt x="79" y="280"/>
                      <a:pt x="79" y="281"/>
                      <a:pt x="79" y="282"/>
                    </a:cubicBezTo>
                    <a:cubicBezTo>
                      <a:pt x="79" y="282"/>
                      <a:pt x="79" y="282"/>
                      <a:pt x="80" y="282"/>
                    </a:cubicBezTo>
                    <a:cubicBezTo>
                      <a:pt x="81" y="283"/>
                      <a:pt x="81" y="284"/>
                      <a:pt x="81" y="285"/>
                    </a:cubicBezTo>
                    <a:cubicBezTo>
                      <a:pt x="81" y="285"/>
                      <a:pt x="81" y="285"/>
                      <a:pt x="81" y="285"/>
                    </a:cubicBezTo>
                    <a:cubicBezTo>
                      <a:pt x="82" y="285"/>
                      <a:pt x="82" y="285"/>
                      <a:pt x="83" y="285"/>
                    </a:cubicBezTo>
                    <a:cubicBezTo>
                      <a:pt x="83" y="285"/>
                      <a:pt x="85" y="285"/>
                      <a:pt x="88" y="292"/>
                    </a:cubicBezTo>
                    <a:cubicBezTo>
                      <a:pt x="89" y="294"/>
                      <a:pt x="89" y="294"/>
                      <a:pt x="89" y="294"/>
                    </a:cubicBezTo>
                    <a:cubicBezTo>
                      <a:pt x="87" y="293"/>
                      <a:pt x="87" y="293"/>
                      <a:pt x="87" y="293"/>
                    </a:cubicBezTo>
                    <a:cubicBezTo>
                      <a:pt x="87" y="293"/>
                      <a:pt x="87" y="293"/>
                      <a:pt x="87" y="293"/>
                    </a:cubicBezTo>
                    <a:cubicBezTo>
                      <a:pt x="87" y="293"/>
                      <a:pt x="87" y="294"/>
                      <a:pt x="88" y="294"/>
                    </a:cubicBezTo>
                    <a:cubicBezTo>
                      <a:pt x="92" y="295"/>
                      <a:pt x="92" y="295"/>
                      <a:pt x="92" y="295"/>
                    </a:cubicBezTo>
                    <a:cubicBezTo>
                      <a:pt x="88" y="296"/>
                      <a:pt x="88" y="296"/>
                      <a:pt x="88" y="296"/>
                    </a:cubicBezTo>
                    <a:cubicBezTo>
                      <a:pt x="86" y="296"/>
                      <a:pt x="85" y="297"/>
                      <a:pt x="85" y="298"/>
                    </a:cubicBezTo>
                    <a:cubicBezTo>
                      <a:pt x="83" y="301"/>
                      <a:pt x="83" y="301"/>
                      <a:pt x="83" y="301"/>
                    </a:cubicBezTo>
                    <a:cubicBezTo>
                      <a:pt x="83" y="298"/>
                      <a:pt x="83" y="298"/>
                      <a:pt x="83" y="298"/>
                    </a:cubicBezTo>
                    <a:cubicBezTo>
                      <a:pt x="83" y="298"/>
                      <a:pt x="83" y="298"/>
                      <a:pt x="83" y="297"/>
                    </a:cubicBezTo>
                    <a:cubicBezTo>
                      <a:pt x="83" y="298"/>
                      <a:pt x="83" y="298"/>
                      <a:pt x="82" y="299"/>
                    </a:cubicBezTo>
                    <a:cubicBezTo>
                      <a:pt x="82" y="300"/>
                      <a:pt x="82" y="300"/>
                      <a:pt x="82" y="300"/>
                    </a:cubicBezTo>
                    <a:cubicBezTo>
                      <a:pt x="81" y="300"/>
                      <a:pt x="81" y="300"/>
                      <a:pt x="81" y="300"/>
                    </a:cubicBezTo>
                    <a:cubicBezTo>
                      <a:pt x="81" y="301"/>
                      <a:pt x="81" y="302"/>
                      <a:pt x="80" y="302"/>
                    </a:cubicBezTo>
                    <a:cubicBezTo>
                      <a:pt x="79" y="303"/>
                      <a:pt x="79" y="304"/>
                      <a:pt x="79" y="305"/>
                    </a:cubicBezTo>
                    <a:cubicBezTo>
                      <a:pt x="79" y="305"/>
                      <a:pt x="80" y="306"/>
                      <a:pt x="80" y="307"/>
                    </a:cubicBezTo>
                    <a:cubicBezTo>
                      <a:pt x="81" y="307"/>
                      <a:pt x="81" y="307"/>
                      <a:pt x="81" y="308"/>
                    </a:cubicBezTo>
                    <a:cubicBezTo>
                      <a:pt x="83" y="301"/>
                      <a:pt x="83" y="301"/>
                      <a:pt x="83" y="301"/>
                    </a:cubicBezTo>
                    <a:cubicBezTo>
                      <a:pt x="83" y="309"/>
                      <a:pt x="83" y="309"/>
                      <a:pt x="83" y="309"/>
                    </a:cubicBezTo>
                    <a:cubicBezTo>
                      <a:pt x="82" y="311"/>
                      <a:pt x="83" y="312"/>
                      <a:pt x="84" y="314"/>
                    </a:cubicBezTo>
                    <a:cubicBezTo>
                      <a:pt x="85" y="315"/>
                      <a:pt x="85" y="317"/>
                      <a:pt x="85" y="319"/>
                    </a:cubicBezTo>
                    <a:cubicBezTo>
                      <a:pt x="86" y="322"/>
                      <a:pt x="84" y="323"/>
                      <a:pt x="83" y="323"/>
                    </a:cubicBezTo>
                    <a:cubicBezTo>
                      <a:pt x="83" y="323"/>
                      <a:pt x="82" y="323"/>
                      <a:pt x="82" y="323"/>
                    </a:cubicBezTo>
                    <a:close/>
                    <a:moveTo>
                      <a:pt x="54" y="309"/>
                    </a:moveTo>
                    <a:cubicBezTo>
                      <a:pt x="54" y="309"/>
                      <a:pt x="54" y="309"/>
                      <a:pt x="55" y="309"/>
                    </a:cubicBezTo>
                    <a:cubicBezTo>
                      <a:pt x="59" y="310"/>
                      <a:pt x="63" y="311"/>
                      <a:pt x="65" y="312"/>
                    </a:cubicBezTo>
                    <a:cubicBezTo>
                      <a:pt x="67" y="313"/>
                      <a:pt x="68" y="313"/>
                      <a:pt x="70" y="313"/>
                    </a:cubicBezTo>
                    <a:cubicBezTo>
                      <a:pt x="71" y="313"/>
                      <a:pt x="72" y="313"/>
                      <a:pt x="74" y="314"/>
                    </a:cubicBezTo>
                    <a:cubicBezTo>
                      <a:pt x="75" y="315"/>
                      <a:pt x="75" y="316"/>
                      <a:pt x="76" y="316"/>
                    </a:cubicBezTo>
                    <a:cubicBezTo>
                      <a:pt x="76" y="316"/>
                      <a:pt x="76" y="317"/>
                      <a:pt x="76" y="317"/>
                    </a:cubicBezTo>
                    <a:cubicBezTo>
                      <a:pt x="77" y="318"/>
                      <a:pt x="78" y="318"/>
                      <a:pt x="79" y="319"/>
                    </a:cubicBezTo>
                    <a:cubicBezTo>
                      <a:pt x="81" y="320"/>
                      <a:pt x="81" y="320"/>
                      <a:pt x="81" y="320"/>
                    </a:cubicBezTo>
                    <a:cubicBezTo>
                      <a:pt x="81" y="320"/>
                      <a:pt x="81" y="321"/>
                      <a:pt x="82" y="321"/>
                    </a:cubicBezTo>
                    <a:cubicBezTo>
                      <a:pt x="82" y="321"/>
                      <a:pt x="82" y="321"/>
                      <a:pt x="82" y="321"/>
                    </a:cubicBezTo>
                    <a:cubicBezTo>
                      <a:pt x="82" y="321"/>
                      <a:pt x="82" y="321"/>
                      <a:pt x="82" y="321"/>
                    </a:cubicBezTo>
                    <a:cubicBezTo>
                      <a:pt x="82" y="321"/>
                      <a:pt x="82" y="321"/>
                      <a:pt x="83" y="321"/>
                    </a:cubicBezTo>
                    <a:cubicBezTo>
                      <a:pt x="83" y="321"/>
                      <a:pt x="84" y="320"/>
                      <a:pt x="83" y="319"/>
                    </a:cubicBezTo>
                    <a:cubicBezTo>
                      <a:pt x="83" y="317"/>
                      <a:pt x="83" y="316"/>
                      <a:pt x="82" y="315"/>
                    </a:cubicBezTo>
                    <a:cubicBezTo>
                      <a:pt x="82" y="314"/>
                      <a:pt x="82" y="314"/>
                      <a:pt x="81" y="313"/>
                    </a:cubicBezTo>
                    <a:cubicBezTo>
                      <a:pt x="81" y="313"/>
                      <a:pt x="81" y="313"/>
                      <a:pt x="81" y="313"/>
                    </a:cubicBezTo>
                    <a:cubicBezTo>
                      <a:pt x="80" y="310"/>
                      <a:pt x="80" y="310"/>
                      <a:pt x="80" y="310"/>
                    </a:cubicBezTo>
                    <a:cubicBezTo>
                      <a:pt x="80" y="310"/>
                      <a:pt x="79" y="309"/>
                      <a:pt x="79" y="308"/>
                    </a:cubicBezTo>
                    <a:cubicBezTo>
                      <a:pt x="77" y="306"/>
                      <a:pt x="77" y="305"/>
                      <a:pt x="77" y="305"/>
                    </a:cubicBezTo>
                    <a:cubicBezTo>
                      <a:pt x="77" y="303"/>
                      <a:pt x="78" y="302"/>
                      <a:pt x="78" y="301"/>
                    </a:cubicBezTo>
                    <a:cubicBezTo>
                      <a:pt x="79" y="300"/>
                      <a:pt x="80" y="299"/>
                      <a:pt x="80" y="298"/>
                    </a:cubicBezTo>
                    <a:cubicBezTo>
                      <a:pt x="80" y="296"/>
                      <a:pt x="80" y="296"/>
                      <a:pt x="80" y="296"/>
                    </a:cubicBezTo>
                    <a:cubicBezTo>
                      <a:pt x="81" y="297"/>
                      <a:pt x="81" y="297"/>
                      <a:pt x="81" y="297"/>
                    </a:cubicBezTo>
                    <a:cubicBezTo>
                      <a:pt x="81" y="296"/>
                      <a:pt x="81" y="296"/>
                      <a:pt x="80" y="295"/>
                    </a:cubicBezTo>
                    <a:cubicBezTo>
                      <a:pt x="79" y="294"/>
                      <a:pt x="79" y="294"/>
                      <a:pt x="79" y="294"/>
                    </a:cubicBezTo>
                    <a:cubicBezTo>
                      <a:pt x="81" y="294"/>
                      <a:pt x="81" y="294"/>
                      <a:pt x="81" y="294"/>
                    </a:cubicBezTo>
                    <a:cubicBezTo>
                      <a:pt x="82" y="294"/>
                      <a:pt x="83" y="295"/>
                      <a:pt x="84" y="296"/>
                    </a:cubicBezTo>
                    <a:cubicBezTo>
                      <a:pt x="84" y="295"/>
                      <a:pt x="85" y="295"/>
                      <a:pt x="85" y="295"/>
                    </a:cubicBezTo>
                    <a:cubicBezTo>
                      <a:pt x="84" y="294"/>
                      <a:pt x="84" y="293"/>
                      <a:pt x="84" y="293"/>
                    </a:cubicBezTo>
                    <a:cubicBezTo>
                      <a:pt x="84" y="292"/>
                      <a:pt x="85" y="292"/>
                      <a:pt x="86" y="291"/>
                    </a:cubicBezTo>
                    <a:cubicBezTo>
                      <a:pt x="84" y="288"/>
                      <a:pt x="83" y="287"/>
                      <a:pt x="83" y="287"/>
                    </a:cubicBezTo>
                    <a:cubicBezTo>
                      <a:pt x="82" y="287"/>
                      <a:pt x="82" y="287"/>
                      <a:pt x="82" y="287"/>
                    </a:cubicBezTo>
                    <a:cubicBezTo>
                      <a:pt x="81" y="288"/>
                      <a:pt x="81" y="288"/>
                      <a:pt x="81" y="288"/>
                    </a:cubicBezTo>
                    <a:cubicBezTo>
                      <a:pt x="81" y="287"/>
                      <a:pt x="81" y="287"/>
                      <a:pt x="81" y="287"/>
                    </a:cubicBezTo>
                    <a:cubicBezTo>
                      <a:pt x="80" y="287"/>
                      <a:pt x="80" y="286"/>
                      <a:pt x="79" y="285"/>
                    </a:cubicBezTo>
                    <a:cubicBezTo>
                      <a:pt x="79" y="285"/>
                      <a:pt x="79" y="284"/>
                      <a:pt x="79" y="284"/>
                    </a:cubicBezTo>
                    <a:cubicBezTo>
                      <a:pt x="78" y="284"/>
                      <a:pt x="77" y="283"/>
                      <a:pt x="77" y="282"/>
                    </a:cubicBezTo>
                    <a:cubicBezTo>
                      <a:pt x="77" y="281"/>
                      <a:pt x="77" y="279"/>
                      <a:pt x="78" y="278"/>
                    </a:cubicBezTo>
                    <a:cubicBezTo>
                      <a:pt x="79" y="278"/>
                      <a:pt x="79" y="277"/>
                      <a:pt x="78" y="277"/>
                    </a:cubicBezTo>
                    <a:cubicBezTo>
                      <a:pt x="78" y="276"/>
                      <a:pt x="78" y="275"/>
                      <a:pt x="79" y="274"/>
                    </a:cubicBezTo>
                    <a:cubicBezTo>
                      <a:pt x="79" y="273"/>
                      <a:pt x="79" y="273"/>
                      <a:pt x="80" y="272"/>
                    </a:cubicBezTo>
                    <a:cubicBezTo>
                      <a:pt x="80" y="271"/>
                      <a:pt x="81" y="271"/>
                      <a:pt x="81" y="270"/>
                    </a:cubicBezTo>
                    <a:cubicBezTo>
                      <a:pt x="81" y="267"/>
                      <a:pt x="81" y="267"/>
                      <a:pt x="81" y="267"/>
                    </a:cubicBezTo>
                    <a:cubicBezTo>
                      <a:pt x="82" y="269"/>
                      <a:pt x="82" y="269"/>
                      <a:pt x="82" y="269"/>
                    </a:cubicBezTo>
                    <a:cubicBezTo>
                      <a:pt x="83" y="270"/>
                      <a:pt x="83" y="270"/>
                      <a:pt x="83" y="271"/>
                    </a:cubicBezTo>
                    <a:cubicBezTo>
                      <a:pt x="84" y="271"/>
                      <a:pt x="85" y="273"/>
                      <a:pt x="85" y="274"/>
                    </a:cubicBezTo>
                    <a:cubicBezTo>
                      <a:pt x="86" y="274"/>
                      <a:pt x="86" y="274"/>
                      <a:pt x="86" y="274"/>
                    </a:cubicBezTo>
                    <a:cubicBezTo>
                      <a:pt x="86" y="273"/>
                      <a:pt x="85" y="271"/>
                      <a:pt x="85" y="270"/>
                    </a:cubicBezTo>
                    <a:cubicBezTo>
                      <a:pt x="85" y="270"/>
                      <a:pt x="85" y="270"/>
                      <a:pt x="85" y="270"/>
                    </a:cubicBezTo>
                    <a:cubicBezTo>
                      <a:pt x="84" y="269"/>
                      <a:pt x="84" y="269"/>
                      <a:pt x="84" y="269"/>
                    </a:cubicBezTo>
                    <a:cubicBezTo>
                      <a:pt x="86" y="268"/>
                      <a:pt x="86" y="268"/>
                      <a:pt x="86" y="268"/>
                    </a:cubicBezTo>
                    <a:cubicBezTo>
                      <a:pt x="86" y="268"/>
                      <a:pt x="87" y="268"/>
                      <a:pt x="88" y="267"/>
                    </a:cubicBezTo>
                    <a:cubicBezTo>
                      <a:pt x="88" y="267"/>
                      <a:pt x="88" y="266"/>
                      <a:pt x="89" y="265"/>
                    </a:cubicBezTo>
                    <a:cubicBezTo>
                      <a:pt x="90" y="265"/>
                      <a:pt x="90" y="265"/>
                      <a:pt x="90" y="265"/>
                    </a:cubicBezTo>
                    <a:cubicBezTo>
                      <a:pt x="91" y="265"/>
                      <a:pt x="91" y="265"/>
                      <a:pt x="92" y="264"/>
                    </a:cubicBezTo>
                    <a:cubicBezTo>
                      <a:pt x="92" y="264"/>
                      <a:pt x="93" y="264"/>
                      <a:pt x="93" y="263"/>
                    </a:cubicBezTo>
                    <a:cubicBezTo>
                      <a:pt x="95" y="262"/>
                      <a:pt x="96" y="262"/>
                      <a:pt x="98" y="263"/>
                    </a:cubicBezTo>
                    <a:cubicBezTo>
                      <a:pt x="98" y="262"/>
                      <a:pt x="99" y="261"/>
                      <a:pt x="100" y="261"/>
                    </a:cubicBezTo>
                    <a:cubicBezTo>
                      <a:pt x="100" y="261"/>
                      <a:pt x="101" y="262"/>
                      <a:pt x="102" y="262"/>
                    </a:cubicBezTo>
                    <a:cubicBezTo>
                      <a:pt x="102" y="263"/>
                      <a:pt x="103" y="263"/>
                      <a:pt x="103" y="263"/>
                    </a:cubicBezTo>
                    <a:cubicBezTo>
                      <a:pt x="106" y="263"/>
                      <a:pt x="108" y="264"/>
                      <a:pt x="109" y="266"/>
                    </a:cubicBezTo>
                    <a:cubicBezTo>
                      <a:pt x="109" y="266"/>
                      <a:pt x="109" y="266"/>
                      <a:pt x="109" y="266"/>
                    </a:cubicBezTo>
                    <a:cubicBezTo>
                      <a:pt x="110" y="266"/>
                      <a:pt x="110" y="266"/>
                      <a:pt x="110" y="266"/>
                    </a:cubicBezTo>
                    <a:cubicBezTo>
                      <a:pt x="110" y="266"/>
                      <a:pt x="111" y="267"/>
                      <a:pt x="111" y="267"/>
                    </a:cubicBezTo>
                    <a:cubicBezTo>
                      <a:pt x="112" y="267"/>
                      <a:pt x="112" y="268"/>
                      <a:pt x="112" y="268"/>
                    </a:cubicBezTo>
                    <a:cubicBezTo>
                      <a:pt x="113" y="268"/>
                      <a:pt x="113" y="268"/>
                      <a:pt x="113" y="268"/>
                    </a:cubicBezTo>
                    <a:cubicBezTo>
                      <a:pt x="114" y="268"/>
                      <a:pt x="114" y="269"/>
                      <a:pt x="114" y="269"/>
                    </a:cubicBezTo>
                    <a:cubicBezTo>
                      <a:pt x="115" y="267"/>
                      <a:pt x="116" y="267"/>
                      <a:pt x="117" y="267"/>
                    </a:cubicBezTo>
                    <a:cubicBezTo>
                      <a:pt x="118" y="266"/>
                      <a:pt x="119" y="266"/>
                      <a:pt x="119" y="266"/>
                    </a:cubicBezTo>
                    <a:cubicBezTo>
                      <a:pt x="120" y="266"/>
                      <a:pt x="120" y="266"/>
                      <a:pt x="120" y="266"/>
                    </a:cubicBezTo>
                    <a:cubicBezTo>
                      <a:pt x="121" y="267"/>
                      <a:pt x="121" y="267"/>
                      <a:pt x="121" y="267"/>
                    </a:cubicBezTo>
                    <a:cubicBezTo>
                      <a:pt x="121" y="267"/>
                      <a:pt x="121" y="267"/>
                      <a:pt x="121" y="267"/>
                    </a:cubicBezTo>
                    <a:cubicBezTo>
                      <a:pt x="122" y="266"/>
                      <a:pt x="122" y="266"/>
                      <a:pt x="123" y="266"/>
                    </a:cubicBezTo>
                    <a:cubicBezTo>
                      <a:pt x="123" y="266"/>
                      <a:pt x="123" y="266"/>
                      <a:pt x="123" y="266"/>
                    </a:cubicBezTo>
                    <a:cubicBezTo>
                      <a:pt x="125" y="266"/>
                      <a:pt x="126" y="267"/>
                      <a:pt x="126" y="267"/>
                    </a:cubicBezTo>
                    <a:cubicBezTo>
                      <a:pt x="127" y="269"/>
                      <a:pt x="127" y="269"/>
                      <a:pt x="128" y="268"/>
                    </a:cubicBezTo>
                    <a:cubicBezTo>
                      <a:pt x="129" y="268"/>
                      <a:pt x="129" y="268"/>
                      <a:pt x="129" y="268"/>
                    </a:cubicBezTo>
                    <a:cubicBezTo>
                      <a:pt x="129" y="269"/>
                      <a:pt x="129" y="269"/>
                      <a:pt x="129" y="269"/>
                    </a:cubicBezTo>
                    <a:cubicBezTo>
                      <a:pt x="129" y="269"/>
                      <a:pt x="129" y="269"/>
                      <a:pt x="129" y="269"/>
                    </a:cubicBezTo>
                    <a:cubicBezTo>
                      <a:pt x="130" y="268"/>
                      <a:pt x="130" y="267"/>
                      <a:pt x="131" y="267"/>
                    </a:cubicBezTo>
                    <a:cubicBezTo>
                      <a:pt x="131" y="267"/>
                      <a:pt x="132" y="267"/>
                      <a:pt x="132" y="268"/>
                    </a:cubicBezTo>
                    <a:cubicBezTo>
                      <a:pt x="133" y="268"/>
                      <a:pt x="133" y="268"/>
                      <a:pt x="134" y="268"/>
                    </a:cubicBezTo>
                    <a:cubicBezTo>
                      <a:pt x="135" y="268"/>
                      <a:pt x="136" y="267"/>
                      <a:pt x="136" y="266"/>
                    </a:cubicBezTo>
                    <a:cubicBezTo>
                      <a:pt x="134" y="265"/>
                      <a:pt x="132" y="264"/>
                      <a:pt x="130" y="262"/>
                    </a:cubicBezTo>
                    <a:cubicBezTo>
                      <a:pt x="130" y="262"/>
                      <a:pt x="130" y="262"/>
                      <a:pt x="130" y="262"/>
                    </a:cubicBezTo>
                    <a:cubicBezTo>
                      <a:pt x="130" y="261"/>
                      <a:pt x="130" y="261"/>
                      <a:pt x="130" y="261"/>
                    </a:cubicBezTo>
                    <a:cubicBezTo>
                      <a:pt x="131" y="260"/>
                      <a:pt x="132" y="260"/>
                      <a:pt x="132" y="259"/>
                    </a:cubicBezTo>
                    <a:cubicBezTo>
                      <a:pt x="133" y="259"/>
                      <a:pt x="133" y="258"/>
                      <a:pt x="133" y="258"/>
                    </a:cubicBezTo>
                    <a:cubicBezTo>
                      <a:pt x="133" y="258"/>
                      <a:pt x="134" y="258"/>
                      <a:pt x="133" y="257"/>
                    </a:cubicBezTo>
                    <a:cubicBezTo>
                      <a:pt x="132" y="256"/>
                      <a:pt x="132" y="256"/>
                      <a:pt x="133" y="255"/>
                    </a:cubicBezTo>
                    <a:cubicBezTo>
                      <a:pt x="133" y="254"/>
                      <a:pt x="134" y="254"/>
                      <a:pt x="136" y="254"/>
                    </a:cubicBezTo>
                    <a:cubicBezTo>
                      <a:pt x="135" y="253"/>
                      <a:pt x="135" y="253"/>
                      <a:pt x="135" y="252"/>
                    </a:cubicBezTo>
                    <a:cubicBezTo>
                      <a:pt x="135" y="252"/>
                      <a:pt x="135" y="252"/>
                      <a:pt x="135" y="252"/>
                    </a:cubicBezTo>
                    <a:cubicBezTo>
                      <a:pt x="134" y="252"/>
                      <a:pt x="134" y="252"/>
                      <a:pt x="134" y="252"/>
                    </a:cubicBezTo>
                    <a:cubicBezTo>
                      <a:pt x="134" y="251"/>
                      <a:pt x="134" y="251"/>
                      <a:pt x="134" y="251"/>
                    </a:cubicBezTo>
                    <a:cubicBezTo>
                      <a:pt x="134" y="250"/>
                      <a:pt x="134" y="249"/>
                      <a:pt x="134" y="249"/>
                    </a:cubicBezTo>
                    <a:cubicBezTo>
                      <a:pt x="134" y="249"/>
                      <a:pt x="134" y="249"/>
                      <a:pt x="134" y="248"/>
                    </a:cubicBezTo>
                    <a:cubicBezTo>
                      <a:pt x="134" y="247"/>
                      <a:pt x="134" y="247"/>
                      <a:pt x="134" y="247"/>
                    </a:cubicBezTo>
                    <a:cubicBezTo>
                      <a:pt x="134" y="247"/>
                      <a:pt x="134" y="247"/>
                      <a:pt x="134" y="247"/>
                    </a:cubicBezTo>
                    <a:cubicBezTo>
                      <a:pt x="135" y="247"/>
                      <a:pt x="136" y="247"/>
                      <a:pt x="138" y="247"/>
                    </a:cubicBezTo>
                    <a:cubicBezTo>
                      <a:pt x="139" y="247"/>
                      <a:pt x="140" y="247"/>
                      <a:pt x="141" y="247"/>
                    </a:cubicBezTo>
                    <a:cubicBezTo>
                      <a:pt x="143" y="246"/>
                      <a:pt x="144" y="246"/>
                      <a:pt x="146" y="246"/>
                    </a:cubicBezTo>
                    <a:cubicBezTo>
                      <a:pt x="148" y="245"/>
                      <a:pt x="149" y="245"/>
                      <a:pt x="150" y="245"/>
                    </a:cubicBezTo>
                    <a:cubicBezTo>
                      <a:pt x="151" y="245"/>
                      <a:pt x="151" y="244"/>
                      <a:pt x="151" y="244"/>
                    </a:cubicBezTo>
                    <a:cubicBezTo>
                      <a:pt x="151" y="244"/>
                      <a:pt x="152" y="243"/>
                      <a:pt x="153" y="243"/>
                    </a:cubicBezTo>
                    <a:cubicBezTo>
                      <a:pt x="154" y="242"/>
                      <a:pt x="155" y="242"/>
                      <a:pt x="156" y="242"/>
                    </a:cubicBezTo>
                    <a:cubicBezTo>
                      <a:pt x="158" y="242"/>
                      <a:pt x="159" y="241"/>
                      <a:pt x="161" y="241"/>
                    </a:cubicBezTo>
                    <a:cubicBezTo>
                      <a:pt x="162" y="241"/>
                      <a:pt x="162" y="241"/>
                      <a:pt x="162" y="241"/>
                    </a:cubicBezTo>
                    <a:cubicBezTo>
                      <a:pt x="162" y="241"/>
                      <a:pt x="162" y="241"/>
                      <a:pt x="162" y="241"/>
                    </a:cubicBezTo>
                    <a:cubicBezTo>
                      <a:pt x="162" y="240"/>
                      <a:pt x="162" y="239"/>
                      <a:pt x="163" y="239"/>
                    </a:cubicBezTo>
                    <a:cubicBezTo>
                      <a:pt x="164" y="238"/>
                      <a:pt x="166" y="238"/>
                      <a:pt x="167" y="238"/>
                    </a:cubicBezTo>
                    <a:cubicBezTo>
                      <a:pt x="169" y="238"/>
                      <a:pt x="169" y="238"/>
                      <a:pt x="169" y="238"/>
                    </a:cubicBezTo>
                    <a:cubicBezTo>
                      <a:pt x="169" y="238"/>
                      <a:pt x="173" y="238"/>
                      <a:pt x="174" y="239"/>
                    </a:cubicBezTo>
                    <a:cubicBezTo>
                      <a:pt x="175" y="240"/>
                      <a:pt x="175" y="241"/>
                      <a:pt x="175" y="242"/>
                    </a:cubicBezTo>
                    <a:cubicBezTo>
                      <a:pt x="176" y="244"/>
                      <a:pt x="176" y="245"/>
                      <a:pt x="175" y="246"/>
                    </a:cubicBezTo>
                    <a:cubicBezTo>
                      <a:pt x="175" y="246"/>
                      <a:pt x="176" y="246"/>
                      <a:pt x="176" y="246"/>
                    </a:cubicBezTo>
                    <a:cubicBezTo>
                      <a:pt x="176" y="246"/>
                      <a:pt x="177" y="246"/>
                      <a:pt x="177" y="245"/>
                    </a:cubicBezTo>
                    <a:cubicBezTo>
                      <a:pt x="177" y="243"/>
                      <a:pt x="177" y="243"/>
                      <a:pt x="177" y="243"/>
                    </a:cubicBezTo>
                    <a:cubicBezTo>
                      <a:pt x="179" y="245"/>
                      <a:pt x="179" y="245"/>
                      <a:pt x="179" y="245"/>
                    </a:cubicBezTo>
                    <a:cubicBezTo>
                      <a:pt x="180" y="245"/>
                      <a:pt x="180" y="246"/>
                      <a:pt x="180" y="246"/>
                    </a:cubicBezTo>
                    <a:cubicBezTo>
                      <a:pt x="180" y="246"/>
                      <a:pt x="180" y="246"/>
                      <a:pt x="180" y="246"/>
                    </a:cubicBezTo>
                    <a:cubicBezTo>
                      <a:pt x="182" y="247"/>
                      <a:pt x="183" y="247"/>
                      <a:pt x="184" y="247"/>
                    </a:cubicBezTo>
                    <a:cubicBezTo>
                      <a:pt x="186" y="245"/>
                      <a:pt x="186" y="245"/>
                      <a:pt x="186" y="245"/>
                    </a:cubicBezTo>
                    <a:cubicBezTo>
                      <a:pt x="185" y="248"/>
                      <a:pt x="185" y="248"/>
                      <a:pt x="185" y="248"/>
                    </a:cubicBezTo>
                    <a:cubicBezTo>
                      <a:pt x="185" y="248"/>
                      <a:pt x="185" y="249"/>
                      <a:pt x="185" y="249"/>
                    </a:cubicBezTo>
                    <a:cubicBezTo>
                      <a:pt x="185" y="249"/>
                      <a:pt x="185" y="249"/>
                      <a:pt x="185" y="250"/>
                    </a:cubicBezTo>
                    <a:cubicBezTo>
                      <a:pt x="185" y="249"/>
                      <a:pt x="186" y="249"/>
                      <a:pt x="187" y="250"/>
                    </a:cubicBezTo>
                    <a:cubicBezTo>
                      <a:pt x="188" y="248"/>
                      <a:pt x="191" y="247"/>
                      <a:pt x="193" y="246"/>
                    </a:cubicBezTo>
                    <a:cubicBezTo>
                      <a:pt x="194" y="245"/>
                      <a:pt x="195" y="245"/>
                      <a:pt x="196" y="244"/>
                    </a:cubicBezTo>
                    <a:cubicBezTo>
                      <a:pt x="198" y="243"/>
                      <a:pt x="198" y="243"/>
                      <a:pt x="198" y="243"/>
                    </a:cubicBezTo>
                    <a:cubicBezTo>
                      <a:pt x="197" y="245"/>
                      <a:pt x="197" y="245"/>
                      <a:pt x="197" y="245"/>
                    </a:cubicBezTo>
                    <a:cubicBezTo>
                      <a:pt x="197" y="246"/>
                      <a:pt x="197" y="246"/>
                      <a:pt x="197" y="246"/>
                    </a:cubicBezTo>
                    <a:cubicBezTo>
                      <a:pt x="197" y="247"/>
                      <a:pt x="196" y="248"/>
                      <a:pt x="197" y="248"/>
                    </a:cubicBezTo>
                    <a:cubicBezTo>
                      <a:pt x="197" y="248"/>
                      <a:pt x="198" y="249"/>
                      <a:pt x="198" y="249"/>
                    </a:cubicBezTo>
                    <a:cubicBezTo>
                      <a:pt x="200" y="250"/>
                      <a:pt x="201" y="251"/>
                      <a:pt x="202" y="253"/>
                    </a:cubicBezTo>
                    <a:cubicBezTo>
                      <a:pt x="205" y="257"/>
                      <a:pt x="207" y="262"/>
                      <a:pt x="210" y="267"/>
                    </a:cubicBezTo>
                    <a:cubicBezTo>
                      <a:pt x="210" y="266"/>
                      <a:pt x="211" y="265"/>
                      <a:pt x="212" y="264"/>
                    </a:cubicBezTo>
                    <a:cubicBezTo>
                      <a:pt x="212" y="264"/>
                      <a:pt x="212" y="264"/>
                      <a:pt x="212" y="264"/>
                    </a:cubicBezTo>
                    <a:cubicBezTo>
                      <a:pt x="214" y="264"/>
                      <a:pt x="215" y="266"/>
                      <a:pt x="215" y="267"/>
                    </a:cubicBezTo>
                    <a:cubicBezTo>
                      <a:pt x="215" y="267"/>
                      <a:pt x="215" y="268"/>
                      <a:pt x="215" y="268"/>
                    </a:cubicBezTo>
                    <a:cubicBezTo>
                      <a:pt x="217" y="269"/>
                      <a:pt x="218" y="268"/>
                      <a:pt x="219" y="267"/>
                    </a:cubicBezTo>
                    <a:cubicBezTo>
                      <a:pt x="221" y="267"/>
                      <a:pt x="223" y="266"/>
                      <a:pt x="224" y="267"/>
                    </a:cubicBezTo>
                    <a:cubicBezTo>
                      <a:pt x="226" y="268"/>
                      <a:pt x="227" y="270"/>
                      <a:pt x="227" y="271"/>
                    </a:cubicBezTo>
                    <a:cubicBezTo>
                      <a:pt x="228" y="272"/>
                      <a:pt x="229" y="274"/>
                      <a:pt x="230" y="275"/>
                    </a:cubicBezTo>
                    <a:cubicBezTo>
                      <a:pt x="232" y="276"/>
                      <a:pt x="232" y="275"/>
                      <a:pt x="234" y="275"/>
                    </a:cubicBezTo>
                    <a:cubicBezTo>
                      <a:pt x="234" y="275"/>
                      <a:pt x="234" y="274"/>
                      <a:pt x="234" y="274"/>
                    </a:cubicBezTo>
                    <a:cubicBezTo>
                      <a:pt x="236" y="274"/>
                      <a:pt x="237" y="275"/>
                      <a:pt x="238" y="277"/>
                    </a:cubicBezTo>
                    <a:cubicBezTo>
                      <a:pt x="238" y="277"/>
                      <a:pt x="238" y="279"/>
                      <a:pt x="238" y="280"/>
                    </a:cubicBezTo>
                    <a:cubicBezTo>
                      <a:pt x="239" y="279"/>
                      <a:pt x="239" y="278"/>
                      <a:pt x="240" y="277"/>
                    </a:cubicBezTo>
                    <a:cubicBezTo>
                      <a:pt x="241" y="277"/>
                      <a:pt x="242" y="276"/>
                      <a:pt x="242" y="275"/>
                    </a:cubicBezTo>
                    <a:cubicBezTo>
                      <a:pt x="244" y="274"/>
                      <a:pt x="244" y="274"/>
                      <a:pt x="244" y="274"/>
                    </a:cubicBezTo>
                    <a:cubicBezTo>
                      <a:pt x="247" y="272"/>
                      <a:pt x="250" y="271"/>
                      <a:pt x="253" y="269"/>
                    </a:cubicBezTo>
                    <a:cubicBezTo>
                      <a:pt x="256" y="269"/>
                      <a:pt x="259" y="269"/>
                      <a:pt x="262" y="269"/>
                    </a:cubicBezTo>
                    <a:cubicBezTo>
                      <a:pt x="263" y="270"/>
                      <a:pt x="264" y="270"/>
                      <a:pt x="265" y="270"/>
                    </a:cubicBezTo>
                    <a:cubicBezTo>
                      <a:pt x="266" y="270"/>
                      <a:pt x="266" y="271"/>
                      <a:pt x="267" y="272"/>
                    </a:cubicBezTo>
                    <a:cubicBezTo>
                      <a:pt x="267" y="272"/>
                      <a:pt x="267" y="272"/>
                      <a:pt x="267" y="272"/>
                    </a:cubicBezTo>
                    <a:cubicBezTo>
                      <a:pt x="274" y="272"/>
                      <a:pt x="274" y="272"/>
                      <a:pt x="274" y="272"/>
                    </a:cubicBezTo>
                    <a:cubicBezTo>
                      <a:pt x="275" y="272"/>
                      <a:pt x="275" y="272"/>
                      <a:pt x="275" y="273"/>
                    </a:cubicBezTo>
                    <a:cubicBezTo>
                      <a:pt x="276" y="273"/>
                      <a:pt x="277" y="273"/>
                      <a:pt x="277" y="273"/>
                    </a:cubicBezTo>
                    <a:cubicBezTo>
                      <a:pt x="278" y="273"/>
                      <a:pt x="278" y="273"/>
                      <a:pt x="278" y="273"/>
                    </a:cubicBezTo>
                    <a:cubicBezTo>
                      <a:pt x="278" y="272"/>
                      <a:pt x="278" y="272"/>
                      <a:pt x="278" y="272"/>
                    </a:cubicBezTo>
                    <a:cubicBezTo>
                      <a:pt x="278" y="271"/>
                      <a:pt x="278" y="270"/>
                      <a:pt x="279" y="269"/>
                    </a:cubicBezTo>
                    <a:cubicBezTo>
                      <a:pt x="279" y="269"/>
                      <a:pt x="279" y="268"/>
                      <a:pt x="278" y="267"/>
                    </a:cubicBezTo>
                    <a:cubicBezTo>
                      <a:pt x="278" y="267"/>
                      <a:pt x="278" y="265"/>
                      <a:pt x="278" y="264"/>
                    </a:cubicBezTo>
                    <a:cubicBezTo>
                      <a:pt x="278" y="263"/>
                      <a:pt x="280" y="262"/>
                      <a:pt x="282" y="261"/>
                    </a:cubicBezTo>
                    <a:cubicBezTo>
                      <a:pt x="283" y="260"/>
                      <a:pt x="283" y="260"/>
                      <a:pt x="283" y="260"/>
                    </a:cubicBezTo>
                    <a:cubicBezTo>
                      <a:pt x="284" y="259"/>
                      <a:pt x="284" y="259"/>
                      <a:pt x="285" y="259"/>
                    </a:cubicBezTo>
                    <a:cubicBezTo>
                      <a:pt x="286" y="259"/>
                      <a:pt x="290" y="261"/>
                      <a:pt x="293" y="262"/>
                    </a:cubicBezTo>
                    <a:cubicBezTo>
                      <a:pt x="294" y="263"/>
                      <a:pt x="295" y="263"/>
                      <a:pt x="295" y="263"/>
                    </a:cubicBezTo>
                    <a:cubicBezTo>
                      <a:pt x="296" y="264"/>
                      <a:pt x="296" y="265"/>
                      <a:pt x="296" y="267"/>
                    </a:cubicBezTo>
                    <a:cubicBezTo>
                      <a:pt x="296" y="267"/>
                      <a:pt x="297" y="268"/>
                      <a:pt x="297" y="269"/>
                    </a:cubicBezTo>
                    <a:cubicBezTo>
                      <a:pt x="297" y="269"/>
                      <a:pt x="299" y="270"/>
                      <a:pt x="301" y="271"/>
                    </a:cubicBezTo>
                    <a:cubicBezTo>
                      <a:pt x="302" y="271"/>
                      <a:pt x="303" y="271"/>
                      <a:pt x="304" y="270"/>
                    </a:cubicBezTo>
                    <a:cubicBezTo>
                      <a:pt x="305" y="269"/>
                      <a:pt x="306" y="269"/>
                      <a:pt x="308" y="269"/>
                    </a:cubicBezTo>
                    <a:cubicBezTo>
                      <a:pt x="309" y="269"/>
                      <a:pt x="309" y="269"/>
                      <a:pt x="310" y="269"/>
                    </a:cubicBezTo>
                    <a:cubicBezTo>
                      <a:pt x="312" y="270"/>
                      <a:pt x="312" y="270"/>
                      <a:pt x="312" y="270"/>
                    </a:cubicBezTo>
                    <a:cubicBezTo>
                      <a:pt x="316" y="272"/>
                      <a:pt x="319" y="274"/>
                      <a:pt x="322" y="276"/>
                    </a:cubicBezTo>
                    <a:cubicBezTo>
                      <a:pt x="323" y="277"/>
                      <a:pt x="325" y="278"/>
                      <a:pt x="328" y="278"/>
                    </a:cubicBezTo>
                    <a:cubicBezTo>
                      <a:pt x="332" y="278"/>
                      <a:pt x="337" y="276"/>
                      <a:pt x="340" y="274"/>
                    </a:cubicBezTo>
                    <a:cubicBezTo>
                      <a:pt x="340" y="274"/>
                      <a:pt x="340" y="274"/>
                      <a:pt x="341" y="273"/>
                    </a:cubicBezTo>
                    <a:cubicBezTo>
                      <a:pt x="342" y="272"/>
                      <a:pt x="343" y="271"/>
                      <a:pt x="344" y="271"/>
                    </a:cubicBezTo>
                    <a:cubicBezTo>
                      <a:pt x="344" y="271"/>
                      <a:pt x="344" y="271"/>
                      <a:pt x="344" y="271"/>
                    </a:cubicBezTo>
                    <a:cubicBezTo>
                      <a:pt x="346" y="271"/>
                      <a:pt x="347" y="272"/>
                      <a:pt x="347" y="272"/>
                    </a:cubicBezTo>
                    <a:cubicBezTo>
                      <a:pt x="348" y="273"/>
                      <a:pt x="349" y="273"/>
                      <a:pt x="349" y="273"/>
                    </a:cubicBezTo>
                    <a:cubicBezTo>
                      <a:pt x="350" y="273"/>
                      <a:pt x="350" y="273"/>
                      <a:pt x="351" y="273"/>
                    </a:cubicBezTo>
                    <a:cubicBezTo>
                      <a:pt x="352" y="273"/>
                      <a:pt x="354" y="274"/>
                      <a:pt x="355" y="274"/>
                    </a:cubicBezTo>
                    <a:cubicBezTo>
                      <a:pt x="356" y="275"/>
                      <a:pt x="356" y="275"/>
                      <a:pt x="356" y="275"/>
                    </a:cubicBezTo>
                    <a:cubicBezTo>
                      <a:pt x="358" y="275"/>
                      <a:pt x="358" y="275"/>
                      <a:pt x="360" y="274"/>
                    </a:cubicBezTo>
                    <a:cubicBezTo>
                      <a:pt x="360" y="274"/>
                      <a:pt x="360" y="273"/>
                      <a:pt x="361" y="273"/>
                    </a:cubicBezTo>
                    <a:cubicBezTo>
                      <a:pt x="362" y="272"/>
                      <a:pt x="363" y="269"/>
                      <a:pt x="364" y="267"/>
                    </a:cubicBezTo>
                    <a:cubicBezTo>
                      <a:pt x="364" y="266"/>
                      <a:pt x="364" y="265"/>
                      <a:pt x="364" y="264"/>
                    </a:cubicBezTo>
                    <a:cubicBezTo>
                      <a:pt x="365" y="264"/>
                      <a:pt x="365" y="263"/>
                      <a:pt x="366" y="262"/>
                    </a:cubicBezTo>
                    <a:cubicBezTo>
                      <a:pt x="366" y="262"/>
                      <a:pt x="368" y="260"/>
                      <a:pt x="368" y="259"/>
                    </a:cubicBezTo>
                    <a:cubicBezTo>
                      <a:pt x="368" y="259"/>
                      <a:pt x="367" y="259"/>
                      <a:pt x="366" y="259"/>
                    </a:cubicBezTo>
                    <a:cubicBezTo>
                      <a:pt x="364" y="260"/>
                      <a:pt x="364" y="260"/>
                      <a:pt x="364" y="260"/>
                    </a:cubicBezTo>
                    <a:cubicBezTo>
                      <a:pt x="365" y="258"/>
                      <a:pt x="365" y="258"/>
                      <a:pt x="365" y="258"/>
                    </a:cubicBezTo>
                    <a:cubicBezTo>
                      <a:pt x="366" y="254"/>
                      <a:pt x="370" y="252"/>
                      <a:pt x="372" y="252"/>
                    </a:cubicBezTo>
                    <a:cubicBezTo>
                      <a:pt x="379" y="251"/>
                      <a:pt x="379" y="251"/>
                      <a:pt x="379" y="251"/>
                    </a:cubicBezTo>
                    <a:cubicBezTo>
                      <a:pt x="381" y="251"/>
                      <a:pt x="382" y="252"/>
                      <a:pt x="382" y="252"/>
                    </a:cubicBezTo>
                    <a:cubicBezTo>
                      <a:pt x="383" y="253"/>
                      <a:pt x="383" y="253"/>
                      <a:pt x="384" y="253"/>
                    </a:cubicBezTo>
                    <a:cubicBezTo>
                      <a:pt x="384" y="254"/>
                      <a:pt x="385" y="254"/>
                      <a:pt x="386" y="254"/>
                    </a:cubicBezTo>
                    <a:cubicBezTo>
                      <a:pt x="389" y="255"/>
                      <a:pt x="391" y="255"/>
                      <a:pt x="392" y="260"/>
                    </a:cubicBezTo>
                    <a:cubicBezTo>
                      <a:pt x="392" y="261"/>
                      <a:pt x="393" y="263"/>
                      <a:pt x="394" y="264"/>
                    </a:cubicBezTo>
                    <a:cubicBezTo>
                      <a:pt x="394" y="266"/>
                      <a:pt x="395" y="268"/>
                      <a:pt x="395" y="269"/>
                    </a:cubicBezTo>
                    <a:cubicBezTo>
                      <a:pt x="395" y="271"/>
                      <a:pt x="395" y="271"/>
                      <a:pt x="395" y="271"/>
                    </a:cubicBezTo>
                    <a:cubicBezTo>
                      <a:pt x="396" y="275"/>
                      <a:pt x="396" y="275"/>
                      <a:pt x="401" y="276"/>
                    </a:cubicBezTo>
                    <a:cubicBezTo>
                      <a:pt x="405" y="277"/>
                      <a:pt x="408" y="279"/>
                      <a:pt x="409" y="282"/>
                    </a:cubicBezTo>
                    <a:cubicBezTo>
                      <a:pt x="410" y="283"/>
                      <a:pt x="410" y="284"/>
                      <a:pt x="410" y="284"/>
                    </a:cubicBezTo>
                    <a:cubicBezTo>
                      <a:pt x="410" y="286"/>
                      <a:pt x="411" y="287"/>
                      <a:pt x="411" y="287"/>
                    </a:cubicBezTo>
                    <a:cubicBezTo>
                      <a:pt x="412" y="287"/>
                      <a:pt x="412" y="287"/>
                      <a:pt x="413" y="286"/>
                    </a:cubicBezTo>
                    <a:cubicBezTo>
                      <a:pt x="415" y="286"/>
                      <a:pt x="415" y="286"/>
                      <a:pt x="415" y="286"/>
                    </a:cubicBezTo>
                    <a:cubicBezTo>
                      <a:pt x="418" y="284"/>
                      <a:pt x="421" y="283"/>
                      <a:pt x="424" y="282"/>
                    </a:cubicBezTo>
                    <a:cubicBezTo>
                      <a:pt x="426" y="281"/>
                      <a:pt x="426" y="281"/>
                      <a:pt x="426" y="281"/>
                    </a:cubicBezTo>
                    <a:cubicBezTo>
                      <a:pt x="425" y="283"/>
                      <a:pt x="425" y="283"/>
                      <a:pt x="425" y="283"/>
                    </a:cubicBezTo>
                    <a:cubicBezTo>
                      <a:pt x="425" y="284"/>
                      <a:pt x="425" y="285"/>
                      <a:pt x="425" y="286"/>
                    </a:cubicBezTo>
                    <a:cubicBezTo>
                      <a:pt x="425" y="286"/>
                      <a:pt x="425" y="287"/>
                      <a:pt x="425" y="288"/>
                    </a:cubicBezTo>
                    <a:cubicBezTo>
                      <a:pt x="425" y="289"/>
                      <a:pt x="424" y="290"/>
                      <a:pt x="424" y="291"/>
                    </a:cubicBezTo>
                    <a:cubicBezTo>
                      <a:pt x="423" y="291"/>
                      <a:pt x="422" y="292"/>
                      <a:pt x="422" y="293"/>
                    </a:cubicBezTo>
                    <a:cubicBezTo>
                      <a:pt x="422" y="293"/>
                      <a:pt x="422" y="293"/>
                      <a:pt x="422" y="293"/>
                    </a:cubicBezTo>
                    <a:cubicBezTo>
                      <a:pt x="420" y="300"/>
                      <a:pt x="419" y="304"/>
                      <a:pt x="416" y="304"/>
                    </a:cubicBezTo>
                    <a:cubicBezTo>
                      <a:pt x="416" y="304"/>
                      <a:pt x="416" y="304"/>
                      <a:pt x="416" y="303"/>
                    </a:cubicBezTo>
                    <a:cubicBezTo>
                      <a:pt x="415" y="303"/>
                      <a:pt x="415" y="303"/>
                      <a:pt x="414" y="303"/>
                    </a:cubicBezTo>
                    <a:cubicBezTo>
                      <a:pt x="414" y="303"/>
                      <a:pt x="413" y="303"/>
                      <a:pt x="413" y="303"/>
                    </a:cubicBezTo>
                    <a:cubicBezTo>
                      <a:pt x="413" y="303"/>
                      <a:pt x="413" y="303"/>
                      <a:pt x="412" y="303"/>
                    </a:cubicBezTo>
                    <a:cubicBezTo>
                      <a:pt x="412" y="303"/>
                      <a:pt x="411" y="304"/>
                      <a:pt x="411" y="305"/>
                    </a:cubicBezTo>
                    <a:cubicBezTo>
                      <a:pt x="411" y="305"/>
                      <a:pt x="411" y="305"/>
                      <a:pt x="411" y="305"/>
                    </a:cubicBezTo>
                    <a:cubicBezTo>
                      <a:pt x="411" y="305"/>
                      <a:pt x="411" y="305"/>
                      <a:pt x="411" y="305"/>
                    </a:cubicBezTo>
                    <a:cubicBezTo>
                      <a:pt x="411" y="305"/>
                      <a:pt x="411" y="306"/>
                      <a:pt x="411" y="307"/>
                    </a:cubicBezTo>
                    <a:cubicBezTo>
                      <a:pt x="411" y="308"/>
                      <a:pt x="411" y="308"/>
                      <a:pt x="411" y="308"/>
                    </a:cubicBezTo>
                    <a:cubicBezTo>
                      <a:pt x="411" y="310"/>
                      <a:pt x="411" y="312"/>
                      <a:pt x="410" y="313"/>
                    </a:cubicBezTo>
                    <a:cubicBezTo>
                      <a:pt x="410" y="313"/>
                      <a:pt x="410" y="313"/>
                      <a:pt x="410" y="314"/>
                    </a:cubicBezTo>
                    <a:cubicBezTo>
                      <a:pt x="409" y="314"/>
                      <a:pt x="409" y="314"/>
                      <a:pt x="409" y="315"/>
                    </a:cubicBezTo>
                    <a:cubicBezTo>
                      <a:pt x="410" y="315"/>
                      <a:pt x="410" y="314"/>
                      <a:pt x="411" y="312"/>
                    </a:cubicBezTo>
                    <a:cubicBezTo>
                      <a:pt x="411" y="312"/>
                      <a:pt x="411" y="311"/>
                      <a:pt x="412" y="311"/>
                    </a:cubicBezTo>
                    <a:cubicBezTo>
                      <a:pt x="413" y="309"/>
                      <a:pt x="413" y="309"/>
                      <a:pt x="413" y="309"/>
                    </a:cubicBezTo>
                    <a:cubicBezTo>
                      <a:pt x="413" y="311"/>
                      <a:pt x="413" y="311"/>
                      <a:pt x="413" y="311"/>
                    </a:cubicBezTo>
                    <a:cubicBezTo>
                      <a:pt x="414" y="311"/>
                      <a:pt x="414" y="311"/>
                      <a:pt x="414" y="311"/>
                    </a:cubicBezTo>
                    <a:cubicBezTo>
                      <a:pt x="416" y="309"/>
                      <a:pt x="416" y="309"/>
                      <a:pt x="416" y="309"/>
                    </a:cubicBezTo>
                    <a:cubicBezTo>
                      <a:pt x="415" y="312"/>
                      <a:pt x="415" y="312"/>
                      <a:pt x="415" y="312"/>
                    </a:cubicBezTo>
                    <a:cubicBezTo>
                      <a:pt x="415" y="313"/>
                      <a:pt x="415" y="313"/>
                      <a:pt x="415" y="314"/>
                    </a:cubicBezTo>
                    <a:cubicBezTo>
                      <a:pt x="416" y="314"/>
                      <a:pt x="416" y="314"/>
                      <a:pt x="417" y="314"/>
                    </a:cubicBezTo>
                    <a:cubicBezTo>
                      <a:pt x="419" y="314"/>
                      <a:pt x="421" y="313"/>
                      <a:pt x="422" y="313"/>
                    </a:cubicBezTo>
                    <a:cubicBezTo>
                      <a:pt x="425" y="310"/>
                      <a:pt x="427" y="307"/>
                      <a:pt x="429" y="304"/>
                    </a:cubicBezTo>
                    <a:cubicBezTo>
                      <a:pt x="430" y="304"/>
                      <a:pt x="430" y="303"/>
                      <a:pt x="431" y="302"/>
                    </a:cubicBezTo>
                    <a:cubicBezTo>
                      <a:pt x="433" y="300"/>
                      <a:pt x="435" y="297"/>
                      <a:pt x="437" y="294"/>
                    </a:cubicBezTo>
                    <a:cubicBezTo>
                      <a:pt x="439" y="290"/>
                      <a:pt x="442" y="286"/>
                      <a:pt x="445" y="282"/>
                    </a:cubicBezTo>
                    <a:cubicBezTo>
                      <a:pt x="446" y="281"/>
                      <a:pt x="446" y="275"/>
                      <a:pt x="446" y="273"/>
                    </a:cubicBezTo>
                    <a:cubicBezTo>
                      <a:pt x="445" y="268"/>
                      <a:pt x="447" y="265"/>
                      <a:pt x="449" y="261"/>
                    </a:cubicBezTo>
                    <a:cubicBezTo>
                      <a:pt x="449" y="260"/>
                      <a:pt x="449" y="254"/>
                      <a:pt x="448" y="253"/>
                    </a:cubicBezTo>
                    <a:cubicBezTo>
                      <a:pt x="447" y="252"/>
                      <a:pt x="446" y="251"/>
                      <a:pt x="445" y="250"/>
                    </a:cubicBezTo>
                    <a:cubicBezTo>
                      <a:pt x="444" y="248"/>
                      <a:pt x="443" y="248"/>
                      <a:pt x="440" y="247"/>
                    </a:cubicBezTo>
                    <a:cubicBezTo>
                      <a:pt x="441" y="249"/>
                      <a:pt x="440" y="251"/>
                      <a:pt x="439" y="252"/>
                    </a:cubicBezTo>
                    <a:cubicBezTo>
                      <a:pt x="437" y="254"/>
                      <a:pt x="437" y="254"/>
                      <a:pt x="437" y="254"/>
                    </a:cubicBezTo>
                    <a:cubicBezTo>
                      <a:pt x="437" y="251"/>
                      <a:pt x="437" y="251"/>
                      <a:pt x="437" y="251"/>
                    </a:cubicBezTo>
                    <a:cubicBezTo>
                      <a:pt x="436" y="252"/>
                      <a:pt x="435" y="252"/>
                      <a:pt x="434" y="252"/>
                    </a:cubicBezTo>
                    <a:cubicBezTo>
                      <a:pt x="431" y="252"/>
                      <a:pt x="431" y="252"/>
                      <a:pt x="431" y="252"/>
                    </a:cubicBezTo>
                    <a:cubicBezTo>
                      <a:pt x="433" y="250"/>
                      <a:pt x="433" y="250"/>
                      <a:pt x="433" y="250"/>
                    </a:cubicBezTo>
                    <a:cubicBezTo>
                      <a:pt x="434" y="250"/>
                      <a:pt x="434" y="250"/>
                      <a:pt x="434" y="249"/>
                    </a:cubicBezTo>
                    <a:cubicBezTo>
                      <a:pt x="434" y="250"/>
                      <a:pt x="433" y="250"/>
                      <a:pt x="432" y="251"/>
                    </a:cubicBezTo>
                    <a:cubicBezTo>
                      <a:pt x="431" y="251"/>
                      <a:pt x="431" y="251"/>
                      <a:pt x="431" y="251"/>
                    </a:cubicBezTo>
                    <a:cubicBezTo>
                      <a:pt x="431" y="245"/>
                      <a:pt x="431" y="245"/>
                      <a:pt x="431" y="245"/>
                    </a:cubicBezTo>
                    <a:cubicBezTo>
                      <a:pt x="429" y="245"/>
                      <a:pt x="426" y="245"/>
                      <a:pt x="426" y="243"/>
                    </a:cubicBezTo>
                    <a:cubicBezTo>
                      <a:pt x="425" y="242"/>
                      <a:pt x="427" y="239"/>
                      <a:pt x="431" y="236"/>
                    </a:cubicBezTo>
                    <a:cubicBezTo>
                      <a:pt x="432" y="235"/>
                      <a:pt x="434" y="233"/>
                      <a:pt x="435" y="231"/>
                    </a:cubicBezTo>
                    <a:cubicBezTo>
                      <a:pt x="437" y="229"/>
                      <a:pt x="439" y="226"/>
                      <a:pt x="441" y="224"/>
                    </a:cubicBezTo>
                    <a:cubicBezTo>
                      <a:pt x="444" y="222"/>
                      <a:pt x="446" y="220"/>
                      <a:pt x="448" y="217"/>
                    </a:cubicBezTo>
                    <a:cubicBezTo>
                      <a:pt x="449" y="215"/>
                      <a:pt x="451" y="213"/>
                      <a:pt x="452" y="212"/>
                    </a:cubicBezTo>
                    <a:cubicBezTo>
                      <a:pt x="454" y="210"/>
                      <a:pt x="459" y="208"/>
                      <a:pt x="462" y="208"/>
                    </a:cubicBezTo>
                    <a:cubicBezTo>
                      <a:pt x="465" y="208"/>
                      <a:pt x="467" y="209"/>
                      <a:pt x="468" y="210"/>
                    </a:cubicBezTo>
                    <a:cubicBezTo>
                      <a:pt x="468" y="209"/>
                      <a:pt x="469" y="209"/>
                      <a:pt x="470" y="209"/>
                    </a:cubicBezTo>
                    <a:cubicBezTo>
                      <a:pt x="471" y="209"/>
                      <a:pt x="472" y="209"/>
                      <a:pt x="472" y="209"/>
                    </a:cubicBezTo>
                    <a:cubicBezTo>
                      <a:pt x="473" y="210"/>
                      <a:pt x="474" y="210"/>
                      <a:pt x="474" y="210"/>
                    </a:cubicBezTo>
                    <a:cubicBezTo>
                      <a:pt x="475" y="210"/>
                      <a:pt x="476" y="210"/>
                      <a:pt x="476" y="210"/>
                    </a:cubicBezTo>
                    <a:cubicBezTo>
                      <a:pt x="477" y="210"/>
                      <a:pt x="477" y="209"/>
                      <a:pt x="478" y="209"/>
                    </a:cubicBezTo>
                    <a:cubicBezTo>
                      <a:pt x="478" y="209"/>
                      <a:pt x="478" y="209"/>
                      <a:pt x="478" y="209"/>
                    </a:cubicBezTo>
                    <a:cubicBezTo>
                      <a:pt x="478" y="209"/>
                      <a:pt x="478" y="209"/>
                      <a:pt x="478" y="209"/>
                    </a:cubicBezTo>
                    <a:cubicBezTo>
                      <a:pt x="479" y="208"/>
                      <a:pt x="480" y="208"/>
                      <a:pt x="480" y="208"/>
                    </a:cubicBezTo>
                    <a:cubicBezTo>
                      <a:pt x="480" y="207"/>
                      <a:pt x="481" y="207"/>
                      <a:pt x="481" y="207"/>
                    </a:cubicBezTo>
                    <a:cubicBezTo>
                      <a:pt x="482" y="207"/>
                      <a:pt x="483" y="207"/>
                      <a:pt x="485" y="208"/>
                    </a:cubicBezTo>
                    <a:cubicBezTo>
                      <a:pt x="486" y="208"/>
                      <a:pt x="487" y="208"/>
                      <a:pt x="487" y="208"/>
                    </a:cubicBezTo>
                    <a:cubicBezTo>
                      <a:pt x="488" y="208"/>
                      <a:pt x="488" y="208"/>
                      <a:pt x="488" y="208"/>
                    </a:cubicBezTo>
                    <a:cubicBezTo>
                      <a:pt x="490" y="208"/>
                      <a:pt x="491" y="208"/>
                      <a:pt x="493" y="210"/>
                    </a:cubicBezTo>
                    <a:cubicBezTo>
                      <a:pt x="494" y="211"/>
                      <a:pt x="494" y="211"/>
                      <a:pt x="494" y="211"/>
                    </a:cubicBezTo>
                    <a:cubicBezTo>
                      <a:pt x="491" y="212"/>
                      <a:pt x="491" y="212"/>
                      <a:pt x="491" y="212"/>
                    </a:cubicBezTo>
                    <a:cubicBezTo>
                      <a:pt x="491" y="212"/>
                      <a:pt x="490" y="212"/>
                      <a:pt x="490" y="213"/>
                    </a:cubicBezTo>
                    <a:cubicBezTo>
                      <a:pt x="491" y="213"/>
                      <a:pt x="493" y="212"/>
                      <a:pt x="495" y="211"/>
                    </a:cubicBezTo>
                    <a:cubicBezTo>
                      <a:pt x="496" y="211"/>
                      <a:pt x="497" y="210"/>
                      <a:pt x="498" y="210"/>
                    </a:cubicBezTo>
                    <a:cubicBezTo>
                      <a:pt x="499" y="210"/>
                      <a:pt x="500" y="210"/>
                      <a:pt x="501" y="210"/>
                    </a:cubicBezTo>
                    <a:cubicBezTo>
                      <a:pt x="501" y="211"/>
                      <a:pt x="502" y="211"/>
                      <a:pt x="502" y="211"/>
                    </a:cubicBezTo>
                    <a:cubicBezTo>
                      <a:pt x="501" y="210"/>
                      <a:pt x="500" y="210"/>
                      <a:pt x="500" y="210"/>
                    </a:cubicBezTo>
                    <a:cubicBezTo>
                      <a:pt x="499" y="210"/>
                      <a:pt x="499" y="210"/>
                      <a:pt x="499" y="210"/>
                    </a:cubicBezTo>
                    <a:cubicBezTo>
                      <a:pt x="499" y="209"/>
                      <a:pt x="499" y="209"/>
                      <a:pt x="499" y="209"/>
                    </a:cubicBezTo>
                    <a:cubicBezTo>
                      <a:pt x="499" y="209"/>
                      <a:pt x="499" y="208"/>
                      <a:pt x="499" y="208"/>
                    </a:cubicBezTo>
                    <a:cubicBezTo>
                      <a:pt x="499" y="207"/>
                      <a:pt x="499" y="207"/>
                      <a:pt x="499" y="206"/>
                    </a:cubicBezTo>
                    <a:cubicBezTo>
                      <a:pt x="499" y="206"/>
                      <a:pt x="499" y="206"/>
                      <a:pt x="499" y="206"/>
                    </a:cubicBezTo>
                    <a:cubicBezTo>
                      <a:pt x="500" y="205"/>
                      <a:pt x="500" y="205"/>
                      <a:pt x="500" y="205"/>
                    </a:cubicBezTo>
                    <a:cubicBezTo>
                      <a:pt x="500" y="205"/>
                      <a:pt x="501" y="204"/>
                      <a:pt x="501" y="204"/>
                    </a:cubicBezTo>
                    <a:cubicBezTo>
                      <a:pt x="502" y="203"/>
                      <a:pt x="502" y="202"/>
                      <a:pt x="503" y="201"/>
                    </a:cubicBezTo>
                    <a:cubicBezTo>
                      <a:pt x="506" y="199"/>
                      <a:pt x="507" y="197"/>
                      <a:pt x="509" y="194"/>
                    </a:cubicBezTo>
                    <a:cubicBezTo>
                      <a:pt x="511" y="191"/>
                      <a:pt x="513" y="190"/>
                      <a:pt x="516" y="189"/>
                    </a:cubicBezTo>
                    <a:cubicBezTo>
                      <a:pt x="517" y="189"/>
                      <a:pt x="517" y="189"/>
                      <a:pt x="517" y="189"/>
                    </a:cubicBezTo>
                    <a:cubicBezTo>
                      <a:pt x="519" y="188"/>
                      <a:pt x="520" y="189"/>
                      <a:pt x="521" y="190"/>
                    </a:cubicBezTo>
                    <a:cubicBezTo>
                      <a:pt x="522" y="190"/>
                      <a:pt x="523" y="190"/>
                      <a:pt x="524" y="189"/>
                    </a:cubicBezTo>
                    <a:cubicBezTo>
                      <a:pt x="527" y="183"/>
                      <a:pt x="527" y="183"/>
                      <a:pt x="527" y="183"/>
                    </a:cubicBezTo>
                    <a:cubicBezTo>
                      <a:pt x="526" y="189"/>
                      <a:pt x="526" y="189"/>
                      <a:pt x="526" y="189"/>
                    </a:cubicBezTo>
                    <a:cubicBezTo>
                      <a:pt x="525" y="191"/>
                      <a:pt x="525" y="192"/>
                      <a:pt x="524" y="193"/>
                    </a:cubicBezTo>
                    <a:cubicBezTo>
                      <a:pt x="524" y="194"/>
                      <a:pt x="524" y="195"/>
                      <a:pt x="524" y="196"/>
                    </a:cubicBezTo>
                    <a:cubicBezTo>
                      <a:pt x="524" y="196"/>
                      <a:pt x="524" y="196"/>
                      <a:pt x="524" y="196"/>
                    </a:cubicBezTo>
                    <a:cubicBezTo>
                      <a:pt x="526" y="195"/>
                      <a:pt x="526" y="195"/>
                      <a:pt x="526" y="195"/>
                    </a:cubicBezTo>
                    <a:cubicBezTo>
                      <a:pt x="526" y="196"/>
                      <a:pt x="526" y="196"/>
                      <a:pt x="526" y="196"/>
                    </a:cubicBezTo>
                    <a:cubicBezTo>
                      <a:pt x="529" y="193"/>
                      <a:pt x="532" y="190"/>
                      <a:pt x="534" y="191"/>
                    </a:cubicBezTo>
                    <a:cubicBezTo>
                      <a:pt x="534" y="191"/>
                      <a:pt x="534" y="190"/>
                      <a:pt x="534" y="190"/>
                    </a:cubicBezTo>
                    <a:cubicBezTo>
                      <a:pt x="534" y="189"/>
                      <a:pt x="534" y="187"/>
                      <a:pt x="535" y="185"/>
                    </a:cubicBezTo>
                    <a:cubicBezTo>
                      <a:pt x="536" y="184"/>
                      <a:pt x="539" y="182"/>
                      <a:pt x="541" y="182"/>
                    </a:cubicBezTo>
                    <a:cubicBezTo>
                      <a:pt x="542" y="182"/>
                      <a:pt x="543" y="183"/>
                      <a:pt x="543" y="183"/>
                    </a:cubicBezTo>
                    <a:cubicBezTo>
                      <a:pt x="543" y="183"/>
                      <a:pt x="544" y="184"/>
                      <a:pt x="543" y="185"/>
                    </a:cubicBezTo>
                    <a:cubicBezTo>
                      <a:pt x="543" y="186"/>
                      <a:pt x="542" y="187"/>
                      <a:pt x="541" y="187"/>
                    </a:cubicBezTo>
                    <a:cubicBezTo>
                      <a:pt x="541" y="187"/>
                      <a:pt x="540" y="187"/>
                      <a:pt x="540" y="188"/>
                    </a:cubicBezTo>
                    <a:cubicBezTo>
                      <a:pt x="540" y="188"/>
                      <a:pt x="540" y="189"/>
                      <a:pt x="540" y="190"/>
                    </a:cubicBezTo>
                    <a:cubicBezTo>
                      <a:pt x="540" y="191"/>
                      <a:pt x="540" y="191"/>
                      <a:pt x="540" y="192"/>
                    </a:cubicBezTo>
                    <a:cubicBezTo>
                      <a:pt x="540" y="192"/>
                      <a:pt x="539" y="193"/>
                      <a:pt x="539" y="194"/>
                    </a:cubicBezTo>
                    <a:cubicBezTo>
                      <a:pt x="539" y="195"/>
                      <a:pt x="538" y="197"/>
                      <a:pt x="538" y="198"/>
                    </a:cubicBezTo>
                    <a:cubicBezTo>
                      <a:pt x="539" y="198"/>
                      <a:pt x="539" y="198"/>
                      <a:pt x="539" y="198"/>
                    </a:cubicBezTo>
                    <a:cubicBezTo>
                      <a:pt x="538" y="199"/>
                      <a:pt x="538" y="199"/>
                      <a:pt x="538" y="199"/>
                    </a:cubicBezTo>
                    <a:cubicBezTo>
                      <a:pt x="533" y="201"/>
                      <a:pt x="529" y="205"/>
                      <a:pt x="525" y="210"/>
                    </a:cubicBezTo>
                    <a:cubicBezTo>
                      <a:pt x="525" y="210"/>
                      <a:pt x="524" y="211"/>
                      <a:pt x="523" y="212"/>
                    </a:cubicBezTo>
                    <a:cubicBezTo>
                      <a:pt x="521" y="217"/>
                      <a:pt x="517" y="222"/>
                      <a:pt x="512" y="223"/>
                    </a:cubicBezTo>
                    <a:cubicBezTo>
                      <a:pt x="513" y="225"/>
                      <a:pt x="511" y="227"/>
                      <a:pt x="510" y="228"/>
                    </a:cubicBezTo>
                    <a:cubicBezTo>
                      <a:pt x="509" y="229"/>
                      <a:pt x="508" y="229"/>
                      <a:pt x="508" y="230"/>
                    </a:cubicBezTo>
                    <a:cubicBezTo>
                      <a:pt x="506" y="232"/>
                      <a:pt x="507" y="238"/>
                      <a:pt x="507" y="241"/>
                    </a:cubicBezTo>
                    <a:cubicBezTo>
                      <a:pt x="507" y="242"/>
                      <a:pt x="507" y="242"/>
                      <a:pt x="507" y="242"/>
                    </a:cubicBezTo>
                    <a:cubicBezTo>
                      <a:pt x="507" y="248"/>
                      <a:pt x="508" y="254"/>
                      <a:pt x="510" y="260"/>
                    </a:cubicBezTo>
                    <a:cubicBezTo>
                      <a:pt x="510" y="262"/>
                      <a:pt x="511" y="264"/>
                      <a:pt x="511" y="266"/>
                    </a:cubicBezTo>
                    <a:cubicBezTo>
                      <a:pt x="511" y="266"/>
                      <a:pt x="511" y="266"/>
                      <a:pt x="511" y="266"/>
                    </a:cubicBezTo>
                    <a:cubicBezTo>
                      <a:pt x="513" y="264"/>
                      <a:pt x="515" y="262"/>
                      <a:pt x="516" y="259"/>
                    </a:cubicBezTo>
                    <a:cubicBezTo>
                      <a:pt x="516" y="257"/>
                      <a:pt x="518" y="252"/>
                      <a:pt x="521" y="252"/>
                    </a:cubicBezTo>
                    <a:cubicBezTo>
                      <a:pt x="521" y="252"/>
                      <a:pt x="521" y="252"/>
                      <a:pt x="522" y="252"/>
                    </a:cubicBezTo>
                    <a:cubicBezTo>
                      <a:pt x="522" y="252"/>
                      <a:pt x="522" y="252"/>
                      <a:pt x="522" y="252"/>
                    </a:cubicBezTo>
                    <a:cubicBezTo>
                      <a:pt x="522" y="250"/>
                      <a:pt x="521" y="248"/>
                      <a:pt x="523" y="246"/>
                    </a:cubicBezTo>
                    <a:cubicBezTo>
                      <a:pt x="523" y="246"/>
                      <a:pt x="524" y="246"/>
                      <a:pt x="524" y="246"/>
                    </a:cubicBezTo>
                    <a:cubicBezTo>
                      <a:pt x="525" y="245"/>
                      <a:pt x="525" y="244"/>
                      <a:pt x="526" y="243"/>
                    </a:cubicBezTo>
                    <a:cubicBezTo>
                      <a:pt x="527" y="243"/>
                      <a:pt x="528" y="243"/>
                      <a:pt x="528" y="244"/>
                    </a:cubicBezTo>
                    <a:cubicBezTo>
                      <a:pt x="528" y="244"/>
                      <a:pt x="529" y="244"/>
                      <a:pt x="529" y="244"/>
                    </a:cubicBezTo>
                    <a:cubicBezTo>
                      <a:pt x="530" y="243"/>
                      <a:pt x="530" y="243"/>
                      <a:pt x="529" y="241"/>
                    </a:cubicBezTo>
                    <a:cubicBezTo>
                      <a:pt x="529" y="240"/>
                      <a:pt x="528" y="239"/>
                      <a:pt x="528" y="238"/>
                    </a:cubicBezTo>
                    <a:cubicBezTo>
                      <a:pt x="529" y="237"/>
                      <a:pt x="529" y="235"/>
                      <a:pt x="530" y="234"/>
                    </a:cubicBezTo>
                    <a:cubicBezTo>
                      <a:pt x="531" y="233"/>
                      <a:pt x="531" y="233"/>
                      <a:pt x="531" y="233"/>
                    </a:cubicBezTo>
                    <a:cubicBezTo>
                      <a:pt x="530" y="232"/>
                      <a:pt x="530" y="232"/>
                      <a:pt x="530" y="232"/>
                    </a:cubicBezTo>
                    <a:cubicBezTo>
                      <a:pt x="531" y="231"/>
                      <a:pt x="531" y="231"/>
                      <a:pt x="531" y="231"/>
                    </a:cubicBezTo>
                    <a:cubicBezTo>
                      <a:pt x="532" y="231"/>
                      <a:pt x="533" y="230"/>
                      <a:pt x="534" y="230"/>
                    </a:cubicBezTo>
                    <a:cubicBezTo>
                      <a:pt x="533" y="229"/>
                      <a:pt x="533" y="228"/>
                      <a:pt x="533" y="227"/>
                    </a:cubicBezTo>
                    <a:cubicBezTo>
                      <a:pt x="533" y="226"/>
                      <a:pt x="533" y="225"/>
                      <a:pt x="534" y="224"/>
                    </a:cubicBezTo>
                    <a:cubicBezTo>
                      <a:pt x="534" y="223"/>
                      <a:pt x="535" y="222"/>
                      <a:pt x="535" y="222"/>
                    </a:cubicBezTo>
                    <a:cubicBezTo>
                      <a:pt x="534" y="222"/>
                      <a:pt x="534" y="222"/>
                      <a:pt x="534" y="222"/>
                    </a:cubicBezTo>
                    <a:cubicBezTo>
                      <a:pt x="533" y="222"/>
                      <a:pt x="533" y="222"/>
                      <a:pt x="532" y="223"/>
                    </a:cubicBezTo>
                    <a:cubicBezTo>
                      <a:pt x="532" y="224"/>
                      <a:pt x="532" y="224"/>
                      <a:pt x="532" y="224"/>
                    </a:cubicBezTo>
                    <a:cubicBezTo>
                      <a:pt x="531" y="223"/>
                      <a:pt x="531" y="223"/>
                      <a:pt x="531" y="223"/>
                    </a:cubicBezTo>
                    <a:cubicBezTo>
                      <a:pt x="528" y="220"/>
                      <a:pt x="531" y="216"/>
                      <a:pt x="533" y="213"/>
                    </a:cubicBezTo>
                    <a:cubicBezTo>
                      <a:pt x="533" y="213"/>
                      <a:pt x="533" y="212"/>
                      <a:pt x="534" y="212"/>
                    </a:cubicBezTo>
                    <a:cubicBezTo>
                      <a:pt x="534" y="212"/>
                      <a:pt x="534" y="211"/>
                      <a:pt x="534" y="211"/>
                    </a:cubicBezTo>
                    <a:cubicBezTo>
                      <a:pt x="535" y="208"/>
                      <a:pt x="536" y="205"/>
                      <a:pt x="538" y="205"/>
                    </a:cubicBezTo>
                    <a:cubicBezTo>
                      <a:pt x="539" y="205"/>
                      <a:pt x="539" y="205"/>
                      <a:pt x="539" y="205"/>
                    </a:cubicBezTo>
                    <a:cubicBezTo>
                      <a:pt x="539" y="205"/>
                      <a:pt x="539" y="205"/>
                      <a:pt x="539" y="204"/>
                    </a:cubicBezTo>
                    <a:cubicBezTo>
                      <a:pt x="540" y="204"/>
                      <a:pt x="540" y="204"/>
                      <a:pt x="540" y="204"/>
                    </a:cubicBezTo>
                    <a:cubicBezTo>
                      <a:pt x="541" y="203"/>
                      <a:pt x="541" y="203"/>
                      <a:pt x="541" y="203"/>
                    </a:cubicBezTo>
                    <a:cubicBezTo>
                      <a:pt x="542" y="204"/>
                      <a:pt x="542" y="204"/>
                      <a:pt x="542" y="204"/>
                    </a:cubicBezTo>
                    <a:cubicBezTo>
                      <a:pt x="542" y="204"/>
                      <a:pt x="542" y="204"/>
                      <a:pt x="542" y="204"/>
                    </a:cubicBezTo>
                    <a:cubicBezTo>
                      <a:pt x="543" y="203"/>
                      <a:pt x="544" y="202"/>
                      <a:pt x="545" y="201"/>
                    </a:cubicBezTo>
                    <a:cubicBezTo>
                      <a:pt x="546" y="201"/>
                      <a:pt x="546" y="201"/>
                      <a:pt x="546" y="201"/>
                    </a:cubicBezTo>
                    <a:cubicBezTo>
                      <a:pt x="547" y="200"/>
                      <a:pt x="547" y="200"/>
                      <a:pt x="548" y="201"/>
                    </a:cubicBezTo>
                    <a:cubicBezTo>
                      <a:pt x="548" y="201"/>
                      <a:pt x="549" y="202"/>
                      <a:pt x="549" y="203"/>
                    </a:cubicBezTo>
                    <a:cubicBezTo>
                      <a:pt x="553" y="198"/>
                      <a:pt x="558" y="198"/>
                      <a:pt x="563" y="203"/>
                    </a:cubicBezTo>
                    <a:cubicBezTo>
                      <a:pt x="563" y="202"/>
                      <a:pt x="563" y="201"/>
                      <a:pt x="565" y="200"/>
                    </a:cubicBezTo>
                    <a:cubicBezTo>
                      <a:pt x="565" y="199"/>
                      <a:pt x="566" y="199"/>
                      <a:pt x="566" y="199"/>
                    </a:cubicBezTo>
                    <a:cubicBezTo>
                      <a:pt x="568" y="198"/>
                      <a:pt x="570" y="197"/>
                      <a:pt x="569" y="196"/>
                    </a:cubicBezTo>
                    <a:cubicBezTo>
                      <a:pt x="569" y="195"/>
                      <a:pt x="569" y="195"/>
                      <a:pt x="569" y="195"/>
                    </a:cubicBezTo>
                    <a:cubicBezTo>
                      <a:pt x="571" y="195"/>
                      <a:pt x="571" y="195"/>
                      <a:pt x="571" y="195"/>
                    </a:cubicBezTo>
                    <a:cubicBezTo>
                      <a:pt x="572" y="193"/>
                      <a:pt x="576" y="191"/>
                      <a:pt x="579" y="190"/>
                    </a:cubicBezTo>
                    <a:cubicBezTo>
                      <a:pt x="579" y="189"/>
                      <a:pt x="580" y="189"/>
                      <a:pt x="581" y="188"/>
                    </a:cubicBezTo>
                    <a:cubicBezTo>
                      <a:pt x="581" y="188"/>
                      <a:pt x="582" y="188"/>
                      <a:pt x="582" y="187"/>
                    </a:cubicBezTo>
                    <a:cubicBezTo>
                      <a:pt x="583" y="187"/>
                      <a:pt x="583" y="186"/>
                      <a:pt x="585" y="185"/>
                    </a:cubicBezTo>
                    <a:cubicBezTo>
                      <a:pt x="586" y="185"/>
                      <a:pt x="586" y="185"/>
                      <a:pt x="587" y="185"/>
                    </a:cubicBezTo>
                    <a:cubicBezTo>
                      <a:pt x="588" y="184"/>
                      <a:pt x="589" y="184"/>
                      <a:pt x="589" y="183"/>
                    </a:cubicBezTo>
                    <a:cubicBezTo>
                      <a:pt x="589" y="183"/>
                      <a:pt x="589" y="183"/>
                      <a:pt x="589" y="182"/>
                    </a:cubicBezTo>
                    <a:cubicBezTo>
                      <a:pt x="589" y="182"/>
                      <a:pt x="589" y="182"/>
                      <a:pt x="589" y="182"/>
                    </a:cubicBezTo>
                    <a:cubicBezTo>
                      <a:pt x="586" y="173"/>
                      <a:pt x="586" y="173"/>
                      <a:pt x="586" y="173"/>
                    </a:cubicBezTo>
                    <a:cubicBezTo>
                      <a:pt x="590" y="181"/>
                      <a:pt x="590" y="181"/>
                      <a:pt x="590" y="181"/>
                    </a:cubicBezTo>
                    <a:cubicBezTo>
                      <a:pt x="591" y="181"/>
                      <a:pt x="591" y="181"/>
                      <a:pt x="591" y="182"/>
                    </a:cubicBezTo>
                    <a:cubicBezTo>
                      <a:pt x="591" y="182"/>
                      <a:pt x="591" y="182"/>
                      <a:pt x="591" y="182"/>
                    </a:cubicBezTo>
                    <a:cubicBezTo>
                      <a:pt x="591" y="182"/>
                      <a:pt x="592" y="182"/>
                      <a:pt x="592" y="183"/>
                    </a:cubicBezTo>
                    <a:cubicBezTo>
                      <a:pt x="593" y="182"/>
                      <a:pt x="594" y="183"/>
                      <a:pt x="595" y="184"/>
                    </a:cubicBezTo>
                    <a:cubicBezTo>
                      <a:pt x="596" y="184"/>
                      <a:pt x="597" y="185"/>
                      <a:pt x="597" y="185"/>
                    </a:cubicBezTo>
                    <a:cubicBezTo>
                      <a:pt x="598" y="185"/>
                      <a:pt x="598" y="184"/>
                      <a:pt x="598" y="184"/>
                    </a:cubicBezTo>
                    <a:cubicBezTo>
                      <a:pt x="598" y="183"/>
                      <a:pt x="598" y="181"/>
                      <a:pt x="597" y="181"/>
                    </a:cubicBezTo>
                    <a:cubicBezTo>
                      <a:pt x="595" y="179"/>
                      <a:pt x="595" y="179"/>
                      <a:pt x="595" y="179"/>
                    </a:cubicBezTo>
                    <a:cubicBezTo>
                      <a:pt x="597" y="179"/>
                      <a:pt x="597" y="179"/>
                      <a:pt x="597" y="179"/>
                    </a:cubicBezTo>
                    <a:cubicBezTo>
                      <a:pt x="597" y="179"/>
                      <a:pt x="597" y="179"/>
                      <a:pt x="597" y="179"/>
                    </a:cubicBezTo>
                    <a:cubicBezTo>
                      <a:pt x="597" y="178"/>
                      <a:pt x="597" y="177"/>
                      <a:pt x="596" y="176"/>
                    </a:cubicBezTo>
                    <a:cubicBezTo>
                      <a:pt x="596" y="176"/>
                      <a:pt x="596" y="176"/>
                      <a:pt x="596" y="176"/>
                    </a:cubicBezTo>
                    <a:cubicBezTo>
                      <a:pt x="596" y="176"/>
                      <a:pt x="596" y="175"/>
                      <a:pt x="596" y="175"/>
                    </a:cubicBezTo>
                    <a:cubicBezTo>
                      <a:pt x="596" y="173"/>
                      <a:pt x="596" y="172"/>
                      <a:pt x="595" y="172"/>
                    </a:cubicBezTo>
                    <a:cubicBezTo>
                      <a:pt x="593" y="172"/>
                      <a:pt x="593" y="172"/>
                      <a:pt x="593" y="172"/>
                    </a:cubicBezTo>
                    <a:cubicBezTo>
                      <a:pt x="594" y="171"/>
                      <a:pt x="594" y="171"/>
                      <a:pt x="594" y="171"/>
                    </a:cubicBezTo>
                    <a:cubicBezTo>
                      <a:pt x="594" y="170"/>
                      <a:pt x="594" y="170"/>
                      <a:pt x="594" y="170"/>
                    </a:cubicBezTo>
                    <a:cubicBezTo>
                      <a:pt x="594" y="170"/>
                      <a:pt x="594" y="170"/>
                      <a:pt x="594" y="170"/>
                    </a:cubicBezTo>
                    <a:cubicBezTo>
                      <a:pt x="594" y="170"/>
                      <a:pt x="594" y="170"/>
                      <a:pt x="594" y="170"/>
                    </a:cubicBezTo>
                    <a:cubicBezTo>
                      <a:pt x="594" y="170"/>
                      <a:pt x="594" y="170"/>
                      <a:pt x="594" y="170"/>
                    </a:cubicBezTo>
                    <a:cubicBezTo>
                      <a:pt x="593" y="170"/>
                      <a:pt x="593" y="170"/>
                      <a:pt x="592" y="169"/>
                    </a:cubicBezTo>
                    <a:cubicBezTo>
                      <a:pt x="591" y="168"/>
                      <a:pt x="590" y="166"/>
                      <a:pt x="590" y="165"/>
                    </a:cubicBezTo>
                    <a:cubicBezTo>
                      <a:pt x="590" y="164"/>
                      <a:pt x="590" y="164"/>
                      <a:pt x="590" y="164"/>
                    </a:cubicBezTo>
                    <a:cubicBezTo>
                      <a:pt x="591" y="164"/>
                      <a:pt x="591" y="164"/>
                      <a:pt x="591" y="164"/>
                    </a:cubicBezTo>
                    <a:cubicBezTo>
                      <a:pt x="593" y="163"/>
                      <a:pt x="595" y="164"/>
                      <a:pt x="596" y="165"/>
                    </a:cubicBezTo>
                    <a:cubicBezTo>
                      <a:pt x="596" y="165"/>
                      <a:pt x="597" y="164"/>
                      <a:pt x="597" y="164"/>
                    </a:cubicBezTo>
                    <a:cubicBezTo>
                      <a:pt x="598" y="163"/>
                      <a:pt x="600" y="162"/>
                      <a:pt x="601" y="161"/>
                    </a:cubicBezTo>
                    <a:cubicBezTo>
                      <a:pt x="601" y="160"/>
                      <a:pt x="601" y="160"/>
                      <a:pt x="602" y="160"/>
                    </a:cubicBezTo>
                    <a:cubicBezTo>
                      <a:pt x="602" y="159"/>
                      <a:pt x="603" y="158"/>
                      <a:pt x="603" y="157"/>
                    </a:cubicBezTo>
                    <a:cubicBezTo>
                      <a:pt x="603" y="157"/>
                      <a:pt x="603" y="157"/>
                      <a:pt x="603" y="157"/>
                    </a:cubicBezTo>
                    <a:cubicBezTo>
                      <a:pt x="602" y="155"/>
                      <a:pt x="601" y="154"/>
                      <a:pt x="601" y="152"/>
                    </a:cubicBezTo>
                    <a:cubicBezTo>
                      <a:pt x="601" y="150"/>
                      <a:pt x="601" y="150"/>
                      <a:pt x="601" y="150"/>
                    </a:cubicBezTo>
                    <a:cubicBezTo>
                      <a:pt x="602" y="151"/>
                      <a:pt x="602" y="151"/>
                      <a:pt x="602" y="151"/>
                    </a:cubicBezTo>
                    <a:cubicBezTo>
                      <a:pt x="603" y="151"/>
                      <a:pt x="603" y="151"/>
                      <a:pt x="603" y="151"/>
                    </a:cubicBezTo>
                    <a:cubicBezTo>
                      <a:pt x="603" y="151"/>
                      <a:pt x="603" y="150"/>
                      <a:pt x="603" y="150"/>
                    </a:cubicBezTo>
                    <a:cubicBezTo>
                      <a:pt x="602" y="144"/>
                      <a:pt x="602" y="144"/>
                      <a:pt x="602" y="144"/>
                    </a:cubicBezTo>
                    <a:cubicBezTo>
                      <a:pt x="605" y="149"/>
                      <a:pt x="605" y="149"/>
                      <a:pt x="605" y="149"/>
                    </a:cubicBezTo>
                    <a:cubicBezTo>
                      <a:pt x="605" y="149"/>
                      <a:pt x="605" y="149"/>
                      <a:pt x="605" y="149"/>
                    </a:cubicBezTo>
                    <a:cubicBezTo>
                      <a:pt x="605" y="149"/>
                      <a:pt x="606" y="150"/>
                      <a:pt x="606" y="150"/>
                    </a:cubicBezTo>
                    <a:cubicBezTo>
                      <a:pt x="606" y="150"/>
                      <a:pt x="606" y="150"/>
                      <a:pt x="606" y="150"/>
                    </a:cubicBezTo>
                    <a:cubicBezTo>
                      <a:pt x="606" y="149"/>
                      <a:pt x="606" y="149"/>
                      <a:pt x="606" y="149"/>
                    </a:cubicBezTo>
                    <a:cubicBezTo>
                      <a:pt x="608" y="147"/>
                      <a:pt x="608" y="147"/>
                      <a:pt x="608" y="147"/>
                    </a:cubicBezTo>
                    <a:cubicBezTo>
                      <a:pt x="608" y="149"/>
                      <a:pt x="608" y="149"/>
                      <a:pt x="608" y="149"/>
                    </a:cubicBezTo>
                    <a:cubicBezTo>
                      <a:pt x="609" y="150"/>
                      <a:pt x="609" y="151"/>
                      <a:pt x="608" y="152"/>
                    </a:cubicBezTo>
                    <a:cubicBezTo>
                      <a:pt x="608" y="152"/>
                      <a:pt x="607" y="153"/>
                      <a:pt x="607" y="153"/>
                    </a:cubicBezTo>
                    <a:cubicBezTo>
                      <a:pt x="607" y="153"/>
                      <a:pt x="607" y="153"/>
                      <a:pt x="607" y="153"/>
                    </a:cubicBezTo>
                    <a:cubicBezTo>
                      <a:pt x="607" y="154"/>
                      <a:pt x="608" y="156"/>
                      <a:pt x="608" y="156"/>
                    </a:cubicBezTo>
                    <a:cubicBezTo>
                      <a:pt x="608" y="156"/>
                      <a:pt x="608" y="156"/>
                      <a:pt x="609" y="156"/>
                    </a:cubicBezTo>
                    <a:cubicBezTo>
                      <a:pt x="610" y="156"/>
                      <a:pt x="612" y="156"/>
                      <a:pt x="613" y="156"/>
                    </a:cubicBezTo>
                    <a:cubicBezTo>
                      <a:pt x="614" y="156"/>
                      <a:pt x="614" y="156"/>
                      <a:pt x="615" y="156"/>
                    </a:cubicBezTo>
                    <a:cubicBezTo>
                      <a:pt x="615" y="156"/>
                      <a:pt x="615" y="156"/>
                      <a:pt x="615" y="156"/>
                    </a:cubicBezTo>
                    <a:cubicBezTo>
                      <a:pt x="618" y="156"/>
                      <a:pt x="618" y="158"/>
                      <a:pt x="619" y="160"/>
                    </a:cubicBezTo>
                    <a:cubicBezTo>
                      <a:pt x="619" y="162"/>
                      <a:pt x="619" y="163"/>
                      <a:pt x="621" y="164"/>
                    </a:cubicBezTo>
                    <a:cubicBezTo>
                      <a:pt x="621" y="163"/>
                      <a:pt x="621" y="163"/>
                      <a:pt x="621" y="163"/>
                    </a:cubicBezTo>
                    <a:cubicBezTo>
                      <a:pt x="621" y="163"/>
                      <a:pt x="622" y="163"/>
                      <a:pt x="622" y="163"/>
                    </a:cubicBezTo>
                    <a:cubicBezTo>
                      <a:pt x="623" y="162"/>
                      <a:pt x="623" y="162"/>
                      <a:pt x="623" y="162"/>
                    </a:cubicBezTo>
                    <a:cubicBezTo>
                      <a:pt x="623" y="164"/>
                      <a:pt x="623" y="164"/>
                      <a:pt x="623" y="164"/>
                    </a:cubicBezTo>
                    <a:cubicBezTo>
                      <a:pt x="623" y="164"/>
                      <a:pt x="624" y="164"/>
                      <a:pt x="624" y="164"/>
                    </a:cubicBezTo>
                    <a:cubicBezTo>
                      <a:pt x="624" y="165"/>
                      <a:pt x="625" y="165"/>
                      <a:pt x="626" y="166"/>
                    </a:cubicBezTo>
                    <a:cubicBezTo>
                      <a:pt x="626" y="166"/>
                      <a:pt x="626" y="166"/>
                      <a:pt x="626" y="166"/>
                    </a:cubicBezTo>
                    <a:cubicBezTo>
                      <a:pt x="626" y="165"/>
                      <a:pt x="626" y="165"/>
                      <a:pt x="626" y="165"/>
                    </a:cubicBezTo>
                    <a:cubicBezTo>
                      <a:pt x="627" y="166"/>
                      <a:pt x="627" y="166"/>
                      <a:pt x="627" y="166"/>
                    </a:cubicBezTo>
                    <a:cubicBezTo>
                      <a:pt x="627" y="166"/>
                      <a:pt x="627" y="166"/>
                      <a:pt x="627" y="166"/>
                    </a:cubicBezTo>
                    <a:cubicBezTo>
                      <a:pt x="629" y="166"/>
                      <a:pt x="629" y="166"/>
                      <a:pt x="629" y="166"/>
                    </a:cubicBezTo>
                    <a:cubicBezTo>
                      <a:pt x="628" y="165"/>
                      <a:pt x="628" y="165"/>
                      <a:pt x="628" y="165"/>
                    </a:cubicBezTo>
                    <a:cubicBezTo>
                      <a:pt x="628" y="165"/>
                      <a:pt x="628" y="165"/>
                      <a:pt x="628" y="165"/>
                    </a:cubicBezTo>
                    <a:cubicBezTo>
                      <a:pt x="626" y="165"/>
                      <a:pt x="626" y="165"/>
                      <a:pt x="626" y="165"/>
                    </a:cubicBezTo>
                    <a:cubicBezTo>
                      <a:pt x="628" y="164"/>
                      <a:pt x="628" y="164"/>
                      <a:pt x="628" y="164"/>
                    </a:cubicBezTo>
                    <a:cubicBezTo>
                      <a:pt x="629" y="163"/>
                      <a:pt x="630" y="162"/>
                      <a:pt x="631" y="162"/>
                    </a:cubicBezTo>
                    <a:cubicBezTo>
                      <a:pt x="631" y="162"/>
                      <a:pt x="631" y="162"/>
                      <a:pt x="631" y="162"/>
                    </a:cubicBezTo>
                    <a:cubicBezTo>
                      <a:pt x="631" y="161"/>
                      <a:pt x="630" y="161"/>
                      <a:pt x="630" y="161"/>
                    </a:cubicBezTo>
                    <a:cubicBezTo>
                      <a:pt x="631" y="159"/>
                      <a:pt x="631" y="159"/>
                      <a:pt x="631" y="159"/>
                    </a:cubicBezTo>
                    <a:cubicBezTo>
                      <a:pt x="631" y="159"/>
                      <a:pt x="632" y="159"/>
                      <a:pt x="632" y="158"/>
                    </a:cubicBezTo>
                    <a:cubicBezTo>
                      <a:pt x="633" y="157"/>
                      <a:pt x="633" y="157"/>
                      <a:pt x="635" y="156"/>
                    </a:cubicBezTo>
                    <a:cubicBezTo>
                      <a:pt x="635" y="156"/>
                      <a:pt x="635" y="156"/>
                      <a:pt x="635" y="156"/>
                    </a:cubicBezTo>
                    <a:cubicBezTo>
                      <a:pt x="635" y="155"/>
                      <a:pt x="634" y="155"/>
                      <a:pt x="634" y="155"/>
                    </a:cubicBezTo>
                    <a:cubicBezTo>
                      <a:pt x="633" y="151"/>
                      <a:pt x="633" y="151"/>
                      <a:pt x="633" y="151"/>
                    </a:cubicBezTo>
                    <a:cubicBezTo>
                      <a:pt x="636" y="154"/>
                      <a:pt x="636" y="154"/>
                      <a:pt x="636" y="154"/>
                    </a:cubicBezTo>
                    <a:cubicBezTo>
                      <a:pt x="636" y="154"/>
                      <a:pt x="637" y="154"/>
                      <a:pt x="637" y="155"/>
                    </a:cubicBezTo>
                    <a:cubicBezTo>
                      <a:pt x="638" y="153"/>
                      <a:pt x="638" y="153"/>
                      <a:pt x="639" y="152"/>
                    </a:cubicBezTo>
                    <a:cubicBezTo>
                      <a:pt x="639" y="152"/>
                      <a:pt x="639" y="152"/>
                      <a:pt x="638" y="152"/>
                    </a:cubicBezTo>
                    <a:cubicBezTo>
                      <a:pt x="637" y="152"/>
                      <a:pt x="637" y="152"/>
                      <a:pt x="637" y="152"/>
                    </a:cubicBezTo>
                    <a:cubicBezTo>
                      <a:pt x="638" y="151"/>
                      <a:pt x="638" y="151"/>
                      <a:pt x="638" y="151"/>
                    </a:cubicBezTo>
                    <a:cubicBezTo>
                      <a:pt x="638" y="150"/>
                      <a:pt x="637" y="149"/>
                      <a:pt x="636" y="148"/>
                    </a:cubicBezTo>
                    <a:cubicBezTo>
                      <a:pt x="635" y="146"/>
                      <a:pt x="632" y="144"/>
                      <a:pt x="630" y="144"/>
                    </a:cubicBezTo>
                    <a:cubicBezTo>
                      <a:pt x="629" y="144"/>
                      <a:pt x="629" y="144"/>
                      <a:pt x="629" y="145"/>
                    </a:cubicBezTo>
                    <a:cubicBezTo>
                      <a:pt x="627" y="145"/>
                      <a:pt x="627" y="145"/>
                      <a:pt x="627" y="145"/>
                    </a:cubicBezTo>
                    <a:cubicBezTo>
                      <a:pt x="627" y="144"/>
                      <a:pt x="627" y="144"/>
                      <a:pt x="627" y="144"/>
                    </a:cubicBezTo>
                    <a:cubicBezTo>
                      <a:pt x="627" y="144"/>
                      <a:pt x="627" y="143"/>
                      <a:pt x="627" y="143"/>
                    </a:cubicBezTo>
                    <a:cubicBezTo>
                      <a:pt x="627" y="143"/>
                      <a:pt x="627" y="143"/>
                      <a:pt x="626" y="143"/>
                    </a:cubicBezTo>
                    <a:cubicBezTo>
                      <a:pt x="626" y="143"/>
                      <a:pt x="626" y="144"/>
                      <a:pt x="625" y="144"/>
                    </a:cubicBezTo>
                    <a:cubicBezTo>
                      <a:pt x="626" y="145"/>
                      <a:pt x="626" y="146"/>
                      <a:pt x="626" y="147"/>
                    </a:cubicBezTo>
                    <a:cubicBezTo>
                      <a:pt x="626" y="148"/>
                      <a:pt x="627" y="149"/>
                      <a:pt x="626" y="150"/>
                    </a:cubicBezTo>
                    <a:cubicBezTo>
                      <a:pt x="623" y="153"/>
                      <a:pt x="623" y="153"/>
                      <a:pt x="623" y="153"/>
                    </a:cubicBezTo>
                    <a:cubicBezTo>
                      <a:pt x="624" y="149"/>
                      <a:pt x="624" y="149"/>
                      <a:pt x="624" y="149"/>
                    </a:cubicBezTo>
                    <a:cubicBezTo>
                      <a:pt x="624" y="149"/>
                      <a:pt x="623" y="147"/>
                      <a:pt x="623" y="146"/>
                    </a:cubicBezTo>
                    <a:cubicBezTo>
                      <a:pt x="622" y="145"/>
                      <a:pt x="621" y="143"/>
                      <a:pt x="621" y="142"/>
                    </a:cubicBezTo>
                    <a:cubicBezTo>
                      <a:pt x="620" y="141"/>
                      <a:pt x="620" y="141"/>
                      <a:pt x="620" y="140"/>
                    </a:cubicBezTo>
                    <a:cubicBezTo>
                      <a:pt x="614" y="136"/>
                      <a:pt x="614" y="136"/>
                      <a:pt x="614" y="136"/>
                    </a:cubicBezTo>
                    <a:cubicBezTo>
                      <a:pt x="615" y="135"/>
                      <a:pt x="615" y="135"/>
                      <a:pt x="615" y="135"/>
                    </a:cubicBezTo>
                    <a:cubicBezTo>
                      <a:pt x="615" y="135"/>
                      <a:pt x="615" y="135"/>
                      <a:pt x="615" y="135"/>
                    </a:cubicBezTo>
                    <a:cubicBezTo>
                      <a:pt x="614" y="135"/>
                      <a:pt x="613" y="134"/>
                      <a:pt x="613" y="134"/>
                    </a:cubicBezTo>
                    <a:cubicBezTo>
                      <a:pt x="611" y="134"/>
                      <a:pt x="611" y="134"/>
                      <a:pt x="611" y="134"/>
                    </a:cubicBezTo>
                    <a:cubicBezTo>
                      <a:pt x="612" y="133"/>
                      <a:pt x="612" y="133"/>
                      <a:pt x="612" y="133"/>
                    </a:cubicBezTo>
                    <a:cubicBezTo>
                      <a:pt x="612" y="133"/>
                      <a:pt x="613" y="132"/>
                      <a:pt x="612" y="132"/>
                    </a:cubicBezTo>
                    <a:cubicBezTo>
                      <a:pt x="612" y="132"/>
                      <a:pt x="612" y="131"/>
                      <a:pt x="611" y="131"/>
                    </a:cubicBezTo>
                    <a:cubicBezTo>
                      <a:pt x="609" y="131"/>
                      <a:pt x="605" y="128"/>
                      <a:pt x="605" y="126"/>
                    </a:cubicBezTo>
                    <a:cubicBezTo>
                      <a:pt x="605" y="125"/>
                      <a:pt x="603" y="125"/>
                      <a:pt x="602" y="124"/>
                    </a:cubicBezTo>
                    <a:cubicBezTo>
                      <a:pt x="601" y="124"/>
                      <a:pt x="600" y="123"/>
                      <a:pt x="600" y="123"/>
                    </a:cubicBezTo>
                    <a:cubicBezTo>
                      <a:pt x="599" y="122"/>
                      <a:pt x="599" y="122"/>
                      <a:pt x="599" y="122"/>
                    </a:cubicBezTo>
                    <a:cubicBezTo>
                      <a:pt x="597" y="120"/>
                      <a:pt x="595" y="119"/>
                      <a:pt x="593" y="117"/>
                    </a:cubicBezTo>
                    <a:cubicBezTo>
                      <a:pt x="592" y="117"/>
                      <a:pt x="591" y="117"/>
                      <a:pt x="591" y="116"/>
                    </a:cubicBezTo>
                    <a:cubicBezTo>
                      <a:pt x="589" y="115"/>
                      <a:pt x="587" y="114"/>
                      <a:pt x="585" y="114"/>
                    </a:cubicBezTo>
                    <a:cubicBezTo>
                      <a:pt x="584" y="114"/>
                      <a:pt x="583" y="114"/>
                      <a:pt x="582" y="114"/>
                    </a:cubicBezTo>
                    <a:cubicBezTo>
                      <a:pt x="579" y="114"/>
                      <a:pt x="577" y="114"/>
                      <a:pt x="575" y="114"/>
                    </a:cubicBezTo>
                    <a:cubicBezTo>
                      <a:pt x="573" y="113"/>
                      <a:pt x="570" y="113"/>
                      <a:pt x="568" y="112"/>
                    </a:cubicBezTo>
                    <a:cubicBezTo>
                      <a:pt x="567" y="112"/>
                      <a:pt x="566" y="111"/>
                      <a:pt x="565" y="111"/>
                    </a:cubicBezTo>
                    <a:cubicBezTo>
                      <a:pt x="565" y="111"/>
                      <a:pt x="565" y="112"/>
                      <a:pt x="565" y="113"/>
                    </a:cubicBezTo>
                    <a:cubicBezTo>
                      <a:pt x="564" y="113"/>
                      <a:pt x="564" y="114"/>
                      <a:pt x="564" y="115"/>
                    </a:cubicBezTo>
                    <a:cubicBezTo>
                      <a:pt x="566" y="115"/>
                      <a:pt x="567" y="117"/>
                      <a:pt x="567" y="120"/>
                    </a:cubicBezTo>
                    <a:cubicBezTo>
                      <a:pt x="567" y="123"/>
                      <a:pt x="565" y="126"/>
                      <a:pt x="562" y="126"/>
                    </a:cubicBezTo>
                    <a:cubicBezTo>
                      <a:pt x="560" y="126"/>
                      <a:pt x="559" y="124"/>
                      <a:pt x="556" y="122"/>
                    </a:cubicBezTo>
                    <a:cubicBezTo>
                      <a:pt x="556" y="121"/>
                      <a:pt x="555" y="121"/>
                      <a:pt x="555" y="121"/>
                    </a:cubicBezTo>
                    <a:cubicBezTo>
                      <a:pt x="554" y="120"/>
                      <a:pt x="554" y="119"/>
                      <a:pt x="554" y="117"/>
                    </a:cubicBezTo>
                    <a:cubicBezTo>
                      <a:pt x="554" y="116"/>
                      <a:pt x="553" y="116"/>
                      <a:pt x="553" y="115"/>
                    </a:cubicBezTo>
                    <a:cubicBezTo>
                      <a:pt x="549" y="118"/>
                      <a:pt x="545" y="118"/>
                      <a:pt x="540" y="115"/>
                    </a:cubicBezTo>
                    <a:cubicBezTo>
                      <a:pt x="539" y="114"/>
                      <a:pt x="538" y="114"/>
                      <a:pt x="537" y="114"/>
                    </a:cubicBezTo>
                    <a:cubicBezTo>
                      <a:pt x="534" y="114"/>
                      <a:pt x="531" y="117"/>
                      <a:pt x="528" y="119"/>
                    </a:cubicBezTo>
                    <a:cubicBezTo>
                      <a:pt x="526" y="120"/>
                      <a:pt x="526" y="120"/>
                      <a:pt x="526" y="120"/>
                    </a:cubicBezTo>
                    <a:cubicBezTo>
                      <a:pt x="527" y="118"/>
                      <a:pt x="527" y="118"/>
                      <a:pt x="527" y="118"/>
                    </a:cubicBezTo>
                    <a:cubicBezTo>
                      <a:pt x="527" y="116"/>
                      <a:pt x="527" y="116"/>
                      <a:pt x="525" y="116"/>
                    </a:cubicBezTo>
                    <a:cubicBezTo>
                      <a:pt x="525" y="115"/>
                      <a:pt x="524" y="115"/>
                      <a:pt x="524" y="115"/>
                    </a:cubicBezTo>
                    <a:cubicBezTo>
                      <a:pt x="521" y="114"/>
                      <a:pt x="521" y="112"/>
                      <a:pt x="521" y="110"/>
                    </a:cubicBezTo>
                    <a:cubicBezTo>
                      <a:pt x="522" y="110"/>
                      <a:pt x="522" y="109"/>
                      <a:pt x="522" y="108"/>
                    </a:cubicBezTo>
                    <a:cubicBezTo>
                      <a:pt x="522" y="107"/>
                      <a:pt x="521" y="105"/>
                      <a:pt x="520" y="103"/>
                    </a:cubicBezTo>
                    <a:cubicBezTo>
                      <a:pt x="519" y="101"/>
                      <a:pt x="518" y="101"/>
                      <a:pt x="518" y="101"/>
                    </a:cubicBezTo>
                    <a:cubicBezTo>
                      <a:pt x="502" y="100"/>
                      <a:pt x="502" y="100"/>
                      <a:pt x="502" y="100"/>
                    </a:cubicBezTo>
                    <a:cubicBezTo>
                      <a:pt x="502" y="100"/>
                      <a:pt x="502" y="100"/>
                      <a:pt x="502" y="100"/>
                    </a:cubicBezTo>
                    <a:cubicBezTo>
                      <a:pt x="501" y="100"/>
                      <a:pt x="499" y="101"/>
                      <a:pt x="498" y="101"/>
                    </a:cubicBezTo>
                    <a:cubicBezTo>
                      <a:pt x="497" y="102"/>
                      <a:pt x="496" y="102"/>
                      <a:pt x="494" y="102"/>
                    </a:cubicBezTo>
                    <a:cubicBezTo>
                      <a:pt x="493" y="102"/>
                      <a:pt x="492" y="102"/>
                      <a:pt x="490" y="100"/>
                    </a:cubicBezTo>
                    <a:cubicBezTo>
                      <a:pt x="489" y="100"/>
                      <a:pt x="489" y="100"/>
                      <a:pt x="489" y="100"/>
                    </a:cubicBezTo>
                    <a:cubicBezTo>
                      <a:pt x="490" y="99"/>
                      <a:pt x="490" y="99"/>
                      <a:pt x="490" y="99"/>
                    </a:cubicBezTo>
                    <a:cubicBezTo>
                      <a:pt x="491" y="98"/>
                      <a:pt x="492" y="97"/>
                      <a:pt x="491" y="96"/>
                    </a:cubicBezTo>
                    <a:cubicBezTo>
                      <a:pt x="491" y="95"/>
                      <a:pt x="490" y="95"/>
                      <a:pt x="488" y="95"/>
                    </a:cubicBezTo>
                    <a:cubicBezTo>
                      <a:pt x="488" y="95"/>
                      <a:pt x="488" y="95"/>
                      <a:pt x="487" y="95"/>
                    </a:cubicBezTo>
                    <a:cubicBezTo>
                      <a:pt x="486" y="95"/>
                      <a:pt x="485" y="94"/>
                      <a:pt x="485" y="93"/>
                    </a:cubicBezTo>
                    <a:cubicBezTo>
                      <a:pt x="485" y="93"/>
                      <a:pt x="484" y="93"/>
                      <a:pt x="484" y="93"/>
                    </a:cubicBezTo>
                    <a:cubicBezTo>
                      <a:pt x="484" y="92"/>
                      <a:pt x="482" y="92"/>
                      <a:pt x="481" y="92"/>
                    </a:cubicBezTo>
                    <a:cubicBezTo>
                      <a:pt x="481" y="92"/>
                      <a:pt x="480" y="92"/>
                      <a:pt x="480" y="92"/>
                    </a:cubicBezTo>
                    <a:cubicBezTo>
                      <a:pt x="478" y="92"/>
                      <a:pt x="478" y="92"/>
                      <a:pt x="478" y="92"/>
                    </a:cubicBezTo>
                    <a:cubicBezTo>
                      <a:pt x="479" y="91"/>
                      <a:pt x="479" y="91"/>
                      <a:pt x="479" y="91"/>
                    </a:cubicBezTo>
                    <a:cubicBezTo>
                      <a:pt x="480" y="88"/>
                      <a:pt x="481" y="87"/>
                      <a:pt x="482" y="87"/>
                    </a:cubicBezTo>
                    <a:cubicBezTo>
                      <a:pt x="481" y="85"/>
                      <a:pt x="480" y="84"/>
                      <a:pt x="477" y="84"/>
                    </a:cubicBezTo>
                    <a:cubicBezTo>
                      <a:pt x="477" y="84"/>
                      <a:pt x="476" y="84"/>
                      <a:pt x="475" y="83"/>
                    </a:cubicBezTo>
                    <a:cubicBezTo>
                      <a:pt x="474" y="83"/>
                      <a:pt x="474" y="83"/>
                      <a:pt x="474" y="83"/>
                    </a:cubicBezTo>
                    <a:cubicBezTo>
                      <a:pt x="467" y="81"/>
                      <a:pt x="460" y="80"/>
                      <a:pt x="453" y="78"/>
                    </a:cubicBezTo>
                    <a:cubicBezTo>
                      <a:pt x="449" y="77"/>
                      <a:pt x="449" y="77"/>
                      <a:pt x="449" y="77"/>
                    </a:cubicBezTo>
                    <a:cubicBezTo>
                      <a:pt x="449" y="77"/>
                      <a:pt x="449" y="78"/>
                      <a:pt x="449" y="78"/>
                    </a:cubicBezTo>
                    <a:cubicBezTo>
                      <a:pt x="449" y="79"/>
                      <a:pt x="450" y="80"/>
                      <a:pt x="449" y="81"/>
                    </a:cubicBezTo>
                    <a:cubicBezTo>
                      <a:pt x="445" y="86"/>
                      <a:pt x="443" y="88"/>
                      <a:pt x="445" y="93"/>
                    </a:cubicBezTo>
                    <a:cubicBezTo>
                      <a:pt x="446" y="96"/>
                      <a:pt x="446" y="96"/>
                      <a:pt x="446" y="96"/>
                    </a:cubicBezTo>
                    <a:cubicBezTo>
                      <a:pt x="444" y="94"/>
                      <a:pt x="444" y="94"/>
                      <a:pt x="444" y="94"/>
                    </a:cubicBezTo>
                    <a:cubicBezTo>
                      <a:pt x="442" y="93"/>
                      <a:pt x="440" y="95"/>
                      <a:pt x="439" y="97"/>
                    </a:cubicBezTo>
                    <a:cubicBezTo>
                      <a:pt x="438" y="97"/>
                      <a:pt x="438" y="98"/>
                      <a:pt x="437" y="98"/>
                    </a:cubicBezTo>
                    <a:cubicBezTo>
                      <a:pt x="437" y="98"/>
                      <a:pt x="437" y="98"/>
                      <a:pt x="437" y="98"/>
                    </a:cubicBezTo>
                    <a:cubicBezTo>
                      <a:pt x="436" y="98"/>
                      <a:pt x="436" y="98"/>
                      <a:pt x="436" y="98"/>
                    </a:cubicBezTo>
                    <a:cubicBezTo>
                      <a:pt x="435" y="98"/>
                      <a:pt x="433" y="97"/>
                      <a:pt x="428" y="94"/>
                    </a:cubicBezTo>
                    <a:cubicBezTo>
                      <a:pt x="428" y="93"/>
                      <a:pt x="427" y="93"/>
                      <a:pt x="427" y="92"/>
                    </a:cubicBezTo>
                    <a:cubicBezTo>
                      <a:pt x="426" y="92"/>
                      <a:pt x="426" y="92"/>
                      <a:pt x="426" y="92"/>
                    </a:cubicBezTo>
                    <a:cubicBezTo>
                      <a:pt x="426" y="92"/>
                      <a:pt x="426" y="93"/>
                      <a:pt x="426" y="93"/>
                    </a:cubicBezTo>
                    <a:cubicBezTo>
                      <a:pt x="425" y="94"/>
                      <a:pt x="424" y="96"/>
                      <a:pt x="422" y="96"/>
                    </a:cubicBezTo>
                    <a:cubicBezTo>
                      <a:pt x="418" y="95"/>
                      <a:pt x="417" y="92"/>
                      <a:pt x="416" y="90"/>
                    </a:cubicBezTo>
                    <a:cubicBezTo>
                      <a:pt x="416" y="90"/>
                      <a:pt x="416" y="90"/>
                      <a:pt x="416" y="89"/>
                    </a:cubicBezTo>
                    <a:cubicBezTo>
                      <a:pt x="415" y="91"/>
                      <a:pt x="415" y="93"/>
                      <a:pt x="414" y="95"/>
                    </a:cubicBezTo>
                    <a:cubicBezTo>
                      <a:pt x="413" y="98"/>
                      <a:pt x="413" y="100"/>
                      <a:pt x="411" y="103"/>
                    </a:cubicBezTo>
                    <a:cubicBezTo>
                      <a:pt x="410" y="106"/>
                      <a:pt x="410" y="106"/>
                      <a:pt x="410" y="106"/>
                    </a:cubicBezTo>
                    <a:cubicBezTo>
                      <a:pt x="409" y="103"/>
                      <a:pt x="409" y="103"/>
                      <a:pt x="409" y="103"/>
                    </a:cubicBezTo>
                    <a:cubicBezTo>
                      <a:pt x="409" y="101"/>
                      <a:pt x="408" y="101"/>
                      <a:pt x="407" y="101"/>
                    </a:cubicBezTo>
                    <a:cubicBezTo>
                      <a:pt x="406" y="101"/>
                      <a:pt x="405" y="100"/>
                      <a:pt x="404" y="99"/>
                    </a:cubicBezTo>
                    <a:cubicBezTo>
                      <a:pt x="404" y="98"/>
                      <a:pt x="403" y="97"/>
                      <a:pt x="403" y="97"/>
                    </a:cubicBezTo>
                    <a:cubicBezTo>
                      <a:pt x="403" y="95"/>
                      <a:pt x="402" y="92"/>
                      <a:pt x="401" y="92"/>
                    </a:cubicBezTo>
                    <a:cubicBezTo>
                      <a:pt x="400" y="93"/>
                      <a:pt x="400" y="93"/>
                      <a:pt x="400" y="93"/>
                    </a:cubicBezTo>
                    <a:cubicBezTo>
                      <a:pt x="400" y="92"/>
                      <a:pt x="400" y="92"/>
                      <a:pt x="400" y="92"/>
                    </a:cubicBezTo>
                    <a:cubicBezTo>
                      <a:pt x="399" y="89"/>
                      <a:pt x="400" y="87"/>
                      <a:pt x="401" y="86"/>
                    </a:cubicBezTo>
                    <a:cubicBezTo>
                      <a:pt x="401" y="85"/>
                      <a:pt x="402" y="84"/>
                      <a:pt x="402" y="83"/>
                    </a:cubicBezTo>
                    <a:cubicBezTo>
                      <a:pt x="402" y="83"/>
                      <a:pt x="402" y="82"/>
                      <a:pt x="402" y="81"/>
                    </a:cubicBezTo>
                    <a:cubicBezTo>
                      <a:pt x="401" y="81"/>
                      <a:pt x="401" y="80"/>
                      <a:pt x="401" y="79"/>
                    </a:cubicBezTo>
                    <a:cubicBezTo>
                      <a:pt x="401" y="78"/>
                      <a:pt x="402" y="78"/>
                      <a:pt x="402" y="77"/>
                    </a:cubicBezTo>
                    <a:cubicBezTo>
                      <a:pt x="402" y="75"/>
                      <a:pt x="402" y="74"/>
                      <a:pt x="402" y="74"/>
                    </a:cubicBezTo>
                    <a:cubicBezTo>
                      <a:pt x="401" y="73"/>
                      <a:pt x="401" y="73"/>
                      <a:pt x="401" y="73"/>
                    </a:cubicBezTo>
                    <a:cubicBezTo>
                      <a:pt x="399" y="71"/>
                      <a:pt x="397" y="67"/>
                      <a:pt x="395" y="67"/>
                    </a:cubicBezTo>
                    <a:cubicBezTo>
                      <a:pt x="394" y="67"/>
                      <a:pt x="394" y="68"/>
                      <a:pt x="393" y="68"/>
                    </a:cubicBezTo>
                    <a:cubicBezTo>
                      <a:pt x="393" y="69"/>
                      <a:pt x="393" y="69"/>
                      <a:pt x="392" y="69"/>
                    </a:cubicBezTo>
                    <a:cubicBezTo>
                      <a:pt x="390" y="69"/>
                      <a:pt x="387" y="67"/>
                      <a:pt x="382" y="64"/>
                    </a:cubicBezTo>
                    <a:cubicBezTo>
                      <a:pt x="382" y="64"/>
                      <a:pt x="382" y="64"/>
                      <a:pt x="382" y="64"/>
                    </a:cubicBezTo>
                    <a:cubicBezTo>
                      <a:pt x="381" y="66"/>
                      <a:pt x="381" y="66"/>
                      <a:pt x="381" y="66"/>
                    </a:cubicBezTo>
                    <a:cubicBezTo>
                      <a:pt x="380" y="65"/>
                      <a:pt x="380" y="65"/>
                      <a:pt x="380" y="65"/>
                    </a:cubicBezTo>
                    <a:cubicBezTo>
                      <a:pt x="380" y="65"/>
                      <a:pt x="380" y="65"/>
                      <a:pt x="380" y="65"/>
                    </a:cubicBezTo>
                    <a:cubicBezTo>
                      <a:pt x="379" y="67"/>
                      <a:pt x="380" y="69"/>
                      <a:pt x="380" y="71"/>
                    </a:cubicBezTo>
                    <a:cubicBezTo>
                      <a:pt x="380" y="72"/>
                      <a:pt x="380" y="72"/>
                      <a:pt x="380" y="73"/>
                    </a:cubicBezTo>
                    <a:cubicBezTo>
                      <a:pt x="379" y="74"/>
                      <a:pt x="376" y="75"/>
                      <a:pt x="372" y="75"/>
                    </a:cubicBezTo>
                    <a:cubicBezTo>
                      <a:pt x="372" y="75"/>
                      <a:pt x="372" y="75"/>
                      <a:pt x="371" y="75"/>
                    </a:cubicBezTo>
                    <a:cubicBezTo>
                      <a:pt x="369" y="76"/>
                      <a:pt x="367" y="75"/>
                      <a:pt x="365" y="74"/>
                    </a:cubicBezTo>
                    <a:cubicBezTo>
                      <a:pt x="364" y="74"/>
                      <a:pt x="363" y="74"/>
                      <a:pt x="363" y="73"/>
                    </a:cubicBezTo>
                    <a:cubicBezTo>
                      <a:pt x="361" y="73"/>
                      <a:pt x="358" y="71"/>
                      <a:pt x="359" y="69"/>
                    </a:cubicBezTo>
                    <a:cubicBezTo>
                      <a:pt x="359" y="68"/>
                      <a:pt x="359" y="68"/>
                      <a:pt x="359" y="68"/>
                    </a:cubicBezTo>
                    <a:cubicBezTo>
                      <a:pt x="356" y="67"/>
                      <a:pt x="353" y="66"/>
                      <a:pt x="349" y="65"/>
                    </a:cubicBezTo>
                    <a:cubicBezTo>
                      <a:pt x="348" y="65"/>
                      <a:pt x="345" y="66"/>
                      <a:pt x="343" y="67"/>
                    </a:cubicBezTo>
                    <a:cubicBezTo>
                      <a:pt x="343" y="67"/>
                      <a:pt x="343" y="67"/>
                      <a:pt x="342" y="67"/>
                    </a:cubicBezTo>
                    <a:cubicBezTo>
                      <a:pt x="342" y="67"/>
                      <a:pt x="342" y="67"/>
                      <a:pt x="342" y="67"/>
                    </a:cubicBezTo>
                    <a:cubicBezTo>
                      <a:pt x="343" y="68"/>
                      <a:pt x="344" y="68"/>
                      <a:pt x="344" y="69"/>
                    </a:cubicBezTo>
                    <a:cubicBezTo>
                      <a:pt x="345" y="70"/>
                      <a:pt x="345" y="70"/>
                      <a:pt x="345" y="70"/>
                    </a:cubicBezTo>
                    <a:cubicBezTo>
                      <a:pt x="344" y="70"/>
                      <a:pt x="344" y="70"/>
                      <a:pt x="344" y="70"/>
                    </a:cubicBezTo>
                    <a:cubicBezTo>
                      <a:pt x="343" y="71"/>
                      <a:pt x="341" y="72"/>
                      <a:pt x="339" y="72"/>
                    </a:cubicBezTo>
                    <a:cubicBezTo>
                      <a:pt x="336" y="71"/>
                      <a:pt x="336" y="71"/>
                      <a:pt x="336" y="71"/>
                    </a:cubicBezTo>
                    <a:cubicBezTo>
                      <a:pt x="339" y="69"/>
                      <a:pt x="339" y="69"/>
                      <a:pt x="339" y="69"/>
                    </a:cubicBezTo>
                    <a:cubicBezTo>
                      <a:pt x="339" y="68"/>
                      <a:pt x="338" y="67"/>
                      <a:pt x="338" y="64"/>
                    </a:cubicBezTo>
                    <a:cubicBezTo>
                      <a:pt x="336" y="66"/>
                      <a:pt x="332" y="65"/>
                      <a:pt x="331" y="63"/>
                    </a:cubicBezTo>
                    <a:cubicBezTo>
                      <a:pt x="331" y="62"/>
                      <a:pt x="331" y="62"/>
                      <a:pt x="331" y="62"/>
                    </a:cubicBezTo>
                    <a:cubicBezTo>
                      <a:pt x="331" y="62"/>
                      <a:pt x="330" y="62"/>
                      <a:pt x="330" y="62"/>
                    </a:cubicBezTo>
                    <a:cubicBezTo>
                      <a:pt x="329" y="62"/>
                      <a:pt x="329" y="62"/>
                      <a:pt x="328" y="61"/>
                    </a:cubicBezTo>
                    <a:cubicBezTo>
                      <a:pt x="328" y="61"/>
                      <a:pt x="327" y="61"/>
                      <a:pt x="327" y="61"/>
                    </a:cubicBezTo>
                    <a:cubicBezTo>
                      <a:pt x="326" y="61"/>
                      <a:pt x="326" y="62"/>
                      <a:pt x="326" y="62"/>
                    </a:cubicBezTo>
                    <a:cubicBezTo>
                      <a:pt x="326" y="63"/>
                      <a:pt x="326" y="63"/>
                      <a:pt x="326" y="64"/>
                    </a:cubicBezTo>
                    <a:cubicBezTo>
                      <a:pt x="327" y="63"/>
                      <a:pt x="328" y="62"/>
                      <a:pt x="329" y="62"/>
                    </a:cubicBezTo>
                    <a:cubicBezTo>
                      <a:pt x="330" y="62"/>
                      <a:pt x="330" y="63"/>
                      <a:pt x="331" y="64"/>
                    </a:cubicBezTo>
                    <a:cubicBezTo>
                      <a:pt x="331" y="65"/>
                      <a:pt x="331" y="65"/>
                      <a:pt x="331" y="65"/>
                    </a:cubicBezTo>
                    <a:cubicBezTo>
                      <a:pt x="331" y="66"/>
                      <a:pt x="331" y="66"/>
                      <a:pt x="331" y="66"/>
                    </a:cubicBezTo>
                    <a:cubicBezTo>
                      <a:pt x="330" y="66"/>
                      <a:pt x="330" y="66"/>
                      <a:pt x="329" y="67"/>
                    </a:cubicBezTo>
                    <a:cubicBezTo>
                      <a:pt x="328" y="68"/>
                      <a:pt x="326" y="69"/>
                      <a:pt x="324" y="69"/>
                    </a:cubicBezTo>
                    <a:cubicBezTo>
                      <a:pt x="324" y="69"/>
                      <a:pt x="324" y="69"/>
                      <a:pt x="324" y="69"/>
                    </a:cubicBezTo>
                    <a:cubicBezTo>
                      <a:pt x="323" y="71"/>
                      <a:pt x="319" y="73"/>
                      <a:pt x="317" y="73"/>
                    </a:cubicBezTo>
                    <a:cubicBezTo>
                      <a:pt x="317" y="73"/>
                      <a:pt x="317" y="73"/>
                      <a:pt x="317" y="73"/>
                    </a:cubicBezTo>
                    <a:cubicBezTo>
                      <a:pt x="316" y="73"/>
                      <a:pt x="316" y="73"/>
                      <a:pt x="315" y="73"/>
                    </a:cubicBezTo>
                    <a:cubicBezTo>
                      <a:pt x="314" y="73"/>
                      <a:pt x="314" y="72"/>
                      <a:pt x="313" y="72"/>
                    </a:cubicBezTo>
                    <a:cubicBezTo>
                      <a:pt x="313" y="74"/>
                      <a:pt x="313" y="74"/>
                      <a:pt x="314" y="74"/>
                    </a:cubicBezTo>
                    <a:cubicBezTo>
                      <a:pt x="314" y="74"/>
                      <a:pt x="314" y="75"/>
                      <a:pt x="314" y="75"/>
                    </a:cubicBezTo>
                    <a:cubicBezTo>
                      <a:pt x="321" y="81"/>
                      <a:pt x="321" y="81"/>
                      <a:pt x="321" y="81"/>
                    </a:cubicBezTo>
                    <a:cubicBezTo>
                      <a:pt x="313" y="77"/>
                      <a:pt x="313" y="77"/>
                      <a:pt x="313" y="77"/>
                    </a:cubicBezTo>
                    <a:cubicBezTo>
                      <a:pt x="313" y="76"/>
                      <a:pt x="313" y="76"/>
                      <a:pt x="312" y="76"/>
                    </a:cubicBezTo>
                    <a:cubicBezTo>
                      <a:pt x="312" y="76"/>
                      <a:pt x="310" y="75"/>
                      <a:pt x="310" y="76"/>
                    </a:cubicBezTo>
                    <a:cubicBezTo>
                      <a:pt x="308" y="75"/>
                      <a:pt x="308" y="75"/>
                      <a:pt x="308" y="75"/>
                    </a:cubicBezTo>
                    <a:cubicBezTo>
                      <a:pt x="310" y="72"/>
                      <a:pt x="312" y="69"/>
                      <a:pt x="314" y="66"/>
                    </a:cubicBezTo>
                    <a:cubicBezTo>
                      <a:pt x="315" y="65"/>
                      <a:pt x="316" y="64"/>
                      <a:pt x="318" y="65"/>
                    </a:cubicBezTo>
                    <a:cubicBezTo>
                      <a:pt x="318" y="65"/>
                      <a:pt x="318" y="65"/>
                      <a:pt x="319" y="65"/>
                    </a:cubicBezTo>
                    <a:cubicBezTo>
                      <a:pt x="319" y="65"/>
                      <a:pt x="320" y="64"/>
                      <a:pt x="320" y="63"/>
                    </a:cubicBezTo>
                    <a:cubicBezTo>
                      <a:pt x="320" y="63"/>
                      <a:pt x="320" y="62"/>
                      <a:pt x="321" y="62"/>
                    </a:cubicBezTo>
                    <a:cubicBezTo>
                      <a:pt x="321" y="61"/>
                      <a:pt x="322" y="60"/>
                      <a:pt x="322" y="59"/>
                    </a:cubicBezTo>
                    <a:cubicBezTo>
                      <a:pt x="324" y="57"/>
                      <a:pt x="326" y="54"/>
                      <a:pt x="328" y="52"/>
                    </a:cubicBezTo>
                    <a:cubicBezTo>
                      <a:pt x="329" y="51"/>
                      <a:pt x="330" y="51"/>
                      <a:pt x="331" y="50"/>
                    </a:cubicBezTo>
                    <a:cubicBezTo>
                      <a:pt x="332" y="50"/>
                      <a:pt x="332" y="50"/>
                      <a:pt x="333" y="50"/>
                    </a:cubicBezTo>
                    <a:cubicBezTo>
                      <a:pt x="333" y="50"/>
                      <a:pt x="333" y="49"/>
                      <a:pt x="333" y="49"/>
                    </a:cubicBezTo>
                    <a:cubicBezTo>
                      <a:pt x="333" y="49"/>
                      <a:pt x="333" y="48"/>
                      <a:pt x="334" y="47"/>
                    </a:cubicBezTo>
                    <a:cubicBezTo>
                      <a:pt x="334" y="47"/>
                      <a:pt x="334" y="47"/>
                      <a:pt x="334" y="47"/>
                    </a:cubicBezTo>
                    <a:cubicBezTo>
                      <a:pt x="336" y="46"/>
                      <a:pt x="336" y="46"/>
                      <a:pt x="336" y="46"/>
                    </a:cubicBezTo>
                    <a:cubicBezTo>
                      <a:pt x="337" y="45"/>
                      <a:pt x="338" y="44"/>
                      <a:pt x="339" y="43"/>
                    </a:cubicBezTo>
                    <a:cubicBezTo>
                      <a:pt x="339" y="42"/>
                      <a:pt x="340" y="41"/>
                      <a:pt x="340" y="40"/>
                    </a:cubicBezTo>
                    <a:cubicBezTo>
                      <a:pt x="340" y="39"/>
                      <a:pt x="340" y="39"/>
                      <a:pt x="340" y="38"/>
                    </a:cubicBezTo>
                    <a:cubicBezTo>
                      <a:pt x="337" y="37"/>
                      <a:pt x="337" y="36"/>
                      <a:pt x="336" y="34"/>
                    </a:cubicBezTo>
                    <a:cubicBezTo>
                      <a:pt x="333" y="28"/>
                      <a:pt x="333" y="28"/>
                      <a:pt x="333" y="28"/>
                    </a:cubicBezTo>
                    <a:cubicBezTo>
                      <a:pt x="340" y="35"/>
                      <a:pt x="340" y="35"/>
                      <a:pt x="340" y="35"/>
                    </a:cubicBezTo>
                    <a:cubicBezTo>
                      <a:pt x="341" y="33"/>
                      <a:pt x="340" y="31"/>
                      <a:pt x="339" y="29"/>
                    </a:cubicBezTo>
                    <a:cubicBezTo>
                      <a:pt x="339" y="29"/>
                      <a:pt x="339" y="29"/>
                      <a:pt x="339" y="28"/>
                    </a:cubicBezTo>
                    <a:cubicBezTo>
                      <a:pt x="339" y="28"/>
                      <a:pt x="339" y="29"/>
                      <a:pt x="339" y="29"/>
                    </a:cubicBezTo>
                    <a:cubicBezTo>
                      <a:pt x="338" y="30"/>
                      <a:pt x="338" y="30"/>
                      <a:pt x="338" y="30"/>
                    </a:cubicBezTo>
                    <a:cubicBezTo>
                      <a:pt x="337" y="29"/>
                      <a:pt x="337" y="29"/>
                      <a:pt x="337" y="29"/>
                    </a:cubicBezTo>
                    <a:cubicBezTo>
                      <a:pt x="336" y="28"/>
                      <a:pt x="336" y="27"/>
                      <a:pt x="335" y="26"/>
                    </a:cubicBezTo>
                    <a:cubicBezTo>
                      <a:pt x="335" y="25"/>
                      <a:pt x="335" y="24"/>
                      <a:pt x="334" y="23"/>
                    </a:cubicBezTo>
                    <a:cubicBezTo>
                      <a:pt x="334" y="22"/>
                      <a:pt x="333" y="22"/>
                      <a:pt x="333" y="21"/>
                    </a:cubicBezTo>
                    <a:cubicBezTo>
                      <a:pt x="332" y="20"/>
                      <a:pt x="331" y="19"/>
                      <a:pt x="329" y="19"/>
                    </a:cubicBezTo>
                    <a:cubicBezTo>
                      <a:pt x="328" y="19"/>
                      <a:pt x="328" y="19"/>
                      <a:pt x="327" y="18"/>
                    </a:cubicBezTo>
                    <a:cubicBezTo>
                      <a:pt x="325" y="18"/>
                      <a:pt x="323" y="18"/>
                      <a:pt x="321" y="18"/>
                    </a:cubicBezTo>
                    <a:cubicBezTo>
                      <a:pt x="320" y="18"/>
                      <a:pt x="320" y="18"/>
                      <a:pt x="320" y="18"/>
                    </a:cubicBezTo>
                    <a:cubicBezTo>
                      <a:pt x="320" y="19"/>
                      <a:pt x="320" y="19"/>
                      <a:pt x="320" y="19"/>
                    </a:cubicBezTo>
                    <a:cubicBezTo>
                      <a:pt x="317" y="23"/>
                      <a:pt x="317" y="23"/>
                      <a:pt x="311" y="23"/>
                    </a:cubicBezTo>
                    <a:cubicBezTo>
                      <a:pt x="309" y="23"/>
                      <a:pt x="309" y="23"/>
                      <a:pt x="309" y="23"/>
                    </a:cubicBezTo>
                    <a:cubicBezTo>
                      <a:pt x="311" y="22"/>
                      <a:pt x="311" y="22"/>
                      <a:pt x="311" y="22"/>
                    </a:cubicBezTo>
                    <a:cubicBezTo>
                      <a:pt x="311" y="21"/>
                      <a:pt x="311" y="21"/>
                      <a:pt x="312" y="20"/>
                    </a:cubicBezTo>
                    <a:cubicBezTo>
                      <a:pt x="313" y="19"/>
                      <a:pt x="315" y="16"/>
                      <a:pt x="315" y="15"/>
                    </a:cubicBezTo>
                    <a:cubicBezTo>
                      <a:pt x="315" y="14"/>
                      <a:pt x="314" y="14"/>
                      <a:pt x="312" y="14"/>
                    </a:cubicBezTo>
                    <a:cubicBezTo>
                      <a:pt x="311" y="14"/>
                      <a:pt x="310" y="14"/>
                      <a:pt x="309" y="13"/>
                    </a:cubicBezTo>
                    <a:cubicBezTo>
                      <a:pt x="309" y="13"/>
                      <a:pt x="309" y="12"/>
                      <a:pt x="309" y="12"/>
                    </a:cubicBezTo>
                    <a:cubicBezTo>
                      <a:pt x="298" y="19"/>
                      <a:pt x="298" y="19"/>
                      <a:pt x="298" y="19"/>
                    </a:cubicBezTo>
                    <a:cubicBezTo>
                      <a:pt x="304" y="13"/>
                      <a:pt x="304" y="13"/>
                      <a:pt x="304" y="13"/>
                    </a:cubicBezTo>
                    <a:cubicBezTo>
                      <a:pt x="304" y="13"/>
                      <a:pt x="304" y="12"/>
                      <a:pt x="305" y="12"/>
                    </a:cubicBezTo>
                    <a:cubicBezTo>
                      <a:pt x="306" y="11"/>
                      <a:pt x="310" y="8"/>
                      <a:pt x="310" y="7"/>
                    </a:cubicBezTo>
                    <a:cubicBezTo>
                      <a:pt x="309" y="4"/>
                      <a:pt x="305" y="1"/>
                      <a:pt x="302" y="2"/>
                    </a:cubicBezTo>
                    <a:cubicBezTo>
                      <a:pt x="299" y="3"/>
                      <a:pt x="294" y="9"/>
                      <a:pt x="293" y="14"/>
                    </a:cubicBezTo>
                    <a:cubicBezTo>
                      <a:pt x="292" y="16"/>
                      <a:pt x="292" y="17"/>
                      <a:pt x="293" y="18"/>
                    </a:cubicBezTo>
                    <a:cubicBezTo>
                      <a:pt x="296" y="21"/>
                      <a:pt x="296" y="21"/>
                      <a:pt x="296" y="21"/>
                    </a:cubicBezTo>
                    <a:cubicBezTo>
                      <a:pt x="293" y="20"/>
                      <a:pt x="293" y="20"/>
                      <a:pt x="293" y="20"/>
                    </a:cubicBezTo>
                    <a:cubicBezTo>
                      <a:pt x="292" y="20"/>
                      <a:pt x="292" y="21"/>
                      <a:pt x="292" y="21"/>
                    </a:cubicBezTo>
                    <a:cubicBezTo>
                      <a:pt x="291" y="22"/>
                      <a:pt x="288" y="23"/>
                      <a:pt x="285" y="23"/>
                    </a:cubicBezTo>
                    <a:cubicBezTo>
                      <a:pt x="287" y="24"/>
                      <a:pt x="288" y="26"/>
                      <a:pt x="287" y="30"/>
                    </a:cubicBezTo>
                    <a:cubicBezTo>
                      <a:pt x="286" y="31"/>
                      <a:pt x="286" y="31"/>
                      <a:pt x="286" y="31"/>
                    </a:cubicBezTo>
                    <a:cubicBezTo>
                      <a:pt x="285" y="30"/>
                      <a:pt x="285" y="30"/>
                      <a:pt x="285" y="30"/>
                    </a:cubicBezTo>
                    <a:cubicBezTo>
                      <a:pt x="285" y="29"/>
                      <a:pt x="284" y="29"/>
                      <a:pt x="284" y="29"/>
                    </a:cubicBezTo>
                    <a:cubicBezTo>
                      <a:pt x="283" y="28"/>
                      <a:pt x="282" y="27"/>
                      <a:pt x="282" y="27"/>
                    </a:cubicBezTo>
                    <a:cubicBezTo>
                      <a:pt x="282" y="27"/>
                      <a:pt x="281" y="27"/>
                      <a:pt x="280" y="28"/>
                    </a:cubicBezTo>
                    <a:cubicBezTo>
                      <a:pt x="279" y="28"/>
                      <a:pt x="279" y="29"/>
                      <a:pt x="279" y="30"/>
                    </a:cubicBezTo>
                    <a:cubicBezTo>
                      <a:pt x="279" y="30"/>
                      <a:pt x="279" y="31"/>
                      <a:pt x="278" y="31"/>
                    </a:cubicBezTo>
                    <a:cubicBezTo>
                      <a:pt x="277" y="32"/>
                      <a:pt x="277" y="32"/>
                      <a:pt x="277" y="32"/>
                    </a:cubicBezTo>
                    <a:cubicBezTo>
                      <a:pt x="276" y="32"/>
                      <a:pt x="275" y="32"/>
                      <a:pt x="274" y="33"/>
                    </a:cubicBezTo>
                    <a:cubicBezTo>
                      <a:pt x="272" y="33"/>
                      <a:pt x="272" y="33"/>
                      <a:pt x="272" y="33"/>
                    </a:cubicBezTo>
                    <a:cubicBezTo>
                      <a:pt x="273" y="32"/>
                      <a:pt x="273" y="32"/>
                      <a:pt x="273" y="32"/>
                    </a:cubicBezTo>
                    <a:cubicBezTo>
                      <a:pt x="273" y="31"/>
                      <a:pt x="273" y="31"/>
                      <a:pt x="273" y="31"/>
                    </a:cubicBezTo>
                    <a:cubicBezTo>
                      <a:pt x="272" y="31"/>
                      <a:pt x="272" y="32"/>
                      <a:pt x="271" y="33"/>
                    </a:cubicBezTo>
                    <a:cubicBezTo>
                      <a:pt x="267" y="37"/>
                      <a:pt x="267" y="37"/>
                      <a:pt x="267" y="37"/>
                    </a:cubicBezTo>
                    <a:cubicBezTo>
                      <a:pt x="270" y="31"/>
                      <a:pt x="270" y="31"/>
                      <a:pt x="270" y="31"/>
                    </a:cubicBezTo>
                    <a:cubicBezTo>
                      <a:pt x="270" y="30"/>
                      <a:pt x="270" y="29"/>
                      <a:pt x="270" y="29"/>
                    </a:cubicBezTo>
                    <a:cubicBezTo>
                      <a:pt x="270" y="29"/>
                      <a:pt x="270" y="28"/>
                      <a:pt x="270" y="28"/>
                    </a:cubicBezTo>
                    <a:cubicBezTo>
                      <a:pt x="269" y="28"/>
                      <a:pt x="269" y="29"/>
                      <a:pt x="269" y="29"/>
                    </a:cubicBezTo>
                    <a:cubicBezTo>
                      <a:pt x="268" y="29"/>
                      <a:pt x="267" y="29"/>
                      <a:pt x="266" y="29"/>
                    </a:cubicBezTo>
                    <a:cubicBezTo>
                      <a:pt x="265" y="29"/>
                      <a:pt x="264" y="29"/>
                      <a:pt x="263" y="29"/>
                    </a:cubicBezTo>
                    <a:cubicBezTo>
                      <a:pt x="263" y="30"/>
                      <a:pt x="263" y="30"/>
                      <a:pt x="263" y="30"/>
                    </a:cubicBezTo>
                    <a:cubicBezTo>
                      <a:pt x="262" y="34"/>
                      <a:pt x="256" y="36"/>
                      <a:pt x="250" y="37"/>
                    </a:cubicBezTo>
                    <a:cubicBezTo>
                      <a:pt x="248" y="38"/>
                      <a:pt x="247" y="38"/>
                      <a:pt x="247" y="38"/>
                    </a:cubicBezTo>
                    <a:cubicBezTo>
                      <a:pt x="245" y="39"/>
                      <a:pt x="244" y="40"/>
                      <a:pt x="243" y="41"/>
                    </a:cubicBezTo>
                    <a:cubicBezTo>
                      <a:pt x="243" y="42"/>
                      <a:pt x="243" y="42"/>
                      <a:pt x="242" y="42"/>
                    </a:cubicBezTo>
                    <a:cubicBezTo>
                      <a:pt x="241" y="44"/>
                      <a:pt x="241" y="44"/>
                      <a:pt x="240" y="44"/>
                    </a:cubicBezTo>
                    <a:cubicBezTo>
                      <a:pt x="243" y="45"/>
                      <a:pt x="243" y="45"/>
                      <a:pt x="243" y="45"/>
                    </a:cubicBezTo>
                    <a:cubicBezTo>
                      <a:pt x="239" y="46"/>
                      <a:pt x="239" y="46"/>
                      <a:pt x="239" y="46"/>
                    </a:cubicBezTo>
                    <a:cubicBezTo>
                      <a:pt x="237" y="46"/>
                      <a:pt x="237" y="47"/>
                      <a:pt x="237" y="49"/>
                    </a:cubicBezTo>
                    <a:cubicBezTo>
                      <a:pt x="237" y="50"/>
                      <a:pt x="236" y="50"/>
                      <a:pt x="236" y="51"/>
                    </a:cubicBezTo>
                    <a:cubicBezTo>
                      <a:pt x="236" y="52"/>
                      <a:pt x="236" y="52"/>
                      <a:pt x="236" y="52"/>
                    </a:cubicBezTo>
                    <a:cubicBezTo>
                      <a:pt x="236" y="52"/>
                      <a:pt x="236" y="52"/>
                      <a:pt x="236" y="52"/>
                    </a:cubicBezTo>
                    <a:cubicBezTo>
                      <a:pt x="235" y="53"/>
                      <a:pt x="235" y="53"/>
                      <a:pt x="235" y="53"/>
                    </a:cubicBezTo>
                    <a:cubicBezTo>
                      <a:pt x="235" y="53"/>
                      <a:pt x="234" y="54"/>
                      <a:pt x="234" y="54"/>
                    </a:cubicBezTo>
                    <a:cubicBezTo>
                      <a:pt x="236" y="55"/>
                      <a:pt x="237" y="57"/>
                      <a:pt x="237" y="59"/>
                    </a:cubicBezTo>
                    <a:cubicBezTo>
                      <a:pt x="237" y="60"/>
                      <a:pt x="237" y="60"/>
                      <a:pt x="237" y="60"/>
                    </a:cubicBezTo>
                    <a:cubicBezTo>
                      <a:pt x="236" y="60"/>
                      <a:pt x="236" y="60"/>
                      <a:pt x="236" y="60"/>
                    </a:cubicBezTo>
                    <a:cubicBezTo>
                      <a:pt x="236" y="60"/>
                      <a:pt x="236" y="60"/>
                      <a:pt x="236" y="61"/>
                    </a:cubicBezTo>
                    <a:cubicBezTo>
                      <a:pt x="236" y="61"/>
                      <a:pt x="236" y="62"/>
                      <a:pt x="234" y="63"/>
                    </a:cubicBezTo>
                    <a:cubicBezTo>
                      <a:pt x="232" y="63"/>
                      <a:pt x="230" y="63"/>
                      <a:pt x="228" y="64"/>
                    </a:cubicBezTo>
                    <a:cubicBezTo>
                      <a:pt x="226" y="64"/>
                      <a:pt x="226" y="64"/>
                      <a:pt x="226" y="64"/>
                    </a:cubicBezTo>
                    <a:cubicBezTo>
                      <a:pt x="224" y="64"/>
                      <a:pt x="223" y="65"/>
                      <a:pt x="222" y="65"/>
                    </a:cubicBezTo>
                    <a:cubicBezTo>
                      <a:pt x="218" y="65"/>
                      <a:pt x="215" y="66"/>
                      <a:pt x="213" y="67"/>
                    </a:cubicBezTo>
                    <a:cubicBezTo>
                      <a:pt x="213" y="67"/>
                      <a:pt x="213" y="68"/>
                      <a:pt x="213" y="68"/>
                    </a:cubicBezTo>
                    <a:cubicBezTo>
                      <a:pt x="213" y="68"/>
                      <a:pt x="212" y="69"/>
                      <a:pt x="212" y="69"/>
                    </a:cubicBezTo>
                    <a:cubicBezTo>
                      <a:pt x="213" y="70"/>
                      <a:pt x="213" y="70"/>
                      <a:pt x="213" y="70"/>
                    </a:cubicBezTo>
                    <a:cubicBezTo>
                      <a:pt x="212" y="71"/>
                      <a:pt x="212" y="71"/>
                      <a:pt x="212" y="71"/>
                    </a:cubicBezTo>
                    <a:cubicBezTo>
                      <a:pt x="211" y="72"/>
                      <a:pt x="211" y="72"/>
                      <a:pt x="212" y="72"/>
                    </a:cubicBezTo>
                    <a:cubicBezTo>
                      <a:pt x="213" y="73"/>
                      <a:pt x="213" y="74"/>
                      <a:pt x="214" y="75"/>
                    </a:cubicBezTo>
                    <a:cubicBezTo>
                      <a:pt x="214" y="76"/>
                      <a:pt x="214" y="77"/>
                      <a:pt x="213" y="78"/>
                    </a:cubicBezTo>
                    <a:cubicBezTo>
                      <a:pt x="213" y="79"/>
                      <a:pt x="213" y="80"/>
                      <a:pt x="213" y="81"/>
                    </a:cubicBezTo>
                    <a:cubicBezTo>
                      <a:pt x="214" y="81"/>
                      <a:pt x="215" y="81"/>
                      <a:pt x="215" y="82"/>
                    </a:cubicBezTo>
                    <a:cubicBezTo>
                      <a:pt x="217" y="82"/>
                      <a:pt x="219" y="83"/>
                      <a:pt x="219" y="84"/>
                    </a:cubicBezTo>
                    <a:cubicBezTo>
                      <a:pt x="219" y="86"/>
                      <a:pt x="219" y="86"/>
                      <a:pt x="221" y="87"/>
                    </a:cubicBezTo>
                    <a:cubicBezTo>
                      <a:pt x="222" y="87"/>
                      <a:pt x="222" y="87"/>
                      <a:pt x="222" y="87"/>
                    </a:cubicBezTo>
                    <a:cubicBezTo>
                      <a:pt x="224" y="89"/>
                      <a:pt x="224" y="92"/>
                      <a:pt x="224" y="95"/>
                    </a:cubicBezTo>
                    <a:cubicBezTo>
                      <a:pt x="223" y="97"/>
                      <a:pt x="223" y="98"/>
                      <a:pt x="224" y="100"/>
                    </a:cubicBezTo>
                    <a:cubicBezTo>
                      <a:pt x="224" y="102"/>
                      <a:pt x="224" y="104"/>
                      <a:pt x="224" y="106"/>
                    </a:cubicBezTo>
                    <a:cubicBezTo>
                      <a:pt x="224" y="108"/>
                      <a:pt x="223" y="108"/>
                      <a:pt x="223" y="108"/>
                    </a:cubicBezTo>
                    <a:cubicBezTo>
                      <a:pt x="222" y="109"/>
                      <a:pt x="222" y="109"/>
                      <a:pt x="222" y="110"/>
                    </a:cubicBezTo>
                    <a:cubicBezTo>
                      <a:pt x="223" y="113"/>
                      <a:pt x="223" y="113"/>
                      <a:pt x="223" y="113"/>
                    </a:cubicBezTo>
                    <a:cubicBezTo>
                      <a:pt x="221" y="111"/>
                      <a:pt x="221" y="111"/>
                      <a:pt x="221" y="111"/>
                    </a:cubicBezTo>
                    <a:cubicBezTo>
                      <a:pt x="217" y="109"/>
                      <a:pt x="217" y="107"/>
                      <a:pt x="217" y="104"/>
                    </a:cubicBezTo>
                    <a:cubicBezTo>
                      <a:pt x="217" y="103"/>
                      <a:pt x="217" y="102"/>
                      <a:pt x="217" y="101"/>
                    </a:cubicBezTo>
                    <a:cubicBezTo>
                      <a:pt x="217" y="101"/>
                      <a:pt x="217" y="100"/>
                      <a:pt x="217" y="100"/>
                    </a:cubicBezTo>
                    <a:cubicBezTo>
                      <a:pt x="217" y="98"/>
                      <a:pt x="217" y="97"/>
                      <a:pt x="219" y="95"/>
                    </a:cubicBezTo>
                    <a:cubicBezTo>
                      <a:pt x="220" y="94"/>
                      <a:pt x="220" y="93"/>
                      <a:pt x="221" y="92"/>
                    </a:cubicBezTo>
                    <a:cubicBezTo>
                      <a:pt x="220" y="92"/>
                      <a:pt x="220" y="92"/>
                      <a:pt x="220" y="92"/>
                    </a:cubicBezTo>
                    <a:cubicBezTo>
                      <a:pt x="217" y="92"/>
                      <a:pt x="215" y="92"/>
                      <a:pt x="214" y="90"/>
                    </a:cubicBezTo>
                    <a:cubicBezTo>
                      <a:pt x="212" y="88"/>
                      <a:pt x="211" y="87"/>
                      <a:pt x="208" y="85"/>
                    </a:cubicBezTo>
                    <a:cubicBezTo>
                      <a:pt x="207" y="84"/>
                      <a:pt x="206" y="84"/>
                      <a:pt x="205" y="84"/>
                    </a:cubicBezTo>
                    <a:cubicBezTo>
                      <a:pt x="205" y="84"/>
                      <a:pt x="204" y="84"/>
                      <a:pt x="203" y="84"/>
                    </a:cubicBezTo>
                    <a:cubicBezTo>
                      <a:pt x="203" y="84"/>
                      <a:pt x="202" y="85"/>
                      <a:pt x="201" y="85"/>
                    </a:cubicBezTo>
                    <a:cubicBezTo>
                      <a:pt x="200" y="85"/>
                      <a:pt x="200" y="86"/>
                      <a:pt x="200" y="86"/>
                    </a:cubicBezTo>
                    <a:cubicBezTo>
                      <a:pt x="200" y="86"/>
                      <a:pt x="200" y="86"/>
                      <a:pt x="201" y="86"/>
                    </a:cubicBezTo>
                    <a:cubicBezTo>
                      <a:pt x="204" y="86"/>
                      <a:pt x="204" y="86"/>
                      <a:pt x="204" y="86"/>
                    </a:cubicBezTo>
                    <a:cubicBezTo>
                      <a:pt x="202" y="88"/>
                      <a:pt x="202" y="88"/>
                      <a:pt x="202" y="88"/>
                    </a:cubicBezTo>
                    <a:cubicBezTo>
                      <a:pt x="202" y="88"/>
                      <a:pt x="201" y="88"/>
                      <a:pt x="201" y="89"/>
                    </a:cubicBezTo>
                    <a:cubicBezTo>
                      <a:pt x="200" y="90"/>
                      <a:pt x="199" y="91"/>
                      <a:pt x="197" y="91"/>
                    </a:cubicBezTo>
                    <a:cubicBezTo>
                      <a:pt x="197" y="91"/>
                      <a:pt x="197" y="91"/>
                      <a:pt x="197" y="91"/>
                    </a:cubicBezTo>
                    <a:cubicBezTo>
                      <a:pt x="195" y="91"/>
                      <a:pt x="195" y="90"/>
                      <a:pt x="195" y="89"/>
                    </a:cubicBezTo>
                    <a:cubicBezTo>
                      <a:pt x="194" y="89"/>
                      <a:pt x="194" y="89"/>
                      <a:pt x="194" y="89"/>
                    </a:cubicBezTo>
                    <a:cubicBezTo>
                      <a:pt x="194" y="89"/>
                      <a:pt x="194" y="90"/>
                      <a:pt x="195" y="91"/>
                    </a:cubicBezTo>
                    <a:cubicBezTo>
                      <a:pt x="196" y="93"/>
                      <a:pt x="198" y="94"/>
                      <a:pt x="199" y="94"/>
                    </a:cubicBezTo>
                    <a:cubicBezTo>
                      <a:pt x="199" y="94"/>
                      <a:pt x="200" y="94"/>
                      <a:pt x="200" y="94"/>
                    </a:cubicBezTo>
                    <a:cubicBezTo>
                      <a:pt x="201" y="93"/>
                      <a:pt x="201" y="93"/>
                      <a:pt x="201" y="93"/>
                    </a:cubicBezTo>
                    <a:cubicBezTo>
                      <a:pt x="204" y="102"/>
                      <a:pt x="204" y="102"/>
                      <a:pt x="204" y="102"/>
                    </a:cubicBezTo>
                    <a:cubicBezTo>
                      <a:pt x="202" y="101"/>
                      <a:pt x="202" y="101"/>
                      <a:pt x="202" y="101"/>
                    </a:cubicBezTo>
                    <a:cubicBezTo>
                      <a:pt x="201" y="100"/>
                      <a:pt x="200" y="100"/>
                      <a:pt x="199" y="100"/>
                    </a:cubicBezTo>
                    <a:cubicBezTo>
                      <a:pt x="195" y="98"/>
                      <a:pt x="191" y="97"/>
                      <a:pt x="189" y="95"/>
                    </a:cubicBezTo>
                    <a:cubicBezTo>
                      <a:pt x="188" y="93"/>
                      <a:pt x="188" y="93"/>
                      <a:pt x="188" y="93"/>
                    </a:cubicBezTo>
                    <a:cubicBezTo>
                      <a:pt x="190" y="93"/>
                      <a:pt x="190" y="93"/>
                      <a:pt x="190" y="93"/>
                    </a:cubicBezTo>
                    <a:cubicBezTo>
                      <a:pt x="190" y="93"/>
                      <a:pt x="190" y="93"/>
                      <a:pt x="190" y="93"/>
                    </a:cubicBezTo>
                    <a:cubicBezTo>
                      <a:pt x="190" y="92"/>
                      <a:pt x="190" y="91"/>
                      <a:pt x="190" y="90"/>
                    </a:cubicBezTo>
                    <a:cubicBezTo>
                      <a:pt x="190" y="89"/>
                      <a:pt x="189" y="89"/>
                      <a:pt x="189" y="89"/>
                    </a:cubicBezTo>
                    <a:cubicBezTo>
                      <a:pt x="189" y="87"/>
                      <a:pt x="190" y="86"/>
                      <a:pt x="190" y="85"/>
                    </a:cubicBezTo>
                    <a:cubicBezTo>
                      <a:pt x="190" y="84"/>
                      <a:pt x="191" y="84"/>
                      <a:pt x="190" y="83"/>
                    </a:cubicBezTo>
                    <a:cubicBezTo>
                      <a:pt x="190" y="82"/>
                      <a:pt x="190" y="81"/>
                      <a:pt x="190" y="81"/>
                    </a:cubicBezTo>
                    <a:cubicBezTo>
                      <a:pt x="190" y="80"/>
                      <a:pt x="190" y="80"/>
                      <a:pt x="190" y="79"/>
                    </a:cubicBezTo>
                    <a:cubicBezTo>
                      <a:pt x="190" y="79"/>
                      <a:pt x="190" y="78"/>
                      <a:pt x="189" y="78"/>
                    </a:cubicBezTo>
                    <a:cubicBezTo>
                      <a:pt x="189" y="78"/>
                      <a:pt x="189" y="78"/>
                      <a:pt x="189" y="78"/>
                    </a:cubicBezTo>
                    <a:cubicBezTo>
                      <a:pt x="190" y="81"/>
                      <a:pt x="191" y="84"/>
                      <a:pt x="189" y="84"/>
                    </a:cubicBezTo>
                    <a:cubicBezTo>
                      <a:pt x="189" y="85"/>
                      <a:pt x="188" y="86"/>
                      <a:pt x="187" y="86"/>
                    </a:cubicBezTo>
                    <a:cubicBezTo>
                      <a:pt x="186" y="87"/>
                      <a:pt x="184" y="88"/>
                      <a:pt x="184" y="89"/>
                    </a:cubicBezTo>
                    <a:cubicBezTo>
                      <a:pt x="181" y="92"/>
                      <a:pt x="184" y="96"/>
                      <a:pt x="186" y="100"/>
                    </a:cubicBezTo>
                    <a:cubicBezTo>
                      <a:pt x="186" y="101"/>
                      <a:pt x="187" y="101"/>
                      <a:pt x="187" y="102"/>
                    </a:cubicBezTo>
                    <a:cubicBezTo>
                      <a:pt x="188" y="104"/>
                      <a:pt x="187" y="106"/>
                      <a:pt x="186" y="109"/>
                    </a:cubicBezTo>
                    <a:cubicBezTo>
                      <a:pt x="186" y="111"/>
                      <a:pt x="185" y="113"/>
                      <a:pt x="185" y="115"/>
                    </a:cubicBezTo>
                    <a:cubicBezTo>
                      <a:pt x="186" y="116"/>
                      <a:pt x="186" y="117"/>
                      <a:pt x="186" y="118"/>
                    </a:cubicBezTo>
                    <a:cubicBezTo>
                      <a:pt x="185" y="119"/>
                      <a:pt x="185" y="119"/>
                      <a:pt x="186" y="119"/>
                    </a:cubicBezTo>
                    <a:cubicBezTo>
                      <a:pt x="189" y="120"/>
                      <a:pt x="189" y="120"/>
                      <a:pt x="192" y="119"/>
                    </a:cubicBezTo>
                    <a:cubicBezTo>
                      <a:pt x="193" y="119"/>
                      <a:pt x="193" y="119"/>
                      <a:pt x="194" y="119"/>
                    </a:cubicBezTo>
                    <a:cubicBezTo>
                      <a:pt x="199" y="119"/>
                      <a:pt x="202" y="128"/>
                      <a:pt x="202" y="128"/>
                    </a:cubicBezTo>
                    <a:cubicBezTo>
                      <a:pt x="203" y="130"/>
                      <a:pt x="202" y="131"/>
                      <a:pt x="201" y="132"/>
                    </a:cubicBezTo>
                    <a:cubicBezTo>
                      <a:pt x="201" y="132"/>
                      <a:pt x="200" y="133"/>
                      <a:pt x="200" y="133"/>
                    </a:cubicBezTo>
                    <a:cubicBezTo>
                      <a:pt x="200" y="135"/>
                      <a:pt x="201" y="135"/>
                      <a:pt x="203" y="136"/>
                    </a:cubicBezTo>
                    <a:cubicBezTo>
                      <a:pt x="203" y="136"/>
                      <a:pt x="204" y="136"/>
                      <a:pt x="205" y="136"/>
                    </a:cubicBezTo>
                    <a:cubicBezTo>
                      <a:pt x="209" y="138"/>
                      <a:pt x="209" y="138"/>
                      <a:pt x="209" y="138"/>
                    </a:cubicBezTo>
                    <a:cubicBezTo>
                      <a:pt x="204" y="138"/>
                      <a:pt x="204" y="138"/>
                      <a:pt x="204" y="138"/>
                    </a:cubicBezTo>
                    <a:cubicBezTo>
                      <a:pt x="203" y="138"/>
                      <a:pt x="203" y="138"/>
                      <a:pt x="202" y="138"/>
                    </a:cubicBezTo>
                    <a:cubicBezTo>
                      <a:pt x="201" y="138"/>
                      <a:pt x="199" y="138"/>
                      <a:pt x="198" y="137"/>
                    </a:cubicBezTo>
                    <a:cubicBezTo>
                      <a:pt x="197" y="136"/>
                      <a:pt x="197" y="134"/>
                      <a:pt x="198" y="131"/>
                    </a:cubicBezTo>
                    <a:cubicBezTo>
                      <a:pt x="198" y="130"/>
                      <a:pt x="197" y="129"/>
                      <a:pt x="196" y="127"/>
                    </a:cubicBezTo>
                    <a:cubicBezTo>
                      <a:pt x="196" y="126"/>
                      <a:pt x="195" y="125"/>
                      <a:pt x="195" y="124"/>
                    </a:cubicBezTo>
                    <a:cubicBezTo>
                      <a:pt x="194" y="124"/>
                      <a:pt x="194" y="124"/>
                      <a:pt x="194" y="124"/>
                    </a:cubicBezTo>
                    <a:cubicBezTo>
                      <a:pt x="191" y="125"/>
                      <a:pt x="188" y="125"/>
                      <a:pt x="188" y="127"/>
                    </a:cubicBezTo>
                    <a:cubicBezTo>
                      <a:pt x="187" y="128"/>
                      <a:pt x="187" y="129"/>
                      <a:pt x="188" y="130"/>
                    </a:cubicBezTo>
                    <a:cubicBezTo>
                      <a:pt x="190" y="134"/>
                      <a:pt x="188" y="136"/>
                      <a:pt x="187" y="138"/>
                    </a:cubicBezTo>
                    <a:cubicBezTo>
                      <a:pt x="186" y="139"/>
                      <a:pt x="186" y="140"/>
                      <a:pt x="185" y="142"/>
                    </a:cubicBezTo>
                    <a:cubicBezTo>
                      <a:pt x="184" y="145"/>
                      <a:pt x="183" y="146"/>
                      <a:pt x="180" y="147"/>
                    </a:cubicBezTo>
                    <a:cubicBezTo>
                      <a:pt x="180" y="148"/>
                      <a:pt x="180" y="148"/>
                      <a:pt x="180" y="148"/>
                    </a:cubicBezTo>
                    <a:cubicBezTo>
                      <a:pt x="180" y="148"/>
                      <a:pt x="179" y="148"/>
                      <a:pt x="179" y="149"/>
                    </a:cubicBezTo>
                    <a:cubicBezTo>
                      <a:pt x="179" y="150"/>
                      <a:pt x="179" y="151"/>
                      <a:pt x="178" y="151"/>
                    </a:cubicBezTo>
                    <a:cubicBezTo>
                      <a:pt x="177" y="152"/>
                      <a:pt x="174" y="151"/>
                      <a:pt x="172" y="151"/>
                    </a:cubicBezTo>
                    <a:cubicBezTo>
                      <a:pt x="171" y="151"/>
                      <a:pt x="171" y="150"/>
                      <a:pt x="170" y="150"/>
                    </a:cubicBezTo>
                    <a:cubicBezTo>
                      <a:pt x="169" y="150"/>
                      <a:pt x="169" y="149"/>
                      <a:pt x="169" y="148"/>
                    </a:cubicBezTo>
                    <a:cubicBezTo>
                      <a:pt x="169" y="147"/>
                      <a:pt x="168" y="146"/>
                      <a:pt x="168" y="146"/>
                    </a:cubicBezTo>
                    <a:cubicBezTo>
                      <a:pt x="164" y="142"/>
                      <a:pt x="164" y="142"/>
                      <a:pt x="164" y="142"/>
                    </a:cubicBezTo>
                    <a:cubicBezTo>
                      <a:pt x="169" y="144"/>
                      <a:pt x="169" y="144"/>
                      <a:pt x="169" y="144"/>
                    </a:cubicBezTo>
                    <a:cubicBezTo>
                      <a:pt x="171" y="145"/>
                      <a:pt x="173" y="144"/>
                      <a:pt x="175" y="143"/>
                    </a:cubicBezTo>
                    <a:cubicBezTo>
                      <a:pt x="175" y="143"/>
                      <a:pt x="175" y="143"/>
                      <a:pt x="175" y="143"/>
                    </a:cubicBezTo>
                    <a:cubicBezTo>
                      <a:pt x="175" y="143"/>
                      <a:pt x="175" y="143"/>
                      <a:pt x="175" y="143"/>
                    </a:cubicBezTo>
                    <a:cubicBezTo>
                      <a:pt x="175" y="143"/>
                      <a:pt x="175" y="142"/>
                      <a:pt x="174" y="142"/>
                    </a:cubicBezTo>
                    <a:cubicBezTo>
                      <a:pt x="175" y="140"/>
                      <a:pt x="175" y="140"/>
                      <a:pt x="175" y="140"/>
                    </a:cubicBezTo>
                    <a:cubicBezTo>
                      <a:pt x="178" y="142"/>
                      <a:pt x="181" y="136"/>
                      <a:pt x="181" y="133"/>
                    </a:cubicBezTo>
                    <a:cubicBezTo>
                      <a:pt x="181" y="132"/>
                      <a:pt x="181" y="131"/>
                      <a:pt x="181" y="130"/>
                    </a:cubicBezTo>
                    <a:cubicBezTo>
                      <a:pt x="182" y="129"/>
                      <a:pt x="182" y="128"/>
                      <a:pt x="182" y="127"/>
                    </a:cubicBezTo>
                    <a:cubicBezTo>
                      <a:pt x="182" y="127"/>
                      <a:pt x="181" y="126"/>
                      <a:pt x="180" y="125"/>
                    </a:cubicBezTo>
                    <a:cubicBezTo>
                      <a:pt x="179" y="124"/>
                      <a:pt x="178" y="123"/>
                      <a:pt x="178" y="122"/>
                    </a:cubicBezTo>
                    <a:cubicBezTo>
                      <a:pt x="179" y="113"/>
                      <a:pt x="179" y="113"/>
                      <a:pt x="179" y="113"/>
                    </a:cubicBezTo>
                    <a:cubicBezTo>
                      <a:pt x="179" y="112"/>
                      <a:pt x="179" y="112"/>
                      <a:pt x="179" y="111"/>
                    </a:cubicBezTo>
                    <a:cubicBezTo>
                      <a:pt x="178" y="110"/>
                      <a:pt x="178" y="108"/>
                      <a:pt x="179" y="106"/>
                    </a:cubicBezTo>
                    <a:cubicBezTo>
                      <a:pt x="181" y="103"/>
                      <a:pt x="179" y="97"/>
                      <a:pt x="176" y="94"/>
                    </a:cubicBezTo>
                    <a:cubicBezTo>
                      <a:pt x="175" y="93"/>
                      <a:pt x="176" y="91"/>
                      <a:pt x="177" y="87"/>
                    </a:cubicBezTo>
                    <a:cubicBezTo>
                      <a:pt x="178" y="85"/>
                      <a:pt x="179" y="83"/>
                      <a:pt x="179" y="82"/>
                    </a:cubicBezTo>
                    <a:cubicBezTo>
                      <a:pt x="179" y="81"/>
                      <a:pt x="179" y="80"/>
                      <a:pt x="179" y="80"/>
                    </a:cubicBezTo>
                    <a:cubicBezTo>
                      <a:pt x="179" y="78"/>
                      <a:pt x="179" y="78"/>
                      <a:pt x="178" y="78"/>
                    </a:cubicBezTo>
                    <a:cubicBezTo>
                      <a:pt x="174" y="77"/>
                      <a:pt x="171" y="77"/>
                      <a:pt x="168" y="76"/>
                    </a:cubicBezTo>
                    <a:cubicBezTo>
                      <a:pt x="167" y="76"/>
                      <a:pt x="166" y="77"/>
                      <a:pt x="165" y="87"/>
                    </a:cubicBezTo>
                    <a:cubicBezTo>
                      <a:pt x="165" y="87"/>
                      <a:pt x="165" y="88"/>
                      <a:pt x="165" y="88"/>
                    </a:cubicBezTo>
                    <a:cubicBezTo>
                      <a:pt x="164" y="90"/>
                      <a:pt x="162" y="92"/>
                      <a:pt x="161" y="93"/>
                    </a:cubicBezTo>
                    <a:cubicBezTo>
                      <a:pt x="159" y="95"/>
                      <a:pt x="158" y="96"/>
                      <a:pt x="158" y="98"/>
                    </a:cubicBezTo>
                    <a:cubicBezTo>
                      <a:pt x="160" y="98"/>
                      <a:pt x="160" y="98"/>
                      <a:pt x="160" y="98"/>
                    </a:cubicBezTo>
                    <a:cubicBezTo>
                      <a:pt x="159" y="99"/>
                      <a:pt x="159" y="99"/>
                      <a:pt x="159" y="99"/>
                    </a:cubicBezTo>
                    <a:cubicBezTo>
                      <a:pt x="158" y="100"/>
                      <a:pt x="158" y="100"/>
                      <a:pt x="158" y="101"/>
                    </a:cubicBezTo>
                    <a:cubicBezTo>
                      <a:pt x="158" y="101"/>
                      <a:pt x="158" y="101"/>
                      <a:pt x="158" y="101"/>
                    </a:cubicBezTo>
                    <a:cubicBezTo>
                      <a:pt x="159" y="101"/>
                      <a:pt x="159" y="102"/>
                      <a:pt x="160" y="102"/>
                    </a:cubicBezTo>
                    <a:cubicBezTo>
                      <a:pt x="160" y="103"/>
                      <a:pt x="160" y="104"/>
                      <a:pt x="160" y="105"/>
                    </a:cubicBezTo>
                    <a:cubicBezTo>
                      <a:pt x="160" y="106"/>
                      <a:pt x="159" y="107"/>
                      <a:pt x="160" y="108"/>
                    </a:cubicBezTo>
                    <a:cubicBezTo>
                      <a:pt x="160" y="109"/>
                      <a:pt x="159" y="110"/>
                      <a:pt x="159" y="111"/>
                    </a:cubicBezTo>
                    <a:cubicBezTo>
                      <a:pt x="158" y="112"/>
                      <a:pt x="158" y="114"/>
                      <a:pt x="158" y="114"/>
                    </a:cubicBezTo>
                    <a:cubicBezTo>
                      <a:pt x="158" y="115"/>
                      <a:pt x="159" y="115"/>
                      <a:pt x="159" y="115"/>
                    </a:cubicBezTo>
                    <a:cubicBezTo>
                      <a:pt x="163" y="116"/>
                      <a:pt x="163" y="117"/>
                      <a:pt x="163" y="119"/>
                    </a:cubicBezTo>
                    <a:cubicBezTo>
                      <a:pt x="164" y="120"/>
                      <a:pt x="164" y="120"/>
                      <a:pt x="164" y="122"/>
                    </a:cubicBezTo>
                    <a:cubicBezTo>
                      <a:pt x="165" y="122"/>
                      <a:pt x="165" y="122"/>
                      <a:pt x="165" y="122"/>
                    </a:cubicBezTo>
                    <a:cubicBezTo>
                      <a:pt x="166" y="122"/>
                      <a:pt x="166" y="123"/>
                      <a:pt x="167" y="123"/>
                    </a:cubicBezTo>
                    <a:cubicBezTo>
                      <a:pt x="167" y="124"/>
                      <a:pt x="167" y="125"/>
                      <a:pt x="166" y="125"/>
                    </a:cubicBezTo>
                    <a:cubicBezTo>
                      <a:pt x="163" y="133"/>
                      <a:pt x="163" y="133"/>
                      <a:pt x="163" y="133"/>
                    </a:cubicBezTo>
                    <a:cubicBezTo>
                      <a:pt x="162" y="131"/>
                      <a:pt x="162" y="131"/>
                      <a:pt x="162" y="131"/>
                    </a:cubicBezTo>
                    <a:cubicBezTo>
                      <a:pt x="158" y="126"/>
                      <a:pt x="155" y="123"/>
                      <a:pt x="149" y="119"/>
                    </a:cubicBezTo>
                    <a:cubicBezTo>
                      <a:pt x="146" y="117"/>
                      <a:pt x="140" y="114"/>
                      <a:pt x="136" y="114"/>
                    </a:cubicBezTo>
                    <a:cubicBezTo>
                      <a:pt x="136" y="114"/>
                      <a:pt x="135" y="114"/>
                      <a:pt x="135" y="114"/>
                    </a:cubicBezTo>
                    <a:cubicBezTo>
                      <a:pt x="134" y="114"/>
                      <a:pt x="134" y="114"/>
                      <a:pt x="133" y="115"/>
                    </a:cubicBezTo>
                    <a:cubicBezTo>
                      <a:pt x="133" y="115"/>
                      <a:pt x="133" y="116"/>
                      <a:pt x="134" y="118"/>
                    </a:cubicBezTo>
                    <a:cubicBezTo>
                      <a:pt x="134" y="120"/>
                      <a:pt x="135" y="123"/>
                      <a:pt x="132" y="126"/>
                    </a:cubicBezTo>
                    <a:cubicBezTo>
                      <a:pt x="132" y="126"/>
                      <a:pt x="131" y="127"/>
                      <a:pt x="131" y="127"/>
                    </a:cubicBezTo>
                    <a:cubicBezTo>
                      <a:pt x="130" y="129"/>
                      <a:pt x="130" y="130"/>
                      <a:pt x="129" y="130"/>
                    </a:cubicBezTo>
                    <a:cubicBezTo>
                      <a:pt x="128" y="130"/>
                      <a:pt x="128" y="130"/>
                      <a:pt x="128" y="130"/>
                    </a:cubicBezTo>
                    <a:cubicBezTo>
                      <a:pt x="126" y="129"/>
                      <a:pt x="126" y="128"/>
                      <a:pt x="127" y="126"/>
                    </a:cubicBezTo>
                    <a:cubicBezTo>
                      <a:pt x="127" y="126"/>
                      <a:pt x="127" y="126"/>
                      <a:pt x="127" y="126"/>
                    </a:cubicBezTo>
                    <a:cubicBezTo>
                      <a:pt x="127" y="125"/>
                      <a:pt x="126" y="124"/>
                      <a:pt x="126" y="123"/>
                    </a:cubicBezTo>
                    <a:cubicBezTo>
                      <a:pt x="126" y="123"/>
                      <a:pt x="126" y="123"/>
                      <a:pt x="126" y="123"/>
                    </a:cubicBezTo>
                    <a:cubicBezTo>
                      <a:pt x="125" y="124"/>
                      <a:pt x="125" y="124"/>
                      <a:pt x="125" y="124"/>
                    </a:cubicBezTo>
                    <a:cubicBezTo>
                      <a:pt x="123" y="126"/>
                      <a:pt x="122" y="128"/>
                      <a:pt x="120" y="128"/>
                    </a:cubicBezTo>
                    <a:cubicBezTo>
                      <a:pt x="119" y="129"/>
                      <a:pt x="118" y="128"/>
                      <a:pt x="116" y="128"/>
                    </a:cubicBezTo>
                    <a:cubicBezTo>
                      <a:pt x="115" y="128"/>
                      <a:pt x="114" y="128"/>
                      <a:pt x="114" y="128"/>
                    </a:cubicBezTo>
                    <a:cubicBezTo>
                      <a:pt x="113" y="128"/>
                      <a:pt x="113" y="128"/>
                      <a:pt x="113" y="128"/>
                    </a:cubicBezTo>
                    <a:cubicBezTo>
                      <a:pt x="113" y="128"/>
                      <a:pt x="112" y="129"/>
                      <a:pt x="112" y="129"/>
                    </a:cubicBezTo>
                    <a:cubicBezTo>
                      <a:pt x="111" y="131"/>
                      <a:pt x="110" y="133"/>
                      <a:pt x="107" y="131"/>
                    </a:cubicBezTo>
                    <a:cubicBezTo>
                      <a:pt x="105" y="129"/>
                      <a:pt x="105" y="127"/>
                      <a:pt x="106" y="126"/>
                    </a:cubicBezTo>
                    <a:cubicBezTo>
                      <a:pt x="106" y="126"/>
                      <a:pt x="106" y="125"/>
                      <a:pt x="106" y="125"/>
                    </a:cubicBezTo>
                    <a:cubicBezTo>
                      <a:pt x="106" y="125"/>
                      <a:pt x="106" y="125"/>
                      <a:pt x="105" y="125"/>
                    </a:cubicBezTo>
                    <a:cubicBezTo>
                      <a:pt x="105" y="125"/>
                      <a:pt x="105" y="125"/>
                      <a:pt x="105" y="125"/>
                    </a:cubicBezTo>
                    <a:cubicBezTo>
                      <a:pt x="105" y="125"/>
                      <a:pt x="104" y="126"/>
                      <a:pt x="104" y="127"/>
                    </a:cubicBezTo>
                    <a:cubicBezTo>
                      <a:pt x="103" y="128"/>
                      <a:pt x="103" y="128"/>
                      <a:pt x="103" y="128"/>
                    </a:cubicBezTo>
                    <a:cubicBezTo>
                      <a:pt x="102" y="127"/>
                      <a:pt x="102" y="127"/>
                      <a:pt x="102" y="127"/>
                    </a:cubicBezTo>
                    <a:cubicBezTo>
                      <a:pt x="102" y="127"/>
                      <a:pt x="102" y="127"/>
                      <a:pt x="102" y="126"/>
                    </a:cubicBezTo>
                    <a:cubicBezTo>
                      <a:pt x="102" y="127"/>
                      <a:pt x="102" y="127"/>
                      <a:pt x="102" y="127"/>
                    </a:cubicBezTo>
                    <a:cubicBezTo>
                      <a:pt x="102" y="127"/>
                      <a:pt x="102" y="128"/>
                      <a:pt x="102" y="128"/>
                    </a:cubicBezTo>
                    <a:cubicBezTo>
                      <a:pt x="102" y="129"/>
                      <a:pt x="102" y="129"/>
                      <a:pt x="101" y="129"/>
                    </a:cubicBezTo>
                    <a:cubicBezTo>
                      <a:pt x="101" y="134"/>
                      <a:pt x="101" y="134"/>
                      <a:pt x="101" y="134"/>
                    </a:cubicBezTo>
                    <a:cubicBezTo>
                      <a:pt x="100" y="130"/>
                      <a:pt x="100" y="130"/>
                      <a:pt x="100" y="130"/>
                    </a:cubicBezTo>
                    <a:cubicBezTo>
                      <a:pt x="99" y="129"/>
                      <a:pt x="99" y="129"/>
                      <a:pt x="99" y="129"/>
                    </a:cubicBezTo>
                    <a:cubicBezTo>
                      <a:pt x="96" y="129"/>
                      <a:pt x="91" y="133"/>
                      <a:pt x="89" y="135"/>
                    </a:cubicBezTo>
                    <a:cubicBezTo>
                      <a:pt x="88" y="135"/>
                      <a:pt x="87" y="136"/>
                      <a:pt x="87" y="136"/>
                    </a:cubicBezTo>
                    <a:cubicBezTo>
                      <a:pt x="84" y="138"/>
                      <a:pt x="84" y="138"/>
                      <a:pt x="83" y="141"/>
                    </a:cubicBezTo>
                    <a:cubicBezTo>
                      <a:pt x="82" y="144"/>
                      <a:pt x="81" y="145"/>
                      <a:pt x="78" y="147"/>
                    </a:cubicBezTo>
                    <a:cubicBezTo>
                      <a:pt x="77" y="149"/>
                      <a:pt x="77" y="149"/>
                      <a:pt x="77" y="149"/>
                    </a:cubicBezTo>
                    <a:cubicBezTo>
                      <a:pt x="77" y="146"/>
                      <a:pt x="77" y="146"/>
                      <a:pt x="77" y="146"/>
                    </a:cubicBezTo>
                    <a:cubicBezTo>
                      <a:pt x="77" y="146"/>
                      <a:pt x="77" y="146"/>
                      <a:pt x="77" y="146"/>
                    </a:cubicBezTo>
                    <a:cubicBezTo>
                      <a:pt x="77" y="146"/>
                      <a:pt x="77" y="146"/>
                      <a:pt x="76" y="146"/>
                    </a:cubicBezTo>
                    <a:cubicBezTo>
                      <a:pt x="76" y="146"/>
                      <a:pt x="76" y="146"/>
                      <a:pt x="76" y="146"/>
                    </a:cubicBezTo>
                    <a:cubicBezTo>
                      <a:pt x="76" y="146"/>
                      <a:pt x="76" y="146"/>
                      <a:pt x="76" y="146"/>
                    </a:cubicBezTo>
                    <a:cubicBezTo>
                      <a:pt x="74" y="146"/>
                      <a:pt x="73" y="144"/>
                      <a:pt x="73" y="142"/>
                    </a:cubicBezTo>
                    <a:cubicBezTo>
                      <a:pt x="72" y="142"/>
                      <a:pt x="72" y="142"/>
                      <a:pt x="72" y="142"/>
                    </a:cubicBezTo>
                    <a:cubicBezTo>
                      <a:pt x="71" y="140"/>
                      <a:pt x="71" y="138"/>
                      <a:pt x="71" y="137"/>
                    </a:cubicBezTo>
                    <a:cubicBezTo>
                      <a:pt x="72" y="135"/>
                      <a:pt x="74" y="135"/>
                      <a:pt x="77" y="134"/>
                    </a:cubicBezTo>
                    <a:cubicBezTo>
                      <a:pt x="75" y="129"/>
                      <a:pt x="72" y="128"/>
                      <a:pt x="67" y="127"/>
                    </a:cubicBezTo>
                    <a:cubicBezTo>
                      <a:pt x="68" y="129"/>
                      <a:pt x="69" y="130"/>
                      <a:pt x="69" y="132"/>
                    </a:cubicBezTo>
                    <a:cubicBezTo>
                      <a:pt x="69" y="133"/>
                      <a:pt x="69" y="135"/>
                      <a:pt x="68" y="136"/>
                    </a:cubicBezTo>
                    <a:cubicBezTo>
                      <a:pt x="68" y="137"/>
                      <a:pt x="68" y="139"/>
                      <a:pt x="68" y="140"/>
                    </a:cubicBezTo>
                    <a:cubicBezTo>
                      <a:pt x="68" y="141"/>
                      <a:pt x="69" y="141"/>
                      <a:pt x="69" y="142"/>
                    </a:cubicBezTo>
                    <a:cubicBezTo>
                      <a:pt x="70" y="143"/>
                      <a:pt x="71" y="144"/>
                      <a:pt x="70" y="146"/>
                    </a:cubicBezTo>
                    <a:cubicBezTo>
                      <a:pt x="69" y="149"/>
                      <a:pt x="69" y="151"/>
                      <a:pt x="69" y="154"/>
                    </a:cubicBezTo>
                    <a:cubicBezTo>
                      <a:pt x="67" y="154"/>
                      <a:pt x="67" y="154"/>
                      <a:pt x="67" y="154"/>
                    </a:cubicBezTo>
                    <a:cubicBezTo>
                      <a:pt x="67" y="153"/>
                      <a:pt x="67" y="153"/>
                      <a:pt x="66" y="153"/>
                    </a:cubicBezTo>
                    <a:cubicBezTo>
                      <a:pt x="66" y="153"/>
                      <a:pt x="66" y="153"/>
                      <a:pt x="66" y="153"/>
                    </a:cubicBezTo>
                    <a:cubicBezTo>
                      <a:pt x="62" y="156"/>
                      <a:pt x="62" y="156"/>
                      <a:pt x="62" y="156"/>
                    </a:cubicBezTo>
                    <a:cubicBezTo>
                      <a:pt x="64" y="152"/>
                      <a:pt x="64" y="152"/>
                      <a:pt x="64" y="152"/>
                    </a:cubicBezTo>
                    <a:cubicBezTo>
                      <a:pt x="65" y="151"/>
                      <a:pt x="64" y="151"/>
                      <a:pt x="64" y="151"/>
                    </a:cubicBezTo>
                    <a:cubicBezTo>
                      <a:pt x="64" y="149"/>
                      <a:pt x="62" y="149"/>
                      <a:pt x="61" y="149"/>
                    </a:cubicBezTo>
                    <a:cubicBezTo>
                      <a:pt x="61" y="149"/>
                      <a:pt x="60" y="150"/>
                      <a:pt x="59" y="151"/>
                    </a:cubicBezTo>
                    <a:cubicBezTo>
                      <a:pt x="58" y="153"/>
                      <a:pt x="57" y="154"/>
                      <a:pt x="56" y="155"/>
                    </a:cubicBezTo>
                    <a:cubicBezTo>
                      <a:pt x="56" y="155"/>
                      <a:pt x="55" y="155"/>
                      <a:pt x="55" y="155"/>
                    </a:cubicBezTo>
                    <a:cubicBezTo>
                      <a:pt x="53" y="157"/>
                      <a:pt x="52" y="157"/>
                      <a:pt x="53" y="159"/>
                    </a:cubicBezTo>
                    <a:cubicBezTo>
                      <a:pt x="53" y="161"/>
                      <a:pt x="54" y="163"/>
                      <a:pt x="55" y="164"/>
                    </a:cubicBezTo>
                    <a:cubicBezTo>
                      <a:pt x="55" y="165"/>
                      <a:pt x="56" y="166"/>
                      <a:pt x="56" y="167"/>
                    </a:cubicBezTo>
                    <a:cubicBezTo>
                      <a:pt x="57" y="169"/>
                      <a:pt x="57" y="169"/>
                      <a:pt x="57" y="169"/>
                    </a:cubicBezTo>
                    <a:cubicBezTo>
                      <a:pt x="55" y="168"/>
                      <a:pt x="55" y="168"/>
                      <a:pt x="55" y="168"/>
                    </a:cubicBezTo>
                    <a:cubicBezTo>
                      <a:pt x="54" y="168"/>
                      <a:pt x="54" y="168"/>
                      <a:pt x="53" y="167"/>
                    </a:cubicBezTo>
                    <a:cubicBezTo>
                      <a:pt x="51" y="167"/>
                      <a:pt x="49" y="166"/>
                      <a:pt x="47" y="166"/>
                    </a:cubicBezTo>
                    <a:cubicBezTo>
                      <a:pt x="46" y="166"/>
                      <a:pt x="46" y="166"/>
                      <a:pt x="45" y="166"/>
                    </a:cubicBezTo>
                    <a:cubicBezTo>
                      <a:pt x="44" y="166"/>
                      <a:pt x="44" y="166"/>
                      <a:pt x="44" y="166"/>
                    </a:cubicBezTo>
                    <a:cubicBezTo>
                      <a:pt x="44" y="165"/>
                      <a:pt x="44" y="165"/>
                      <a:pt x="44" y="165"/>
                    </a:cubicBezTo>
                    <a:cubicBezTo>
                      <a:pt x="44" y="165"/>
                      <a:pt x="44" y="164"/>
                      <a:pt x="44" y="164"/>
                    </a:cubicBezTo>
                    <a:cubicBezTo>
                      <a:pt x="44" y="164"/>
                      <a:pt x="43" y="164"/>
                      <a:pt x="43" y="164"/>
                    </a:cubicBezTo>
                    <a:cubicBezTo>
                      <a:pt x="42" y="163"/>
                      <a:pt x="41" y="162"/>
                      <a:pt x="41" y="162"/>
                    </a:cubicBezTo>
                    <a:cubicBezTo>
                      <a:pt x="40" y="162"/>
                      <a:pt x="40" y="162"/>
                      <a:pt x="39" y="163"/>
                    </a:cubicBezTo>
                    <a:cubicBezTo>
                      <a:pt x="39" y="164"/>
                      <a:pt x="39" y="164"/>
                      <a:pt x="40" y="165"/>
                    </a:cubicBezTo>
                    <a:cubicBezTo>
                      <a:pt x="41" y="167"/>
                      <a:pt x="42" y="167"/>
                      <a:pt x="43" y="167"/>
                    </a:cubicBezTo>
                    <a:cubicBezTo>
                      <a:pt x="44" y="166"/>
                      <a:pt x="44" y="166"/>
                      <a:pt x="44" y="166"/>
                    </a:cubicBezTo>
                    <a:cubicBezTo>
                      <a:pt x="45" y="167"/>
                      <a:pt x="45" y="167"/>
                      <a:pt x="45" y="167"/>
                    </a:cubicBezTo>
                    <a:cubicBezTo>
                      <a:pt x="45" y="170"/>
                      <a:pt x="46" y="172"/>
                      <a:pt x="45" y="173"/>
                    </a:cubicBezTo>
                    <a:cubicBezTo>
                      <a:pt x="44" y="174"/>
                      <a:pt x="42" y="175"/>
                      <a:pt x="39" y="173"/>
                    </a:cubicBezTo>
                    <a:cubicBezTo>
                      <a:pt x="38" y="173"/>
                      <a:pt x="36" y="172"/>
                      <a:pt x="35" y="171"/>
                    </a:cubicBezTo>
                    <a:cubicBezTo>
                      <a:pt x="34" y="170"/>
                      <a:pt x="33" y="169"/>
                      <a:pt x="31" y="168"/>
                    </a:cubicBezTo>
                    <a:cubicBezTo>
                      <a:pt x="29" y="168"/>
                      <a:pt x="29" y="168"/>
                      <a:pt x="29" y="168"/>
                    </a:cubicBezTo>
                    <a:cubicBezTo>
                      <a:pt x="30" y="167"/>
                      <a:pt x="30" y="167"/>
                      <a:pt x="30" y="167"/>
                    </a:cubicBezTo>
                    <a:cubicBezTo>
                      <a:pt x="31" y="165"/>
                      <a:pt x="31" y="164"/>
                      <a:pt x="30" y="162"/>
                    </a:cubicBezTo>
                    <a:cubicBezTo>
                      <a:pt x="29" y="161"/>
                      <a:pt x="29" y="161"/>
                      <a:pt x="29" y="161"/>
                    </a:cubicBezTo>
                    <a:cubicBezTo>
                      <a:pt x="29" y="160"/>
                      <a:pt x="29" y="158"/>
                      <a:pt x="30" y="157"/>
                    </a:cubicBezTo>
                    <a:cubicBezTo>
                      <a:pt x="30" y="156"/>
                      <a:pt x="30" y="155"/>
                      <a:pt x="30" y="154"/>
                    </a:cubicBezTo>
                    <a:cubicBezTo>
                      <a:pt x="31" y="153"/>
                      <a:pt x="25" y="148"/>
                      <a:pt x="22" y="146"/>
                    </a:cubicBezTo>
                    <a:cubicBezTo>
                      <a:pt x="21" y="145"/>
                      <a:pt x="20" y="144"/>
                      <a:pt x="20" y="143"/>
                    </a:cubicBezTo>
                    <a:cubicBezTo>
                      <a:pt x="19" y="142"/>
                      <a:pt x="19" y="142"/>
                      <a:pt x="19" y="142"/>
                    </a:cubicBezTo>
                    <a:cubicBezTo>
                      <a:pt x="20" y="142"/>
                      <a:pt x="20" y="142"/>
                      <a:pt x="20" y="142"/>
                    </a:cubicBezTo>
                    <a:cubicBezTo>
                      <a:pt x="20" y="141"/>
                      <a:pt x="21" y="141"/>
                      <a:pt x="21" y="141"/>
                    </a:cubicBezTo>
                    <a:cubicBezTo>
                      <a:pt x="23" y="141"/>
                      <a:pt x="24" y="142"/>
                      <a:pt x="26" y="143"/>
                    </a:cubicBezTo>
                    <a:cubicBezTo>
                      <a:pt x="27" y="144"/>
                      <a:pt x="28" y="145"/>
                      <a:pt x="29" y="145"/>
                    </a:cubicBezTo>
                    <a:cubicBezTo>
                      <a:pt x="30" y="145"/>
                      <a:pt x="31" y="146"/>
                      <a:pt x="31" y="146"/>
                    </a:cubicBezTo>
                    <a:cubicBezTo>
                      <a:pt x="31" y="147"/>
                      <a:pt x="31" y="147"/>
                      <a:pt x="32" y="147"/>
                    </a:cubicBezTo>
                    <a:cubicBezTo>
                      <a:pt x="34" y="147"/>
                      <a:pt x="36" y="148"/>
                      <a:pt x="38" y="149"/>
                    </a:cubicBezTo>
                    <a:cubicBezTo>
                      <a:pt x="39" y="149"/>
                      <a:pt x="39" y="149"/>
                      <a:pt x="39" y="149"/>
                    </a:cubicBezTo>
                    <a:cubicBezTo>
                      <a:pt x="40" y="149"/>
                      <a:pt x="41" y="149"/>
                      <a:pt x="41" y="150"/>
                    </a:cubicBezTo>
                    <a:cubicBezTo>
                      <a:pt x="45" y="150"/>
                      <a:pt x="47" y="151"/>
                      <a:pt x="50" y="150"/>
                    </a:cubicBezTo>
                    <a:cubicBezTo>
                      <a:pt x="53" y="148"/>
                      <a:pt x="55" y="146"/>
                      <a:pt x="56" y="142"/>
                    </a:cubicBezTo>
                    <a:cubicBezTo>
                      <a:pt x="56" y="142"/>
                      <a:pt x="56" y="141"/>
                      <a:pt x="56" y="141"/>
                    </a:cubicBezTo>
                    <a:cubicBezTo>
                      <a:pt x="55" y="140"/>
                      <a:pt x="55" y="139"/>
                      <a:pt x="55" y="138"/>
                    </a:cubicBezTo>
                    <a:cubicBezTo>
                      <a:pt x="55" y="137"/>
                      <a:pt x="54" y="136"/>
                      <a:pt x="53" y="135"/>
                    </a:cubicBezTo>
                    <a:cubicBezTo>
                      <a:pt x="53" y="135"/>
                      <a:pt x="53" y="135"/>
                      <a:pt x="52" y="134"/>
                    </a:cubicBezTo>
                    <a:cubicBezTo>
                      <a:pt x="51" y="133"/>
                      <a:pt x="50" y="133"/>
                      <a:pt x="48" y="132"/>
                    </a:cubicBezTo>
                    <a:cubicBezTo>
                      <a:pt x="47" y="131"/>
                      <a:pt x="45" y="131"/>
                      <a:pt x="44" y="129"/>
                    </a:cubicBezTo>
                    <a:cubicBezTo>
                      <a:pt x="43" y="129"/>
                      <a:pt x="43" y="128"/>
                      <a:pt x="42" y="127"/>
                    </a:cubicBezTo>
                    <a:cubicBezTo>
                      <a:pt x="40" y="125"/>
                      <a:pt x="37" y="121"/>
                      <a:pt x="35" y="121"/>
                    </a:cubicBezTo>
                    <a:cubicBezTo>
                      <a:pt x="35" y="121"/>
                      <a:pt x="35" y="121"/>
                      <a:pt x="35" y="121"/>
                    </a:cubicBezTo>
                    <a:cubicBezTo>
                      <a:pt x="34" y="121"/>
                      <a:pt x="34" y="121"/>
                      <a:pt x="33" y="121"/>
                    </a:cubicBezTo>
                    <a:cubicBezTo>
                      <a:pt x="32" y="121"/>
                      <a:pt x="31" y="121"/>
                      <a:pt x="30" y="121"/>
                    </a:cubicBezTo>
                    <a:cubicBezTo>
                      <a:pt x="29" y="121"/>
                      <a:pt x="26" y="121"/>
                      <a:pt x="25" y="119"/>
                    </a:cubicBezTo>
                    <a:cubicBezTo>
                      <a:pt x="23" y="121"/>
                      <a:pt x="23" y="121"/>
                      <a:pt x="23" y="121"/>
                    </a:cubicBezTo>
                    <a:cubicBezTo>
                      <a:pt x="23" y="119"/>
                      <a:pt x="23" y="119"/>
                      <a:pt x="23" y="119"/>
                    </a:cubicBezTo>
                    <a:cubicBezTo>
                      <a:pt x="23" y="118"/>
                      <a:pt x="23" y="118"/>
                      <a:pt x="22" y="118"/>
                    </a:cubicBezTo>
                    <a:cubicBezTo>
                      <a:pt x="21" y="117"/>
                      <a:pt x="20" y="117"/>
                      <a:pt x="20" y="116"/>
                    </a:cubicBezTo>
                    <a:cubicBezTo>
                      <a:pt x="19" y="116"/>
                      <a:pt x="19" y="116"/>
                      <a:pt x="19" y="116"/>
                    </a:cubicBezTo>
                    <a:cubicBezTo>
                      <a:pt x="19" y="116"/>
                      <a:pt x="19" y="116"/>
                      <a:pt x="19" y="116"/>
                    </a:cubicBezTo>
                    <a:cubicBezTo>
                      <a:pt x="19" y="116"/>
                      <a:pt x="19" y="116"/>
                      <a:pt x="19" y="116"/>
                    </a:cubicBezTo>
                    <a:cubicBezTo>
                      <a:pt x="18" y="116"/>
                      <a:pt x="18" y="116"/>
                      <a:pt x="18" y="116"/>
                    </a:cubicBezTo>
                    <a:cubicBezTo>
                      <a:pt x="18" y="116"/>
                      <a:pt x="18" y="115"/>
                      <a:pt x="17" y="115"/>
                    </a:cubicBezTo>
                    <a:cubicBezTo>
                      <a:pt x="17" y="115"/>
                      <a:pt x="17" y="115"/>
                      <a:pt x="17" y="115"/>
                    </a:cubicBezTo>
                    <a:cubicBezTo>
                      <a:pt x="17" y="115"/>
                      <a:pt x="17" y="115"/>
                      <a:pt x="17" y="116"/>
                    </a:cubicBezTo>
                    <a:cubicBezTo>
                      <a:pt x="17" y="118"/>
                      <a:pt x="17" y="118"/>
                      <a:pt x="17" y="118"/>
                    </a:cubicBezTo>
                    <a:cubicBezTo>
                      <a:pt x="15" y="117"/>
                      <a:pt x="15" y="117"/>
                      <a:pt x="15" y="117"/>
                    </a:cubicBezTo>
                    <a:cubicBezTo>
                      <a:pt x="15" y="116"/>
                      <a:pt x="15" y="116"/>
                      <a:pt x="14" y="116"/>
                    </a:cubicBezTo>
                    <a:cubicBezTo>
                      <a:pt x="14" y="116"/>
                      <a:pt x="14" y="116"/>
                      <a:pt x="14" y="116"/>
                    </a:cubicBezTo>
                    <a:cubicBezTo>
                      <a:pt x="14" y="119"/>
                      <a:pt x="11" y="121"/>
                      <a:pt x="9" y="122"/>
                    </a:cubicBezTo>
                    <a:cubicBezTo>
                      <a:pt x="9" y="123"/>
                      <a:pt x="9" y="123"/>
                      <a:pt x="8" y="123"/>
                    </a:cubicBezTo>
                    <a:cubicBezTo>
                      <a:pt x="9" y="124"/>
                      <a:pt x="8" y="125"/>
                      <a:pt x="8" y="126"/>
                    </a:cubicBezTo>
                    <a:cubicBezTo>
                      <a:pt x="8" y="126"/>
                      <a:pt x="8" y="127"/>
                      <a:pt x="8" y="127"/>
                    </a:cubicBezTo>
                    <a:cubicBezTo>
                      <a:pt x="8" y="128"/>
                      <a:pt x="8" y="129"/>
                      <a:pt x="9" y="130"/>
                    </a:cubicBezTo>
                    <a:cubicBezTo>
                      <a:pt x="10" y="130"/>
                      <a:pt x="10" y="130"/>
                      <a:pt x="10" y="130"/>
                    </a:cubicBezTo>
                    <a:cubicBezTo>
                      <a:pt x="15" y="135"/>
                      <a:pt x="13" y="139"/>
                      <a:pt x="11" y="142"/>
                    </a:cubicBezTo>
                    <a:cubicBezTo>
                      <a:pt x="10" y="144"/>
                      <a:pt x="11" y="147"/>
                      <a:pt x="12" y="150"/>
                    </a:cubicBezTo>
                    <a:cubicBezTo>
                      <a:pt x="13" y="151"/>
                      <a:pt x="13" y="152"/>
                      <a:pt x="13" y="153"/>
                    </a:cubicBezTo>
                    <a:cubicBezTo>
                      <a:pt x="14" y="155"/>
                      <a:pt x="14" y="157"/>
                      <a:pt x="13" y="159"/>
                    </a:cubicBezTo>
                    <a:cubicBezTo>
                      <a:pt x="13" y="160"/>
                      <a:pt x="13" y="162"/>
                      <a:pt x="13" y="163"/>
                    </a:cubicBezTo>
                    <a:cubicBezTo>
                      <a:pt x="13" y="163"/>
                      <a:pt x="13" y="164"/>
                      <a:pt x="14" y="165"/>
                    </a:cubicBezTo>
                    <a:cubicBezTo>
                      <a:pt x="14" y="166"/>
                      <a:pt x="14" y="166"/>
                      <a:pt x="14" y="166"/>
                    </a:cubicBezTo>
                    <a:cubicBezTo>
                      <a:pt x="14" y="167"/>
                      <a:pt x="15" y="167"/>
                      <a:pt x="15" y="168"/>
                    </a:cubicBezTo>
                    <a:cubicBezTo>
                      <a:pt x="16" y="169"/>
                      <a:pt x="16" y="170"/>
                      <a:pt x="15" y="172"/>
                    </a:cubicBezTo>
                    <a:cubicBezTo>
                      <a:pt x="15" y="174"/>
                      <a:pt x="15" y="175"/>
                      <a:pt x="17" y="176"/>
                    </a:cubicBezTo>
                    <a:cubicBezTo>
                      <a:pt x="18" y="178"/>
                      <a:pt x="19" y="179"/>
                      <a:pt x="19" y="182"/>
                    </a:cubicBezTo>
                    <a:cubicBezTo>
                      <a:pt x="19" y="187"/>
                      <a:pt x="12" y="194"/>
                      <a:pt x="7" y="198"/>
                    </a:cubicBezTo>
                    <a:cubicBezTo>
                      <a:pt x="8" y="198"/>
                      <a:pt x="8" y="198"/>
                      <a:pt x="8" y="198"/>
                    </a:cubicBezTo>
                    <a:cubicBezTo>
                      <a:pt x="8" y="199"/>
                      <a:pt x="8" y="199"/>
                      <a:pt x="8" y="199"/>
                    </a:cubicBezTo>
                    <a:cubicBezTo>
                      <a:pt x="8" y="199"/>
                      <a:pt x="8" y="200"/>
                      <a:pt x="8" y="200"/>
                    </a:cubicBezTo>
                    <a:cubicBezTo>
                      <a:pt x="8" y="200"/>
                      <a:pt x="8" y="201"/>
                      <a:pt x="8" y="201"/>
                    </a:cubicBezTo>
                    <a:cubicBezTo>
                      <a:pt x="8" y="202"/>
                      <a:pt x="9" y="202"/>
                      <a:pt x="10" y="202"/>
                    </a:cubicBezTo>
                    <a:cubicBezTo>
                      <a:pt x="11" y="202"/>
                      <a:pt x="13" y="203"/>
                      <a:pt x="14" y="205"/>
                    </a:cubicBezTo>
                    <a:cubicBezTo>
                      <a:pt x="15" y="206"/>
                      <a:pt x="15" y="206"/>
                      <a:pt x="15" y="206"/>
                    </a:cubicBezTo>
                    <a:cubicBezTo>
                      <a:pt x="13" y="206"/>
                      <a:pt x="13" y="206"/>
                      <a:pt x="13" y="206"/>
                    </a:cubicBezTo>
                    <a:cubicBezTo>
                      <a:pt x="13" y="206"/>
                      <a:pt x="13" y="206"/>
                      <a:pt x="12" y="206"/>
                    </a:cubicBezTo>
                    <a:cubicBezTo>
                      <a:pt x="11" y="206"/>
                      <a:pt x="9" y="206"/>
                      <a:pt x="8" y="207"/>
                    </a:cubicBezTo>
                    <a:cubicBezTo>
                      <a:pt x="7" y="208"/>
                      <a:pt x="7" y="208"/>
                      <a:pt x="7" y="209"/>
                    </a:cubicBezTo>
                    <a:cubicBezTo>
                      <a:pt x="6" y="210"/>
                      <a:pt x="6" y="211"/>
                      <a:pt x="6" y="212"/>
                    </a:cubicBezTo>
                    <a:cubicBezTo>
                      <a:pt x="5" y="213"/>
                      <a:pt x="3" y="214"/>
                      <a:pt x="3" y="214"/>
                    </a:cubicBezTo>
                    <a:cubicBezTo>
                      <a:pt x="3" y="214"/>
                      <a:pt x="2" y="214"/>
                      <a:pt x="2" y="214"/>
                    </a:cubicBezTo>
                    <a:cubicBezTo>
                      <a:pt x="2" y="214"/>
                      <a:pt x="2" y="214"/>
                      <a:pt x="3" y="215"/>
                    </a:cubicBezTo>
                    <a:cubicBezTo>
                      <a:pt x="3" y="215"/>
                      <a:pt x="3" y="216"/>
                      <a:pt x="4" y="217"/>
                    </a:cubicBezTo>
                    <a:cubicBezTo>
                      <a:pt x="4" y="218"/>
                      <a:pt x="5" y="219"/>
                      <a:pt x="5" y="220"/>
                    </a:cubicBezTo>
                    <a:cubicBezTo>
                      <a:pt x="5" y="221"/>
                      <a:pt x="5" y="222"/>
                      <a:pt x="4" y="222"/>
                    </a:cubicBezTo>
                    <a:cubicBezTo>
                      <a:pt x="4" y="223"/>
                      <a:pt x="4" y="223"/>
                      <a:pt x="4" y="223"/>
                    </a:cubicBezTo>
                    <a:cubicBezTo>
                      <a:pt x="4" y="224"/>
                      <a:pt x="5" y="225"/>
                      <a:pt x="5" y="226"/>
                    </a:cubicBezTo>
                    <a:cubicBezTo>
                      <a:pt x="6" y="227"/>
                      <a:pt x="6" y="228"/>
                      <a:pt x="6" y="228"/>
                    </a:cubicBezTo>
                    <a:cubicBezTo>
                      <a:pt x="6" y="229"/>
                      <a:pt x="6" y="229"/>
                      <a:pt x="6" y="229"/>
                    </a:cubicBezTo>
                    <a:cubicBezTo>
                      <a:pt x="7" y="231"/>
                      <a:pt x="7" y="233"/>
                      <a:pt x="7" y="233"/>
                    </a:cubicBezTo>
                    <a:cubicBezTo>
                      <a:pt x="7" y="233"/>
                      <a:pt x="8" y="233"/>
                      <a:pt x="8" y="233"/>
                    </a:cubicBezTo>
                    <a:cubicBezTo>
                      <a:pt x="9" y="233"/>
                      <a:pt x="9" y="233"/>
                      <a:pt x="9" y="233"/>
                    </a:cubicBezTo>
                    <a:cubicBezTo>
                      <a:pt x="10" y="233"/>
                      <a:pt x="11" y="233"/>
                      <a:pt x="11" y="234"/>
                    </a:cubicBezTo>
                    <a:cubicBezTo>
                      <a:pt x="12" y="234"/>
                      <a:pt x="12" y="234"/>
                      <a:pt x="12" y="235"/>
                    </a:cubicBezTo>
                    <a:cubicBezTo>
                      <a:pt x="14" y="234"/>
                      <a:pt x="16" y="235"/>
                      <a:pt x="17" y="236"/>
                    </a:cubicBezTo>
                    <a:cubicBezTo>
                      <a:pt x="18" y="238"/>
                      <a:pt x="18" y="239"/>
                      <a:pt x="18" y="241"/>
                    </a:cubicBezTo>
                    <a:cubicBezTo>
                      <a:pt x="17" y="243"/>
                      <a:pt x="18" y="244"/>
                      <a:pt x="19" y="246"/>
                    </a:cubicBezTo>
                    <a:cubicBezTo>
                      <a:pt x="21" y="247"/>
                      <a:pt x="21" y="247"/>
                      <a:pt x="22" y="248"/>
                    </a:cubicBezTo>
                    <a:cubicBezTo>
                      <a:pt x="22" y="248"/>
                      <a:pt x="22" y="248"/>
                      <a:pt x="23" y="248"/>
                    </a:cubicBezTo>
                    <a:cubicBezTo>
                      <a:pt x="24" y="249"/>
                      <a:pt x="25" y="250"/>
                      <a:pt x="25" y="251"/>
                    </a:cubicBezTo>
                    <a:cubicBezTo>
                      <a:pt x="25" y="253"/>
                      <a:pt x="24" y="254"/>
                      <a:pt x="22" y="254"/>
                    </a:cubicBezTo>
                    <a:cubicBezTo>
                      <a:pt x="21" y="254"/>
                      <a:pt x="21" y="254"/>
                      <a:pt x="20" y="254"/>
                    </a:cubicBezTo>
                    <a:cubicBezTo>
                      <a:pt x="20" y="254"/>
                      <a:pt x="20" y="254"/>
                      <a:pt x="20" y="253"/>
                    </a:cubicBezTo>
                    <a:cubicBezTo>
                      <a:pt x="20" y="254"/>
                      <a:pt x="20" y="257"/>
                      <a:pt x="20" y="258"/>
                    </a:cubicBezTo>
                    <a:cubicBezTo>
                      <a:pt x="21" y="259"/>
                      <a:pt x="21" y="259"/>
                      <a:pt x="21" y="259"/>
                    </a:cubicBezTo>
                    <a:cubicBezTo>
                      <a:pt x="21" y="259"/>
                      <a:pt x="21" y="259"/>
                      <a:pt x="21" y="259"/>
                    </a:cubicBezTo>
                    <a:cubicBezTo>
                      <a:pt x="22" y="258"/>
                      <a:pt x="23" y="257"/>
                      <a:pt x="25" y="257"/>
                    </a:cubicBezTo>
                    <a:cubicBezTo>
                      <a:pt x="28" y="257"/>
                      <a:pt x="31" y="260"/>
                      <a:pt x="31" y="262"/>
                    </a:cubicBezTo>
                    <a:cubicBezTo>
                      <a:pt x="31" y="262"/>
                      <a:pt x="31" y="263"/>
                      <a:pt x="30" y="263"/>
                    </a:cubicBezTo>
                    <a:cubicBezTo>
                      <a:pt x="30" y="264"/>
                      <a:pt x="31" y="264"/>
                      <a:pt x="32" y="264"/>
                    </a:cubicBezTo>
                    <a:cubicBezTo>
                      <a:pt x="32" y="265"/>
                      <a:pt x="32" y="265"/>
                      <a:pt x="32" y="265"/>
                    </a:cubicBezTo>
                    <a:cubicBezTo>
                      <a:pt x="32" y="265"/>
                      <a:pt x="33" y="265"/>
                      <a:pt x="33" y="265"/>
                    </a:cubicBezTo>
                    <a:cubicBezTo>
                      <a:pt x="34" y="265"/>
                      <a:pt x="34" y="265"/>
                      <a:pt x="34" y="266"/>
                    </a:cubicBezTo>
                    <a:cubicBezTo>
                      <a:pt x="35" y="266"/>
                      <a:pt x="35" y="267"/>
                      <a:pt x="35" y="268"/>
                    </a:cubicBezTo>
                    <a:cubicBezTo>
                      <a:pt x="35" y="268"/>
                      <a:pt x="35" y="269"/>
                      <a:pt x="35" y="269"/>
                    </a:cubicBezTo>
                    <a:cubicBezTo>
                      <a:pt x="36" y="270"/>
                      <a:pt x="36" y="270"/>
                      <a:pt x="38" y="270"/>
                    </a:cubicBezTo>
                    <a:cubicBezTo>
                      <a:pt x="38" y="270"/>
                      <a:pt x="38" y="270"/>
                      <a:pt x="39" y="270"/>
                    </a:cubicBezTo>
                    <a:cubicBezTo>
                      <a:pt x="39" y="270"/>
                      <a:pt x="40" y="270"/>
                      <a:pt x="40" y="270"/>
                    </a:cubicBezTo>
                    <a:cubicBezTo>
                      <a:pt x="41" y="270"/>
                      <a:pt x="43" y="270"/>
                      <a:pt x="44" y="271"/>
                    </a:cubicBezTo>
                    <a:cubicBezTo>
                      <a:pt x="45" y="272"/>
                      <a:pt x="47" y="273"/>
                      <a:pt x="49" y="273"/>
                    </a:cubicBezTo>
                    <a:cubicBezTo>
                      <a:pt x="51" y="274"/>
                      <a:pt x="52" y="274"/>
                      <a:pt x="53" y="275"/>
                    </a:cubicBezTo>
                    <a:cubicBezTo>
                      <a:pt x="54" y="275"/>
                      <a:pt x="54" y="275"/>
                      <a:pt x="54" y="275"/>
                    </a:cubicBezTo>
                    <a:cubicBezTo>
                      <a:pt x="54" y="275"/>
                      <a:pt x="54" y="275"/>
                      <a:pt x="54" y="275"/>
                    </a:cubicBezTo>
                    <a:cubicBezTo>
                      <a:pt x="54" y="276"/>
                      <a:pt x="54" y="277"/>
                      <a:pt x="53" y="279"/>
                    </a:cubicBezTo>
                    <a:cubicBezTo>
                      <a:pt x="53" y="279"/>
                      <a:pt x="53" y="279"/>
                      <a:pt x="53" y="279"/>
                    </a:cubicBezTo>
                    <a:cubicBezTo>
                      <a:pt x="53" y="279"/>
                      <a:pt x="53" y="279"/>
                      <a:pt x="53" y="279"/>
                    </a:cubicBezTo>
                    <a:cubicBezTo>
                      <a:pt x="55" y="280"/>
                      <a:pt x="55" y="280"/>
                      <a:pt x="55" y="280"/>
                    </a:cubicBezTo>
                    <a:cubicBezTo>
                      <a:pt x="53" y="281"/>
                      <a:pt x="53" y="281"/>
                      <a:pt x="53" y="281"/>
                    </a:cubicBezTo>
                    <a:cubicBezTo>
                      <a:pt x="52" y="281"/>
                      <a:pt x="52" y="281"/>
                      <a:pt x="52" y="283"/>
                    </a:cubicBezTo>
                    <a:cubicBezTo>
                      <a:pt x="53" y="284"/>
                      <a:pt x="53" y="285"/>
                      <a:pt x="52" y="286"/>
                    </a:cubicBezTo>
                    <a:cubicBezTo>
                      <a:pt x="52" y="287"/>
                      <a:pt x="51" y="287"/>
                      <a:pt x="50" y="287"/>
                    </a:cubicBezTo>
                    <a:cubicBezTo>
                      <a:pt x="48" y="287"/>
                      <a:pt x="47" y="288"/>
                      <a:pt x="46" y="288"/>
                    </a:cubicBezTo>
                    <a:cubicBezTo>
                      <a:pt x="46" y="289"/>
                      <a:pt x="46" y="289"/>
                      <a:pt x="46" y="289"/>
                    </a:cubicBezTo>
                    <a:cubicBezTo>
                      <a:pt x="48" y="289"/>
                      <a:pt x="49" y="289"/>
                      <a:pt x="50" y="290"/>
                    </a:cubicBezTo>
                    <a:cubicBezTo>
                      <a:pt x="51" y="291"/>
                      <a:pt x="51" y="291"/>
                      <a:pt x="51" y="291"/>
                    </a:cubicBezTo>
                    <a:cubicBezTo>
                      <a:pt x="50" y="292"/>
                      <a:pt x="50" y="292"/>
                      <a:pt x="50" y="292"/>
                    </a:cubicBezTo>
                    <a:cubicBezTo>
                      <a:pt x="49" y="292"/>
                      <a:pt x="48" y="292"/>
                      <a:pt x="47" y="293"/>
                    </a:cubicBezTo>
                    <a:cubicBezTo>
                      <a:pt x="46" y="294"/>
                      <a:pt x="46" y="294"/>
                      <a:pt x="45" y="294"/>
                    </a:cubicBezTo>
                    <a:cubicBezTo>
                      <a:pt x="45" y="294"/>
                      <a:pt x="45" y="294"/>
                      <a:pt x="45" y="294"/>
                    </a:cubicBezTo>
                    <a:cubicBezTo>
                      <a:pt x="45" y="294"/>
                      <a:pt x="45" y="294"/>
                      <a:pt x="46" y="295"/>
                    </a:cubicBezTo>
                    <a:cubicBezTo>
                      <a:pt x="46" y="295"/>
                      <a:pt x="46" y="295"/>
                      <a:pt x="47" y="295"/>
                    </a:cubicBezTo>
                    <a:cubicBezTo>
                      <a:pt x="49" y="297"/>
                      <a:pt x="49" y="297"/>
                      <a:pt x="49" y="297"/>
                    </a:cubicBezTo>
                    <a:cubicBezTo>
                      <a:pt x="46" y="297"/>
                      <a:pt x="46" y="297"/>
                      <a:pt x="46" y="297"/>
                    </a:cubicBezTo>
                    <a:cubicBezTo>
                      <a:pt x="45" y="297"/>
                      <a:pt x="44" y="298"/>
                      <a:pt x="44" y="299"/>
                    </a:cubicBezTo>
                    <a:cubicBezTo>
                      <a:pt x="43" y="301"/>
                      <a:pt x="42" y="301"/>
                      <a:pt x="41" y="301"/>
                    </a:cubicBezTo>
                    <a:cubicBezTo>
                      <a:pt x="40" y="301"/>
                      <a:pt x="40" y="301"/>
                      <a:pt x="40" y="301"/>
                    </a:cubicBezTo>
                    <a:cubicBezTo>
                      <a:pt x="40" y="302"/>
                      <a:pt x="42" y="303"/>
                      <a:pt x="46" y="305"/>
                    </a:cubicBezTo>
                    <a:cubicBezTo>
                      <a:pt x="46" y="305"/>
                      <a:pt x="47" y="305"/>
                      <a:pt x="47" y="306"/>
                    </a:cubicBezTo>
                    <a:cubicBezTo>
                      <a:pt x="48" y="306"/>
                      <a:pt x="49" y="307"/>
                      <a:pt x="50" y="308"/>
                    </a:cubicBezTo>
                    <a:cubicBezTo>
                      <a:pt x="50" y="308"/>
                      <a:pt x="50" y="309"/>
                      <a:pt x="51" y="309"/>
                    </a:cubicBezTo>
                    <a:cubicBezTo>
                      <a:pt x="51" y="309"/>
                      <a:pt x="52" y="309"/>
                      <a:pt x="52" y="309"/>
                    </a:cubicBezTo>
                    <a:cubicBezTo>
                      <a:pt x="52" y="309"/>
                      <a:pt x="52" y="309"/>
                      <a:pt x="52" y="309"/>
                    </a:cubicBezTo>
                    <a:cubicBezTo>
                      <a:pt x="53" y="309"/>
                      <a:pt x="53" y="309"/>
                      <a:pt x="54" y="309"/>
                    </a:cubicBezTo>
                    <a:close/>
                    <a:moveTo>
                      <a:pt x="438" y="245"/>
                    </a:moveTo>
                    <a:cubicBezTo>
                      <a:pt x="436" y="247"/>
                      <a:pt x="436" y="247"/>
                      <a:pt x="436" y="247"/>
                    </a:cubicBezTo>
                    <a:cubicBezTo>
                      <a:pt x="435" y="247"/>
                      <a:pt x="435" y="247"/>
                      <a:pt x="436" y="248"/>
                    </a:cubicBezTo>
                    <a:cubicBezTo>
                      <a:pt x="436" y="249"/>
                      <a:pt x="436" y="249"/>
                      <a:pt x="436" y="250"/>
                    </a:cubicBezTo>
                    <a:cubicBezTo>
                      <a:pt x="437" y="249"/>
                      <a:pt x="437" y="249"/>
                      <a:pt x="438" y="249"/>
                    </a:cubicBezTo>
                    <a:cubicBezTo>
                      <a:pt x="439" y="248"/>
                      <a:pt x="439" y="248"/>
                      <a:pt x="439" y="248"/>
                    </a:cubicBezTo>
                    <a:cubicBezTo>
                      <a:pt x="439" y="248"/>
                      <a:pt x="439" y="247"/>
                      <a:pt x="438" y="246"/>
                    </a:cubicBezTo>
                    <a:lnTo>
                      <a:pt x="438" y="245"/>
                    </a:lnTo>
                    <a:close/>
                    <a:moveTo>
                      <a:pt x="592" y="166"/>
                    </a:moveTo>
                    <a:cubicBezTo>
                      <a:pt x="593" y="167"/>
                      <a:pt x="593" y="168"/>
                      <a:pt x="594" y="168"/>
                    </a:cubicBezTo>
                    <a:cubicBezTo>
                      <a:pt x="594" y="168"/>
                      <a:pt x="594" y="168"/>
                      <a:pt x="594" y="168"/>
                    </a:cubicBezTo>
                    <a:cubicBezTo>
                      <a:pt x="595" y="166"/>
                      <a:pt x="595" y="166"/>
                      <a:pt x="595" y="166"/>
                    </a:cubicBezTo>
                    <a:cubicBezTo>
                      <a:pt x="594" y="166"/>
                      <a:pt x="593" y="165"/>
                      <a:pt x="592" y="166"/>
                    </a:cubicBezTo>
                    <a:close/>
                    <a:moveTo>
                      <a:pt x="196" y="122"/>
                    </a:moveTo>
                    <a:cubicBezTo>
                      <a:pt x="196" y="122"/>
                      <a:pt x="196" y="122"/>
                      <a:pt x="196" y="122"/>
                    </a:cubicBezTo>
                    <a:cubicBezTo>
                      <a:pt x="196" y="124"/>
                      <a:pt x="197" y="125"/>
                      <a:pt x="198" y="126"/>
                    </a:cubicBezTo>
                    <a:cubicBezTo>
                      <a:pt x="199" y="127"/>
                      <a:pt x="200" y="129"/>
                      <a:pt x="200" y="130"/>
                    </a:cubicBezTo>
                    <a:cubicBezTo>
                      <a:pt x="200" y="130"/>
                      <a:pt x="200" y="129"/>
                      <a:pt x="200" y="129"/>
                    </a:cubicBezTo>
                    <a:cubicBezTo>
                      <a:pt x="199" y="127"/>
                      <a:pt x="198" y="124"/>
                      <a:pt x="196" y="122"/>
                    </a:cubicBezTo>
                    <a:close/>
                    <a:moveTo>
                      <a:pt x="222" y="94"/>
                    </a:moveTo>
                    <a:cubicBezTo>
                      <a:pt x="221" y="95"/>
                      <a:pt x="221" y="96"/>
                      <a:pt x="220" y="97"/>
                    </a:cubicBezTo>
                    <a:cubicBezTo>
                      <a:pt x="219" y="98"/>
                      <a:pt x="219" y="98"/>
                      <a:pt x="219" y="100"/>
                    </a:cubicBezTo>
                    <a:cubicBezTo>
                      <a:pt x="219" y="100"/>
                      <a:pt x="219" y="101"/>
                      <a:pt x="219" y="101"/>
                    </a:cubicBezTo>
                    <a:cubicBezTo>
                      <a:pt x="219" y="102"/>
                      <a:pt x="219" y="103"/>
                      <a:pt x="219" y="104"/>
                    </a:cubicBezTo>
                    <a:cubicBezTo>
                      <a:pt x="219" y="106"/>
                      <a:pt x="219" y="107"/>
                      <a:pt x="220" y="108"/>
                    </a:cubicBezTo>
                    <a:cubicBezTo>
                      <a:pt x="221" y="107"/>
                      <a:pt x="221" y="107"/>
                      <a:pt x="222" y="107"/>
                    </a:cubicBezTo>
                    <a:cubicBezTo>
                      <a:pt x="222" y="106"/>
                      <a:pt x="222" y="106"/>
                      <a:pt x="222" y="106"/>
                    </a:cubicBezTo>
                    <a:cubicBezTo>
                      <a:pt x="222" y="104"/>
                      <a:pt x="222" y="102"/>
                      <a:pt x="222" y="100"/>
                    </a:cubicBezTo>
                    <a:cubicBezTo>
                      <a:pt x="221" y="99"/>
                      <a:pt x="221" y="97"/>
                      <a:pt x="222" y="95"/>
                    </a:cubicBezTo>
                    <a:cubicBezTo>
                      <a:pt x="222" y="95"/>
                      <a:pt x="222" y="95"/>
                      <a:pt x="222" y="94"/>
                    </a:cubicBezTo>
                    <a:close/>
                    <a:moveTo>
                      <a:pt x="329" y="64"/>
                    </a:moveTo>
                    <a:cubicBezTo>
                      <a:pt x="328" y="64"/>
                      <a:pt x="327" y="65"/>
                      <a:pt x="327" y="65"/>
                    </a:cubicBezTo>
                    <a:cubicBezTo>
                      <a:pt x="327" y="66"/>
                      <a:pt x="326" y="66"/>
                      <a:pt x="326" y="66"/>
                    </a:cubicBezTo>
                    <a:cubicBezTo>
                      <a:pt x="326" y="67"/>
                      <a:pt x="326" y="67"/>
                      <a:pt x="326" y="67"/>
                    </a:cubicBezTo>
                    <a:cubicBezTo>
                      <a:pt x="326" y="66"/>
                      <a:pt x="327" y="66"/>
                      <a:pt x="328" y="65"/>
                    </a:cubicBezTo>
                    <a:cubicBezTo>
                      <a:pt x="328" y="65"/>
                      <a:pt x="329" y="65"/>
                      <a:pt x="329" y="64"/>
                    </a:cubicBezTo>
                    <a:cubicBezTo>
                      <a:pt x="329" y="64"/>
                      <a:pt x="329" y="64"/>
                      <a:pt x="329" y="6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6" name="Freeform 724"/>
              <p:cNvSpPr>
                <a:spLocks noChangeArrowheads="1"/>
              </p:cNvSpPr>
              <p:nvPr/>
            </p:nvSpPr>
            <p:spPr bwMode="auto">
              <a:xfrm>
                <a:off x="3324225" y="1897063"/>
                <a:ext cx="11113" cy="4762"/>
              </a:xfrm>
              <a:custGeom>
                <a:avLst/>
                <a:gdLst>
                  <a:gd name="T0" fmla="*/ 2 w 4"/>
                  <a:gd name="T1" fmla="*/ 0 h 2"/>
                  <a:gd name="T2" fmla="*/ 4 w 4"/>
                  <a:gd name="T3" fmla="*/ 1 h 2"/>
                  <a:gd name="T4" fmla="*/ 0 w 4"/>
                  <a:gd name="T5" fmla="*/ 2 h 2"/>
                  <a:gd name="T6" fmla="*/ 2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2" y="0"/>
                    </a:moveTo>
                    <a:cubicBezTo>
                      <a:pt x="3" y="0"/>
                      <a:pt x="3" y="1"/>
                      <a:pt x="4" y="1"/>
                    </a:cubicBezTo>
                    <a:cubicBezTo>
                      <a:pt x="3" y="1"/>
                      <a:pt x="1" y="2"/>
                      <a:pt x="0" y="2"/>
                    </a:cubicBezTo>
                    <a:cubicBezTo>
                      <a:pt x="1" y="1"/>
                      <a:pt x="1" y="1"/>
                      <a:pt x="2"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7" name="Freeform 725"/>
              <p:cNvSpPr>
                <a:spLocks noChangeArrowheads="1"/>
              </p:cNvSpPr>
              <p:nvPr/>
            </p:nvSpPr>
            <p:spPr bwMode="auto">
              <a:xfrm>
                <a:off x="3313113" y="1893888"/>
                <a:ext cx="33337" cy="14287"/>
              </a:xfrm>
              <a:custGeom>
                <a:avLst/>
                <a:gdLst>
                  <a:gd name="T0" fmla="*/ 0 w 12"/>
                  <a:gd name="T1" fmla="*/ 5 h 5"/>
                  <a:gd name="T2" fmla="*/ 3 w 12"/>
                  <a:gd name="T3" fmla="*/ 2 h 5"/>
                  <a:gd name="T4" fmla="*/ 4 w 12"/>
                  <a:gd name="T5" fmla="*/ 2 h 5"/>
                  <a:gd name="T6" fmla="*/ 5 w 12"/>
                  <a:gd name="T7" fmla="*/ 0 h 5"/>
                  <a:gd name="T8" fmla="*/ 6 w 12"/>
                  <a:gd name="T9" fmla="*/ 0 h 5"/>
                  <a:gd name="T10" fmla="*/ 6 w 12"/>
                  <a:gd name="T11" fmla="*/ 0 h 5"/>
                  <a:gd name="T12" fmla="*/ 8 w 12"/>
                  <a:gd name="T13" fmla="*/ 1 h 5"/>
                  <a:gd name="T14" fmla="*/ 12 w 12"/>
                  <a:gd name="T15" fmla="*/ 1 h 5"/>
                  <a:gd name="T16" fmla="*/ 7 w 12"/>
                  <a:gd name="T17" fmla="*/ 3 h 5"/>
                  <a:gd name="T18" fmla="*/ 4 w 12"/>
                  <a:gd name="T19" fmla="*/ 4 h 5"/>
                  <a:gd name="T20" fmla="*/ 0 w 12"/>
                  <a:gd name="T21" fmla="*/ 5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5"/>
                  <a:gd name="T35" fmla="*/ 12 w 1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5">
                    <a:moveTo>
                      <a:pt x="0" y="5"/>
                    </a:moveTo>
                    <a:cubicBezTo>
                      <a:pt x="3" y="2"/>
                      <a:pt x="3" y="2"/>
                      <a:pt x="3" y="2"/>
                    </a:cubicBezTo>
                    <a:cubicBezTo>
                      <a:pt x="4" y="2"/>
                      <a:pt x="4" y="2"/>
                      <a:pt x="4" y="2"/>
                    </a:cubicBezTo>
                    <a:cubicBezTo>
                      <a:pt x="4" y="1"/>
                      <a:pt x="5" y="1"/>
                      <a:pt x="5" y="0"/>
                    </a:cubicBezTo>
                    <a:cubicBezTo>
                      <a:pt x="6" y="0"/>
                      <a:pt x="6" y="0"/>
                      <a:pt x="6" y="0"/>
                    </a:cubicBezTo>
                    <a:cubicBezTo>
                      <a:pt x="6" y="0"/>
                      <a:pt x="6" y="0"/>
                      <a:pt x="6" y="0"/>
                    </a:cubicBezTo>
                    <a:cubicBezTo>
                      <a:pt x="7" y="0"/>
                      <a:pt x="7" y="0"/>
                      <a:pt x="8" y="1"/>
                    </a:cubicBezTo>
                    <a:cubicBezTo>
                      <a:pt x="12" y="1"/>
                      <a:pt x="12" y="1"/>
                      <a:pt x="12" y="1"/>
                    </a:cubicBezTo>
                    <a:cubicBezTo>
                      <a:pt x="7" y="3"/>
                      <a:pt x="7" y="3"/>
                      <a:pt x="7" y="3"/>
                    </a:cubicBezTo>
                    <a:cubicBezTo>
                      <a:pt x="6" y="3"/>
                      <a:pt x="5" y="4"/>
                      <a:pt x="4" y="4"/>
                    </a:cubicBezTo>
                    <a:lnTo>
                      <a:pt x="0" y="5"/>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8" name="Freeform 726"/>
              <p:cNvSpPr>
                <a:spLocks noChangeArrowheads="1"/>
              </p:cNvSpPr>
              <p:nvPr/>
            </p:nvSpPr>
            <p:spPr bwMode="auto">
              <a:xfrm>
                <a:off x="3271838" y="1930400"/>
                <a:ext cx="3175" cy="4763"/>
              </a:xfrm>
              <a:custGeom>
                <a:avLst/>
                <a:gdLst>
                  <a:gd name="T0" fmla="*/ 0 w 1"/>
                  <a:gd name="T1" fmla="*/ 0 h 2"/>
                  <a:gd name="T2" fmla="*/ 1 w 1"/>
                  <a:gd name="T3" fmla="*/ 2 h 2"/>
                  <a:gd name="T4" fmla="*/ 0 w 1"/>
                  <a:gd name="T5" fmla="*/ 1 h 2"/>
                  <a:gd name="T6" fmla="*/ 0 w 1"/>
                  <a:gd name="T7" fmla="*/ 0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0"/>
                    </a:moveTo>
                    <a:cubicBezTo>
                      <a:pt x="1" y="1"/>
                      <a:pt x="1" y="1"/>
                      <a:pt x="1" y="2"/>
                    </a:cubicBezTo>
                    <a:cubicBezTo>
                      <a:pt x="1" y="2"/>
                      <a:pt x="0" y="1"/>
                      <a:pt x="0" y="1"/>
                    </a:cubicBezTo>
                    <a:cubicBezTo>
                      <a:pt x="0" y="1"/>
                      <a:pt x="0" y="1"/>
                      <a:pt x="0" y="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29" name="Freeform 727"/>
              <p:cNvSpPr>
                <a:spLocks noChangeArrowheads="1"/>
              </p:cNvSpPr>
              <p:nvPr/>
            </p:nvSpPr>
            <p:spPr bwMode="auto">
              <a:xfrm>
                <a:off x="3267075" y="1924050"/>
                <a:ext cx="15875" cy="15875"/>
              </a:xfrm>
              <a:custGeom>
                <a:avLst/>
                <a:gdLst>
                  <a:gd name="T0" fmla="*/ 6 w 6"/>
                  <a:gd name="T1" fmla="*/ 6 h 6"/>
                  <a:gd name="T2" fmla="*/ 3 w 6"/>
                  <a:gd name="T3" fmla="*/ 5 h 6"/>
                  <a:gd name="T4" fmla="*/ 1 w 6"/>
                  <a:gd name="T5" fmla="*/ 4 h 6"/>
                  <a:gd name="T6" fmla="*/ 0 w 6"/>
                  <a:gd name="T7" fmla="*/ 4 h 6"/>
                  <a:gd name="T8" fmla="*/ 3 w 6"/>
                  <a:gd name="T9" fmla="*/ 0 h 6"/>
                  <a:gd name="T10" fmla="*/ 6 w 6"/>
                  <a:gd name="T11" fmla="*/ 6 h 6"/>
                  <a:gd name="T12" fmla="*/ 0 60000 65536"/>
                  <a:gd name="T13" fmla="*/ 0 60000 65536"/>
                  <a:gd name="T14" fmla="*/ 0 60000 65536"/>
                  <a:gd name="T15" fmla="*/ 0 60000 65536"/>
                  <a:gd name="T16" fmla="*/ 0 60000 65536"/>
                  <a:gd name="T17" fmla="*/ 0 60000 65536"/>
                  <a:gd name="T18" fmla="*/ 0 w 6"/>
                  <a:gd name="T19" fmla="*/ 0 h 6"/>
                  <a:gd name="T20" fmla="*/ 6 w 6"/>
                  <a:gd name="T21" fmla="*/ 6 h 6"/>
                </a:gdLst>
                <a:ahLst/>
                <a:cxnLst>
                  <a:cxn ang="T12">
                    <a:pos x="T0" y="T1"/>
                  </a:cxn>
                  <a:cxn ang="T13">
                    <a:pos x="T2" y="T3"/>
                  </a:cxn>
                  <a:cxn ang="T14">
                    <a:pos x="T4" y="T5"/>
                  </a:cxn>
                  <a:cxn ang="T15">
                    <a:pos x="T6" y="T7"/>
                  </a:cxn>
                  <a:cxn ang="T16">
                    <a:pos x="T8" y="T9"/>
                  </a:cxn>
                  <a:cxn ang="T17">
                    <a:pos x="T10" y="T11"/>
                  </a:cxn>
                </a:cxnLst>
                <a:rect l="T18" t="T19" r="T20" b="T21"/>
                <a:pathLst>
                  <a:path w="6" h="6">
                    <a:moveTo>
                      <a:pt x="6" y="6"/>
                    </a:moveTo>
                    <a:cubicBezTo>
                      <a:pt x="3" y="5"/>
                      <a:pt x="3" y="5"/>
                      <a:pt x="3" y="5"/>
                    </a:cubicBezTo>
                    <a:cubicBezTo>
                      <a:pt x="2" y="5"/>
                      <a:pt x="2" y="4"/>
                      <a:pt x="1" y="4"/>
                    </a:cubicBezTo>
                    <a:cubicBezTo>
                      <a:pt x="0" y="4"/>
                      <a:pt x="0" y="4"/>
                      <a:pt x="0" y="4"/>
                    </a:cubicBezTo>
                    <a:cubicBezTo>
                      <a:pt x="3" y="0"/>
                      <a:pt x="3" y="0"/>
                      <a:pt x="3" y="0"/>
                    </a:cubicBezTo>
                    <a:lnTo>
                      <a:pt x="6"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0" name="Freeform 728"/>
              <p:cNvSpPr>
                <a:spLocks noChangeArrowheads="1"/>
              </p:cNvSpPr>
              <p:nvPr/>
            </p:nvSpPr>
            <p:spPr bwMode="auto">
              <a:xfrm>
                <a:off x="3309938" y="1912938"/>
                <a:ext cx="9525" cy="7937"/>
              </a:xfrm>
              <a:custGeom>
                <a:avLst/>
                <a:gdLst>
                  <a:gd name="T0" fmla="*/ 0 w 3"/>
                  <a:gd name="T1" fmla="*/ 1 h 3"/>
                  <a:gd name="T2" fmla="*/ 3 w 3"/>
                  <a:gd name="T3" fmla="*/ 0 h 3"/>
                  <a:gd name="T4" fmla="*/ 0 w 3"/>
                  <a:gd name="T5" fmla="*/ 1 h 3"/>
                  <a:gd name="T6" fmla="*/ 0 60000 65536"/>
                  <a:gd name="T7" fmla="*/ 0 60000 65536"/>
                  <a:gd name="T8" fmla="*/ 0 60000 65536"/>
                  <a:gd name="T9" fmla="*/ 0 w 3"/>
                  <a:gd name="T10" fmla="*/ 0 h 3"/>
                  <a:gd name="T11" fmla="*/ 3 w 3"/>
                  <a:gd name="T12" fmla="*/ 3 h 3"/>
                </a:gdLst>
                <a:ahLst/>
                <a:cxnLst>
                  <a:cxn ang="T6">
                    <a:pos x="T0" y="T1"/>
                  </a:cxn>
                  <a:cxn ang="T7">
                    <a:pos x="T2" y="T3"/>
                  </a:cxn>
                  <a:cxn ang="T8">
                    <a:pos x="T4" y="T5"/>
                  </a:cxn>
                </a:cxnLst>
                <a:rect l="T9" t="T10" r="T11" b="T12"/>
                <a:pathLst>
                  <a:path w="3" h="3">
                    <a:moveTo>
                      <a:pt x="0" y="1"/>
                    </a:moveTo>
                    <a:cubicBezTo>
                      <a:pt x="1" y="1"/>
                      <a:pt x="2" y="0"/>
                      <a:pt x="3" y="0"/>
                    </a:cubicBezTo>
                    <a:cubicBezTo>
                      <a:pt x="3" y="2"/>
                      <a:pt x="1" y="3"/>
                      <a:pt x="0" y="1"/>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1" name="Freeform 729"/>
              <p:cNvSpPr>
                <a:spLocks noChangeArrowheads="1"/>
              </p:cNvSpPr>
              <p:nvPr/>
            </p:nvSpPr>
            <p:spPr bwMode="auto">
              <a:xfrm>
                <a:off x="3305175" y="1911350"/>
                <a:ext cx="19050" cy="9525"/>
              </a:xfrm>
              <a:custGeom>
                <a:avLst/>
                <a:gdLst>
                  <a:gd name="T0" fmla="*/ 4 w 7"/>
                  <a:gd name="T1" fmla="*/ 4 h 4"/>
                  <a:gd name="T2" fmla="*/ 1 w 7"/>
                  <a:gd name="T3" fmla="*/ 3 h 4"/>
                  <a:gd name="T4" fmla="*/ 0 w 7"/>
                  <a:gd name="T5" fmla="*/ 2 h 4"/>
                  <a:gd name="T6" fmla="*/ 1 w 7"/>
                  <a:gd name="T7" fmla="*/ 1 h 4"/>
                  <a:gd name="T8" fmla="*/ 5 w 7"/>
                  <a:gd name="T9" fmla="*/ 0 h 4"/>
                  <a:gd name="T10" fmla="*/ 7 w 7"/>
                  <a:gd name="T11" fmla="*/ 0 h 4"/>
                  <a:gd name="T12" fmla="*/ 6 w 7"/>
                  <a:gd name="T13" fmla="*/ 1 h 4"/>
                  <a:gd name="T14" fmla="*/ 4 w 7"/>
                  <a:gd name="T15" fmla="*/ 4 h 4"/>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
                  <a:gd name="T26" fmla="*/ 7 w 7"/>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
                    <a:moveTo>
                      <a:pt x="4" y="4"/>
                    </a:moveTo>
                    <a:cubicBezTo>
                      <a:pt x="3" y="4"/>
                      <a:pt x="2" y="4"/>
                      <a:pt x="1" y="3"/>
                    </a:cubicBezTo>
                    <a:cubicBezTo>
                      <a:pt x="0" y="2"/>
                      <a:pt x="0" y="2"/>
                      <a:pt x="0" y="2"/>
                    </a:cubicBezTo>
                    <a:cubicBezTo>
                      <a:pt x="1" y="1"/>
                      <a:pt x="1" y="1"/>
                      <a:pt x="1" y="1"/>
                    </a:cubicBezTo>
                    <a:cubicBezTo>
                      <a:pt x="3" y="1"/>
                      <a:pt x="4" y="0"/>
                      <a:pt x="5" y="0"/>
                    </a:cubicBezTo>
                    <a:cubicBezTo>
                      <a:pt x="7" y="0"/>
                      <a:pt x="7" y="0"/>
                      <a:pt x="7" y="0"/>
                    </a:cubicBezTo>
                    <a:cubicBezTo>
                      <a:pt x="6" y="1"/>
                      <a:pt x="6" y="1"/>
                      <a:pt x="6" y="1"/>
                    </a:cubicBezTo>
                    <a:cubicBezTo>
                      <a:pt x="6" y="3"/>
                      <a:pt x="5" y="4"/>
                      <a:pt x="4" y="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2" name="Freeform 730"/>
              <p:cNvSpPr>
                <a:spLocks noChangeArrowheads="1"/>
              </p:cNvSpPr>
              <p:nvPr/>
            </p:nvSpPr>
            <p:spPr bwMode="auto">
              <a:xfrm>
                <a:off x="3328988" y="1957388"/>
                <a:ext cx="52387" cy="26987"/>
              </a:xfrm>
              <a:custGeom>
                <a:avLst/>
                <a:gdLst>
                  <a:gd name="T0" fmla="*/ 0 w 19"/>
                  <a:gd name="T1" fmla="*/ 10 h 10"/>
                  <a:gd name="T2" fmla="*/ 8 w 19"/>
                  <a:gd name="T3" fmla="*/ 2 h 10"/>
                  <a:gd name="T4" fmla="*/ 7 w 19"/>
                  <a:gd name="T5" fmla="*/ 1 h 10"/>
                  <a:gd name="T6" fmla="*/ 10 w 19"/>
                  <a:gd name="T7" fmla="*/ 1 h 10"/>
                  <a:gd name="T8" fmla="*/ 8 w 19"/>
                  <a:gd name="T9" fmla="*/ 4 h 10"/>
                  <a:gd name="T10" fmla="*/ 10 w 19"/>
                  <a:gd name="T11" fmla="*/ 4 h 10"/>
                  <a:gd name="T12" fmla="*/ 9 w 19"/>
                  <a:gd name="T13" fmla="*/ 5 h 10"/>
                  <a:gd name="T14" fmla="*/ 19 w 19"/>
                  <a:gd name="T15" fmla="*/ 5 h 10"/>
                  <a:gd name="T16" fmla="*/ 4 w 19"/>
                  <a:gd name="T17" fmla="*/ 10 h 10"/>
                  <a:gd name="T18" fmla="*/ 0 w 19"/>
                  <a:gd name="T19" fmla="*/ 1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0"/>
                  <a:gd name="T32" fmla="*/ 19 w 1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0">
                    <a:moveTo>
                      <a:pt x="0" y="10"/>
                    </a:moveTo>
                    <a:cubicBezTo>
                      <a:pt x="2" y="7"/>
                      <a:pt x="4" y="2"/>
                      <a:pt x="8" y="2"/>
                    </a:cubicBezTo>
                    <a:cubicBezTo>
                      <a:pt x="8" y="2"/>
                      <a:pt x="7" y="1"/>
                      <a:pt x="7" y="1"/>
                    </a:cubicBezTo>
                    <a:cubicBezTo>
                      <a:pt x="8" y="0"/>
                      <a:pt x="9" y="0"/>
                      <a:pt x="10" y="1"/>
                    </a:cubicBezTo>
                    <a:cubicBezTo>
                      <a:pt x="9" y="1"/>
                      <a:pt x="8" y="2"/>
                      <a:pt x="8" y="4"/>
                    </a:cubicBezTo>
                    <a:cubicBezTo>
                      <a:pt x="9" y="4"/>
                      <a:pt x="10" y="4"/>
                      <a:pt x="10" y="4"/>
                    </a:cubicBezTo>
                    <a:cubicBezTo>
                      <a:pt x="10" y="4"/>
                      <a:pt x="10" y="4"/>
                      <a:pt x="9" y="5"/>
                    </a:cubicBezTo>
                    <a:cubicBezTo>
                      <a:pt x="13" y="4"/>
                      <a:pt x="15" y="4"/>
                      <a:pt x="19" y="5"/>
                    </a:cubicBezTo>
                    <a:cubicBezTo>
                      <a:pt x="16" y="6"/>
                      <a:pt x="3" y="5"/>
                      <a:pt x="4" y="10"/>
                    </a:cubicBezTo>
                    <a:cubicBezTo>
                      <a:pt x="3" y="10"/>
                      <a:pt x="1" y="10"/>
                      <a:pt x="0" y="1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3" name="Freeform 731"/>
              <p:cNvSpPr>
                <a:spLocks noEditPoints="1" noChangeArrowheads="1"/>
              </p:cNvSpPr>
              <p:nvPr/>
            </p:nvSpPr>
            <p:spPr bwMode="auto">
              <a:xfrm>
                <a:off x="3324225" y="1954213"/>
                <a:ext cx="74613" cy="33337"/>
              </a:xfrm>
              <a:custGeom>
                <a:avLst/>
                <a:gdLst>
                  <a:gd name="T0" fmla="*/ 7 w 27"/>
                  <a:gd name="T1" fmla="*/ 12 h 12"/>
                  <a:gd name="T2" fmla="*/ 6 w 27"/>
                  <a:gd name="T3" fmla="*/ 12 h 12"/>
                  <a:gd name="T4" fmla="*/ 3 w 27"/>
                  <a:gd name="T5" fmla="*/ 12 h 12"/>
                  <a:gd name="T6" fmla="*/ 0 w 27"/>
                  <a:gd name="T7" fmla="*/ 12 h 12"/>
                  <a:gd name="T8" fmla="*/ 1 w 27"/>
                  <a:gd name="T9" fmla="*/ 10 h 12"/>
                  <a:gd name="T10" fmla="*/ 3 w 27"/>
                  <a:gd name="T11" fmla="*/ 8 h 12"/>
                  <a:gd name="T12" fmla="*/ 8 w 27"/>
                  <a:gd name="T13" fmla="*/ 3 h 12"/>
                  <a:gd name="T14" fmla="*/ 7 w 27"/>
                  <a:gd name="T15" fmla="*/ 2 h 12"/>
                  <a:gd name="T16" fmla="*/ 8 w 27"/>
                  <a:gd name="T17" fmla="*/ 1 h 12"/>
                  <a:gd name="T18" fmla="*/ 13 w 27"/>
                  <a:gd name="T19" fmla="*/ 1 h 12"/>
                  <a:gd name="T20" fmla="*/ 15 w 27"/>
                  <a:gd name="T21" fmla="*/ 2 h 12"/>
                  <a:gd name="T22" fmla="*/ 13 w 27"/>
                  <a:gd name="T23" fmla="*/ 3 h 12"/>
                  <a:gd name="T24" fmla="*/ 12 w 27"/>
                  <a:gd name="T25" fmla="*/ 3 h 12"/>
                  <a:gd name="T26" fmla="*/ 12 w 27"/>
                  <a:gd name="T27" fmla="*/ 4 h 12"/>
                  <a:gd name="T28" fmla="*/ 12 w 27"/>
                  <a:gd name="T29" fmla="*/ 4 h 12"/>
                  <a:gd name="T30" fmla="*/ 15 w 27"/>
                  <a:gd name="T31" fmla="*/ 3 h 12"/>
                  <a:gd name="T32" fmla="*/ 14 w 27"/>
                  <a:gd name="T33" fmla="*/ 5 h 12"/>
                  <a:gd name="T34" fmla="*/ 21 w 27"/>
                  <a:gd name="T35" fmla="*/ 5 h 12"/>
                  <a:gd name="T36" fmla="*/ 27 w 27"/>
                  <a:gd name="T37" fmla="*/ 7 h 12"/>
                  <a:gd name="T38" fmla="*/ 21 w 27"/>
                  <a:gd name="T39" fmla="*/ 7 h 12"/>
                  <a:gd name="T40" fmla="*/ 19 w 27"/>
                  <a:gd name="T41" fmla="*/ 7 h 12"/>
                  <a:gd name="T42" fmla="*/ 7 w 27"/>
                  <a:gd name="T43" fmla="*/ 10 h 12"/>
                  <a:gd name="T44" fmla="*/ 7 w 27"/>
                  <a:gd name="T45" fmla="*/ 11 h 12"/>
                  <a:gd name="T46" fmla="*/ 7 w 27"/>
                  <a:gd name="T47" fmla="*/ 12 h 12"/>
                  <a:gd name="T48" fmla="*/ 4 w 27"/>
                  <a:gd name="T49" fmla="*/ 10 h 12"/>
                  <a:gd name="T50" fmla="*/ 5 w 27"/>
                  <a:gd name="T51" fmla="*/ 10 h 12"/>
                  <a:gd name="T52" fmla="*/ 6 w 27"/>
                  <a:gd name="T53" fmla="*/ 9 h 12"/>
                  <a:gd name="T54" fmla="*/ 9 w 27"/>
                  <a:gd name="T55" fmla="*/ 7 h 12"/>
                  <a:gd name="T56" fmla="*/ 10 w 27"/>
                  <a:gd name="T57" fmla="*/ 6 h 12"/>
                  <a:gd name="T58" fmla="*/ 9 w 27"/>
                  <a:gd name="T59" fmla="*/ 6 h 12"/>
                  <a:gd name="T60" fmla="*/ 9 w 27"/>
                  <a:gd name="T61" fmla="*/ 5 h 12"/>
                  <a:gd name="T62" fmla="*/ 9 w 27"/>
                  <a:gd name="T63" fmla="*/ 4 h 12"/>
                  <a:gd name="T64" fmla="*/ 4 w 27"/>
                  <a:gd name="T65" fmla="*/ 9 h 12"/>
                  <a:gd name="T66" fmla="*/ 4 w 27"/>
                  <a:gd name="T67" fmla="*/ 1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
                  <a:gd name="T103" fmla="*/ 0 h 12"/>
                  <a:gd name="T104" fmla="*/ 27 w 27"/>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 h="12">
                    <a:moveTo>
                      <a:pt x="7" y="12"/>
                    </a:moveTo>
                    <a:cubicBezTo>
                      <a:pt x="6" y="12"/>
                      <a:pt x="6" y="12"/>
                      <a:pt x="6" y="12"/>
                    </a:cubicBezTo>
                    <a:cubicBezTo>
                      <a:pt x="5" y="12"/>
                      <a:pt x="4" y="12"/>
                      <a:pt x="3" y="12"/>
                    </a:cubicBezTo>
                    <a:cubicBezTo>
                      <a:pt x="0" y="12"/>
                      <a:pt x="0" y="12"/>
                      <a:pt x="0" y="12"/>
                    </a:cubicBezTo>
                    <a:cubicBezTo>
                      <a:pt x="1" y="10"/>
                      <a:pt x="1" y="10"/>
                      <a:pt x="1" y="10"/>
                    </a:cubicBezTo>
                    <a:cubicBezTo>
                      <a:pt x="2" y="10"/>
                      <a:pt x="2" y="9"/>
                      <a:pt x="3" y="8"/>
                    </a:cubicBezTo>
                    <a:cubicBezTo>
                      <a:pt x="4" y="6"/>
                      <a:pt x="6" y="4"/>
                      <a:pt x="8" y="3"/>
                    </a:cubicBezTo>
                    <a:cubicBezTo>
                      <a:pt x="7" y="2"/>
                      <a:pt x="7" y="2"/>
                      <a:pt x="7" y="2"/>
                    </a:cubicBezTo>
                    <a:cubicBezTo>
                      <a:pt x="8" y="1"/>
                      <a:pt x="8" y="1"/>
                      <a:pt x="8" y="1"/>
                    </a:cubicBezTo>
                    <a:cubicBezTo>
                      <a:pt x="9" y="0"/>
                      <a:pt x="11" y="0"/>
                      <a:pt x="13" y="1"/>
                    </a:cubicBezTo>
                    <a:cubicBezTo>
                      <a:pt x="15" y="2"/>
                      <a:pt x="15" y="2"/>
                      <a:pt x="15" y="2"/>
                    </a:cubicBezTo>
                    <a:cubicBezTo>
                      <a:pt x="13" y="3"/>
                      <a:pt x="13" y="3"/>
                      <a:pt x="13" y="3"/>
                    </a:cubicBezTo>
                    <a:cubicBezTo>
                      <a:pt x="12" y="3"/>
                      <a:pt x="12" y="3"/>
                      <a:pt x="12" y="3"/>
                    </a:cubicBezTo>
                    <a:cubicBezTo>
                      <a:pt x="12" y="4"/>
                      <a:pt x="12" y="4"/>
                      <a:pt x="12" y="4"/>
                    </a:cubicBezTo>
                    <a:cubicBezTo>
                      <a:pt x="12" y="4"/>
                      <a:pt x="12" y="4"/>
                      <a:pt x="12" y="4"/>
                    </a:cubicBezTo>
                    <a:cubicBezTo>
                      <a:pt x="15" y="3"/>
                      <a:pt x="15" y="3"/>
                      <a:pt x="15" y="3"/>
                    </a:cubicBezTo>
                    <a:cubicBezTo>
                      <a:pt x="14" y="5"/>
                      <a:pt x="14" y="5"/>
                      <a:pt x="14" y="5"/>
                    </a:cubicBezTo>
                    <a:cubicBezTo>
                      <a:pt x="16" y="4"/>
                      <a:pt x="19" y="5"/>
                      <a:pt x="21" y="5"/>
                    </a:cubicBezTo>
                    <a:cubicBezTo>
                      <a:pt x="27" y="7"/>
                      <a:pt x="27" y="7"/>
                      <a:pt x="27" y="7"/>
                    </a:cubicBezTo>
                    <a:cubicBezTo>
                      <a:pt x="21" y="7"/>
                      <a:pt x="21" y="7"/>
                      <a:pt x="21" y="7"/>
                    </a:cubicBezTo>
                    <a:cubicBezTo>
                      <a:pt x="21" y="7"/>
                      <a:pt x="20" y="7"/>
                      <a:pt x="19" y="7"/>
                    </a:cubicBezTo>
                    <a:cubicBezTo>
                      <a:pt x="16" y="8"/>
                      <a:pt x="9" y="8"/>
                      <a:pt x="7" y="10"/>
                    </a:cubicBezTo>
                    <a:cubicBezTo>
                      <a:pt x="7" y="10"/>
                      <a:pt x="7" y="11"/>
                      <a:pt x="7" y="11"/>
                    </a:cubicBezTo>
                    <a:lnTo>
                      <a:pt x="7" y="12"/>
                    </a:lnTo>
                    <a:close/>
                    <a:moveTo>
                      <a:pt x="4" y="10"/>
                    </a:moveTo>
                    <a:cubicBezTo>
                      <a:pt x="4" y="10"/>
                      <a:pt x="5" y="10"/>
                      <a:pt x="5" y="10"/>
                    </a:cubicBezTo>
                    <a:cubicBezTo>
                      <a:pt x="5" y="10"/>
                      <a:pt x="5" y="9"/>
                      <a:pt x="6" y="9"/>
                    </a:cubicBezTo>
                    <a:cubicBezTo>
                      <a:pt x="6" y="8"/>
                      <a:pt x="8" y="7"/>
                      <a:pt x="9" y="7"/>
                    </a:cubicBezTo>
                    <a:cubicBezTo>
                      <a:pt x="10" y="6"/>
                      <a:pt x="10" y="6"/>
                      <a:pt x="10" y="6"/>
                    </a:cubicBezTo>
                    <a:cubicBezTo>
                      <a:pt x="9" y="6"/>
                      <a:pt x="9" y="6"/>
                      <a:pt x="9" y="6"/>
                    </a:cubicBezTo>
                    <a:cubicBezTo>
                      <a:pt x="9" y="5"/>
                      <a:pt x="9" y="5"/>
                      <a:pt x="9" y="5"/>
                    </a:cubicBezTo>
                    <a:cubicBezTo>
                      <a:pt x="9" y="5"/>
                      <a:pt x="9" y="5"/>
                      <a:pt x="9" y="4"/>
                    </a:cubicBezTo>
                    <a:cubicBezTo>
                      <a:pt x="7" y="5"/>
                      <a:pt x="6" y="7"/>
                      <a:pt x="4" y="9"/>
                    </a:cubicBezTo>
                    <a:cubicBezTo>
                      <a:pt x="4" y="10"/>
                      <a:pt x="4" y="10"/>
                      <a:pt x="4" y="10"/>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4" name="Freeform 732"/>
              <p:cNvSpPr>
                <a:spLocks noChangeArrowheads="1"/>
              </p:cNvSpPr>
              <p:nvPr/>
            </p:nvSpPr>
            <p:spPr bwMode="auto">
              <a:xfrm>
                <a:off x="3457575" y="2068513"/>
                <a:ext cx="36513" cy="74612"/>
              </a:xfrm>
              <a:custGeom>
                <a:avLst/>
                <a:gdLst>
                  <a:gd name="T0" fmla="*/ 5 w 13"/>
                  <a:gd name="T1" fmla="*/ 0 h 27"/>
                  <a:gd name="T2" fmla="*/ 5 w 13"/>
                  <a:gd name="T3" fmla="*/ 2 h 27"/>
                  <a:gd name="T4" fmla="*/ 6 w 13"/>
                  <a:gd name="T5" fmla="*/ 2 h 27"/>
                  <a:gd name="T6" fmla="*/ 7 w 13"/>
                  <a:gd name="T7" fmla="*/ 2 h 27"/>
                  <a:gd name="T8" fmla="*/ 10 w 13"/>
                  <a:gd name="T9" fmla="*/ 16 h 27"/>
                  <a:gd name="T10" fmla="*/ 11 w 13"/>
                  <a:gd name="T11" fmla="*/ 24 h 27"/>
                  <a:gd name="T12" fmla="*/ 11 w 13"/>
                  <a:gd name="T13" fmla="*/ 20 h 27"/>
                  <a:gd name="T14" fmla="*/ 9 w 13"/>
                  <a:gd name="T15" fmla="*/ 20 h 27"/>
                  <a:gd name="T16" fmla="*/ 8 w 13"/>
                  <a:gd name="T17" fmla="*/ 19 h 27"/>
                  <a:gd name="T18" fmla="*/ 7 w 13"/>
                  <a:gd name="T19" fmla="*/ 14 h 27"/>
                  <a:gd name="T20" fmla="*/ 4 w 13"/>
                  <a:gd name="T21" fmla="*/ 13 h 27"/>
                  <a:gd name="T22" fmla="*/ 3 w 13"/>
                  <a:gd name="T23" fmla="*/ 8 h 27"/>
                  <a:gd name="T24" fmla="*/ 0 w 13"/>
                  <a:gd name="T25" fmla="*/ 5 h 27"/>
                  <a:gd name="T26" fmla="*/ 5 w 13"/>
                  <a:gd name="T27" fmla="*/ 4 h 27"/>
                  <a:gd name="T28" fmla="*/ 5 w 13"/>
                  <a:gd name="T29" fmla="*/ 1 h 27"/>
                  <a:gd name="T30" fmla="*/ 3 w 13"/>
                  <a:gd name="T31" fmla="*/ 0 h 27"/>
                  <a:gd name="T32" fmla="*/ 5 w 13"/>
                  <a:gd name="T33" fmla="*/ 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27"/>
                  <a:gd name="T53" fmla="*/ 13 w 13"/>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27">
                    <a:moveTo>
                      <a:pt x="5" y="0"/>
                    </a:moveTo>
                    <a:cubicBezTo>
                      <a:pt x="5" y="1"/>
                      <a:pt x="6" y="1"/>
                      <a:pt x="5" y="2"/>
                    </a:cubicBezTo>
                    <a:cubicBezTo>
                      <a:pt x="5" y="2"/>
                      <a:pt x="6" y="2"/>
                      <a:pt x="6" y="2"/>
                    </a:cubicBezTo>
                    <a:cubicBezTo>
                      <a:pt x="6" y="2"/>
                      <a:pt x="7" y="2"/>
                      <a:pt x="7" y="2"/>
                    </a:cubicBezTo>
                    <a:cubicBezTo>
                      <a:pt x="5" y="5"/>
                      <a:pt x="9" y="14"/>
                      <a:pt x="10" y="16"/>
                    </a:cubicBezTo>
                    <a:cubicBezTo>
                      <a:pt x="12" y="19"/>
                      <a:pt x="13" y="22"/>
                      <a:pt x="11" y="24"/>
                    </a:cubicBezTo>
                    <a:cubicBezTo>
                      <a:pt x="8" y="27"/>
                      <a:pt x="10" y="22"/>
                      <a:pt x="11" y="20"/>
                    </a:cubicBezTo>
                    <a:cubicBezTo>
                      <a:pt x="10" y="20"/>
                      <a:pt x="10" y="20"/>
                      <a:pt x="9" y="20"/>
                    </a:cubicBezTo>
                    <a:cubicBezTo>
                      <a:pt x="11" y="18"/>
                      <a:pt x="9" y="16"/>
                      <a:pt x="8" y="19"/>
                    </a:cubicBezTo>
                    <a:cubicBezTo>
                      <a:pt x="8" y="17"/>
                      <a:pt x="7" y="16"/>
                      <a:pt x="7" y="14"/>
                    </a:cubicBezTo>
                    <a:cubicBezTo>
                      <a:pt x="5" y="18"/>
                      <a:pt x="5" y="15"/>
                      <a:pt x="4" y="13"/>
                    </a:cubicBezTo>
                    <a:cubicBezTo>
                      <a:pt x="3" y="12"/>
                      <a:pt x="0" y="10"/>
                      <a:pt x="3" y="8"/>
                    </a:cubicBezTo>
                    <a:cubicBezTo>
                      <a:pt x="1" y="8"/>
                      <a:pt x="0" y="7"/>
                      <a:pt x="0" y="5"/>
                    </a:cubicBezTo>
                    <a:cubicBezTo>
                      <a:pt x="2" y="3"/>
                      <a:pt x="2" y="4"/>
                      <a:pt x="5" y="4"/>
                    </a:cubicBezTo>
                    <a:cubicBezTo>
                      <a:pt x="4" y="2"/>
                      <a:pt x="4" y="3"/>
                      <a:pt x="5" y="1"/>
                    </a:cubicBezTo>
                    <a:cubicBezTo>
                      <a:pt x="4" y="1"/>
                      <a:pt x="3" y="0"/>
                      <a:pt x="3" y="0"/>
                    </a:cubicBezTo>
                    <a:cubicBezTo>
                      <a:pt x="3" y="0"/>
                      <a:pt x="4" y="0"/>
                      <a:pt x="5"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5" name="Freeform 733"/>
              <p:cNvSpPr>
                <a:spLocks noEditPoints="1" noChangeArrowheads="1"/>
              </p:cNvSpPr>
              <p:nvPr/>
            </p:nvSpPr>
            <p:spPr bwMode="auto">
              <a:xfrm>
                <a:off x="3455988" y="2066925"/>
                <a:ext cx="41275" cy="73025"/>
              </a:xfrm>
              <a:custGeom>
                <a:avLst/>
                <a:gdLst>
                  <a:gd name="T0" fmla="*/ 10 w 15"/>
                  <a:gd name="T1" fmla="*/ 26 h 27"/>
                  <a:gd name="T2" fmla="*/ 8 w 15"/>
                  <a:gd name="T3" fmla="*/ 23 h 27"/>
                  <a:gd name="T4" fmla="*/ 8 w 15"/>
                  <a:gd name="T5" fmla="*/ 20 h 27"/>
                  <a:gd name="T6" fmla="*/ 6 w 15"/>
                  <a:gd name="T7" fmla="*/ 18 h 27"/>
                  <a:gd name="T8" fmla="*/ 5 w 15"/>
                  <a:gd name="T9" fmla="*/ 15 h 27"/>
                  <a:gd name="T10" fmla="*/ 2 w 15"/>
                  <a:gd name="T11" fmla="*/ 10 h 27"/>
                  <a:gd name="T12" fmla="*/ 1 w 15"/>
                  <a:gd name="T13" fmla="*/ 9 h 27"/>
                  <a:gd name="T14" fmla="*/ 0 w 15"/>
                  <a:gd name="T15" fmla="*/ 7 h 27"/>
                  <a:gd name="T16" fmla="*/ 1 w 15"/>
                  <a:gd name="T17" fmla="*/ 6 h 27"/>
                  <a:gd name="T18" fmla="*/ 4 w 15"/>
                  <a:gd name="T19" fmla="*/ 4 h 27"/>
                  <a:gd name="T20" fmla="*/ 5 w 15"/>
                  <a:gd name="T21" fmla="*/ 3 h 27"/>
                  <a:gd name="T22" fmla="*/ 3 w 15"/>
                  <a:gd name="T23" fmla="*/ 2 h 27"/>
                  <a:gd name="T24" fmla="*/ 5 w 15"/>
                  <a:gd name="T25" fmla="*/ 0 h 27"/>
                  <a:gd name="T26" fmla="*/ 7 w 15"/>
                  <a:gd name="T27" fmla="*/ 0 h 27"/>
                  <a:gd name="T28" fmla="*/ 7 w 15"/>
                  <a:gd name="T29" fmla="*/ 2 h 27"/>
                  <a:gd name="T30" fmla="*/ 8 w 15"/>
                  <a:gd name="T31" fmla="*/ 2 h 27"/>
                  <a:gd name="T32" fmla="*/ 9 w 15"/>
                  <a:gd name="T33" fmla="*/ 3 h 27"/>
                  <a:gd name="T34" fmla="*/ 9 w 15"/>
                  <a:gd name="T35" fmla="*/ 8 h 27"/>
                  <a:gd name="T36" fmla="*/ 9 w 15"/>
                  <a:gd name="T37" fmla="*/ 9 h 27"/>
                  <a:gd name="T38" fmla="*/ 13 w 15"/>
                  <a:gd name="T39" fmla="*/ 19 h 27"/>
                  <a:gd name="T40" fmla="*/ 13 w 15"/>
                  <a:gd name="T41" fmla="*/ 20 h 27"/>
                  <a:gd name="T42" fmla="*/ 11 w 15"/>
                  <a:gd name="T43" fmla="*/ 27 h 27"/>
                  <a:gd name="T44" fmla="*/ 8 w 15"/>
                  <a:gd name="T45" fmla="*/ 13 h 27"/>
                  <a:gd name="T46" fmla="*/ 9 w 15"/>
                  <a:gd name="T47" fmla="*/ 18 h 27"/>
                  <a:gd name="T48" fmla="*/ 8 w 15"/>
                  <a:gd name="T49" fmla="*/ 13 h 27"/>
                  <a:gd name="T50" fmla="*/ 4 w 15"/>
                  <a:gd name="T51" fmla="*/ 10 h 27"/>
                  <a:gd name="T52" fmla="*/ 5 w 15"/>
                  <a:gd name="T53" fmla="*/ 13 h 27"/>
                  <a:gd name="T54" fmla="*/ 7 w 15"/>
                  <a:gd name="T55" fmla="*/ 15 h 27"/>
                  <a:gd name="T56" fmla="*/ 8 w 15"/>
                  <a:gd name="T57" fmla="*/ 13 h 27"/>
                  <a:gd name="T58" fmla="*/ 3 w 15"/>
                  <a:gd name="T59" fmla="*/ 6 h 27"/>
                  <a:gd name="T60" fmla="*/ 2 w 15"/>
                  <a:gd name="T61" fmla="*/ 8 h 27"/>
                  <a:gd name="T62" fmla="*/ 7 w 15"/>
                  <a:gd name="T63" fmla="*/ 8 h 27"/>
                  <a:gd name="T64" fmla="*/ 6 w 15"/>
                  <a:gd name="T65" fmla="*/ 6 h 27"/>
                  <a:gd name="T66" fmla="*/ 4 w 15"/>
                  <a:gd name="T67" fmla="*/ 6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
                  <a:gd name="T103" fmla="*/ 0 h 27"/>
                  <a:gd name="T104" fmla="*/ 15 w 15"/>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 h="27">
                    <a:moveTo>
                      <a:pt x="10" y="27"/>
                    </a:moveTo>
                    <a:cubicBezTo>
                      <a:pt x="10" y="26"/>
                      <a:pt x="10" y="26"/>
                      <a:pt x="10" y="26"/>
                    </a:cubicBezTo>
                    <a:cubicBezTo>
                      <a:pt x="9" y="26"/>
                      <a:pt x="9" y="25"/>
                      <a:pt x="10" y="23"/>
                    </a:cubicBezTo>
                    <a:cubicBezTo>
                      <a:pt x="8" y="23"/>
                      <a:pt x="8" y="23"/>
                      <a:pt x="8" y="23"/>
                    </a:cubicBezTo>
                    <a:cubicBezTo>
                      <a:pt x="9" y="22"/>
                      <a:pt x="9" y="22"/>
                      <a:pt x="9" y="22"/>
                    </a:cubicBezTo>
                    <a:cubicBezTo>
                      <a:pt x="8" y="20"/>
                      <a:pt x="8" y="20"/>
                      <a:pt x="8" y="20"/>
                    </a:cubicBezTo>
                    <a:cubicBezTo>
                      <a:pt x="8" y="19"/>
                      <a:pt x="8" y="18"/>
                      <a:pt x="7" y="18"/>
                    </a:cubicBezTo>
                    <a:cubicBezTo>
                      <a:pt x="7" y="18"/>
                      <a:pt x="7" y="18"/>
                      <a:pt x="6" y="18"/>
                    </a:cubicBezTo>
                    <a:cubicBezTo>
                      <a:pt x="5" y="18"/>
                      <a:pt x="5" y="17"/>
                      <a:pt x="5" y="16"/>
                    </a:cubicBezTo>
                    <a:cubicBezTo>
                      <a:pt x="5" y="16"/>
                      <a:pt x="5" y="15"/>
                      <a:pt x="5" y="15"/>
                    </a:cubicBezTo>
                    <a:cubicBezTo>
                      <a:pt x="4" y="15"/>
                      <a:pt x="4" y="14"/>
                      <a:pt x="4" y="14"/>
                    </a:cubicBezTo>
                    <a:cubicBezTo>
                      <a:pt x="3" y="13"/>
                      <a:pt x="1" y="12"/>
                      <a:pt x="2" y="10"/>
                    </a:cubicBezTo>
                    <a:cubicBezTo>
                      <a:pt x="2" y="10"/>
                      <a:pt x="2" y="10"/>
                      <a:pt x="2" y="10"/>
                    </a:cubicBezTo>
                    <a:cubicBezTo>
                      <a:pt x="1" y="10"/>
                      <a:pt x="1" y="9"/>
                      <a:pt x="1" y="9"/>
                    </a:cubicBezTo>
                    <a:cubicBezTo>
                      <a:pt x="0" y="9"/>
                      <a:pt x="0" y="8"/>
                      <a:pt x="0" y="7"/>
                    </a:cubicBezTo>
                    <a:cubicBezTo>
                      <a:pt x="0" y="7"/>
                      <a:pt x="0" y="7"/>
                      <a:pt x="0" y="7"/>
                    </a:cubicBezTo>
                    <a:cubicBezTo>
                      <a:pt x="0" y="7"/>
                      <a:pt x="0" y="7"/>
                      <a:pt x="0" y="7"/>
                    </a:cubicBezTo>
                    <a:cubicBezTo>
                      <a:pt x="0" y="7"/>
                      <a:pt x="0" y="6"/>
                      <a:pt x="1" y="6"/>
                    </a:cubicBezTo>
                    <a:cubicBezTo>
                      <a:pt x="1" y="5"/>
                      <a:pt x="2" y="4"/>
                      <a:pt x="3" y="4"/>
                    </a:cubicBezTo>
                    <a:cubicBezTo>
                      <a:pt x="4" y="4"/>
                      <a:pt x="4" y="4"/>
                      <a:pt x="4" y="4"/>
                    </a:cubicBezTo>
                    <a:cubicBezTo>
                      <a:pt x="5" y="3"/>
                      <a:pt x="5" y="3"/>
                      <a:pt x="5" y="3"/>
                    </a:cubicBezTo>
                    <a:cubicBezTo>
                      <a:pt x="5" y="3"/>
                      <a:pt x="5" y="3"/>
                      <a:pt x="5" y="3"/>
                    </a:cubicBezTo>
                    <a:cubicBezTo>
                      <a:pt x="5" y="2"/>
                      <a:pt x="4" y="2"/>
                      <a:pt x="4" y="2"/>
                    </a:cubicBezTo>
                    <a:cubicBezTo>
                      <a:pt x="4" y="2"/>
                      <a:pt x="4" y="2"/>
                      <a:pt x="3" y="2"/>
                    </a:cubicBezTo>
                    <a:cubicBezTo>
                      <a:pt x="4" y="0"/>
                      <a:pt x="4" y="0"/>
                      <a:pt x="4" y="0"/>
                    </a:cubicBezTo>
                    <a:cubicBezTo>
                      <a:pt x="4" y="0"/>
                      <a:pt x="4" y="0"/>
                      <a:pt x="5" y="0"/>
                    </a:cubicBezTo>
                    <a:cubicBezTo>
                      <a:pt x="5" y="0"/>
                      <a:pt x="6" y="0"/>
                      <a:pt x="6" y="0"/>
                    </a:cubicBezTo>
                    <a:cubicBezTo>
                      <a:pt x="7" y="0"/>
                      <a:pt x="7" y="0"/>
                      <a:pt x="7" y="0"/>
                    </a:cubicBezTo>
                    <a:cubicBezTo>
                      <a:pt x="7" y="1"/>
                      <a:pt x="7" y="1"/>
                      <a:pt x="7" y="1"/>
                    </a:cubicBezTo>
                    <a:cubicBezTo>
                      <a:pt x="7" y="1"/>
                      <a:pt x="7" y="1"/>
                      <a:pt x="7" y="2"/>
                    </a:cubicBezTo>
                    <a:cubicBezTo>
                      <a:pt x="8" y="1"/>
                      <a:pt x="8" y="1"/>
                      <a:pt x="8" y="1"/>
                    </a:cubicBezTo>
                    <a:cubicBezTo>
                      <a:pt x="8" y="2"/>
                      <a:pt x="8" y="2"/>
                      <a:pt x="8" y="2"/>
                    </a:cubicBezTo>
                    <a:cubicBezTo>
                      <a:pt x="8" y="2"/>
                      <a:pt x="8" y="3"/>
                      <a:pt x="9" y="3"/>
                    </a:cubicBezTo>
                    <a:cubicBezTo>
                      <a:pt x="9" y="3"/>
                      <a:pt x="9" y="3"/>
                      <a:pt x="9" y="3"/>
                    </a:cubicBezTo>
                    <a:cubicBezTo>
                      <a:pt x="8" y="4"/>
                      <a:pt x="8" y="4"/>
                      <a:pt x="8" y="4"/>
                    </a:cubicBezTo>
                    <a:cubicBezTo>
                      <a:pt x="8" y="5"/>
                      <a:pt x="8" y="6"/>
                      <a:pt x="9" y="8"/>
                    </a:cubicBezTo>
                    <a:cubicBezTo>
                      <a:pt x="10" y="8"/>
                      <a:pt x="10" y="8"/>
                      <a:pt x="10" y="8"/>
                    </a:cubicBezTo>
                    <a:cubicBezTo>
                      <a:pt x="9" y="9"/>
                      <a:pt x="9" y="9"/>
                      <a:pt x="9" y="9"/>
                    </a:cubicBezTo>
                    <a:cubicBezTo>
                      <a:pt x="9" y="12"/>
                      <a:pt x="11" y="15"/>
                      <a:pt x="12" y="17"/>
                    </a:cubicBezTo>
                    <a:cubicBezTo>
                      <a:pt x="12" y="18"/>
                      <a:pt x="13" y="19"/>
                      <a:pt x="13" y="19"/>
                    </a:cubicBezTo>
                    <a:cubicBezTo>
                      <a:pt x="13" y="19"/>
                      <a:pt x="13" y="19"/>
                      <a:pt x="13" y="19"/>
                    </a:cubicBezTo>
                    <a:cubicBezTo>
                      <a:pt x="13" y="20"/>
                      <a:pt x="13" y="20"/>
                      <a:pt x="13" y="20"/>
                    </a:cubicBezTo>
                    <a:cubicBezTo>
                      <a:pt x="14" y="22"/>
                      <a:pt x="15" y="24"/>
                      <a:pt x="13" y="26"/>
                    </a:cubicBezTo>
                    <a:cubicBezTo>
                      <a:pt x="12" y="26"/>
                      <a:pt x="11" y="27"/>
                      <a:pt x="11" y="27"/>
                    </a:cubicBezTo>
                    <a:lnTo>
                      <a:pt x="10" y="27"/>
                    </a:lnTo>
                    <a:close/>
                    <a:moveTo>
                      <a:pt x="8" y="13"/>
                    </a:moveTo>
                    <a:cubicBezTo>
                      <a:pt x="9" y="16"/>
                      <a:pt x="9" y="16"/>
                      <a:pt x="9" y="16"/>
                    </a:cubicBezTo>
                    <a:cubicBezTo>
                      <a:pt x="9" y="16"/>
                      <a:pt x="9" y="17"/>
                      <a:pt x="9" y="18"/>
                    </a:cubicBezTo>
                    <a:cubicBezTo>
                      <a:pt x="10" y="17"/>
                      <a:pt x="10" y="17"/>
                      <a:pt x="10" y="17"/>
                    </a:cubicBezTo>
                    <a:cubicBezTo>
                      <a:pt x="10" y="17"/>
                      <a:pt x="9" y="15"/>
                      <a:pt x="8" y="13"/>
                    </a:cubicBezTo>
                    <a:close/>
                    <a:moveTo>
                      <a:pt x="7" y="9"/>
                    </a:moveTo>
                    <a:cubicBezTo>
                      <a:pt x="4" y="10"/>
                      <a:pt x="4" y="10"/>
                      <a:pt x="4" y="10"/>
                    </a:cubicBezTo>
                    <a:cubicBezTo>
                      <a:pt x="4" y="11"/>
                      <a:pt x="4" y="11"/>
                      <a:pt x="4" y="11"/>
                    </a:cubicBezTo>
                    <a:cubicBezTo>
                      <a:pt x="4" y="11"/>
                      <a:pt x="5" y="12"/>
                      <a:pt x="5" y="13"/>
                    </a:cubicBezTo>
                    <a:cubicBezTo>
                      <a:pt x="5" y="13"/>
                      <a:pt x="6" y="13"/>
                      <a:pt x="6" y="14"/>
                    </a:cubicBezTo>
                    <a:cubicBezTo>
                      <a:pt x="6" y="14"/>
                      <a:pt x="7" y="15"/>
                      <a:pt x="7" y="15"/>
                    </a:cubicBezTo>
                    <a:cubicBezTo>
                      <a:pt x="7" y="15"/>
                      <a:pt x="7" y="15"/>
                      <a:pt x="7" y="15"/>
                    </a:cubicBezTo>
                    <a:cubicBezTo>
                      <a:pt x="8" y="13"/>
                      <a:pt x="8" y="13"/>
                      <a:pt x="8" y="13"/>
                    </a:cubicBezTo>
                    <a:cubicBezTo>
                      <a:pt x="8" y="12"/>
                      <a:pt x="7" y="11"/>
                      <a:pt x="7" y="9"/>
                    </a:cubicBezTo>
                    <a:close/>
                    <a:moveTo>
                      <a:pt x="3" y="6"/>
                    </a:moveTo>
                    <a:cubicBezTo>
                      <a:pt x="3" y="6"/>
                      <a:pt x="3" y="6"/>
                      <a:pt x="2" y="7"/>
                    </a:cubicBezTo>
                    <a:cubicBezTo>
                      <a:pt x="2" y="7"/>
                      <a:pt x="2" y="8"/>
                      <a:pt x="2" y="8"/>
                    </a:cubicBezTo>
                    <a:cubicBezTo>
                      <a:pt x="3" y="8"/>
                      <a:pt x="3" y="8"/>
                      <a:pt x="4" y="8"/>
                    </a:cubicBezTo>
                    <a:cubicBezTo>
                      <a:pt x="7" y="8"/>
                      <a:pt x="7" y="8"/>
                      <a:pt x="7" y="8"/>
                    </a:cubicBezTo>
                    <a:cubicBezTo>
                      <a:pt x="6" y="8"/>
                      <a:pt x="6" y="7"/>
                      <a:pt x="6" y="6"/>
                    </a:cubicBezTo>
                    <a:cubicBezTo>
                      <a:pt x="6" y="6"/>
                      <a:pt x="6" y="6"/>
                      <a:pt x="6" y="6"/>
                    </a:cubicBezTo>
                    <a:cubicBezTo>
                      <a:pt x="5" y="6"/>
                      <a:pt x="5" y="6"/>
                      <a:pt x="4" y="6"/>
                    </a:cubicBezTo>
                    <a:cubicBezTo>
                      <a:pt x="4" y="6"/>
                      <a:pt x="4" y="6"/>
                      <a:pt x="4" y="6"/>
                    </a:cubicBezTo>
                    <a:lnTo>
                      <a:pt x="3"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6" name="Freeform 734"/>
              <p:cNvSpPr>
                <a:spLocks noChangeArrowheads="1"/>
              </p:cNvSpPr>
              <p:nvPr/>
            </p:nvSpPr>
            <p:spPr bwMode="auto">
              <a:xfrm>
                <a:off x="3171825" y="1787525"/>
                <a:ext cx="88900" cy="60325"/>
              </a:xfrm>
              <a:custGeom>
                <a:avLst/>
                <a:gdLst>
                  <a:gd name="T0" fmla="*/ 24 w 33"/>
                  <a:gd name="T1" fmla="*/ 0 h 22"/>
                  <a:gd name="T2" fmla="*/ 27 w 33"/>
                  <a:gd name="T3" fmla="*/ 2 h 22"/>
                  <a:gd name="T4" fmla="*/ 23 w 33"/>
                  <a:gd name="T5" fmla="*/ 7 h 22"/>
                  <a:gd name="T6" fmla="*/ 33 w 33"/>
                  <a:gd name="T7" fmla="*/ 4 h 22"/>
                  <a:gd name="T8" fmla="*/ 32 w 33"/>
                  <a:gd name="T9" fmla="*/ 6 h 22"/>
                  <a:gd name="T10" fmla="*/ 33 w 33"/>
                  <a:gd name="T11" fmla="*/ 5 h 22"/>
                  <a:gd name="T12" fmla="*/ 29 w 33"/>
                  <a:gd name="T13" fmla="*/ 13 h 22"/>
                  <a:gd name="T14" fmla="*/ 25 w 33"/>
                  <a:gd name="T15" fmla="*/ 13 h 22"/>
                  <a:gd name="T16" fmla="*/ 25 w 33"/>
                  <a:gd name="T17" fmla="*/ 17 h 22"/>
                  <a:gd name="T18" fmla="*/ 18 w 33"/>
                  <a:gd name="T19" fmla="*/ 22 h 22"/>
                  <a:gd name="T20" fmla="*/ 22 w 33"/>
                  <a:gd name="T21" fmla="*/ 14 h 22"/>
                  <a:gd name="T22" fmla="*/ 18 w 33"/>
                  <a:gd name="T23" fmla="*/ 16 h 22"/>
                  <a:gd name="T24" fmla="*/ 17 w 33"/>
                  <a:gd name="T25" fmla="*/ 19 h 22"/>
                  <a:gd name="T26" fmla="*/ 10 w 33"/>
                  <a:gd name="T27" fmla="*/ 18 h 22"/>
                  <a:gd name="T28" fmla="*/ 13 w 33"/>
                  <a:gd name="T29" fmla="*/ 15 h 22"/>
                  <a:gd name="T30" fmla="*/ 14 w 33"/>
                  <a:gd name="T31" fmla="*/ 10 h 22"/>
                  <a:gd name="T32" fmla="*/ 18 w 33"/>
                  <a:gd name="T33" fmla="*/ 10 h 22"/>
                  <a:gd name="T34" fmla="*/ 14 w 33"/>
                  <a:gd name="T35" fmla="*/ 9 h 22"/>
                  <a:gd name="T36" fmla="*/ 12 w 33"/>
                  <a:gd name="T37" fmla="*/ 8 h 22"/>
                  <a:gd name="T38" fmla="*/ 11 w 33"/>
                  <a:gd name="T39" fmla="*/ 10 h 22"/>
                  <a:gd name="T40" fmla="*/ 4 w 33"/>
                  <a:gd name="T41" fmla="*/ 11 h 22"/>
                  <a:gd name="T42" fmla="*/ 13 w 33"/>
                  <a:gd name="T43" fmla="*/ 5 h 22"/>
                  <a:gd name="T44" fmla="*/ 24 w 33"/>
                  <a:gd name="T45" fmla="*/ 0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3"/>
                  <a:gd name="T70" fmla="*/ 0 h 22"/>
                  <a:gd name="T71" fmla="*/ 33 w 33"/>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3" h="22">
                    <a:moveTo>
                      <a:pt x="24" y="0"/>
                    </a:moveTo>
                    <a:cubicBezTo>
                      <a:pt x="25" y="1"/>
                      <a:pt x="26" y="1"/>
                      <a:pt x="27" y="2"/>
                    </a:cubicBezTo>
                    <a:cubicBezTo>
                      <a:pt x="27" y="2"/>
                      <a:pt x="19" y="7"/>
                      <a:pt x="23" y="7"/>
                    </a:cubicBezTo>
                    <a:cubicBezTo>
                      <a:pt x="28" y="7"/>
                      <a:pt x="29" y="7"/>
                      <a:pt x="33" y="4"/>
                    </a:cubicBezTo>
                    <a:cubicBezTo>
                      <a:pt x="33" y="5"/>
                      <a:pt x="33" y="5"/>
                      <a:pt x="32" y="6"/>
                    </a:cubicBezTo>
                    <a:cubicBezTo>
                      <a:pt x="33" y="6"/>
                      <a:pt x="33" y="6"/>
                      <a:pt x="33" y="5"/>
                    </a:cubicBezTo>
                    <a:cubicBezTo>
                      <a:pt x="32" y="7"/>
                      <a:pt x="32" y="12"/>
                      <a:pt x="29" y="13"/>
                    </a:cubicBezTo>
                    <a:cubicBezTo>
                      <a:pt x="28" y="14"/>
                      <a:pt x="26" y="12"/>
                      <a:pt x="25" y="13"/>
                    </a:cubicBezTo>
                    <a:cubicBezTo>
                      <a:pt x="23" y="14"/>
                      <a:pt x="24" y="16"/>
                      <a:pt x="25" y="17"/>
                    </a:cubicBezTo>
                    <a:cubicBezTo>
                      <a:pt x="23" y="16"/>
                      <a:pt x="20" y="20"/>
                      <a:pt x="18" y="22"/>
                    </a:cubicBezTo>
                    <a:cubicBezTo>
                      <a:pt x="17" y="19"/>
                      <a:pt x="23" y="18"/>
                      <a:pt x="22" y="14"/>
                    </a:cubicBezTo>
                    <a:cubicBezTo>
                      <a:pt x="20" y="15"/>
                      <a:pt x="19" y="16"/>
                      <a:pt x="18" y="16"/>
                    </a:cubicBezTo>
                    <a:cubicBezTo>
                      <a:pt x="17" y="17"/>
                      <a:pt x="18" y="18"/>
                      <a:pt x="17" y="19"/>
                    </a:cubicBezTo>
                    <a:cubicBezTo>
                      <a:pt x="15" y="21"/>
                      <a:pt x="13" y="19"/>
                      <a:pt x="10" y="18"/>
                    </a:cubicBezTo>
                    <a:cubicBezTo>
                      <a:pt x="13" y="18"/>
                      <a:pt x="11" y="16"/>
                      <a:pt x="13" y="15"/>
                    </a:cubicBezTo>
                    <a:cubicBezTo>
                      <a:pt x="15" y="14"/>
                      <a:pt x="15" y="12"/>
                      <a:pt x="14" y="10"/>
                    </a:cubicBezTo>
                    <a:cubicBezTo>
                      <a:pt x="15" y="11"/>
                      <a:pt x="18" y="12"/>
                      <a:pt x="18" y="10"/>
                    </a:cubicBezTo>
                    <a:cubicBezTo>
                      <a:pt x="17" y="9"/>
                      <a:pt x="16" y="9"/>
                      <a:pt x="14" y="9"/>
                    </a:cubicBezTo>
                    <a:cubicBezTo>
                      <a:pt x="13" y="9"/>
                      <a:pt x="13" y="8"/>
                      <a:pt x="12" y="8"/>
                    </a:cubicBezTo>
                    <a:cubicBezTo>
                      <a:pt x="11" y="8"/>
                      <a:pt x="12" y="10"/>
                      <a:pt x="11" y="10"/>
                    </a:cubicBezTo>
                    <a:cubicBezTo>
                      <a:pt x="8" y="10"/>
                      <a:pt x="5" y="7"/>
                      <a:pt x="4" y="11"/>
                    </a:cubicBezTo>
                    <a:cubicBezTo>
                      <a:pt x="0" y="6"/>
                      <a:pt x="10" y="6"/>
                      <a:pt x="13" y="5"/>
                    </a:cubicBezTo>
                    <a:cubicBezTo>
                      <a:pt x="17" y="5"/>
                      <a:pt x="20" y="2"/>
                      <a:pt x="24"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7" name="Freeform 735"/>
              <p:cNvSpPr>
                <a:spLocks noEditPoints="1" noChangeArrowheads="1"/>
              </p:cNvSpPr>
              <p:nvPr/>
            </p:nvSpPr>
            <p:spPr bwMode="auto">
              <a:xfrm>
                <a:off x="3176588" y="1784350"/>
                <a:ext cx="101600" cy="68263"/>
              </a:xfrm>
              <a:custGeom>
                <a:avLst/>
                <a:gdLst>
                  <a:gd name="T0" fmla="*/ 15 w 37"/>
                  <a:gd name="T1" fmla="*/ 24 h 25"/>
                  <a:gd name="T2" fmla="*/ 9 w 37"/>
                  <a:gd name="T3" fmla="*/ 21 h 25"/>
                  <a:gd name="T4" fmla="*/ 3 w 37"/>
                  <a:gd name="T5" fmla="*/ 19 h 25"/>
                  <a:gd name="T6" fmla="*/ 9 w 37"/>
                  <a:gd name="T7" fmla="*/ 17 h 25"/>
                  <a:gd name="T8" fmla="*/ 12 w 37"/>
                  <a:gd name="T9" fmla="*/ 14 h 25"/>
                  <a:gd name="T10" fmla="*/ 10 w 37"/>
                  <a:gd name="T11" fmla="*/ 11 h 25"/>
                  <a:gd name="T12" fmla="*/ 10 w 37"/>
                  <a:gd name="T13" fmla="*/ 12 h 25"/>
                  <a:gd name="T14" fmla="*/ 9 w 37"/>
                  <a:gd name="T15" fmla="*/ 12 h 25"/>
                  <a:gd name="T16" fmla="*/ 4 w 37"/>
                  <a:gd name="T17" fmla="*/ 11 h 25"/>
                  <a:gd name="T18" fmla="*/ 3 w 37"/>
                  <a:gd name="T19" fmla="*/ 14 h 25"/>
                  <a:gd name="T20" fmla="*/ 1 w 37"/>
                  <a:gd name="T21" fmla="*/ 9 h 25"/>
                  <a:gd name="T22" fmla="*/ 11 w 37"/>
                  <a:gd name="T23" fmla="*/ 6 h 25"/>
                  <a:gd name="T24" fmla="*/ 21 w 37"/>
                  <a:gd name="T25" fmla="*/ 0 h 25"/>
                  <a:gd name="T26" fmla="*/ 27 w 37"/>
                  <a:gd name="T27" fmla="*/ 2 h 25"/>
                  <a:gd name="T28" fmla="*/ 21 w 37"/>
                  <a:gd name="T29" fmla="*/ 7 h 25"/>
                  <a:gd name="T30" fmla="*/ 30 w 37"/>
                  <a:gd name="T31" fmla="*/ 4 h 25"/>
                  <a:gd name="T32" fmla="*/ 32 w 37"/>
                  <a:gd name="T33" fmla="*/ 5 h 25"/>
                  <a:gd name="T34" fmla="*/ 32 w 37"/>
                  <a:gd name="T35" fmla="*/ 7 h 25"/>
                  <a:gd name="T36" fmla="*/ 28 w 37"/>
                  <a:gd name="T37" fmla="*/ 15 h 25"/>
                  <a:gd name="T38" fmla="*/ 24 w 37"/>
                  <a:gd name="T39" fmla="*/ 14 h 25"/>
                  <a:gd name="T40" fmla="*/ 24 w 37"/>
                  <a:gd name="T41" fmla="*/ 17 h 25"/>
                  <a:gd name="T42" fmla="*/ 23 w 37"/>
                  <a:gd name="T43" fmla="*/ 19 h 25"/>
                  <a:gd name="T44" fmla="*/ 17 w 37"/>
                  <a:gd name="T45" fmla="*/ 24 h 25"/>
                  <a:gd name="T46" fmla="*/ 10 w 37"/>
                  <a:gd name="T47" fmla="*/ 19 h 25"/>
                  <a:gd name="T48" fmla="*/ 15 w 37"/>
                  <a:gd name="T49" fmla="*/ 19 h 25"/>
                  <a:gd name="T50" fmla="*/ 16 w 37"/>
                  <a:gd name="T51" fmla="*/ 16 h 25"/>
                  <a:gd name="T52" fmla="*/ 20 w 37"/>
                  <a:gd name="T53" fmla="*/ 14 h 25"/>
                  <a:gd name="T54" fmla="*/ 20 w 37"/>
                  <a:gd name="T55" fmla="*/ 18 h 25"/>
                  <a:gd name="T56" fmla="*/ 21 w 37"/>
                  <a:gd name="T57" fmla="*/ 15 h 25"/>
                  <a:gd name="T58" fmla="*/ 26 w 37"/>
                  <a:gd name="T59" fmla="*/ 13 h 25"/>
                  <a:gd name="T60" fmla="*/ 29 w 37"/>
                  <a:gd name="T61" fmla="*/ 9 h 25"/>
                  <a:gd name="T62" fmla="*/ 29 w 37"/>
                  <a:gd name="T63" fmla="*/ 7 h 25"/>
                  <a:gd name="T64" fmla="*/ 21 w 37"/>
                  <a:gd name="T65" fmla="*/ 9 h 25"/>
                  <a:gd name="T66" fmla="*/ 23 w 37"/>
                  <a:gd name="T67" fmla="*/ 3 h 25"/>
                  <a:gd name="T68" fmla="*/ 20 w 37"/>
                  <a:gd name="T69" fmla="*/ 3 h 25"/>
                  <a:gd name="T70" fmla="*/ 9 w 37"/>
                  <a:gd name="T71" fmla="*/ 8 h 25"/>
                  <a:gd name="T72" fmla="*/ 7 w 37"/>
                  <a:gd name="T73" fmla="*/ 9 h 25"/>
                  <a:gd name="T74" fmla="*/ 9 w 37"/>
                  <a:gd name="T75" fmla="*/ 9 h 25"/>
                  <a:gd name="T76" fmla="*/ 10 w 37"/>
                  <a:gd name="T77" fmla="*/ 8 h 25"/>
                  <a:gd name="T78" fmla="*/ 12 w 37"/>
                  <a:gd name="T79" fmla="*/ 9 h 25"/>
                  <a:gd name="T80" fmla="*/ 17 w 37"/>
                  <a:gd name="T81" fmla="*/ 11 h 25"/>
                  <a:gd name="T82" fmla="*/ 14 w 37"/>
                  <a:gd name="T83" fmla="*/ 13 h 25"/>
                  <a:gd name="T84" fmla="*/ 11 w 37"/>
                  <a:gd name="T85" fmla="*/ 17 h 25"/>
                  <a:gd name="T86" fmla="*/ 10 w 37"/>
                  <a:gd name="T87" fmla="*/ 19 h 25"/>
                  <a:gd name="T88" fmla="*/ 17 w 37"/>
                  <a:gd name="T89" fmla="*/ 18 h 25"/>
                  <a:gd name="T90" fmla="*/ 17 w 37"/>
                  <a:gd name="T91" fmla="*/ 19 h 25"/>
                  <a:gd name="T92" fmla="*/ 19 w 37"/>
                  <a:gd name="T93" fmla="*/ 17 h 2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7"/>
                  <a:gd name="T142" fmla="*/ 0 h 25"/>
                  <a:gd name="T143" fmla="*/ 37 w 37"/>
                  <a:gd name="T144" fmla="*/ 25 h 2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7" h="25">
                    <a:moveTo>
                      <a:pt x="16" y="25"/>
                    </a:moveTo>
                    <a:cubicBezTo>
                      <a:pt x="15" y="24"/>
                      <a:pt x="15" y="24"/>
                      <a:pt x="15" y="24"/>
                    </a:cubicBezTo>
                    <a:cubicBezTo>
                      <a:pt x="15" y="23"/>
                      <a:pt x="15" y="22"/>
                      <a:pt x="15" y="21"/>
                    </a:cubicBezTo>
                    <a:cubicBezTo>
                      <a:pt x="13" y="22"/>
                      <a:pt x="11" y="22"/>
                      <a:pt x="9" y="21"/>
                    </a:cubicBezTo>
                    <a:cubicBezTo>
                      <a:pt x="9" y="21"/>
                      <a:pt x="8" y="20"/>
                      <a:pt x="7" y="20"/>
                    </a:cubicBezTo>
                    <a:cubicBezTo>
                      <a:pt x="3" y="19"/>
                      <a:pt x="3" y="19"/>
                      <a:pt x="3" y="19"/>
                    </a:cubicBezTo>
                    <a:cubicBezTo>
                      <a:pt x="8" y="18"/>
                      <a:pt x="8" y="18"/>
                      <a:pt x="8" y="18"/>
                    </a:cubicBezTo>
                    <a:cubicBezTo>
                      <a:pt x="9" y="18"/>
                      <a:pt x="9" y="18"/>
                      <a:pt x="9" y="17"/>
                    </a:cubicBezTo>
                    <a:cubicBezTo>
                      <a:pt x="9" y="17"/>
                      <a:pt x="9" y="16"/>
                      <a:pt x="10" y="15"/>
                    </a:cubicBezTo>
                    <a:cubicBezTo>
                      <a:pt x="11" y="15"/>
                      <a:pt x="12" y="14"/>
                      <a:pt x="12" y="14"/>
                    </a:cubicBezTo>
                    <a:cubicBezTo>
                      <a:pt x="12" y="13"/>
                      <a:pt x="11" y="13"/>
                      <a:pt x="11" y="12"/>
                    </a:cubicBezTo>
                    <a:cubicBezTo>
                      <a:pt x="10" y="11"/>
                      <a:pt x="10" y="11"/>
                      <a:pt x="10" y="11"/>
                    </a:cubicBezTo>
                    <a:cubicBezTo>
                      <a:pt x="10" y="11"/>
                      <a:pt x="10" y="11"/>
                      <a:pt x="10" y="11"/>
                    </a:cubicBezTo>
                    <a:cubicBezTo>
                      <a:pt x="10" y="12"/>
                      <a:pt x="10" y="12"/>
                      <a:pt x="10" y="12"/>
                    </a:cubicBezTo>
                    <a:cubicBezTo>
                      <a:pt x="9" y="12"/>
                      <a:pt x="9" y="12"/>
                      <a:pt x="9" y="12"/>
                    </a:cubicBezTo>
                    <a:cubicBezTo>
                      <a:pt x="9" y="12"/>
                      <a:pt x="9" y="12"/>
                      <a:pt x="9" y="12"/>
                    </a:cubicBezTo>
                    <a:cubicBezTo>
                      <a:pt x="8" y="12"/>
                      <a:pt x="7" y="12"/>
                      <a:pt x="6" y="11"/>
                    </a:cubicBezTo>
                    <a:cubicBezTo>
                      <a:pt x="6" y="11"/>
                      <a:pt x="5" y="11"/>
                      <a:pt x="4" y="11"/>
                    </a:cubicBezTo>
                    <a:cubicBezTo>
                      <a:pt x="4" y="11"/>
                      <a:pt x="4" y="11"/>
                      <a:pt x="3" y="12"/>
                    </a:cubicBezTo>
                    <a:cubicBezTo>
                      <a:pt x="3" y="14"/>
                      <a:pt x="3" y="14"/>
                      <a:pt x="3" y="14"/>
                    </a:cubicBezTo>
                    <a:cubicBezTo>
                      <a:pt x="2" y="13"/>
                      <a:pt x="2" y="13"/>
                      <a:pt x="2" y="13"/>
                    </a:cubicBezTo>
                    <a:cubicBezTo>
                      <a:pt x="1" y="11"/>
                      <a:pt x="0" y="10"/>
                      <a:pt x="1" y="9"/>
                    </a:cubicBezTo>
                    <a:cubicBezTo>
                      <a:pt x="2" y="7"/>
                      <a:pt x="6" y="6"/>
                      <a:pt x="9" y="6"/>
                    </a:cubicBezTo>
                    <a:cubicBezTo>
                      <a:pt x="9" y="6"/>
                      <a:pt x="10" y="6"/>
                      <a:pt x="11" y="6"/>
                    </a:cubicBezTo>
                    <a:cubicBezTo>
                      <a:pt x="14" y="5"/>
                      <a:pt x="17" y="3"/>
                      <a:pt x="19" y="1"/>
                    </a:cubicBezTo>
                    <a:cubicBezTo>
                      <a:pt x="20" y="1"/>
                      <a:pt x="21" y="1"/>
                      <a:pt x="21" y="0"/>
                    </a:cubicBezTo>
                    <a:cubicBezTo>
                      <a:pt x="22" y="0"/>
                      <a:pt x="22" y="0"/>
                      <a:pt x="22" y="0"/>
                    </a:cubicBezTo>
                    <a:cubicBezTo>
                      <a:pt x="27" y="2"/>
                      <a:pt x="27" y="2"/>
                      <a:pt x="27" y="2"/>
                    </a:cubicBezTo>
                    <a:cubicBezTo>
                      <a:pt x="26" y="3"/>
                      <a:pt x="26" y="3"/>
                      <a:pt x="26" y="3"/>
                    </a:cubicBezTo>
                    <a:cubicBezTo>
                      <a:pt x="23" y="5"/>
                      <a:pt x="22" y="6"/>
                      <a:pt x="21" y="7"/>
                    </a:cubicBezTo>
                    <a:cubicBezTo>
                      <a:pt x="22" y="7"/>
                      <a:pt x="22" y="7"/>
                      <a:pt x="22" y="7"/>
                    </a:cubicBezTo>
                    <a:cubicBezTo>
                      <a:pt x="26" y="7"/>
                      <a:pt x="27" y="7"/>
                      <a:pt x="30" y="4"/>
                    </a:cubicBezTo>
                    <a:cubicBezTo>
                      <a:pt x="32" y="2"/>
                      <a:pt x="32" y="2"/>
                      <a:pt x="32" y="2"/>
                    </a:cubicBezTo>
                    <a:cubicBezTo>
                      <a:pt x="32" y="5"/>
                      <a:pt x="32" y="5"/>
                      <a:pt x="32" y="5"/>
                    </a:cubicBezTo>
                    <a:cubicBezTo>
                      <a:pt x="37" y="0"/>
                      <a:pt x="37" y="0"/>
                      <a:pt x="37" y="0"/>
                    </a:cubicBezTo>
                    <a:cubicBezTo>
                      <a:pt x="32" y="7"/>
                      <a:pt x="32" y="7"/>
                      <a:pt x="32" y="7"/>
                    </a:cubicBezTo>
                    <a:cubicBezTo>
                      <a:pt x="32" y="8"/>
                      <a:pt x="32" y="9"/>
                      <a:pt x="31" y="10"/>
                    </a:cubicBezTo>
                    <a:cubicBezTo>
                      <a:pt x="31" y="12"/>
                      <a:pt x="30" y="14"/>
                      <a:pt x="28" y="15"/>
                    </a:cubicBezTo>
                    <a:cubicBezTo>
                      <a:pt x="27" y="16"/>
                      <a:pt x="26" y="15"/>
                      <a:pt x="25" y="15"/>
                    </a:cubicBezTo>
                    <a:cubicBezTo>
                      <a:pt x="25" y="15"/>
                      <a:pt x="24" y="14"/>
                      <a:pt x="24" y="14"/>
                    </a:cubicBezTo>
                    <a:cubicBezTo>
                      <a:pt x="23" y="15"/>
                      <a:pt x="23" y="15"/>
                      <a:pt x="23" y="15"/>
                    </a:cubicBezTo>
                    <a:cubicBezTo>
                      <a:pt x="23" y="16"/>
                      <a:pt x="23" y="17"/>
                      <a:pt x="24" y="17"/>
                    </a:cubicBezTo>
                    <a:cubicBezTo>
                      <a:pt x="29" y="21"/>
                      <a:pt x="29" y="21"/>
                      <a:pt x="29" y="21"/>
                    </a:cubicBezTo>
                    <a:cubicBezTo>
                      <a:pt x="23" y="19"/>
                      <a:pt x="23" y="19"/>
                      <a:pt x="23" y="19"/>
                    </a:cubicBezTo>
                    <a:cubicBezTo>
                      <a:pt x="22" y="18"/>
                      <a:pt x="20" y="21"/>
                      <a:pt x="18" y="22"/>
                    </a:cubicBezTo>
                    <a:cubicBezTo>
                      <a:pt x="18" y="23"/>
                      <a:pt x="17" y="23"/>
                      <a:pt x="17" y="24"/>
                    </a:cubicBezTo>
                    <a:lnTo>
                      <a:pt x="16" y="25"/>
                    </a:lnTo>
                    <a:close/>
                    <a:moveTo>
                      <a:pt x="10" y="19"/>
                    </a:moveTo>
                    <a:cubicBezTo>
                      <a:pt x="11" y="20"/>
                      <a:pt x="12" y="20"/>
                      <a:pt x="13" y="20"/>
                    </a:cubicBezTo>
                    <a:cubicBezTo>
                      <a:pt x="13" y="20"/>
                      <a:pt x="14" y="20"/>
                      <a:pt x="15" y="19"/>
                    </a:cubicBezTo>
                    <a:cubicBezTo>
                      <a:pt x="15" y="19"/>
                      <a:pt x="15" y="19"/>
                      <a:pt x="15" y="19"/>
                    </a:cubicBezTo>
                    <a:cubicBezTo>
                      <a:pt x="15" y="18"/>
                      <a:pt x="15" y="17"/>
                      <a:pt x="16" y="16"/>
                    </a:cubicBezTo>
                    <a:cubicBezTo>
                      <a:pt x="17" y="16"/>
                      <a:pt x="18" y="15"/>
                      <a:pt x="19" y="14"/>
                    </a:cubicBezTo>
                    <a:cubicBezTo>
                      <a:pt x="20" y="14"/>
                      <a:pt x="20" y="14"/>
                      <a:pt x="20" y="14"/>
                    </a:cubicBezTo>
                    <a:cubicBezTo>
                      <a:pt x="20" y="15"/>
                      <a:pt x="20" y="15"/>
                      <a:pt x="20" y="15"/>
                    </a:cubicBezTo>
                    <a:cubicBezTo>
                      <a:pt x="21" y="16"/>
                      <a:pt x="21" y="17"/>
                      <a:pt x="20" y="18"/>
                    </a:cubicBezTo>
                    <a:cubicBezTo>
                      <a:pt x="21" y="17"/>
                      <a:pt x="21" y="17"/>
                      <a:pt x="21" y="17"/>
                    </a:cubicBezTo>
                    <a:cubicBezTo>
                      <a:pt x="21" y="17"/>
                      <a:pt x="21" y="16"/>
                      <a:pt x="21" y="15"/>
                    </a:cubicBezTo>
                    <a:cubicBezTo>
                      <a:pt x="21" y="14"/>
                      <a:pt x="22" y="13"/>
                      <a:pt x="23" y="13"/>
                    </a:cubicBezTo>
                    <a:cubicBezTo>
                      <a:pt x="24" y="12"/>
                      <a:pt x="25" y="13"/>
                      <a:pt x="26" y="13"/>
                    </a:cubicBezTo>
                    <a:cubicBezTo>
                      <a:pt x="26" y="13"/>
                      <a:pt x="27" y="13"/>
                      <a:pt x="27" y="13"/>
                    </a:cubicBezTo>
                    <a:cubicBezTo>
                      <a:pt x="28" y="13"/>
                      <a:pt x="29" y="11"/>
                      <a:pt x="29" y="9"/>
                    </a:cubicBezTo>
                    <a:cubicBezTo>
                      <a:pt x="29" y="10"/>
                      <a:pt x="29" y="10"/>
                      <a:pt x="29" y="10"/>
                    </a:cubicBezTo>
                    <a:cubicBezTo>
                      <a:pt x="29" y="7"/>
                      <a:pt x="29" y="7"/>
                      <a:pt x="29" y="7"/>
                    </a:cubicBezTo>
                    <a:cubicBezTo>
                      <a:pt x="27" y="9"/>
                      <a:pt x="26" y="9"/>
                      <a:pt x="22" y="9"/>
                    </a:cubicBezTo>
                    <a:cubicBezTo>
                      <a:pt x="21" y="9"/>
                      <a:pt x="21" y="9"/>
                      <a:pt x="21" y="9"/>
                    </a:cubicBezTo>
                    <a:cubicBezTo>
                      <a:pt x="20" y="9"/>
                      <a:pt x="19" y="8"/>
                      <a:pt x="19" y="8"/>
                    </a:cubicBezTo>
                    <a:cubicBezTo>
                      <a:pt x="19" y="7"/>
                      <a:pt x="19" y="6"/>
                      <a:pt x="23" y="3"/>
                    </a:cubicBezTo>
                    <a:cubicBezTo>
                      <a:pt x="22" y="2"/>
                      <a:pt x="22" y="2"/>
                      <a:pt x="22" y="2"/>
                    </a:cubicBezTo>
                    <a:cubicBezTo>
                      <a:pt x="21" y="3"/>
                      <a:pt x="21" y="3"/>
                      <a:pt x="20" y="3"/>
                    </a:cubicBezTo>
                    <a:cubicBezTo>
                      <a:pt x="17" y="5"/>
                      <a:pt x="15" y="7"/>
                      <a:pt x="11" y="7"/>
                    </a:cubicBezTo>
                    <a:cubicBezTo>
                      <a:pt x="10" y="8"/>
                      <a:pt x="10" y="8"/>
                      <a:pt x="9" y="8"/>
                    </a:cubicBezTo>
                    <a:cubicBezTo>
                      <a:pt x="7" y="8"/>
                      <a:pt x="3" y="8"/>
                      <a:pt x="3" y="10"/>
                    </a:cubicBezTo>
                    <a:cubicBezTo>
                      <a:pt x="4" y="8"/>
                      <a:pt x="5" y="9"/>
                      <a:pt x="7" y="9"/>
                    </a:cubicBezTo>
                    <a:cubicBezTo>
                      <a:pt x="7" y="10"/>
                      <a:pt x="8" y="10"/>
                      <a:pt x="8" y="10"/>
                    </a:cubicBezTo>
                    <a:cubicBezTo>
                      <a:pt x="8" y="9"/>
                      <a:pt x="8" y="9"/>
                      <a:pt x="9" y="9"/>
                    </a:cubicBezTo>
                    <a:cubicBezTo>
                      <a:pt x="9" y="8"/>
                      <a:pt x="9" y="8"/>
                      <a:pt x="10" y="8"/>
                    </a:cubicBezTo>
                    <a:cubicBezTo>
                      <a:pt x="10" y="8"/>
                      <a:pt x="10" y="8"/>
                      <a:pt x="10" y="8"/>
                    </a:cubicBezTo>
                    <a:cubicBezTo>
                      <a:pt x="11" y="8"/>
                      <a:pt x="11" y="8"/>
                      <a:pt x="11" y="8"/>
                    </a:cubicBezTo>
                    <a:cubicBezTo>
                      <a:pt x="11" y="9"/>
                      <a:pt x="12" y="9"/>
                      <a:pt x="12" y="9"/>
                    </a:cubicBezTo>
                    <a:cubicBezTo>
                      <a:pt x="18" y="10"/>
                      <a:pt x="18" y="10"/>
                      <a:pt x="18" y="10"/>
                    </a:cubicBezTo>
                    <a:cubicBezTo>
                      <a:pt x="17" y="11"/>
                      <a:pt x="17" y="11"/>
                      <a:pt x="17" y="11"/>
                    </a:cubicBezTo>
                    <a:cubicBezTo>
                      <a:pt x="17" y="12"/>
                      <a:pt x="16" y="13"/>
                      <a:pt x="15" y="13"/>
                    </a:cubicBezTo>
                    <a:cubicBezTo>
                      <a:pt x="14" y="13"/>
                      <a:pt x="14" y="13"/>
                      <a:pt x="14" y="13"/>
                    </a:cubicBezTo>
                    <a:cubicBezTo>
                      <a:pt x="14" y="13"/>
                      <a:pt x="14" y="13"/>
                      <a:pt x="14" y="14"/>
                    </a:cubicBezTo>
                    <a:cubicBezTo>
                      <a:pt x="14" y="15"/>
                      <a:pt x="12" y="16"/>
                      <a:pt x="11" y="17"/>
                    </a:cubicBezTo>
                    <a:cubicBezTo>
                      <a:pt x="11" y="17"/>
                      <a:pt x="11" y="17"/>
                      <a:pt x="11" y="18"/>
                    </a:cubicBezTo>
                    <a:cubicBezTo>
                      <a:pt x="11" y="18"/>
                      <a:pt x="11" y="19"/>
                      <a:pt x="10" y="19"/>
                    </a:cubicBezTo>
                    <a:close/>
                    <a:moveTo>
                      <a:pt x="19" y="17"/>
                    </a:moveTo>
                    <a:cubicBezTo>
                      <a:pt x="18" y="17"/>
                      <a:pt x="17" y="18"/>
                      <a:pt x="17" y="18"/>
                    </a:cubicBezTo>
                    <a:cubicBezTo>
                      <a:pt x="17" y="18"/>
                      <a:pt x="17" y="18"/>
                      <a:pt x="17" y="19"/>
                    </a:cubicBezTo>
                    <a:cubicBezTo>
                      <a:pt x="17" y="19"/>
                      <a:pt x="17" y="19"/>
                      <a:pt x="17" y="19"/>
                    </a:cubicBezTo>
                    <a:cubicBezTo>
                      <a:pt x="17" y="19"/>
                      <a:pt x="17" y="19"/>
                      <a:pt x="17" y="19"/>
                    </a:cubicBezTo>
                    <a:cubicBezTo>
                      <a:pt x="18" y="18"/>
                      <a:pt x="18" y="18"/>
                      <a:pt x="19" y="1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8" name="Freeform 736"/>
              <p:cNvSpPr>
                <a:spLocks noChangeArrowheads="1"/>
              </p:cNvSpPr>
              <p:nvPr/>
            </p:nvSpPr>
            <p:spPr bwMode="auto">
              <a:xfrm>
                <a:off x="3597275" y="2632075"/>
                <a:ext cx="17463" cy="11113"/>
              </a:xfrm>
              <a:custGeom>
                <a:avLst/>
                <a:gdLst>
                  <a:gd name="T0" fmla="*/ 2 w 6"/>
                  <a:gd name="T1" fmla="*/ 0 h 4"/>
                  <a:gd name="T2" fmla="*/ 6 w 6"/>
                  <a:gd name="T3" fmla="*/ 4 h 4"/>
                  <a:gd name="T4" fmla="*/ 2 w 6"/>
                  <a:gd name="T5" fmla="*/ 0 h 4"/>
                  <a:gd name="T6" fmla="*/ 0 60000 65536"/>
                  <a:gd name="T7" fmla="*/ 0 60000 65536"/>
                  <a:gd name="T8" fmla="*/ 0 60000 65536"/>
                  <a:gd name="T9" fmla="*/ 0 w 6"/>
                  <a:gd name="T10" fmla="*/ 0 h 4"/>
                  <a:gd name="T11" fmla="*/ 6 w 6"/>
                  <a:gd name="T12" fmla="*/ 4 h 4"/>
                </a:gdLst>
                <a:ahLst/>
                <a:cxnLst>
                  <a:cxn ang="T6">
                    <a:pos x="T0" y="T1"/>
                  </a:cxn>
                  <a:cxn ang="T7">
                    <a:pos x="T2" y="T3"/>
                  </a:cxn>
                  <a:cxn ang="T8">
                    <a:pos x="T4" y="T5"/>
                  </a:cxn>
                </a:cxnLst>
                <a:rect l="T9" t="T10" r="T11" b="T12"/>
                <a:pathLst>
                  <a:path w="6" h="4">
                    <a:moveTo>
                      <a:pt x="2" y="0"/>
                    </a:moveTo>
                    <a:cubicBezTo>
                      <a:pt x="4" y="1"/>
                      <a:pt x="5" y="3"/>
                      <a:pt x="6" y="4"/>
                    </a:cubicBezTo>
                    <a:cubicBezTo>
                      <a:pt x="4" y="4"/>
                      <a:pt x="0" y="1"/>
                      <a:pt x="2"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39" name="Freeform 737"/>
              <p:cNvSpPr>
                <a:spLocks noChangeArrowheads="1"/>
              </p:cNvSpPr>
              <p:nvPr/>
            </p:nvSpPr>
            <p:spPr bwMode="auto">
              <a:xfrm>
                <a:off x="3597275" y="2630488"/>
                <a:ext cx="19050" cy="15875"/>
              </a:xfrm>
              <a:custGeom>
                <a:avLst/>
                <a:gdLst>
                  <a:gd name="T0" fmla="*/ 7 w 7"/>
                  <a:gd name="T1" fmla="*/ 6 h 6"/>
                  <a:gd name="T2" fmla="*/ 6 w 7"/>
                  <a:gd name="T3" fmla="*/ 6 h 6"/>
                  <a:gd name="T4" fmla="*/ 0 w 7"/>
                  <a:gd name="T5" fmla="*/ 3 h 6"/>
                  <a:gd name="T6" fmla="*/ 2 w 7"/>
                  <a:gd name="T7" fmla="*/ 1 h 6"/>
                  <a:gd name="T8" fmla="*/ 2 w 7"/>
                  <a:gd name="T9" fmla="*/ 0 h 6"/>
                  <a:gd name="T10" fmla="*/ 3 w 7"/>
                  <a:gd name="T11" fmla="*/ 1 h 6"/>
                  <a:gd name="T12" fmla="*/ 6 w 7"/>
                  <a:gd name="T13" fmla="*/ 5 h 6"/>
                  <a:gd name="T14" fmla="*/ 7 w 7"/>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7" y="6"/>
                    </a:moveTo>
                    <a:cubicBezTo>
                      <a:pt x="6" y="6"/>
                      <a:pt x="6" y="6"/>
                      <a:pt x="6" y="6"/>
                    </a:cubicBezTo>
                    <a:cubicBezTo>
                      <a:pt x="4" y="6"/>
                      <a:pt x="1" y="4"/>
                      <a:pt x="0" y="3"/>
                    </a:cubicBezTo>
                    <a:cubicBezTo>
                      <a:pt x="0" y="2"/>
                      <a:pt x="1" y="1"/>
                      <a:pt x="2" y="1"/>
                    </a:cubicBezTo>
                    <a:cubicBezTo>
                      <a:pt x="2" y="0"/>
                      <a:pt x="2" y="0"/>
                      <a:pt x="2" y="0"/>
                    </a:cubicBezTo>
                    <a:cubicBezTo>
                      <a:pt x="3" y="1"/>
                      <a:pt x="3" y="1"/>
                      <a:pt x="3" y="1"/>
                    </a:cubicBezTo>
                    <a:cubicBezTo>
                      <a:pt x="5" y="1"/>
                      <a:pt x="6" y="3"/>
                      <a:pt x="6" y="5"/>
                    </a:cubicBezTo>
                    <a:lnTo>
                      <a:pt x="7" y="6"/>
                    </a:ln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0" name="Freeform 740"/>
              <p:cNvSpPr>
                <a:spLocks noChangeArrowheads="1"/>
              </p:cNvSpPr>
              <p:nvPr/>
            </p:nvSpPr>
            <p:spPr bwMode="auto">
              <a:xfrm>
                <a:off x="3535363" y="2157413"/>
                <a:ext cx="174625" cy="122237"/>
              </a:xfrm>
              <a:custGeom>
                <a:avLst/>
                <a:gdLst>
                  <a:gd name="T0" fmla="*/ 30 w 64"/>
                  <a:gd name="T1" fmla="*/ 17 h 45"/>
                  <a:gd name="T2" fmla="*/ 22 w 64"/>
                  <a:gd name="T3" fmla="*/ 16 h 45"/>
                  <a:gd name="T4" fmla="*/ 14 w 64"/>
                  <a:gd name="T5" fmla="*/ 15 h 45"/>
                  <a:gd name="T6" fmla="*/ 17 w 64"/>
                  <a:gd name="T7" fmla="*/ 11 h 45"/>
                  <a:gd name="T8" fmla="*/ 5 w 64"/>
                  <a:gd name="T9" fmla="*/ 14 h 45"/>
                  <a:gd name="T10" fmla="*/ 0 w 64"/>
                  <a:gd name="T11" fmla="*/ 16 h 45"/>
                  <a:gd name="T12" fmla="*/ 13 w 64"/>
                  <a:gd name="T13" fmla="*/ 4 h 45"/>
                  <a:gd name="T14" fmla="*/ 13 w 64"/>
                  <a:gd name="T15" fmla="*/ 5 h 45"/>
                  <a:gd name="T16" fmla="*/ 15 w 64"/>
                  <a:gd name="T17" fmla="*/ 3 h 45"/>
                  <a:gd name="T18" fmla="*/ 15 w 64"/>
                  <a:gd name="T19" fmla="*/ 5 h 45"/>
                  <a:gd name="T20" fmla="*/ 20 w 64"/>
                  <a:gd name="T21" fmla="*/ 6 h 45"/>
                  <a:gd name="T22" fmla="*/ 20 w 64"/>
                  <a:gd name="T23" fmla="*/ 3 h 45"/>
                  <a:gd name="T24" fmla="*/ 28 w 64"/>
                  <a:gd name="T25" fmla="*/ 8 h 45"/>
                  <a:gd name="T26" fmla="*/ 30 w 64"/>
                  <a:gd name="T27" fmla="*/ 17 h 45"/>
                  <a:gd name="T28" fmla="*/ 31 w 64"/>
                  <a:gd name="T29" fmla="*/ 16 h 45"/>
                  <a:gd name="T30" fmla="*/ 43 w 64"/>
                  <a:gd name="T31" fmla="*/ 19 h 45"/>
                  <a:gd name="T32" fmla="*/ 49 w 64"/>
                  <a:gd name="T33" fmla="*/ 26 h 45"/>
                  <a:gd name="T34" fmla="*/ 47 w 64"/>
                  <a:gd name="T35" fmla="*/ 25 h 45"/>
                  <a:gd name="T36" fmla="*/ 47 w 64"/>
                  <a:gd name="T37" fmla="*/ 27 h 45"/>
                  <a:gd name="T38" fmla="*/ 44 w 64"/>
                  <a:gd name="T39" fmla="*/ 27 h 45"/>
                  <a:gd name="T40" fmla="*/ 41 w 64"/>
                  <a:gd name="T41" fmla="*/ 23 h 45"/>
                  <a:gd name="T42" fmla="*/ 41 w 64"/>
                  <a:gd name="T43" fmla="*/ 31 h 45"/>
                  <a:gd name="T44" fmla="*/ 38 w 64"/>
                  <a:gd name="T45" fmla="*/ 39 h 45"/>
                  <a:gd name="T46" fmla="*/ 35 w 64"/>
                  <a:gd name="T47" fmla="*/ 41 h 45"/>
                  <a:gd name="T48" fmla="*/ 43 w 64"/>
                  <a:gd name="T49" fmla="*/ 37 h 45"/>
                  <a:gd name="T50" fmla="*/ 47 w 64"/>
                  <a:gd name="T51" fmla="*/ 37 h 45"/>
                  <a:gd name="T52" fmla="*/ 52 w 64"/>
                  <a:gd name="T53" fmla="*/ 37 h 45"/>
                  <a:gd name="T54" fmla="*/ 48 w 64"/>
                  <a:gd name="T55" fmla="*/ 34 h 45"/>
                  <a:gd name="T56" fmla="*/ 59 w 64"/>
                  <a:gd name="T57" fmla="*/ 31 h 45"/>
                  <a:gd name="T58" fmla="*/ 59 w 64"/>
                  <a:gd name="T59" fmla="*/ 29 h 45"/>
                  <a:gd name="T60" fmla="*/ 64 w 64"/>
                  <a:gd name="T61" fmla="*/ 27 h 45"/>
                  <a:gd name="T62" fmla="*/ 62 w 64"/>
                  <a:gd name="T63" fmla="*/ 30 h 45"/>
                  <a:gd name="T64" fmla="*/ 63 w 64"/>
                  <a:gd name="T65" fmla="*/ 30 h 45"/>
                  <a:gd name="T66" fmla="*/ 51 w 64"/>
                  <a:gd name="T67" fmla="*/ 34 h 45"/>
                  <a:gd name="T68" fmla="*/ 34 w 64"/>
                  <a:gd name="T69" fmla="*/ 42 h 45"/>
                  <a:gd name="T70" fmla="*/ 36 w 64"/>
                  <a:gd name="T71" fmla="*/ 30 h 45"/>
                  <a:gd name="T72" fmla="*/ 32 w 64"/>
                  <a:gd name="T73" fmla="*/ 32 h 45"/>
                  <a:gd name="T74" fmla="*/ 31 w 64"/>
                  <a:gd name="T75" fmla="*/ 22 h 45"/>
                  <a:gd name="T76" fmla="*/ 25 w 64"/>
                  <a:gd name="T77" fmla="*/ 26 h 45"/>
                  <a:gd name="T78" fmla="*/ 25 w 64"/>
                  <a:gd name="T79" fmla="*/ 24 h 45"/>
                  <a:gd name="T80" fmla="*/ 22 w 64"/>
                  <a:gd name="T81" fmla="*/ 34 h 45"/>
                  <a:gd name="T82" fmla="*/ 19 w 64"/>
                  <a:gd name="T83" fmla="*/ 43 h 45"/>
                  <a:gd name="T84" fmla="*/ 19 w 64"/>
                  <a:gd name="T85" fmla="*/ 23 h 45"/>
                  <a:gd name="T86" fmla="*/ 16 w 64"/>
                  <a:gd name="T87" fmla="*/ 27 h 45"/>
                  <a:gd name="T88" fmla="*/ 21 w 64"/>
                  <a:gd name="T89" fmla="*/ 20 h 45"/>
                  <a:gd name="T90" fmla="*/ 21 w 64"/>
                  <a:gd name="T91" fmla="*/ 21 h 45"/>
                  <a:gd name="T92" fmla="*/ 27 w 64"/>
                  <a:gd name="T93" fmla="*/ 19 h 45"/>
                  <a:gd name="T94" fmla="*/ 32 w 64"/>
                  <a:gd name="T95" fmla="*/ 19 h 45"/>
                  <a:gd name="T96" fmla="*/ 30 w 64"/>
                  <a:gd name="T97" fmla="*/ 17 h 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4"/>
                  <a:gd name="T148" fmla="*/ 0 h 45"/>
                  <a:gd name="T149" fmla="*/ 64 w 64"/>
                  <a:gd name="T150" fmla="*/ 45 h 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4" h="45">
                    <a:moveTo>
                      <a:pt x="30" y="17"/>
                    </a:moveTo>
                    <a:cubicBezTo>
                      <a:pt x="27" y="16"/>
                      <a:pt x="25" y="14"/>
                      <a:pt x="22" y="16"/>
                    </a:cubicBezTo>
                    <a:cubicBezTo>
                      <a:pt x="18" y="19"/>
                      <a:pt x="17" y="13"/>
                      <a:pt x="14" y="15"/>
                    </a:cubicBezTo>
                    <a:cubicBezTo>
                      <a:pt x="14" y="13"/>
                      <a:pt x="16" y="12"/>
                      <a:pt x="17" y="11"/>
                    </a:cubicBezTo>
                    <a:cubicBezTo>
                      <a:pt x="15" y="12"/>
                      <a:pt x="4" y="19"/>
                      <a:pt x="5" y="14"/>
                    </a:cubicBezTo>
                    <a:cubicBezTo>
                      <a:pt x="3" y="15"/>
                      <a:pt x="2" y="15"/>
                      <a:pt x="0" y="16"/>
                    </a:cubicBezTo>
                    <a:cubicBezTo>
                      <a:pt x="4" y="12"/>
                      <a:pt x="10" y="9"/>
                      <a:pt x="13" y="4"/>
                    </a:cubicBezTo>
                    <a:cubicBezTo>
                      <a:pt x="13" y="5"/>
                      <a:pt x="13" y="5"/>
                      <a:pt x="13" y="5"/>
                    </a:cubicBezTo>
                    <a:cubicBezTo>
                      <a:pt x="14" y="4"/>
                      <a:pt x="14" y="4"/>
                      <a:pt x="15" y="3"/>
                    </a:cubicBezTo>
                    <a:cubicBezTo>
                      <a:pt x="14" y="4"/>
                      <a:pt x="15" y="4"/>
                      <a:pt x="15" y="5"/>
                    </a:cubicBezTo>
                    <a:cubicBezTo>
                      <a:pt x="15" y="0"/>
                      <a:pt x="19" y="2"/>
                      <a:pt x="20" y="6"/>
                    </a:cubicBezTo>
                    <a:cubicBezTo>
                      <a:pt x="19" y="5"/>
                      <a:pt x="20" y="4"/>
                      <a:pt x="20" y="3"/>
                    </a:cubicBezTo>
                    <a:cubicBezTo>
                      <a:pt x="25" y="2"/>
                      <a:pt x="23" y="10"/>
                      <a:pt x="28" y="8"/>
                    </a:cubicBezTo>
                    <a:cubicBezTo>
                      <a:pt x="27" y="11"/>
                      <a:pt x="31" y="13"/>
                      <a:pt x="30" y="17"/>
                    </a:cubicBezTo>
                    <a:cubicBezTo>
                      <a:pt x="31" y="17"/>
                      <a:pt x="30" y="16"/>
                      <a:pt x="31" y="16"/>
                    </a:cubicBezTo>
                    <a:cubicBezTo>
                      <a:pt x="32" y="19"/>
                      <a:pt x="40" y="19"/>
                      <a:pt x="43" y="19"/>
                    </a:cubicBezTo>
                    <a:cubicBezTo>
                      <a:pt x="46" y="20"/>
                      <a:pt x="46" y="23"/>
                      <a:pt x="49" y="26"/>
                    </a:cubicBezTo>
                    <a:cubicBezTo>
                      <a:pt x="48" y="26"/>
                      <a:pt x="48" y="25"/>
                      <a:pt x="47" y="25"/>
                    </a:cubicBezTo>
                    <a:cubicBezTo>
                      <a:pt x="47" y="26"/>
                      <a:pt x="47" y="26"/>
                      <a:pt x="47" y="27"/>
                    </a:cubicBezTo>
                    <a:cubicBezTo>
                      <a:pt x="46" y="26"/>
                      <a:pt x="45" y="26"/>
                      <a:pt x="44" y="27"/>
                    </a:cubicBezTo>
                    <a:cubicBezTo>
                      <a:pt x="43" y="25"/>
                      <a:pt x="43" y="24"/>
                      <a:pt x="41" y="23"/>
                    </a:cubicBezTo>
                    <a:cubicBezTo>
                      <a:pt x="43" y="26"/>
                      <a:pt x="41" y="28"/>
                      <a:pt x="41" y="31"/>
                    </a:cubicBezTo>
                    <a:cubicBezTo>
                      <a:pt x="40" y="34"/>
                      <a:pt x="36" y="36"/>
                      <a:pt x="38" y="39"/>
                    </a:cubicBezTo>
                    <a:cubicBezTo>
                      <a:pt x="36" y="39"/>
                      <a:pt x="35" y="39"/>
                      <a:pt x="35" y="41"/>
                    </a:cubicBezTo>
                    <a:cubicBezTo>
                      <a:pt x="39" y="42"/>
                      <a:pt x="40" y="38"/>
                      <a:pt x="43" y="37"/>
                    </a:cubicBezTo>
                    <a:cubicBezTo>
                      <a:pt x="44" y="37"/>
                      <a:pt x="45" y="38"/>
                      <a:pt x="47" y="37"/>
                    </a:cubicBezTo>
                    <a:cubicBezTo>
                      <a:pt x="48" y="36"/>
                      <a:pt x="50" y="37"/>
                      <a:pt x="52" y="37"/>
                    </a:cubicBezTo>
                    <a:cubicBezTo>
                      <a:pt x="52" y="35"/>
                      <a:pt x="50" y="34"/>
                      <a:pt x="48" y="34"/>
                    </a:cubicBezTo>
                    <a:cubicBezTo>
                      <a:pt x="51" y="31"/>
                      <a:pt x="55" y="30"/>
                      <a:pt x="59" y="31"/>
                    </a:cubicBezTo>
                    <a:cubicBezTo>
                      <a:pt x="59" y="30"/>
                      <a:pt x="59" y="30"/>
                      <a:pt x="59" y="29"/>
                    </a:cubicBezTo>
                    <a:cubicBezTo>
                      <a:pt x="60" y="30"/>
                      <a:pt x="63" y="28"/>
                      <a:pt x="64" y="27"/>
                    </a:cubicBezTo>
                    <a:cubicBezTo>
                      <a:pt x="63" y="28"/>
                      <a:pt x="63" y="29"/>
                      <a:pt x="62" y="30"/>
                    </a:cubicBezTo>
                    <a:cubicBezTo>
                      <a:pt x="62" y="30"/>
                      <a:pt x="63" y="30"/>
                      <a:pt x="63" y="30"/>
                    </a:cubicBezTo>
                    <a:cubicBezTo>
                      <a:pt x="63" y="35"/>
                      <a:pt x="55" y="33"/>
                      <a:pt x="51" y="34"/>
                    </a:cubicBezTo>
                    <a:cubicBezTo>
                      <a:pt x="54" y="39"/>
                      <a:pt x="38" y="45"/>
                      <a:pt x="34" y="42"/>
                    </a:cubicBezTo>
                    <a:cubicBezTo>
                      <a:pt x="38" y="38"/>
                      <a:pt x="38" y="35"/>
                      <a:pt x="36" y="30"/>
                    </a:cubicBezTo>
                    <a:cubicBezTo>
                      <a:pt x="35" y="31"/>
                      <a:pt x="34" y="32"/>
                      <a:pt x="32" y="32"/>
                    </a:cubicBezTo>
                    <a:cubicBezTo>
                      <a:pt x="34" y="28"/>
                      <a:pt x="36" y="24"/>
                      <a:pt x="31" y="22"/>
                    </a:cubicBezTo>
                    <a:cubicBezTo>
                      <a:pt x="28" y="20"/>
                      <a:pt x="26" y="23"/>
                      <a:pt x="25" y="26"/>
                    </a:cubicBezTo>
                    <a:cubicBezTo>
                      <a:pt x="25" y="25"/>
                      <a:pt x="25" y="25"/>
                      <a:pt x="25" y="24"/>
                    </a:cubicBezTo>
                    <a:cubicBezTo>
                      <a:pt x="22" y="26"/>
                      <a:pt x="21" y="31"/>
                      <a:pt x="22" y="34"/>
                    </a:cubicBezTo>
                    <a:cubicBezTo>
                      <a:pt x="23" y="36"/>
                      <a:pt x="23" y="43"/>
                      <a:pt x="19" y="43"/>
                    </a:cubicBezTo>
                    <a:cubicBezTo>
                      <a:pt x="12" y="43"/>
                      <a:pt x="20" y="25"/>
                      <a:pt x="19" y="23"/>
                    </a:cubicBezTo>
                    <a:cubicBezTo>
                      <a:pt x="19" y="25"/>
                      <a:pt x="18" y="27"/>
                      <a:pt x="16" y="27"/>
                    </a:cubicBezTo>
                    <a:cubicBezTo>
                      <a:pt x="17" y="24"/>
                      <a:pt x="19" y="21"/>
                      <a:pt x="21" y="20"/>
                    </a:cubicBezTo>
                    <a:cubicBezTo>
                      <a:pt x="21" y="20"/>
                      <a:pt x="21" y="21"/>
                      <a:pt x="21" y="21"/>
                    </a:cubicBezTo>
                    <a:cubicBezTo>
                      <a:pt x="23" y="21"/>
                      <a:pt x="26" y="18"/>
                      <a:pt x="27" y="19"/>
                    </a:cubicBezTo>
                    <a:cubicBezTo>
                      <a:pt x="29" y="20"/>
                      <a:pt x="29" y="18"/>
                      <a:pt x="32" y="19"/>
                    </a:cubicBezTo>
                    <a:cubicBezTo>
                      <a:pt x="32" y="18"/>
                      <a:pt x="31" y="17"/>
                      <a:pt x="30" y="17"/>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1" name="Freeform 741"/>
              <p:cNvSpPr>
                <a:spLocks noEditPoints="1" noChangeArrowheads="1"/>
              </p:cNvSpPr>
              <p:nvPr/>
            </p:nvSpPr>
            <p:spPr bwMode="auto">
              <a:xfrm>
                <a:off x="3527425" y="2143125"/>
                <a:ext cx="185738" cy="133350"/>
              </a:xfrm>
              <a:custGeom>
                <a:avLst/>
                <a:gdLst>
                  <a:gd name="T0" fmla="*/ 36 w 68"/>
                  <a:gd name="T1" fmla="*/ 47 h 49"/>
                  <a:gd name="T2" fmla="*/ 38 w 68"/>
                  <a:gd name="T3" fmla="*/ 36 h 49"/>
                  <a:gd name="T4" fmla="*/ 36 w 68"/>
                  <a:gd name="T5" fmla="*/ 30 h 49"/>
                  <a:gd name="T6" fmla="*/ 28 w 68"/>
                  <a:gd name="T7" fmla="*/ 34 h 49"/>
                  <a:gd name="T8" fmla="*/ 22 w 68"/>
                  <a:gd name="T9" fmla="*/ 49 h 49"/>
                  <a:gd name="T10" fmla="*/ 20 w 68"/>
                  <a:gd name="T11" fmla="*/ 33 h 49"/>
                  <a:gd name="T12" fmla="*/ 21 w 68"/>
                  <a:gd name="T13" fmla="*/ 26 h 49"/>
                  <a:gd name="T14" fmla="*/ 25 w 68"/>
                  <a:gd name="T15" fmla="*/ 23 h 49"/>
                  <a:gd name="T16" fmla="*/ 33 w 68"/>
                  <a:gd name="T17" fmla="*/ 23 h 49"/>
                  <a:gd name="T18" fmla="*/ 25 w 68"/>
                  <a:gd name="T19" fmla="*/ 22 h 49"/>
                  <a:gd name="T20" fmla="*/ 16 w 68"/>
                  <a:gd name="T21" fmla="*/ 22 h 49"/>
                  <a:gd name="T22" fmla="*/ 7 w 68"/>
                  <a:gd name="T23" fmla="*/ 20 h 49"/>
                  <a:gd name="T24" fmla="*/ 8 w 68"/>
                  <a:gd name="T25" fmla="*/ 15 h 49"/>
                  <a:gd name="T26" fmla="*/ 17 w 68"/>
                  <a:gd name="T27" fmla="*/ 7 h 49"/>
                  <a:gd name="T28" fmla="*/ 22 w 68"/>
                  <a:gd name="T29" fmla="*/ 7 h 49"/>
                  <a:gd name="T30" fmla="*/ 31 w 68"/>
                  <a:gd name="T31" fmla="*/ 12 h 49"/>
                  <a:gd name="T32" fmla="*/ 34 w 68"/>
                  <a:gd name="T33" fmla="*/ 19 h 49"/>
                  <a:gd name="T34" fmla="*/ 46 w 68"/>
                  <a:gd name="T35" fmla="*/ 23 h 49"/>
                  <a:gd name="T36" fmla="*/ 51 w 68"/>
                  <a:gd name="T37" fmla="*/ 32 h 49"/>
                  <a:gd name="T38" fmla="*/ 48 w 68"/>
                  <a:gd name="T39" fmla="*/ 33 h 49"/>
                  <a:gd name="T40" fmla="*/ 45 w 68"/>
                  <a:gd name="T41" fmla="*/ 33 h 49"/>
                  <a:gd name="T42" fmla="*/ 42 w 68"/>
                  <a:gd name="T43" fmla="*/ 44 h 49"/>
                  <a:gd name="T44" fmla="*/ 49 w 68"/>
                  <a:gd name="T45" fmla="*/ 41 h 49"/>
                  <a:gd name="T46" fmla="*/ 49 w 68"/>
                  <a:gd name="T47" fmla="*/ 40 h 49"/>
                  <a:gd name="T48" fmla="*/ 53 w 68"/>
                  <a:gd name="T49" fmla="*/ 36 h 49"/>
                  <a:gd name="T50" fmla="*/ 65 w 68"/>
                  <a:gd name="T51" fmla="*/ 32 h 49"/>
                  <a:gd name="T52" fmla="*/ 67 w 68"/>
                  <a:gd name="T53" fmla="*/ 34 h 49"/>
                  <a:gd name="T54" fmla="*/ 59 w 68"/>
                  <a:gd name="T55" fmla="*/ 40 h 49"/>
                  <a:gd name="T56" fmla="*/ 56 w 68"/>
                  <a:gd name="T57" fmla="*/ 41 h 49"/>
                  <a:gd name="T58" fmla="*/ 40 w 68"/>
                  <a:gd name="T59" fmla="*/ 49 h 49"/>
                  <a:gd name="T60" fmla="*/ 21 w 68"/>
                  <a:gd name="T61" fmla="*/ 46 h 49"/>
                  <a:gd name="T62" fmla="*/ 24 w 68"/>
                  <a:gd name="T63" fmla="*/ 46 h 49"/>
                  <a:gd name="T64" fmla="*/ 29 w 68"/>
                  <a:gd name="T65" fmla="*/ 27 h 49"/>
                  <a:gd name="T66" fmla="*/ 25 w 68"/>
                  <a:gd name="T67" fmla="*/ 27 h 49"/>
                  <a:gd name="T68" fmla="*/ 43 w 68"/>
                  <a:gd name="T69" fmla="*/ 46 h 49"/>
                  <a:gd name="T70" fmla="*/ 47 w 68"/>
                  <a:gd name="T71" fmla="*/ 43 h 49"/>
                  <a:gd name="T72" fmla="*/ 43 w 68"/>
                  <a:gd name="T73" fmla="*/ 46 h 49"/>
                  <a:gd name="T74" fmla="*/ 41 w 68"/>
                  <a:gd name="T75" fmla="*/ 39 h 49"/>
                  <a:gd name="T76" fmla="*/ 41 w 68"/>
                  <a:gd name="T77" fmla="*/ 25 h 49"/>
                  <a:gd name="T78" fmla="*/ 49 w 68"/>
                  <a:gd name="T79" fmla="*/ 29 h 49"/>
                  <a:gd name="T80" fmla="*/ 43 w 68"/>
                  <a:gd name="T81" fmla="*/ 25 h 49"/>
                  <a:gd name="T82" fmla="*/ 33 w 68"/>
                  <a:gd name="T83" fmla="*/ 25 h 49"/>
                  <a:gd name="T84" fmla="*/ 37 w 68"/>
                  <a:gd name="T85" fmla="*/ 35 h 49"/>
                  <a:gd name="T86" fmla="*/ 55 w 68"/>
                  <a:gd name="T87" fmla="*/ 38 h 49"/>
                  <a:gd name="T88" fmla="*/ 64 w 68"/>
                  <a:gd name="T89" fmla="*/ 35 h 49"/>
                  <a:gd name="T90" fmla="*/ 54 w 68"/>
                  <a:gd name="T91" fmla="*/ 38 h 49"/>
                  <a:gd name="T92" fmla="*/ 31 w 68"/>
                  <a:gd name="T93" fmla="*/ 20 h 49"/>
                  <a:gd name="T94" fmla="*/ 26 w 68"/>
                  <a:gd name="T95" fmla="*/ 11 h 49"/>
                  <a:gd name="T96" fmla="*/ 24 w 68"/>
                  <a:gd name="T97" fmla="*/ 11 h 49"/>
                  <a:gd name="T98" fmla="*/ 19 w 68"/>
                  <a:gd name="T99" fmla="*/ 10 h 49"/>
                  <a:gd name="T100" fmla="*/ 15 w 68"/>
                  <a:gd name="T101" fmla="*/ 11 h 49"/>
                  <a:gd name="T102" fmla="*/ 9 w 68"/>
                  <a:gd name="T103" fmla="*/ 19 h 49"/>
                  <a:gd name="T104" fmla="*/ 18 w 68"/>
                  <a:gd name="T105" fmla="*/ 16 h 49"/>
                  <a:gd name="T106" fmla="*/ 20 w 68"/>
                  <a:gd name="T107" fmla="*/ 17 h 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8"/>
                  <a:gd name="T163" fmla="*/ 0 h 49"/>
                  <a:gd name="T164" fmla="*/ 68 w 68"/>
                  <a:gd name="T165" fmla="*/ 49 h 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8" h="49">
                    <a:moveTo>
                      <a:pt x="40" y="49"/>
                    </a:moveTo>
                    <a:cubicBezTo>
                      <a:pt x="39" y="49"/>
                      <a:pt x="37" y="49"/>
                      <a:pt x="37" y="48"/>
                    </a:cubicBezTo>
                    <a:cubicBezTo>
                      <a:pt x="36" y="48"/>
                      <a:pt x="36" y="48"/>
                      <a:pt x="36" y="48"/>
                    </a:cubicBezTo>
                    <a:cubicBezTo>
                      <a:pt x="36" y="47"/>
                      <a:pt x="36" y="47"/>
                      <a:pt x="36" y="47"/>
                    </a:cubicBezTo>
                    <a:cubicBezTo>
                      <a:pt x="37" y="46"/>
                      <a:pt x="37" y="46"/>
                      <a:pt x="37" y="46"/>
                    </a:cubicBezTo>
                    <a:cubicBezTo>
                      <a:pt x="37" y="44"/>
                      <a:pt x="38" y="43"/>
                      <a:pt x="39" y="43"/>
                    </a:cubicBezTo>
                    <a:cubicBezTo>
                      <a:pt x="40" y="41"/>
                      <a:pt x="39" y="39"/>
                      <a:pt x="38" y="36"/>
                    </a:cubicBezTo>
                    <a:cubicBezTo>
                      <a:pt x="38" y="36"/>
                      <a:pt x="38" y="36"/>
                      <a:pt x="38" y="36"/>
                    </a:cubicBezTo>
                    <a:cubicBezTo>
                      <a:pt x="37" y="37"/>
                      <a:pt x="36" y="38"/>
                      <a:pt x="35" y="38"/>
                    </a:cubicBezTo>
                    <a:cubicBezTo>
                      <a:pt x="33" y="38"/>
                      <a:pt x="33" y="38"/>
                      <a:pt x="33" y="38"/>
                    </a:cubicBezTo>
                    <a:cubicBezTo>
                      <a:pt x="34" y="36"/>
                      <a:pt x="34" y="36"/>
                      <a:pt x="34" y="36"/>
                    </a:cubicBezTo>
                    <a:cubicBezTo>
                      <a:pt x="35" y="34"/>
                      <a:pt x="37" y="32"/>
                      <a:pt x="36" y="30"/>
                    </a:cubicBezTo>
                    <a:cubicBezTo>
                      <a:pt x="36" y="29"/>
                      <a:pt x="35" y="28"/>
                      <a:pt x="34" y="28"/>
                    </a:cubicBezTo>
                    <a:cubicBezTo>
                      <a:pt x="33" y="27"/>
                      <a:pt x="33" y="27"/>
                      <a:pt x="32" y="27"/>
                    </a:cubicBezTo>
                    <a:cubicBezTo>
                      <a:pt x="31" y="27"/>
                      <a:pt x="30" y="29"/>
                      <a:pt x="29" y="31"/>
                    </a:cubicBezTo>
                    <a:cubicBezTo>
                      <a:pt x="28" y="34"/>
                      <a:pt x="28" y="34"/>
                      <a:pt x="28" y="34"/>
                    </a:cubicBezTo>
                    <a:cubicBezTo>
                      <a:pt x="27" y="31"/>
                      <a:pt x="27" y="31"/>
                      <a:pt x="27" y="31"/>
                    </a:cubicBezTo>
                    <a:cubicBezTo>
                      <a:pt x="26" y="33"/>
                      <a:pt x="26" y="36"/>
                      <a:pt x="26" y="38"/>
                    </a:cubicBezTo>
                    <a:cubicBezTo>
                      <a:pt x="27" y="40"/>
                      <a:pt x="27" y="45"/>
                      <a:pt x="25" y="47"/>
                    </a:cubicBezTo>
                    <a:cubicBezTo>
                      <a:pt x="24" y="49"/>
                      <a:pt x="23" y="49"/>
                      <a:pt x="22" y="49"/>
                    </a:cubicBezTo>
                    <a:cubicBezTo>
                      <a:pt x="22" y="49"/>
                      <a:pt x="22" y="49"/>
                      <a:pt x="22" y="49"/>
                    </a:cubicBezTo>
                    <a:cubicBezTo>
                      <a:pt x="21" y="49"/>
                      <a:pt x="20" y="48"/>
                      <a:pt x="19" y="47"/>
                    </a:cubicBezTo>
                    <a:cubicBezTo>
                      <a:pt x="17" y="44"/>
                      <a:pt x="19" y="38"/>
                      <a:pt x="20" y="33"/>
                    </a:cubicBezTo>
                    <a:cubicBezTo>
                      <a:pt x="20" y="33"/>
                      <a:pt x="20" y="33"/>
                      <a:pt x="20" y="33"/>
                    </a:cubicBezTo>
                    <a:cubicBezTo>
                      <a:pt x="20" y="33"/>
                      <a:pt x="20" y="33"/>
                      <a:pt x="19" y="33"/>
                    </a:cubicBezTo>
                    <a:cubicBezTo>
                      <a:pt x="17" y="34"/>
                      <a:pt x="17" y="34"/>
                      <a:pt x="17" y="34"/>
                    </a:cubicBezTo>
                    <a:cubicBezTo>
                      <a:pt x="18" y="32"/>
                      <a:pt x="18" y="32"/>
                      <a:pt x="18" y="32"/>
                    </a:cubicBezTo>
                    <a:cubicBezTo>
                      <a:pt x="19" y="30"/>
                      <a:pt x="20" y="28"/>
                      <a:pt x="21" y="26"/>
                    </a:cubicBezTo>
                    <a:cubicBezTo>
                      <a:pt x="22" y="23"/>
                      <a:pt x="22" y="23"/>
                      <a:pt x="22" y="23"/>
                    </a:cubicBezTo>
                    <a:cubicBezTo>
                      <a:pt x="22" y="25"/>
                      <a:pt x="22" y="25"/>
                      <a:pt x="22" y="25"/>
                    </a:cubicBezTo>
                    <a:cubicBezTo>
                      <a:pt x="23" y="25"/>
                      <a:pt x="23" y="24"/>
                      <a:pt x="24" y="24"/>
                    </a:cubicBezTo>
                    <a:cubicBezTo>
                      <a:pt x="25" y="23"/>
                      <a:pt x="25" y="23"/>
                      <a:pt x="25" y="23"/>
                    </a:cubicBezTo>
                    <a:cubicBezTo>
                      <a:pt x="25" y="24"/>
                      <a:pt x="25" y="24"/>
                      <a:pt x="25" y="24"/>
                    </a:cubicBezTo>
                    <a:cubicBezTo>
                      <a:pt x="27" y="23"/>
                      <a:pt x="29" y="22"/>
                      <a:pt x="31" y="23"/>
                    </a:cubicBezTo>
                    <a:cubicBezTo>
                      <a:pt x="31" y="24"/>
                      <a:pt x="31" y="24"/>
                      <a:pt x="32" y="23"/>
                    </a:cubicBezTo>
                    <a:cubicBezTo>
                      <a:pt x="32" y="23"/>
                      <a:pt x="33" y="23"/>
                      <a:pt x="33" y="23"/>
                    </a:cubicBezTo>
                    <a:cubicBezTo>
                      <a:pt x="33" y="23"/>
                      <a:pt x="33" y="23"/>
                      <a:pt x="32" y="22"/>
                    </a:cubicBezTo>
                    <a:cubicBezTo>
                      <a:pt x="32" y="22"/>
                      <a:pt x="31" y="22"/>
                      <a:pt x="30" y="22"/>
                    </a:cubicBezTo>
                    <a:cubicBezTo>
                      <a:pt x="29" y="21"/>
                      <a:pt x="29" y="21"/>
                      <a:pt x="28" y="21"/>
                    </a:cubicBezTo>
                    <a:cubicBezTo>
                      <a:pt x="27" y="21"/>
                      <a:pt x="27" y="21"/>
                      <a:pt x="25" y="22"/>
                    </a:cubicBezTo>
                    <a:cubicBezTo>
                      <a:pt x="25" y="23"/>
                      <a:pt x="24" y="23"/>
                      <a:pt x="23" y="23"/>
                    </a:cubicBezTo>
                    <a:cubicBezTo>
                      <a:pt x="22" y="23"/>
                      <a:pt x="21" y="22"/>
                      <a:pt x="20" y="21"/>
                    </a:cubicBezTo>
                    <a:cubicBezTo>
                      <a:pt x="19" y="21"/>
                      <a:pt x="19" y="20"/>
                      <a:pt x="18" y="21"/>
                    </a:cubicBezTo>
                    <a:cubicBezTo>
                      <a:pt x="16" y="22"/>
                      <a:pt x="16" y="22"/>
                      <a:pt x="16" y="22"/>
                    </a:cubicBezTo>
                    <a:cubicBezTo>
                      <a:pt x="16" y="20"/>
                      <a:pt x="16" y="20"/>
                      <a:pt x="16" y="20"/>
                    </a:cubicBezTo>
                    <a:cubicBezTo>
                      <a:pt x="16" y="20"/>
                      <a:pt x="16" y="19"/>
                      <a:pt x="16" y="19"/>
                    </a:cubicBezTo>
                    <a:cubicBezTo>
                      <a:pt x="12" y="21"/>
                      <a:pt x="8" y="23"/>
                      <a:pt x="7" y="21"/>
                    </a:cubicBezTo>
                    <a:cubicBezTo>
                      <a:pt x="7" y="21"/>
                      <a:pt x="7" y="21"/>
                      <a:pt x="7" y="20"/>
                    </a:cubicBezTo>
                    <a:cubicBezTo>
                      <a:pt x="6" y="21"/>
                      <a:pt x="5" y="21"/>
                      <a:pt x="4" y="21"/>
                    </a:cubicBezTo>
                    <a:cubicBezTo>
                      <a:pt x="0" y="23"/>
                      <a:pt x="0" y="23"/>
                      <a:pt x="0" y="23"/>
                    </a:cubicBezTo>
                    <a:cubicBezTo>
                      <a:pt x="2" y="20"/>
                      <a:pt x="2" y="20"/>
                      <a:pt x="2" y="20"/>
                    </a:cubicBezTo>
                    <a:cubicBezTo>
                      <a:pt x="4" y="18"/>
                      <a:pt x="6" y="17"/>
                      <a:pt x="8" y="15"/>
                    </a:cubicBezTo>
                    <a:cubicBezTo>
                      <a:pt x="11" y="13"/>
                      <a:pt x="14" y="11"/>
                      <a:pt x="15" y="9"/>
                    </a:cubicBezTo>
                    <a:cubicBezTo>
                      <a:pt x="16" y="6"/>
                      <a:pt x="16" y="6"/>
                      <a:pt x="16" y="6"/>
                    </a:cubicBezTo>
                    <a:cubicBezTo>
                      <a:pt x="16" y="8"/>
                      <a:pt x="16" y="8"/>
                      <a:pt x="16" y="8"/>
                    </a:cubicBezTo>
                    <a:cubicBezTo>
                      <a:pt x="17" y="8"/>
                      <a:pt x="17" y="8"/>
                      <a:pt x="17" y="7"/>
                    </a:cubicBezTo>
                    <a:cubicBezTo>
                      <a:pt x="19" y="0"/>
                      <a:pt x="19" y="0"/>
                      <a:pt x="19" y="0"/>
                    </a:cubicBezTo>
                    <a:cubicBezTo>
                      <a:pt x="19" y="6"/>
                      <a:pt x="19" y="6"/>
                      <a:pt x="19" y="6"/>
                    </a:cubicBezTo>
                    <a:cubicBezTo>
                      <a:pt x="19" y="6"/>
                      <a:pt x="20" y="6"/>
                      <a:pt x="20" y="6"/>
                    </a:cubicBezTo>
                    <a:cubicBezTo>
                      <a:pt x="21" y="6"/>
                      <a:pt x="21" y="7"/>
                      <a:pt x="22" y="7"/>
                    </a:cubicBezTo>
                    <a:cubicBezTo>
                      <a:pt x="23" y="7"/>
                      <a:pt x="23" y="7"/>
                      <a:pt x="23" y="7"/>
                    </a:cubicBezTo>
                    <a:cubicBezTo>
                      <a:pt x="23" y="7"/>
                      <a:pt x="23" y="7"/>
                      <a:pt x="24" y="7"/>
                    </a:cubicBezTo>
                    <a:cubicBezTo>
                      <a:pt x="26" y="7"/>
                      <a:pt x="27" y="9"/>
                      <a:pt x="28" y="10"/>
                    </a:cubicBezTo>
                    <a:cubicBezTo>
                      <a:pt x="29" y="12"/>
                      <a:pt x="29" y="12"/>
                      <a:pt x="31" y="12"/>
                    </a:cubicBezTo>
                    <a:cubicBezTo>
                      <a:pt x="33" y="11"/>
                      <a:pt x="33" y="11"/>
                      <a:pt x="33" y="11"/>
                    </a:cubicBezTo>
                    <a:cubicBezTo>
                      <a:pt x="32" y="13"/>
                      <a:pt x="32" y="13"/>
                      <a:pt x="32" y="13"/>
                    </a:cubicBezTo>
                    <a:cubicBezTo>
                      <a:pt x="32" y="14"/>
                      <a:pt x="32" y="16"/>
                      <a:pt x="33" y="17"/>
                    </a:cubicBezTo>
                    <a:cubicBezTo>
                      <a:pt x="33" y="18"/>
                      <a:pt x="34" y="19"/>
                      <a:pt x="34" y="19"/>
                    </a:cubicBezTo>
                    <a:cubicBezTo>
                      <a:pt x="34" y="19"/>
                      <a:pt x="34" y="19"/>
                      <a:pt x="34" y="19"/>
                    </a:cubicBezTo>
                    <a:cubicBezTo>
                      <a:pt x="35" y="21"/>
                      <a:pt x="35" y="21"/>
                      <a:pt x="35" y="21"/>
                    </a:cubicBezTo>
                    <a:cubicBezTo>
                      <a:pt x="35" y="22"/>
                      <a:pt x="40" y="23"/>
                      <a:pt x="43" y="23"/>
                    </a:cubicBezTo>
                    <a:cubicBezTo>
                      <a:pt x="44" y="23"/>
                      <a:pt x="45" y="23"/>
                      <a:pt x="46" y="23"/>
                    </a:cubicBezTo>
                    <a:cubicBezTo>
                      <a:pt x="49" y="24"/>
                      <a:pt x="50" y="26"/>
                      <a:pt x="51" y="28"/>
                    </a:cubicBezTo>
                    <a:cubicBezTo>
                      <a:pt x="51" y="28"/>
                      <a:pt x="52" y="29"/>
                      <a:pt x="52" y="30"/>
                    </a:cubicBezTo>
                    <a:cubicBezTo>
                      <a:pt x="55" y="33"/>
                      <a:pt x="55" y="33"/>
                      <a:pt x="55" y="33"/>
                    </a:cubicBezTo>
                    <a:cubicBezTo>
                      <a:pt x="51" y="32"/>
                      <a:pt x="51" y="32"/>
                      <a:pt x="51" y="32"/>
                    </a:cubicBezTo>
                    <a:cubicBezTo>
                      <a:pt x="51" y="34"/>
                      <a:pt x="51" y="34"/>
                      <a:pt x="51" y="34"/>
                    </a:cubicBezTo>
                    <a:cubicBezTo>
                      <a:pt x="50" y="33"/>
                      <a:pt x="50" y="33"/>
                      <a:pt x="50" y="33"/>
                    </a:cubicBezTo>
                    <a:cubicBezTo>
                      <a:pt x="49" y="32"/>
                      <a:pt x="49" y="32"/>
                      <a:pt x="48" y="32"/>
                    </a:cubicBezTo>
                    <a:cubicBezTo>
                      <a:pt x="48" y="32"/>
                      <a:pt x="48" y="32"/>
                      <a:pt x="48" y="33"/>
                    </a:cubicBezTo>
                    <a:cubicBezTo>
                      <a:pt x="46" y="34"/>
                      <a:pt x="46" y="34"/>
                      <a:pt x="46" y="34"/>
                    </a:cubicBezTo>
                    <a:cubicBezTo>
                      <a:pt x="46" y="32"/>
                      <a:pt x="46" y="32"/>
                      <a:pt x="46" y="32"/>
                    </a:cubicBezTo>
                    <a:cubicBezTo>
                      <a:pt x="46" y="32"/>
                      <a:pt x="46" y="32"/>
                      <a:pt x="46" y="31"/>
                    </a:cubicBezTo>
                    <a:cubicBezTo>
                      <a:pt x="46" y="32"/>
                      <a:pt x="45" y="33"/>
                      <a:pt x="45" y="33"/>
                    </a:cubicBezTo>
                    <a:cubicBezTo>
                      <a:pt x="45" y="34"/>
                      <a:pt x="45" y="35"/>
                      <a:pt x="45" y="36"/>
                    </a:cubicBezTo>
                    <a:cubicBezTo>
                      <a:pt x="44" y="38"/>
                      <a:pt x="43" y="39"/>
                      <a:pt x="43" y="40"/>
                    </a:cubicBezTo>
                    <a:cubicBezTo>
                      <a:pt x="41" y="41"/>
                      <a:pt x="41" y="42"/>
                      <a:pt x="42" y="44"/>
                    </a:cubicBezTo>
                    <a:cubicBezTo>
                      <a:pt x="42" y="44"/>
                      <a:pt x="42" y="44"/>
                      <a:pt x="42" y="44"/>
                    </a:cubicBezTo>
                    <a:cubicBezTo>
                      <a:pt x="42" y="44"/>
                      <a:pt x="42" y="44"/>
                      <a:pt x="43" y="43"/>
                    </a:cubicBezTo>
                    <a:cubicBezTo>
                      <a:pt x="43" y="43"/>
                      <a:pt x="44" y="42"/>
                      <a:pt x="46" y="41"/>
                    </a:cubicBezTo>
                    <a:cubicBezTo>
                      <a:pt x="46" y="41"/>
                      <a:pt x="47" y="41"/>
                      <a:pt x="48" y="41"/>
                    </a:cubicBezTo>
                    <a:cubicBezTo>
                      <a:pt x="48" y="41"/>
                      <a:pt x="48" y="42"/>
                      <a:pt x="49" y="41"/>
                    </a:cubicBezTo>
                    <a:cubicBezTo>
                      <a:pt x="50" y="41"/>
                      <a:pt x="51" y="41"/>
                      <a:pt x="52" y="41"/>
                    </a:cubicBezTo>
                    <a:cubicBezTo>
                      <a:pt x="53" y="41"/>
                      <a:pt x="53" y="41"/>
                      <a:pt x="54" y="41"/>
                    </a:cubicBezTo>
                    <a:cubicBezTo>
                      <a:pt x="53" y="40"/>
                      <a:pt x="52" y="40"/>
                      <a:pt x="52" y="40"/>
                    </a:cubicBezTo>
                    <a:cubicBezTo>
                      <a:pt x="49" y="40"/>
                      <a:pt x="49" y="40"/>
                      <a:pt x="49" y="40"/>
                    </a:cubicBezTo>
                    <a:cubicBezTo>
                      <a:pt x="51" y="38"/>
                      <a:pt x="51" y="38"/>
                      <a:pt x="51" y="38"/>
                    </a:cubicBezTo>
                    <a:cubicBezTo>
                      <a:pt x="51" y="38"/>
                      <a:pt x="52" y="37"/>
                      <a:pt x="52" y="37"/>
                    </a:cubicBezTo>
                    <a:cubicBezTo>
                      <a:pt x="52" y="34"/>
                      <a:pt x="52" y="34"/>
                      <a:pt x="52" y="34"/>
                    </a:cubicBezTo>
                    <a:cubicBezTo>
                      <a:pt x="53" y="36"/>
                      <a:pt x="53" y="36"/>
                      <a:pt x="53" y="36"/>
                    </a:cubicBezTo>
                    <a:cubicBezTo>
                      <a:pt x="56" y="35"/>
                      <a:pt x="58" y="35"/>
                      <a:pt x="61" y="35"/>
                    </a:cubicBezTo>
                    <a:cubicBezTo>
                      <a:pt x="60" y="32"/>
                      <a:pt x="60" y="32"/>
                      <a:pt x="60" y="32"/>
                    </a:cubicBezTo>
                    <a:cubicBezTo>
                      <a:pt x="62" y="33"/>
                      <a:pt x="62" y="33"/>
                      <a:pt x="62" y="33"/>
                    </a:cubicBezTo>
                    <a:cubicBezTo>
                      <a:pt x="63" y="34"/>
                      <a:pt x="64" y="33"/>
                      <a:pt x="65" y="32"/>
                    </a:cubicBezTo>
                    <a:cubicBezTo>
                      <a:pt x="66" y="32"/>
                      <a:pt x="66" y="31"/>
                      <a:pt x="67" y="31"/>
                    </a:cubicBezTo>
                    <a:cubicBezTo>
                      <a:pt x="68" y="33"/>
                      <a:pt x="68" y="33"/>
                      <a:pt x="68" y="33"/>
                    </a:cubicBezTo>
                    <a:cubicBezTo>
                      <a:pt x="67" y="33"/>
                      <a:pt x="67" y="34"/>
                      <a:pt x="67" y="34"/>
                    </a:cubicBezTo>
                    <a:cubicBezTo>
                      <a:pt x="67" y="34"/>
                      <a:pt x="67" y="34"/>
                      <a:pt x="67" y="34"/>
                    </a:cubicBezTo>
                    <a:cubicBezTo>
                      <a:pt x="67" y="34"/>
                      <a:pt x="67" y="34"/>
                      <a:pt x="67" y="34"/>
                    </a:cubicBezTo>
                    <a:cubicBezTo>
                      <a:pt x="67" y="35"/>
                      <a:pt x="67" y="35"/>
                      <a:pt x="67" y="35"/>
                    </a:cubicBezTo>
                    <a:cubicBezTo>
                      <a:pt x="67" y="36"/>
                      <a:pt x="67" y="37"/>
                      <a:pt x="66" y="38"/>
                    </a:cubicBezTo>
                    <a:cubicBezTo>
                      <a:pt x="64" y="40"/>
                      <a:pt x="62" y="40"/>
                      <a:pt x="59" y="40"/>
                    </a:cubicBezTo>
                    <a:cubicBezTo>
                      <a:pt x="58" y="40"/>
                      <a:pt x="57" y="40"/>
                      <a:pt x="56" y="40"/>
                    </a:cubicBezTo>
                    <a:cubicBezTo>
                      <a:pt x="56" y="40"/>
                      <a:pt x="56" y="41"/>
                      <a:pt x="56" y="41"/>
                    </a:cubicBezTo>
                    <a:cubicBezTo>
                      <a:pt x="56" y="41"/>
                      <a:pt x="56" y="41"/>
                      <a:pt x="56" y="41"/>
                    </a:cubicBezTo>
                    <a:cubicBezTo>
                      <a:pt x="56" y="41"/>
                      <a:pt x="56" y="41"/>
                      <a:pt x="56" y="41"/>
                    </a:cubicBezTo>
                    <a:cubicBezTo>
                      <a:pt x="56" y="41"/>
                      <a:pt x="56" y="41"/>
                      <a:pt x="56" y="42"/>
                    </a:cubicBezTo>
                    <a:cubicBezTo>
                      <a:pt x="58" y="47"/>
                      <a:pt x="58" y="47"/>
                      <a:pt x="58" y="47"/>
                    </a:cubicBezTo>
                    <a:cubicBezTo>
                      <a:pt x="55" y="43"/>
                      <a:pt x="55" y="43"/>
                      <a:pt x="55" y="43"/>
                    </a:cubicBezTo>
                    <a:cubicBezTo>
                      <a:pt x="53" y="46"/>
                      <a:pt x="45" y="49"/>
                      <a:pt x="40" y="49"/>
                    </a:cubicBezTo>
                    <a:close/>
                    <a:moveTo>
                      <a:pt x="23" y="27"/>
                    </a:moveTo>
                    <a:cubicBezTo>
                      <a:pt x="23" y="28"/>
                      <a:pt x="23" y="28"/>
                      <a:pt x="23" y="28"/>
                    </a:cubicBezTo>
                    <a:cubicBezTo>
                      <a:pt x="24" y="29"/>
                      <a:pt x="23" y="30"/>
                      <a:pt x="22" y="33"/>
                    </a:cubicBezTo>
                    <a:cubicBezTo>
                      <a:pt x="21" y="37"/>
                      <a:pt x="19" y="44"/>
                      <a:pt x="21" y="46"/>
                    </a:cubicBezTo>
                    <a:cubicBezTo>
                      <a:pt x="21" y="46"/>
                      <a:pt x="21" y="47"/>
                      <a:pt x="22" y="47"/>
                    </a:cubicBezTo>
                    <a:cubicBezTo>
                      <a:pt x="22" y="48"/>
                      <a:pt x="22" y="48"/>
                      <a:pt x="22" y="48"/>
                    </a:cubicBezTo>
                    <a:cubicBezTo>
                      <a:pt x="22" y="47"/>
                      <a:pt x="22" y="47"/>
                      <a:pt x="22" y="47"/>
                    </a:cubicBezTo>
                    <a:cubicBezTo>
                      <a:pt x="23" y="47"/>
                      <a:pt x="23" y="47"/>
                      <a:pt x="24" y="46"/>
                    </a:cubicBezTo>
                    <a:cubicBezTo>
                      <a:pt x="25" y="44"/>
                      <a:pt x="25" y="40"/>
                      <a:pt x="24" y="39"/>
                    </a:cubicBezTo>
                    <a:cubicBezTo>
                      <a:pt x="23" y="36"/>
                      <a:pt x="24" y="31"/>
                      <a:pt x="28" y="28"/>
                    </a:cubicBezTo>
                    <a:cubicBezTo>
                      <a:pt x="29" y="27"/>
                      <a:pt x="29" y="27"/>
                      <a:pt x="29" y="27"/>
                    </a:cubicBezTo>
                    <a:cubicBezTo>
                      <a:pt x="29" y="27"/>
                      <a:pt x="29" y="27"/>
                      <a:pt x="29" y="27"/>
                    </a:cubicBezTo>
                    <a:cubicBezTo>
                      <a:pt x="29" y="26"/>
                      <a:pt x="30" y="26"/>
                      <a:pt x="31" y="25"/>
                    </a:cubicBezTo>
                    <a:cubicBezTo>
                      <a:pt x="31" y="25"/>
                      <a:pt x="30" y="25"/>
                      <a:pt x="30" y="25"/>
                    </a:cubicBezTo>
                    <a:cubicBezTo>
                      <a:pt x="29" y="25"/>
                      <a:pt x="27" y="26"/>
                      <a:pt x="26" y="26"/>
                    </a:cubicBezTo>
                    <a:cubicBezTo>
                      <a:pt x="26" y="27"/>
                      <a:pt x="25" y="27"/>
                      <a:pt x="25" y="27"/>
                    </a:cubicBezTo>
                    <a:cubicBezTo>
                      <a:pt x="23" y="28"/>
                      <a:pt x="23" y="28"/>
                      <a:pt x="23" y="28"/>
                    </a:cubicBezTo>
                    <a:cubicBezTo>
                      <a:pt x="23" y="27"/>
                      <a:pt x="23" y="27"/>
                      <a:pt x="23" y="27"/>
                    </a:cubicBezTo>
                    <a:cubicBezTo>
                      <a:pt x="23" y="27"/>
                      <a:pt x="23" y="27"/>
                      <a:pt x="23" y="27"/>
                    </a:cubicBezTo>
                    <a:close/>
                    <a:moveTo>
                      <a:pt x="43" y="46"/>
                    </a:moveTo>
                    <a:cubicBezTo>
                      <a:pt x="42" y="46"/>
                      <a:pt x="41" y="47"/>
                      <a:pt x="40" y="47"/>
                    </a:cubicBezTo>
                    <a:cubicBezTo>
                      <a:pt x="44" y="47"/>
                      <a:pt x="50" y="45"/>
                      <a:pt x="53" y="43"/>
                    </a:cubicBezTo>
                    <a:cubicBezTo>
                      <a:pt x="52" y="42"/>
                      <a:pt x="51" y="43"/>
                      <a:pt x="50" y="43"/>
                    </a:cubicBezTo>
                    <a:cubicBezTo>
                      <a:pt x="49" y="43"/>
                      <a:pt x="48" y="43"/>
                      <a:pt x="47" y="43"/>
                    </a:cubicBezTo>
                    <a:cubicBezTo>
                      <a:pt x="47" y="43"/>
                      <a:pt x="47" y="43"/>
                      <a:pt x="46" y="43"/>
                    </a:cubicBezTo>
                    <a:cubicBezTo>
                      <a:pt x="45" y="44"/>
                      <a:pt x="45" y="44"/>
                      <a:pt x="44" y="45"/>
                    </a:cubicBezTo>
                    <a:cubicBezTo>
                      <a:pt x="44" y="45"/>
                      <a:pt x="43" y="45"/>
                      <a:pt x="43" y="46"/>
                    </a:cubicBezTo>
                    <a:cubicBezTo>
                      <a:pt x="43" y="46"/>
                      <a:pt x="43" y="46"/>
                      <a:pt x="43" y="46"/>
                    </a:cubicBezTo>
                    <a:close/>
                    <a:moveTo>
                      <a:pt x="40" y="34"/>
                    </a:moveTo>
                    <a:cubicBezTo>
                      <a:pt x="40" y="35"/>
                      <a:pt x="40" y="35"/>
                      <a:pt x="40" y="35"/>
                    </a:cubicBezTo>
                    <a:cubicBezTo>
                      <a:pt x="40" y="36"/>
                      <a:pt x="41" y="38"/>
                      <a:pt x="41" y="39"/>
                    </a:cubicBezTo>
                    <a:cubicBezTo>
                      <a:pt x="41" y="39"/>
                      <a:pt x="41" y="39"/>
                      <a:pt x="41" y="39"/>
                    </a:cubicBezTo>
                    <a:cubicBezTo>
                      <a:pt x="42" y="38"/>
                      <a:pt x="43" y="37"/>
                      <a:pt x="43" y="36"/>
                    </a:cubicBezTo>
                    <a:cubicBezTo>
                      <a:pt x="43" y="35"/>
                      <a:pt x="43" y="34"/>
                      <a:pt x="43" y="33"/>
                    </a:cubicBezTo>
                    <a:cubicBezTo>
                      <a:pt x="44" y="31"/>
                      <a:pt x="44" y="30"/>
                      <a:pt x="43" y="29"/>
                    </a:cubicBezTo>
                    <a:cubicBezTo>
                      <a:pt x="41" y="25"/>
                      <a:pt x="41" y="25"/>
                      <a:pt x="41" y="25"/>
                    </a:cubicBezTo>
                    <a:cubicBezTo>
                      <a:pt x="45" y="27"/>
                      <a:pt x="45" y="27"/>
                      <a:pt x="45" y="27"/>
                    </a:cubicBezTo>
                    <a:cubicBezTo>
                      <a:pt x="46" y="28"/>
                      <a:pt x="47" y="29"/>
                      <a:pt x="47" y="30"/>
                    </a:cubicBezTo>
                    <a:cubicBezTo>
                      <a:pt x="48" y="30"/>
                      <a:pt x="49" y="30"/>
                      <a:pt x="49" y="30"/>
                    </a:cubicBezTo>
                    <a:cubicBezTo>
                      <a:pt x="49" y="29"/>
                      <a:pt x="49" y="29"/>
                      <a:pt x="49" y="29"/>
                    </a:cubicBezTo>
                    <a:cubicBezTo>
                      <a:pt x="49" y="29"/>
                      <a:pt x="49" y="29"/>
                      <a:pt x="49" y="29"/>
                    </a:cubicBezTo>
                    <a:cubicBezTo>
                      <a:pt x="49" y="29"/>
                      <a:pt x="49" y="29"/>
                      <a:pt x="49" y="29"/>
                    </a:cubicBezTo>
                    <a:cubicBezTo>
                      <a:pt x="48" y="27"/>
                      <a:pt x="47" y="26"/>
                      <a:pt x="45" y="25"/>
                    </a:cubicBezTo>
                    <a:cubicBezTo>
                      <a:pt x="45" y="25"/>
                      <a:pt x="44" y="25"/>
                      <a:pt x="43" y="25"/>
                    </a:cubicBezTo>
                    <a:cubicBezTo>
                      <a:pt x="41" y="25"/>
                      <a:pt x="38" y="25"/>
                      <a:pt x="36" y="24"/>
                    </a:cubicBezTo>
                    <a:cubicBezTo>
                      <a:pt x="36" y="26"/>
                      <a:pt x="36" y="26"/>
                      <a:pt x="36" y="26"/>
                    </a:cubicBezTo>
                    <a:cubicBezTo>
                      <a:pt x="35" y="25"/>
                      <a:pt x="35" y="25"/>
                      <a:pt x="35" y="25"/>
                    </a:cubicBezTo>
                    <a:cubicBezTo>
                      <a:pt x="34" y="25"/>
                      <a:pt x="33" y="25"/>
                      <a:pt x="33" y="25"/>
                    </a:cubicBezTo>
                    <a:cubicBezTo>
                      <a:pt x="33" y="25"/>
                      <a:pt x="33" y="25"/>
                      <a:pt x="33" y="25"/>
                    </a:cubicBezTo>
                    <a:cubicBezTo>
                      <a:pt x="33" y="25"/>
                      <a:pt x="34" y="25"/>
                      <a:pt x="35" y="26"/>
                    </a:cubicBezTo>
                    <a:cubicBezTo>
                      <a:pt x="37" y="27"/>
                      <a:pt x="38" y="28"/>
                      <a:pt x="38" y="30"/>
                    </a:cubicBezTo>
                    <a:cubicBezTo>
                      <a:pt x="39" y="31"/>
                      <a:pt x="38" y="33"/>
                      <a:pt x="37" y="35"/>
                    </a:cubicBezTo>
                    <a:cubicBezTo>
                      <a:pt x="38" y="35"/>
                      <a:pt x="38" y="34"/>
                      <a:pt x="39" y="34"/>
                    </a:cubicBezTo>
                    <a:lnTo>
                      <a:pt x="40" y="34"/>
                    </a:lnTo>
                    <a:close/>
                    <a:moveTo>
                      <a:pt x="54" y="38"/>
                    </a:moveTo>
                    <a:cubicBezTo>
                      <a:pt x="55" y="38"/>
                      <a:pt x="55" y="38"/>
                      <a:pt x="55" y="38"/>
                    </a:cubicBezTo>
                    <a:cubicBezTo>
                      <a:pt x="56" y="38"/>
                      <a:pt x="57" y="38"/>
                      <a:pt x="59" y="38"/>
                    </a:cubicBezTo>
                    <a:cubicBezTo>
                      <a:pt x="61" y="38"/>
                      <a:pt x="64" y="38"/>
                      <a:pt x="64" y="37"/>
                    </a:cubicBezTo>
                    <a:cubicBezTo>
                      <a:pt x="65" y="36"/>
                      <a:pt x="65" y="36"/>
                      <a:pt x="65" y="36"/>
                    </a:cubicBezTo>
                    <a:cubicBezTo>
                      <a:pt x="64" y="35"/>
                      <a:pt x="64" y="35"/>
                      <a:pt x="64" y="35"/>
                    </a:cubicBezTo>
                    <a:cubicBezTo>
                      <a:pt x="63" y="35"/>
                      <a:pt x="63" y="35"/>
                      <a:pt x="63" y="35"/>
                    </a:cubicBezTo>
                    <a:cubicBezTo>
                      <a:pt x="64" y="37"/>
                      <a:pt x="64" y="37"/>
                      <a:pt x="64" y="37"/>
                    </a:cubicBezTo>
                    <a:cubicBezTo>
                      <a:pt x="62" y="37"/>
                      <a:pt x="62" y="37"/>
                      <a:pt x="62" y="37"/>
                    </a:cubicBezTo>
                    <a:cubicBezTo>
                      <a:pt x="59" y="37"/>
                      <a:pt x="56" y="37"/>
                      <a:pt x="54" y="38"/>
                    </a:cubicBezTo>
                    <a:close/>
                    <a:moveTo>
                      <a:pt x="19" y="18"/>
                    </a:moveTo>
                    <a:cubicBezTo>
                      <a:pt x="20" y="18"/>
                      <a:pt x="21" y="19"/>
                      <a:pt x="21" y="20"/>
                    </a:cubicBezTo>
                    <a:cubicBezTo>
                      <a:pt x="22" y="21"/>
                      <a:pt x="23" y="21"/>
                      <a:pt x="24" y="21"/>
                    </a:cubicBezTo>
                    <a:cubicBezTo>
                      <a:pt x="27" y="19"/>
                      <a:pt x="29" y="19"/>
                      <a:pt x="31" y="20"/>
                    </a:cubicBezTo>
                    <a:cubicBezTo>
                      <a:pt x="31" y="20"/>
                      <a:pt x="32" y="20"/>
                      <a:pt x="32" y="20"/>
                    </a:cubicBezTo>
                    <a:cubicBezTo>
                      <a:pt x="32" y="19"/>
                      <a:pt x="31" y="19"/>
                      <a:pt x="31" y="18"/>
                    </a:cubicBezTo>
                    <a:cubicBezTo>
                      <a:pt x="31" y="17"/>
                      <a:pt x="30" y="15"/>
                      <a:pt x="30" y="14"/>
                    </a:cubicBezTo>
                    <a:cubicBezTo>
                      <a:pt x="28" y="14"/>
                      <a:pt x="27" y="12"/>
                      <a:pt x="26" y="11"/>
                    </a:cubicBezTo>
                    <a:cubicBezTo>
                      <a:pt x="25" y="10"/>
                      <a:pt x="25" y="9"/>
                      <a:pt x="24" y="9"/>
                    </a:cubicBezTo>
                    <a:cubicBezTo>
                      <a:pt x="24" y="9"/>
                      <a:pt x="24" y="9"/>
                      <a:pt x="24" y="9"/>
                    </a:cubicBezTo>
                    <a:cubicBezTo>
                      <a:pt x="24" y="10"/>
                      <a:pt x="24" y="10"/>
                      <a:pt x="24" y="10"/>
                    </a:cubicBezTo>
                    <a:cubicBezTo>
                      <a:pt x="24" y="10"/>
                      <a:pt x="24" y="11"/>
                      <a:pt x="24" y="11"/>
                    </a:cubicBezTo>
                    <a:cubicBezTo>
                      <a:pt x="22" y="11"/>
                      <a:pt x="22" y="11"/>
                      <a:pt x="22" y="11"/>
                    </a:cubicBezTo>
                    <a:cubicBezTo>
                      <a:pt x="22" y="11"/>
                      <a:pt x="22" y="11"/>
                      <a:pt x="22" y="10"/>
                    </a:cubicBezTo>
                    <a:cubicBezTo>
                      <a:pt x="21" y="9"/>
                      <a:pt x="20" y="8"/>
                      <a:pt x="20" y="8"/>
                    </a:cubicBezTo>
                    <a:cubicBezTo>
                      <a:pt x="19" y="8"/>
                      <a:pt x="19" y="9"/>
                      <a:pt x="19" y="10"/>
                    </a:cubicBezTo>
                    <a:cubicBezTo>
                      <a:pt x="17" y="10"/>
                      <a:pt x="17" y="10"/>
                      <a:pt x="17" y="10"/>
                    </a:cubicBezTo>
                    <a:cubicBezTo>
                      <a:pt x="17" y="10"/>
                      <a:pt x="17" y="11"/>
                      <a:pt x="17" y="11"/>
                    </a:cubicBezTo>
                    <a:cubicBezTo>
                      <a:pt x="16" y="13"/>
                      <a:pt x="16" y="13"/>
                      <a:pt x="16" y="13"/>
                    </a:cubicBezTo>
                    <a:cubicBezTo>
                      <a:pt x="15" y="11"/>
                      <a:pt x="15" y="11"/>
                      <a:pt x="15" y="11"/>
                    </a:cubicBezTo>
                    <a:cubicBezTo>
                      <a:pt x="14" y="13"/>
                      <a:pt x="12" y="15"/>
                      <a:pt x="9" y="17"/>
                    </a:cubicBezTo>
                    <a:cubicBezTo>
                      <a:pt x="9" y="17"/>
                      <a:pt x="9" y="17"/>
                      <a:pt x="8" y="18"/>
                    </a:cubicBezTo>
                    <a:cubicBezTo>
                      <a:pt x="9" y="17"/>
                      <a:pt x="9" y="17"/>
                      <a:pt x="9" y="17"/>
                    </a:cubicBezTo>
                    <a:cubicBezTo>
                      <a:pt x="9" y="19"/>
                      <a:pt x="9" y="19"/>
                      <a:pt x="9" y="19"/>
                    </a:cubicBezTo>
                    <a:cubicBezTo>
                      <a:pt x="9" y="20"/>
                      <a:pt x="9" y="20"/>
                      <a:pt x="9" y="20"/>
                    </a:cubicBezTo>
                    <a:cubicBezTo>
                      <a:pt x="9" y="20"/>
                      <a:pt x="9" y="20"/>
                      <a:pt x="9" y="20"/>
                    </a:cubicBezTo>
                    <a:cubicBezTo>
                      <a:pt x="9" y="20"/>
                      <a:pt x="9" y="20"/>
                      <a:pt x="9" y="20"/>
                    </a:cubicBezTo>
                    <a:cubicBezTo>
                      <a:pt x="11" y="20"/>
                      <a:pt x="16" y="17"/>
                      <a:pt x="18" y="16"/>
                    </a:cubicBezTo>
                    <a:cubicBezTo>
                      <a:pt x="19" y="15"/>
                      <a:pt x="19" y="15"/>
                      <a:pt x="19" y="15"/>
                    </a:cubicBezTo>
                    <a:cubicBezTo>
                      <a:pt x="24" y="12"/>
                      <a:pt x="24" y="12"/>
                      <a:pt x="24" y="12"/>
                    </a:cubicBezTo>
                    <a:cubicBezTo>
                      <a:pt x="20" y="16"/>
                      <a:pt x="20" y="16"/>
                      <a:pt x="20" y="16"/>
                    </a:cubicBezTo>
                    <a:cubicBezTo>
                      <a:pt x="20" y="17"/>
                      <a:pt x="20" y="17"/>
                      <a:pt x="20" y="17"/>
                    </a:cubicBezTo>
                    <a:cubicBezTo>
                      <a:pt x="19" y="18"/>
                      <a:pt x="19" y="18"/>
                      <a:pt x="19" y="18"/>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2" name="Freeform 742"/>
              <p:cNvSpPr>
                <a:spLocks noChangeArrowheads="1"/>
              </p:cNvSpPr>
              <p:nvPr/>
            </p:nvSpPr>
            <p:spPr bwMode="auto">
              <a:xfrm>
                <a:off x="3803650" y="1347788"/>
                <a:ext cx="700088" cy="625475"/>
              </a:xfrm>
              <a:custGeom>
                <a:avLst/>
                <a:gdLst>
                  <a:gd name="T0" fmla="*/ 178 w 256"/>
                  <a:gd name="T1" fmla="*/ 26 h 229"/>
                  <a:gd name="T2" fmla="*/ 191 w 256"/>
                  <a:gd name="T3" fmla="*/ 28 h 229"/>
                  <a:gd name="T4" fmla="*/ 213 w 256"/>
                  <a:gd name="T5" fmla="*/ 22 h 229"/>
                  <a:gd name="T6" fmla="*/ 218 w 256"/>
                  <a:gd name="T7" fmla="*/ 27 h 229"/>
                  <a:gd name="T8" fmla="*/ 236 w 256"/>
                  <a:gd name="T9" fmla="*/ 24 h 229"/>
                  <a:gd name="T10" fmla="*/ 253 w 256"/>
                  <a:gd name="T11" fmla="*/ 29 h 229"/>
                  <a:gd name="T12" fmla="*/ 235 w 256"/>
                  <a:gd name="T13" fmla="*/ 38 h 229"/>
                  <a:gd name="T14" fmla="*/ 237 w 256"/>
                  <a:gd name="T15" fmla="*/ 42 h 229"/>
                  <a:gd name="T16" fmla="*/ 230 w 256"/>
                  <a:gd name="T17" fmla="*/ 47 h 229"/>
                  <a:gd name="T18" fmla="*/ 223 w 256"/>
                  <a:gd name="T19" fmla="*/ 58 h 229"/>
                  <a:gd name="T20" fmla="*/ 220 w 256"/>
                  <a:gd name="T21" fmla="*/ 69 h 229"/>
                  <a:gd name="T22" fmla="*/ 227 w 256"/>
                  <a:gd name="T23" fmla="*/ 79 h 229"/>
                  <a:gd name="T24" fmla="*/ 227 w 256"/>
                  <a:gd name="T25" fmla="*/ 88 h 229"/>
                  <a:gd name="T26" fmla="*/ 223 w 256"/>
                  <a:gd name="T27" fmla="*/ 104 h 229"/>
                  <a:gd name="T28" fmla="*/ 212 w 256"/>
                  <a:gd name="T29" fmla="*/ 118 h 229"/>
                  <a:gd name="T30" fmla="*/ 212 w 256"/>
                  <a:gd name="T31" fmla="*/ 131 h 229"/>
                  <a:gd name="T32" fmla="*/ 215 w 256"/>
                  <a:gd name="T33" fmla="*/ 142 h 229"/>
                  <a:gd name="T34" fmla="*/ 199 w 256"/>
                  <a:gd name="T35" fmla="*/ 138 h 229"/>
                  <a:gd name="T36" fmla="*/ 199 w 256"/>
                  <a:gd name="T37" fmla="*/ 143 h 229"/>
                  <a:gd name="T38" fmla="*/ 185 w 256"/>
                  <a:gd name="T39" fmla="*/ 160 h 229"/>
                  <a:gd name="T40" fmla="*/ 176 w 256"/>
                  <a:gd name="T41" fmla="*/ 162 h 229"/>
                  <a:gd name="T42" fmla="*/ 169 w 256"/>
                  <a:gd name="T43" fmla="*/ 169 h 229"/>
                  <a:gd name="T44" fmla="*/ 163 w 256"/>
                  <a:gd name="T45" fmla="*/ 178 h 229"/>
                  <a:gd name="T46" fmla="*/ 138 w 256"/>
                  <a:gd name="T47" fmla="*/ 188 h 229"/>
                  <a:gd name="T48" fmla="*/ 138 w 256"/>
                  <a:gd name="T49" fmla="*/ 194 h 229"/>
                  <a:gd name="T50" fmla="*/ 132 w 256"/>
                  <a:gd name="T51" fmla="*/ 207 h 229"/>
                  <a:gd name="T52" fmla="*/ 130 w 256"/>
                  <a:gd name="T53" fmla="*/ 215 h 229"/>
                  <a:gd name="T54" fmla="*/ 120 w 256"/>
                  <a:gd name="T55" fmla="*/ 227 h 229"/>
                  <a:gd name="T56" fmla="*/ 109 w 256"/>
                  <a:gd name="T57" fmla="*/ 221 h 229"/>
                  <a:gd name="T58" fmla="*/ 100 w 256"/>
                  <a:gd name="T59" fmla="*/ 210 h 229"/>
                  <a:gd name="T60" fmla="*/ 92 w 256"/>
                  <a:gd name="T61" fmla="*/ 199 h 229"/>
                  <a:gd name="T62" fmla="*/ 87 w 256"/>
                  <a:gd name="T63" fmla="*/ 187 h 229"/>
                  <a:gd name="T64" fmla="*/ 85 w 256"/>
                  <a:gd name="T65" fmla="*/ 168 h 229"/>
                  <a:gd name="T66" fmla="*/ 90 w 256"/>
                  <a:gd name="T67" fmla="*/ 160 h 229"/>
                  <a:gd name="T68" fmla="*/ 94 w 256"/>
                  <a:gd name="T69" fmla="*/ 156 h 229"/>
                  <a:gd name="T70" fmla="*/ 94 w 256"/>
                  <a:gd name="T71" fmla="*/ 149 h 229"/>
                  <a:gd name="T72" fmla="*/ 92 w 256"/>
                  <a:gd name="T73" fmla="*/ 139 h 229"/>
                  <a:gd name="T74" fmla="*/ 82 w 256"/>
                  <a:gd name="T75" fmla="*/ 134 h 229"/>
                  <a:gd name="T76" fmla="*/ 76 w 256"/>
                  <a:gd name="T77" fmla="*/ 115 h 229"/>
                  <a:gd name="T78" fmla="*/ 69 w 256"/>
                  <a:gd name="T79" fmla="*/ 106 h 229"/>
                  <a:gd name="T80" fmla="*/ 56 w 256"/>
                  <a:gd name="T81" fmla="*/ 93 h 229"/>
                  <a:gd name="T82" fmla="*/ 35 w 256"/>
                  <a:gd name="T83" fmla="*/ 89 h 229"/>
                  <a:gd name="T84" fmla="*/ 20 w 256"/>
                  <a:gd name="T85" fmla="*/ 90 h 229"/>
                  <a:gd name="T86" fmla="*/ 23 w 256"/>
                  <a:gd name="T87" fmla="*/ 83 h 229"/>
                  <a:gd name="T88" fmla="*/ 13 w 256"/>
                  <a:gd name="T89" fmla="*/ 72 h 229"/>
                  <a:gd name="T90" fmla="*/ 4 w 256"/>
                  <a:gd name="T91" fmla="*/ 69 h 229"/>
                  <a:gd name="T92" fmla="*/ 27 w 256"/>
                  <a:gd name="T93" fmla="*/ 57 h 229"/>
                  <a:gd name="T94" fmla="*/ 24 w 256"/>
                  <a:gd name="T95" fmla="*/ 46 h 229"/>
                  <a:gd name="T96" fmla="*/ 31 w 256"/>
                  <a:gd name="T97" fmla="*/ 40 h 229"/>
                  <a:gd name="T98" fmla="*/ 43 w 256"/>
                  <a:gd name="T99" fmla="*/ 34 h 229"/>
                  <a:gd name="T100" fmla="*/ 57 w 256"/>
                  <a:gd name="T101" fmla="*/ 25 h 229"/>
                  <a:gd name="T102" fmla="*/ 90 w 256"/>
                  <a:gd name="T103" fmla="*/ 20 h 229"/>
                  <a:gd name="T104" fmla="*/ 97 w 256"/>
                  <a:gd name="T105" fmla="*/ 24 h 229"/>
                  <a:gd name="T106" fmla="*/ 109 w 256"/>
                  <a:gd name="T107" fmla="*/ 19 h 229"/>
                  <a:gd name="T108" fmla="*/ 120 w 256"/>
                  <a:gd name="T109" fmla="*/ 19 h 229"/>
                  <a:gd name="T110" fmla="*/ 114 w 256"/>
                  <a:gd name="T111" fmla="*/ 10 h 229"/>
                  <a:gd name="T112" fmla="*/ 138 w 256"/>
                  <a:gd name="T113" fmla="*/ 10 h 229"/>
                  <a:gd name="T114" fmla="*/ 157 w 256"/>
                  <a:gd name="T115" fmla="*/ 3 h 229"/>
                  <a:gd name="T116" fmla="*/ 194 w 256"/>
                  <a:gd name="T117" fmla="*/ 6 h 229"/>
                  <a:gd name="T118" fmla="*/ 205 w 256"/>
                  <a:gd name="T119" fmla="*/ 12 h 229"/>
                  <a:gd name="T120" fmla="*/ 215 w 256"/>
                  <a:gd name="T121" fmla="*/ 18 h 229"/>
                  <a:gd name="T122" fmla="*/ 180 w 256"/>
                  <a:gd name="T123" fmla="*/ 23 h 229"/>
                  <a:gd name="T124" fmla="*/ 173 w 256"/>
                  <a:gd name="T125" fmla="*/ 25 h 2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6"/>
                  <a:gd name="T190" fmla="*/ 0 h 229"/>
                  <a:gd name="T191" fmla="*/ 256 w 256"/>
                  <a:gd name="T192" fmla="*/ 229 h 2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6" h="229">
                    <a:moveTo>
                      <a:pt x="173" y="25"/>
                    </a:moveTo>
                    <a:cubicBezTo>
                      <a:pt x="173" y="25"/>
                      <a:pt x="175" y="28"/>
                      <a:pt x="176" y="27"/>
                    </a:cubicBezTo>
                    <a:cubicBezTo>
                      <a:pt x="177" y="27"/>
                      <a:pt x="178" y="26"/>
                      <a:pt x="178" y="26"/>
                    </a:cubicBezTo>
                    <a:cubicBezTo>
                      <a:pt x="179" y="26"/>
                      <a:pt x="180" y="27"/>
                      <a:pt x="181" y="27"/>
                    </a:cubicBezTo>
                    <a:cubicBezTo>
                      <a:pt x="186" y="26"/>
                      <a:pt x="193" y="22"/>
                      <a:pt x="197" y="25"/>
                    </a:cubicBezTo>
                    <a:cubicBezTo>
                      <a:pt x="197" y="27"/>
                      <a:pt x="192" y="25"/>
                      <a:pt x="191" y="28"/>
                    </a:cubicBezTo>
                    <a:cubicBezTo>
                      <a:pt x="191" y="30"/>
                      <a:pt x="194" y="29"/>
                      <a:pt x="195" y="29"/>
                    </a:cubicBezTo>
                    <a:cubicBezTo>
                      <a:pt x="198" y="30"/>
                      <a:pt x="205" y="23"/>
                      <a:pt x="206" y="26"/>
                    </a:cubicBezTo>
                    <a:cubicBezTo>
                      <a:pt x="205" y="23"/>
                      <a:pt x="211" y="22"/>
                      <a:pt x="213" y="22"/>
                    </a:cubicBezTo>
                    <a:cubicBezTo>
                      <a:pt x="218" y="21"/>
                      <a:pt x="211" y="32"/>
                      <a:pt x="208" y="32"/>
                    </a:cubicBezTo>
                    <a:cubicBezTo>
                      <a:pt x="208" y="34"/>
                      <a:pt x="212" y="32"/>
                      <a:pt x="213" y="32"/>
                    </a:cubicBezTo>
                    <a:cubicBezTo>
                      <a:pt x="213" y="29"/>
                      <a:pt x="218" y="30"/>
                      <a:pt x="218" y="27"/>
                    </a:cubicBezTo>
                    <a:cubicBezTo>
                      <a:pt x="220" y="31"/>
                      <a:pt x="226" y="25"/>
                      <a:pt x="228" y="28"/>
                    </a:cubicBezTo>
                    <a:cubicBezTo>
                      <a:pt x="229" y="27"/>
                      <a:pt x="230" y="26"/>
                      <a:pt x="231" y="24"/>
                    </a:cubicBezTo>
                    <a:cubicBezTo>
                      <a:pt x="233" y="25"/>
                      <a:pt x="234" y="25"/>
                      <a:pt x="236" y="24"/>
                    </a:cubicBezTo>
                    <a:cubicBezTo>
                      <a:pt x="239" y="23"/>
                      <a:pt x="238" y="24"/>
                      <a:pt x="240" y="24"/>
                    </a:cubicBezTo>
                    <a:cubicBezTo>
                      <a:pt x="245" y="25"/>
                      <a:pt x="247" y="24"/>
                      <a:pt x="251" y="26"/>
                    </a:cubicBezTo>
                    <a:cubicBezTo>
                      <a:pt x="251" y="26"/>
                      <a:pt x="256" y="28"/>
                      <a:pt x="253" y="29"/>
                    </a:cubicBezTo>
                    <a:cubicBezTo>
                      <a:pt x="251" y="30"/>
                      <a:pt x="251" y="32"/>
                      <a:pt x="248" y="33"/>
                    </a:cubicBezTo>
                    <a:cubicBezTo>
                      <a:pt x="247" y="33"/>
                      <a:pt x="244" y="33"/>
                      <a:pt x="243" y="35"/>
                    </a:cubicBezTo>
                    <a:cubicBezTo>
                      <a:pt x="241" y="38"/>
                      <a:pt x="238" y="35"/>
                      <a:pt x="235" y="38"/>
                    </a:cubicBezTo>
                    <a:cubicBezTo>
                      <a:pt x="236" y="38"/>
                      <a:pt x="237" y="40"/>
                      <a:pt x="237" y="40"/>
                    </a:cubicBezTo>
                    <a:cubicBezTo>
                      <a:pt x="236" y="41"/>
                      <a:pt x="235" y="41"/>
                      <a:pt x="234" y="41"/>
                    </a:cubicBezTo>
                    <a:cubicBezTo>
                      <a:pt x="235" y="42"/>
                      <a:pt x="237" y="42"/>
                      <a:pt x="237" y="42"/>
                    </a:cubicBezTo>
                    <a:cubicBezTo>
                      <a:pt x="237" y="44"/>
                      <a:pt x="235" y="44"/>
                      <a:pt x="233" y="45"/>
                    </a:cubicBezTo>
                    <a:cubicBezTo>
                      <a:pt x="232" y="46"/>
                      <a:pt x="230" y="49"/>
                      <a:pt x="230" y="49"/>
                    </a:cubicBezTo>
                    <a:cubicBezTo>
                      <a:pt x="229" y="48"/>
                      <a:pt x="231" y="47"/>
                      <a:pt x="230" y="47"/>
                    </a:cubicBezTo>
                    <a:cubicBezTo>
                      <a:pt x="229" y="46"/>
                      <a:pt x="226" y="49"/>
                      <a:pt x="225" y="49"/>
                    </a:cubicBezTo>
                    <a:cubicBezTo>
                      <a:pt x="226" y="50"/>
                      <a:pt x="226" y="51"/>
                      <a:pt x="227" y="50"/>
                    </a:cubicBezTo>
                    <a:cubicBezTo>
                      <a:pt x="225" y="53"/>
                      <a:pt x="227" y="57"/>
                      <a:pt x="223" y="58"/>
                    </a:cubicBezTo>
                    <a:cubicBezTo>
                      <a:pt x="221" y="59"/>
                      <a:pt x="221" y="59"/>
                      <a:pt x="221" y="62"/>
                    </a:cubicBezTo>
                    <a:cubicBezTo>
                      <a:pt x="221" y="64"/>
                      <a:pt x="218" y="63"/>
                      <a:pt x="217" y="64"/>
                    </a:cubicBezTo>
                    <a:cubicBezTo>
                      <a:pt x="217" y="65"/>
                      <a:pt x="219" y="68"/>
                      <a:pt x="220" y="69"/>
                    </a:cubicBezTo>
                    <a:cubicBezTo>
                      <a:pt x="220" y="70"/>
                      <a:pt x="221" y="70"/>
                      <a:pt x="222" y="70"/>
                    </a:cubicBezTo>
                    <a:cubicBezTo>
                      <a:pt x="225" y="70"/>
                      <a:pt x="222" y="72"/>
                      <a:pt x="223" y="73"/>
                    </a:cubicBezTo>
                    <a:cubicBezTo>
                      <a:pt x="225" y="75"/>
                      <a:pt x="228" y="75"/>
                      <a:pt x="227" y="79"/>
                    </a:cubicBezTo>
                    <a:cubicBezTo>
                      <a:pt x="224" y="80"/>
                      <a:pt x="220" y="80"/>
                      <a:pt x="217" y="81"/>
                    </a:cubicBezTo>
                    <a:cubicBezTo>
                      <a:pt x="219" y="84"/>
                      <a:pt x="221" y="86"/>
                      <a:pt x="223" y="87"/>
                    </a:cubicBezTo>
                    <a:cubicBezTo>
                      <a:pt x="225" y="88"/>
                      <a:pt x="226" y="88"/>
                      <a:pt x="227" y="88"/>
                    </a:cubicBezTo>
                    <a:cubicBezTo>
                      <a:pt x="227" y="89"/>
                      <a:pt x="228" y="90"/>
                      <a:pt x="229" y="90"/>
                    </a:cubicBezTo>
                    <a:cubicBezTo>
                      <a:pt x="230" y="93"/>
                      <a:pt x="221" y="97"/>
                      <a:pt x="225" y="99"/>
                    </a:cubicBezTo>
                    <a:cubicBezTo>
                      <a:pt x="229" y="101"/>
                      <a:pt x="226" y="106"/>
                      <a:pt x="223" y="104"/>
                    </a:cubicBezTo>
                    <a:cubicBezTo>
                      <a:pt x="220" y="102"/>
                      <a:pt x="216" y="110"/>
                      <a:pt x="220" y="111"/>
                    </a:cubicBezTo>
                    <a:cubicBezTo>
                      <a:pt x="220" y="112"/>
                      <a:pt x="209" y="116"/>
                      <a:pt x="208" y="116"/>
                    </a:cubicBezTo>
                    <a:cubicBezTo>
                      <a:pt x="208" y="118"/>
                      <a:pt x="211" y="117"/>
                      <a:pt x="212" y="118"/>
                    </a:cubicBezTo>
                    <a:cubicBezTo>
                      <a:pt x="212" y="119"/>
                      <a:pt x="213" y="122"/>
                      <a:pt x="215" y="121"/>
                    </a:cubicBezTo>
                    <a:cubicBezTo>
                      <a:pt x="216" y="123"/>
                      <a:pt x="213" y="123"/>
                      <a:pt x="213" y="125"/>
                    </a:cubicBezTo>
                    <a:cubicBezTo>
                      <a:pt x="212" y="126"/>
                      <a:pt x="214" y="130"/>
                      <a:pt x="212" y="131"/>
                    </a:cubicBezTo>
                    <a:cubicBezTo>
                      <a:pt x="213" y="136"/>
                      <a:pt x="220" y="134"/>
                      <a:pt x="221" y="140"/>
                    </a:cubicBezTo>
                    <a:cubicBezTo>
                      <a:pt x="220" y="139"/>
                      <a:pt x="217" y="140"/>
                      <a:pt x="217" y="138"/>
                    </a:cubicBezTo>
                    <a:cubicBezTo>
                      <a:pt x="217" y="138"/>
                      <a:pt x="216" y="141"/>
                      <a:pt x="215" y="142"/>
                    </a:cubicBezTo>
                    <a:cubicBezTo>
                      <a:pt x="213" y="143"/>
                      <a:pt x="210" y="142"/>
                      <a:pt x="208" y="142"/>
                    </a:cubicBezTo>
                    <a:cubicBezTo>
                      <a:pt x="209" y="138"/>
                      <a:pt x="204" y="141"/>
                      <a:pt x="205" y="137"/>
                    </a:cubicBezTo>
                    <a:cubicBezTo>
                      <a:pt x="202" y="136"/>
                      <a:pt x="201" y="139"/>
                      <a:pt x="199" y="138"/>
                    </a:cubicBezTo>
                    <a:cubicBezTo>
                      <a:pt x="200" y="140"/>
                      <a:pt x="200" y="141"/>
                      <a:pt x="198" y="141"/>
                    </a:cubicBezTo>
                    <a:cubicBezTo>
                      <a:pt x="198" y="142"/>
                      <a:pt x="201" y="142"/>
                      <a:pt x="201" y="143"/>
                    </a:cubicBezTo>
                    <a:cubicBezTo>
                      <a:pt x="200" y="143"/>
                      <a:pt x="199" y="143"/>
                      <a:pt x="199" y="143"/>
                    </a:cubicBezTo>
                    <a:cubicBezTo>
                      <a:pt x="199" y="145"/>
                      <a:pt x="210" y="146"/>
                      <a:pt x="212" y="146"/>
                    </a:cubicBezTo>
                    <a:cubicBezTo>
                      <a:pt x="209" y="151"/>
                      <a:pt x="205" y="158"/>
                      <a:pt x="198" y="157"/>
                    </a:cubicBezTo>
                    <a:cubicBezTo>
                      <a:pt x="196" y="157"/>
                      <a:pt x="185" y="159"/>
                      <a:pt x="185" y="160"/>
                    </a:cubicBezTo>
                    <a:cubicBezTo>
                      <a:pt x="184" y="163"/>
                      <a:pt x="184" y="161"/>
                      <a:pt x="180" y="162"/>
                    </a:cubicBezTo>
                    <a:cubicBezTo>
                      <a:pt x="181" y="163"/>
                      <a:pt x="181" y="163"/>
                      <a:pt x="182" y="163"/>
                    </a:cubicBezTo>
                    <a:cubicBezTo>
                      <a:pt x="182" y="165"/>
                      <a:pt x="175" y="166"/>
                      <a:pt x="176" y="162"/>
                    </a:cubicBezTo>
                    <a:cubicBezTo>
                      <a:pt x="175" y="163"/>
                      <a:pt x="173" y="162"/>
                      <a:pt x="172" y="163"/>
                    </a:cubicBezTo>
                    <a:cubicBezTo>
                      <a:pt x="171" y="165"/>
                      <a:pt x="173" y="167"/>
                      <a:pt x="172" y="168"/>
                    </a:cubicBezTo>
                    <a:cubicBezTo>
                      <a:pt x="172" y="168"/>
                      <a:pt x="168" y="166"/>
                      <a:pt x="169" y="169"/>
                    </a:cubicBezTo>
                    <a:cubicBezTo>
                      <a:pt x="171" y="172"/>
                      <a:pt x="169" y="173"/>
                      <a:pt x="167" y="172"/>
                    </a:cubicBezTo>
                    <a:cubicBezTo>
                      <a:pt x="167" y="173"/>
                      <a:pt x="167" y="174"/>
                      <a:pt x="167" y="176"/>
                    </a:cubicBezTo>
                    <a:cubicBezTo>
                      <a:pt x="164" y="176"/>
                      <a:pt x="165" y="178"/>
                      <a:pt x="163" y="178"/>
                    </a:cubicBezTo>
                    <a:cubicBezTo>
                      <a:pt x="159" y="179"/>
                      <a:pt x="160" y="182"/>
                      <a:pt x="157" y="182"/>
                    </a:cubicBezTo>
                    <a:cubicBezTo>
                      <a:pt x="154" y="183"/>
                      <a:pt x="145" y="182"/>
                      <a:pt x="144" y="184"/>
                    </a:cubicBezTo>
                    <a:cubicBezTo>
                      <a:pt x="143" y="185"/>
                      <a:pt x="141" y="191"/>
                      <a:pt x="138" y="188"/>
                    </a:cubicBezTo>
                    <a:cubicBezTo>
                      <a:pt x="139" y="189"/>
                      <a:pt x="139" y="190"/>
                      <a:pt x="139" y="192"/>
                    </a:cubicBezTo>
                    <a:cubicBezTo>
                      <a:pt x="139" y="192"/>
                      <a:pt x="138" y="192"/>
                      <a:pt x="137" y="192"/>
                    </a:cubicBezTo>
                    <a:cubicBezTo>
                      <a:pt x="138" y="192"/>
                      <a:pt x="138" y="193"/>
                      <a:pt x="138" y="194"/>
                    </a:cubicBezTo>
                    <a:cubicBezTo>
                      <a:pt x="138" y="194"/>
                      <a:pt x="137" y="197"/>
                      <a:pt x="137" y="197"/>
                    </a:cubicBezTo>
                    <a:cubicBezTo>
                      <a:pt x="136" y="198"/>
                      <a:pt x="136" y="201"/>
                      <a:pt x="135" y="201"/>
                    </a:cubicBezTo>
                    <a:cubicBezTo>
                      <a:pt x="132" y="202"/>
                      <a:pt x="133" y="205"/>
                      <a:pt x="132" y="207"/>
                    </a:cubicBezTo>
                    <a:cubicBezTo>
                      <a:pt x="131" y="207"/>
                      <a:pt x="131" y="208"/>
                      <a:pt x="131" y="209"/>
                    </a:cubicBezTo>
                    <a:cubicBezTo>
                      <a:pt x="131" y="214"/>
                      <a:pt x="130" y="210"/>
                      <a:pt x="129" y="211"/>
                    </a:cubicBezTo>
                    <a:cubicBezTo>
                      <a:pt x="129" y="213"/>
                      <a:pt x="131" y="214"/>
                      <a:pt x="130" y="215"/>
                    </a:cubicBezTo>
                    <a:cubicBezTo>
                      <a:pt x="129" y="217"/>
                      <a:pt x="129" y="217"/>
                      <a:pt x="129" y="219"/>
                    </a:cubicBezTo>
                    <a:cubicBezTo>
                      <a:pt x="130" y="222"/>
                      <a:pt x="128" y="225"/>
                      <a:pt x="125" y="228"/>
                    </a:cubicBezTo>
                    <a:cubicBezTo>
                      <a:pt x="123" y="229"/>
                      <a:pt x="122" y="229"/>
                      <a:pt x="120" y="227"/>
                    </a:cubicBezTo>
                    <a:cubicBezTo>
                      <a:pt x="119" y="226"/>
                      <a:pt x="118" y="225"/>
                      <a:pt x="117" y="224"/>
                    </a:cubicBezTo>
                    <a:cubicBezTo>
                      <a:pt x="116" y="225"/>
                      <a:pt x="115" y="225"/>
                      <a:pt x="114" y="225"/>
                    </a:cubicBezTo>
                    <a:cubicBezTo>
                      <a:pt x="111" y="226"/>
                      <a:pt x="111" y="223"/>
                      <a:pt x="109" y="221"/>
                    </a:cubicBezTo>
                    <a:cubicBezTo>
                      <a:pt x="108" y="221"/>
                      <a:pt x="107" y="224"/>
                      <a:pt x="108" y="224"/>
                    </a:cubicBezTo>
                    <a:cubicBezTo>
                      <a:pt x="107" y="223"/>
                      <a:pt x="103" y="218"/>
                      <a:pt x="103" y="217"/>
                    </a:cubicBezTo>
                    <a:cubicBezTo>
                      <a:pt x="102" y="214"/>
                      <a:pt x="97" y="212"/>
                      <a:pt x="100" y="210"/>
                    </a:cubicBezTo>
                    <a:cubicBezTo>
                      <a:pt x="100" y="208"/>
                      <a:pt x="98" y="208"/>
                      <a:pt x="96" y="207"/>
                    </a:cubicBezTo>
                    <a:cubicBezTo>
                      <a:pt x="95" y="205"/>
                      <a:pt x="96" y="203"/>
                      <a:pt x="94" y="204"/>
                    </a:cubicBezTo>
                    <a:cubicBezTo>
                      <a:pt x="96" y="203"/>
                      <a:pt x="92" y="200"/>
                      <a:pt x="92" y="199"/>
                    </a:cubicBezTo>
                    <a:cubicBezTo>
                      <a:pt x="92" y="198"/>
                      <a:pt x="90" y="193"/>
                      <a:pt x="89" y="194"/>
                    </a:cubicBezTo>
                    <a:cubicBezTo>
                      <a:pt x="88" y="193"/>
                      <a:pt x="88" y="191"/>
                      <a:pt x="86" y="192"/>
                    </a:cubicBezTo>
                    <a:cubicBezTo>
                      <a:pt x="86" y="191"/>
                      <a:pt x="90" y="188"/>
                      <a:pt x="87" y="187"/>
                    </a:cubicBezTo>
                    <a:cubicBezTo>
                      <a:pt x="84" y="186"/>
                      <a:pt x="83" y="187"/>
                      <a:pt x="84" y="182"/>
                    </a:cubicBezTo>
                    <a:cubicBezTo>
                      <a:pt x="84" y="180"/>
                      <a:pt x="87" y="172"/>
                      <a:pt x="83" y="172"/>
                    </a:cubicBezTo>
                    <a:cubicBezTo>
                      <a:pt x="83" y="173"/>
                      <a:pt x="86" y="168"/>
                      <a:pt x="85" y="168"/>
                    </a:cubicBezTo>
                    <a:cubicBezTo>
                      <a:pt x="86" y="168"/>
                      <a:pt x="86" y="170"/>
                      <a:pt x="87" y="170"/>
                    </a:cubicBezTo>
                    <a:cubicBezTo>
                      <a:pt x="87" y="167"/>
                      <a:pt x="87" y="165"/>
                      <a:pt x="87" y="162"/>
                    </a:cubicBezTo>
                    <a:cubicBezTo>
                      <a:pt x="89" y="162"/>
                      <a:pt x="90" y="161"/>
                      <a:pt x="90" y="160"/>
                    </a:cubicBezTo>
                    <a:cubicBezTo>
                      <a:pt x="91" y="160"/>
                      <a:pt x="91" y="161"/>
                      <a:pt x="91" y="162"/>
                    </a:cubicBezTo>
                    <a:cubicBezTo>
                      <a:pt x="92" y="161"/>
                      <a:pt x="92" y="159"/>
                      <a:pt x="94" y="160"/>
                    </a:cubicBezTo>
                    <a:cubicBezTo>
                      <a:pt x="95" y="158"/>
                      <a:pt x="92" y="157"/>
                      <a:pt x="94" y="156"/>
                    </a:cubicBezTo>
                    <a:cubicBezTo>
                      <a:pt x="95" y="155"/>
                      <a:pt x="97" y="155"/>
                      <a:pt x="96" y="153"/>
                    </a:cubicBezTo>
                    <a:cubicBezTo>
                      <a:pt x="95" y="152"/>
                      <a:pt x="94" y="151"/>
                      <a:pt x="95" y="148"/>
                    </a:cubicBezTo>
                    <a:cubicBezTo>
                      <a:pt x="95" y="149"/>
                      <a:pt x="94" y="149"/>
                      <a:pt x="94" y="149"/>
                    </a:cubicBezTo>
                    <a:cubicBezTo>
                      <a:pt x="93" y="149"/>
                      <a:pt x="94" y="146"/>
                      <a:pt x="90" y="147"/>
                    </a:cubicBezTo>
                    <a:cubicBezTo>
                      <a:pt x="90" y="143"/>
                      <a:pt x="93" y="143"/>
                      <a:pt x="96" y="143"/>
                    </a:cubicBezTo>
                    <a:cubicBezTo>
                      <a:pt x="96" y="141"/>
                      <a:pt x="92" y="140"/>
                      <a:pt x="92" y="139"/>
                    </a:cubicBezTo>
                    <a:cubicBezTo>
                      <a:pt x="92" y="137"/>
                      <a:pt x="87" y="132"/>
                      <a:pt x="86" y="130"/>
                    </a:cubicBezTo>
                    <a:cubicBezTo>
                      <a:pt x="85" y="132"/>
                      <a:pt x="84" y="133"/>
                      <a:pt x="83" y="130"/>
                    </a:cubicBezTo>
                    <a:cubicBezTo>
                      <a:pt x="82" y="130"/>
                      <a:pt x="82" y="133"/>
                      <a:pt x="82" y="134"/>
                    </a:cubicBezTo>
                    <a:cubicBezTo>
                      <a:pt x="78" y="134"/>
                      <a:pt x="76" y="134"/>
                      <a:pt x="75" y="129"/>
                    </a:cubicBezTo>
                    <a:cubicBezTo>
                      <a:pt x="75" y="127"/>
                      <a:pt x="75" y="125"/>
                      <a:pt x="76" y="123"/>
                    </a:cubicBezTo>
                    <a:cubicBezTo>
                      <a:pt x="77" y="120"/>
                      <a:pt x="76" y="118"/>
                      <a:pt x="76" y="115"/>
                    </a:cubicBezTo>
                    <a:cubicBezTo>
                      <a:pt x="75" y="116"/>
                      <a:pt x="75" y="117"/>
                      <a:pt x="75" y="118"/>
                    </a:cubicBezTo>
                    <a:cubicBezTo>
                      <a:pt x="72" y="118"/>
                      <a:pt x="76" y="111"/>
                      <a:pt x="72" y="113"/>
                    </a:cubicBezTo>
                    <a:cubicBezTo>
                      <a:pt x="74" y="109"/>
                      <a:pt x="72" y="107"/>
                      <a:pt x="69" y="106"/>
                    </a:cubicBezTo>
                    <a:cubicBezTo>
                      <a:pt x="68" y="104"/>
                      <a:pt x="68" y="102"/>
                      <a:pt x="67" y="100"/>
                    </a:cubicBezTo>
                    <a:cubicBezTo>
                      <a:pt x="67" y="98"/>
                      <a:pt x="64" y="98"/>
                      <a:pt x="65" y="95"/>
                    </a:cubicBezTo>
                    <a:cubicBezTo>
                      <a:pt x="64" y="96"/>
                      <a:pt x="58" y="93"/>
                      <a:pt x="56" y="93"/>
                    </a:cubicBezTo>
                    <a:cubicBezTo>
                      <a:pt x="53" y="92"/>
                      <a:pt x="50" y="92"/>
                      <a:pt x="49" y="89"/>
                    </a:cubicBezTo>
                    <a:cubicBezTo>
                      <a:pt x="47" y="90"/>
                      <a:pt x="43" y="89"/>
                      <a:pt x="41" y="89"/>
                    </a:cubicBezTo>
                    <a:cubicBezTo>
                      <a:pt x="39" y="89"/>
                      <a:pt x="37" y="88"/>
                      <a:pt x="35" y="89"/>
                    </a:cubicBezTo>
                    <a:cubicBezTo>
                      <a:pt x="33" y="90"/>
                      <a:pt x="34" y="89"/>
                      <a:pt x="32" y="89"/>
                    </a:cubicBezTo>
                    <a:cubicBezTo>
                      <a:pt x="30" y="90"/>
                      <a:pt x="25" y="93"/>
                      <a:pt x="24" y="91"/>
                    </a:cubicBezTo>
                    <a:cubicBezTo>
                      <a:pt x="23" y="90"/>
                      <a:pt x="22" y="90"/>
                      <a:pt x="20" y="90"/>
                    </a:cubicBezTo>
                    <a:cubicBezTo>
                      <a:pt x="20" y="89"/>
                      <a:pt x="20" y="87"/>
                      <a:pt x="18" y="87"/>
                    </a:cubicBezTo>
                    <a:cubicBezTo>
                      <a:pt x="18" y="85"/>
                      <a:pt x="21" y="86"/>
                      <a:pt x="21" y="85"/>
                    </a:cubicBezTo>
                    <a:cubicBezTo>
                      <a:pt x="22" y="84"/>
                      <a:pt x="19" y="82"/>
                      <a:pt x="23" y="83"/>
                    </a:cubicBezTo>
                    <a:cubicBezTo>
                      <a:pt x="21" y="79"/>
                      <a:pt x="14" y="84"/>
                      <a:pt x="12" y="81"/>
                    </a:cubicBezTo>
                    <a:cubicBezTo>
                      <a:pt x="14" y="75"/>
                      <a:pt x="21" y="80"/>
                      <a:pt x="24" y="76"/>
                    </a:cubicBezTo>
                    <a:cubicBezTo>
                      <a:pt x="21" y="71"/>
                      <a:pt x="11" y="80"/>
                      <a:pt x="13" y="72"/>
                    </a:cubicBezTo>
                    <a:cubicBezTo>
                      <a:pt x="12" y="72"/>
                      <a:pt x="12" y="72"/>
                      <a:pt x="12" y="73"/>
                    </a:cubicBezTo>
                    <a:cubicBezTo>
                      <a:pt x="10" y="73"/>
                      <a:pt x="12" y="71"/>
                      <a:pt x="9" y="71"/>
                    </a:cubicBezTo>
                    <a:cubicBezTo>
                      <a:pt x="7" y="71"/>
                      <a:pt x="6" y="70"/>
                      <a:pt x="4" y="69"/>
                    </a:cubicBezTo>
                    <a:cubicBezTo>
                      <a:pt x="0" y="66"/>
                      <a:pt x="7" y="62"/>
                      <a:pt x="10" y="62"/>
                    </a:cubicBezTo>
                    <a:cubicBezTo>
                      <a:pt x="12" y="61"/>
                      <a:pt x="18" y="62"/>
                      <a:pt x="20" y="60"/>
                    </a:cubicBezTo>
                    <a:cubicBezTo>
                      <a:pt x="22" y="58"/>
                      <a:pt x="23" y="57"/>
                      <a:pt x="27" y="57"/>
                    </a:cubicBezTo>
                    <a:cubicBezTo>
                      <a:pt x="29" y="57"/>
                      <a:pt x="40" y="48"/>
                      <a:pt x="36" y="47"/>
                    </a:cubicBezTo>
                    <a:cubicBezTo>
                      <a:pt x="34" y="47"/>
                      <a:pt x="34" y="42"/>
                      <a:pt x="33" y="47"/>
                    </a:cubicBezTo>
                    <a:cubicBezTo>
                      <a:pt x="33" y="47"/>
                      <a:pt x="26" y="45"/>
                      <a:pt x="24" y="46"/>
                    </a:cubicBezTo>
                    <a:cubicBezTo>
                      <a:pt x="24" y="44"/>
                      <a:pt x="24" y="44"/>
                      <a:pt x="26" y="44"/>
                    </a:cubicBezTo>
                    <a:cubicBezTo>
                      <a:pt x="28" y="44"/>
                      <a:pt x="26" y="43"/>
                      <a:pt x="27" y="42"/>
                    </a:cubicBezTo>
                    <a:cubicBezTo>
                      <a:pt x="28" y="42"/>
                      <a:pt x="32" y="41"/>
                      <a:pt x="31" y="40"/>
                    </a:cubicBezTo>
                    <a:cubicBezTo>
                      <a:pt x="32" y="42"/>
                      <a:pt x="35" y="40"/>
                      <a:pt x="35" y="37"/>
                    </a:cubicBezTo>
                    <a:cubicBezTo>
                      <a:pt x="35" y="37"/>
                      <a:pt x="39" y="39"/>
                      <a:pt x="39" y="38"/>
                    </a:cubicBezTo>
                    <a:cubicBezTo>
                      <a:pt x="39" y="36"/>
                      <a:pt x="40" y="34"/>
                      <a:pt x="43" y="34"/>
                    </a:cubicBezTo>
                    <a:cubicBezTo>
                      <a:pt x="51" y="33"/>
                      <a:pt x="47" y="32"/>
                      <a:pt x="49" y="26"/>
                    </a:cubicBezTo>
                    <a:cubicBezTo>
                      <a:pt x="52" y="27"/>
                      <a:pt x="56" y="28"/>
                      <a:pt x="59" y="26"/>
                    </a:cubicBezTo>
                    <a:cubicBezTo>
                      <a:pt x="59" y="25"/>
                      <a:pt x="58" y="25"/>
                      <a:pt x="57" y="25"/>
                    </a:cubicBezTo>
                    <a:cubicBezTo>
                      <a:pt x="58" y="21"/>
                      <a:pt x="70" y="21"/>
                      <a:pt x="72" y="21"/>
                    </a:cubicBezTo>
                    <a:cubicBezTo>
                      <a:pt x="75" y="21"/>
                      <a:pt x="79" y="22"/>
                      <a:pt x="81" y="20"/>
                    </a:cubicBezTo>
                    <a:cubicBezTo>
                      <a:pt x="84" y="19"/>
                      <a:pt x="87" y="22"/>
                      <a:pt x="90" y="20"/>
                    </a:cubicBezTo>
                    <a:cubicBezTo>
                      <a:pt x="89" y="22"/>
                      <a:pt x="90" y="24"/>
                      <a:pt x="92" y="23"/>
                    </a:cubicBezTo>
                    <a:cubicBezTo>
                      <a:pt x="92" y="23"/>
                      <a:pt x="94" y="26"/>
                      <a:pt x="94" y="26"/>
                    </a:cubicBezTo>
                    <a:cubicBezTo>
                      <a:pt x="96" y="25"/>
                      <a:pt x="93" y="22"/>
                      <a:pt x="97" y="24"/>
                    </a:cubicBezTo>
                    <a:cubicBezTo>
                      <a:pt x="95" y="21"/>
                      <a:pt x="98" y="19"/>
                      <a:pt x="94" y="19"/>
                    </a:cubicBezTo>
                    <a:cubicBezTo>
                      <a:pt x="95" y="15"/>
                      <a:pt x="102" y="13"/>
                      <a:pt x="102" y="17"/>
                    </a:cubicBezTo>
                    <a:cubicBezTo>
                      <a:pt x="106" y="18"/>
                      <a:pt x="106" y="16"/>
                      <a:pt x="109" y="19"/>
                    </a:cubicBezTo>
                    <a:cubicBezTo>
                      <a:pt x="112" y="21"/>
                      <a:pt x="115" y="21"/>
                      <a:pt x="119" y="22"/>
                    </a:cubicBezTo>
                    <a:cubicBezTo>
                      <a:pt x="118" y="21"/>
                      <a:pt x="118" y="21"/>
                      <a:pt x="117" y="21"/>
                    </a:cubicBezTo>
                    <a:cubicBezTo>
                      <a:pt x="117" y="19"/>
                      <a:pt x="118" y="18"/>
                      <a:pt x="120" y="19"/>
                    </a:cubicBezTo>
                    <a:cubicBezTo>
                      <a:pt x="118" y="15"/>
                      <a:pt x="113" y="15"/>
                      <a:pt x="110" y="15"/>
                    </a:cubicBezTo>
                    <a:cubicBezTo>
                      <a:pt x="111" y="11"/>
                      <a:pt x="115" y="12"/>
                      <a:pt x="118" y="12"/>
                    </a:cubicBezTo>
                    <a:cubicBezTo>
                      <a:pt x="118" y="10"/>
                      <a:pt x="116" y="10"/>
                      <a:pt x="114" y="10"/>
                    </a:cubicBezTo>
                    <a:cubicBezTo>
                      <a:pt x="117" y="5"/>
                      <a:pt x="120" y="9"/>
                      <a:pt x="124" y="10"/>
                    </a:cubicBezTo>
                    <a:cubicBezTo>
                      <a:pt x="126" y="10"/>
                      <a:pt x="128" y="8"/>
                      <a:pt x="130" y="9"/>
                    </a:cubicBezTo>
                    <a:cubicBezTo>
                      <a:pt x="133" y="9"/>
                      <a:pt x="136" y="10"/>
                      <a:pt x="138" y="10"/>
                    </a:cubicBezTo>
                    <a:cubicBezTo>
                      <a:pt x="141" y="9"/>
                      <a:pt x="144" y="8"/>
                      <a:pt x="146" y="7"/>
                    </a:cubicBezTo>
                    <a:cubicBezTo>
                      <a:pt x="150" y="7"/>
                      <a:pt x="144" y="3"/>
                      <a:pt x="150" y="4"/>
                    </a:cubicBezTo>
                    <a:cubicBezTo>
                      <a:pt x="152" y="4"/>
                      <a:pt x="154" y="2"/>
                      <a:pt x="157" y="3"/>
                    </a:cubicBezTo>
                    <a:cubicBezTo>
                      <a:pt x="160" y="3"/>
                      <a:pt x="162" y="4"/>
                      <a:pt x="165" y="4"/>
                    </a:cubicBezTo>
                    <a:cubicBezTo>
                      <a:pt x="169" y="3"/>
                      <a:pt x="177" y="0"/>
                      <a:pt x="182" y="3"/>
                    </a:cubicBezTo>
                    <a:cubicBezTo>
                      <a:pt x="185" y="5"/>
                      <a:pt x="191" y="3"/>
                      <a:pt x="194" y="6"/>
                    </a:cubicBezTo>
                    <a:cubicBezTo>
                      <a:pt x="195" y="7"/>
                      <a:pt x="194" y="10"/>
                      <a:pt x="197" y="8"/>
                    </a:cubicBezTo>
                    <a:cubicBezTo>
                      <a:pt x="200" y="6"/>
                      <a:pt x="199" y="8"/>
                      <a:pt x="200" y="10"/>
                    </a:cubicBezTo>
                    <a:cubicBezTo>
                      <a:pt x="202" y="11"/>
                      <a:pt x="204" y="11"/>
                      <a:pt x="205" y="12"/>
                    </a:cubicBezTo>
                    <a:cubicBezTo>
                      <a:pt x="207" y="13"/>
                      <a:pt x="208" y="10"/>
                      <a:pt x="210" y="11"/>
                    </a:cubicBezTo>
                    <a:cubicBezTo>
                      <a:pt x="209" y="15"/>
                      <a:pt x="214" y="13"/>
                      <a:pt x="216" y="13"/>
                    </a:cubicBezTo>
                    <a:cubicBezTo>
                      <a:pt x="214" y="15"/>
                      <a:pt x="214" y="16"/>
                      <a:pt x="215" y="18"/>
                    </a:cubicBezTo>
                    <a:cubicBezTo>
                      <a:pt x="213" y="17"/>
                      <a:pt x="213" y="20"/>
                      <a:pt x="210" y="20"/>
                    </a:cubicBezTo>
                    <a:cubicBezTo>
                      <a:pt x="206" y="20"/>
                      <a:pt x="202" y="20"/>
                      <a:pt x="197" y="21"/>
                    </a:cubicBezTo>
                    <a:cubicBezTo>
                      <a:pt x="195" y="21"/>
                      <a:pt x="180" y="21"/>
                      <a:pt x="180" y="23"/>
                    </a:cubicBezTo>
                    <a:cubicBezTo>
                      <a:pt x="180" y="23"/>
                      <a:pt x="179" y="19"/>
                      <a:pt x="178" y="21"/>
                    </a:cubicBezTo>
                    <a:cubicBezTo>
                      <a:pt x="178" y="21"/>
                      <a:pt x="178" y="23"/>
                      <a:pt x="178" y="23"/>
                    </a:cubicBezTo>
                    <a:cubicBezTo>
                      <a:pt x="177" y="24"/>
                      <a:pt x="174" y="23"/>
                      <a:pt x="173" y="25"/>
                    </a:cubicBezTo>
                    <a:cubicBezTo>
                      <a:pt x="173" y="26"/>
                      <a:pt x="174" y="23"/>
                      <a:pt x="173" y="25"/>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3" name="Freeform 743"/>
              <p:cNvSpPr>
                <a:spLocks noEditPoints="1" noChangeArrowheads="1"/>
              </p:cNvSpPr>
              <p:nvPr/>
            </p:nvSpPr>
            <p:spPr bwMode="auto">
              <a:xfrm>
                <a:off x="3808413" y="1349375"/>
                <a:ext cx="692150" cy="627063"/>
              </a:xfrm>
              <a:custGeom>
                <a:avLst/>
                <a:gdLst>
                  <a:gd name="T0" fmla="*/ 100 w 253"/>
                  <a:gd name="T1" fmla="*/ 216 h 229"/>
                  <a:gd name="T2" fmla="*/ 85 w 253"/>
                  <a:gd name="T3" fmla="*/ 193 h 229"/>
                  <a:gd name="T4" fmla="*/ 80 w 253"/>
                  <a:gd name="T5" fmla="*/ 172 h 229"/>
                  <a:gd name="T6" fmla="*/ 84 w 253"/>
                  <a:gd name="T7" fmla="*/ 160 h 229"/>
                  <a:gd name="T8" fmla="*/ 93 w 253"/>
                  <a:gd name="T9" fmla="*/ 152 h 229"/>
                  <a:gd name="T10" fmla="*/ 81 w 253"/>
                  <a:gd name="T11" fmla="*/ 131 h 229"/>
                  <a:gd name="T12" fmla="*/ 69 w 253"/>
                  <a:gd name="T13" fmla="*/ 108 h 229"/>
                  <a:gd name="T14" fmla="*/ 30 w 253"/>
                  <a:gd name="T15" fmla="*/ 89 h 229"/>
                  <a:gd name="T16" fmla="*/ 18 w 253"/>
                  <a:gd name="T17" fmla="*/ 81 h 229"/>
                  <a:gd name="T18" fmla="*/ 0 w 253"/>
                  <a:gd name="T19" fmla="*/ 66 h 229"/>
                  <a:gd name="T20" fmla="*/ 22 w 253"/>
                  <a:gd name="T21" fmla="*/ 43 h 229"/>
                  <a:gd name="T22" fmla="*/ 34 w 253"/>
                  <a:gd name="T23" fmla="*/ 36 h 229"/>
                  <a:gd name="T24" fmla="*/ 72 w 253"/>
                  <a:gd name="T25" fmla="*/ 19 h 229"/>
                  <a:gd name="T26" fmla="*/ 93 w 253"/>
                  <a:gd name="T27" fmla="*/ 20 h 229"/>
                  <a:gd name="T28" fmla="*/ 112 w 253"/>
                  <a:gd name="T29" fmla="*/ 10 h 229"/>
                  <a:gd name="T30" fmla="*/ 144 w 253"/>
                  <a:gd name="T31" fmla="*/ 5 h 229"/>
                  <a:gd name="T32" fmla="*/ 192 w 253"/>
                  <a:gd name="T33" fmla="*/ 4 h 229"/>
                  <a:gd name="T34" fmla="*/ 214 w 253"/>
                  <a:gd name="T35" fmla="*/ 11 h 229"/>
                  <a:gd name="T36" fmla="*/ 178 w 253"/>
                  <a:gd name="T37" fmla="*/ 25 h 229"/>
                  <a:gd name="T38" fmla="*/ 211 w 253"/>
                  <a:gd name="T39" fmla="*/ 20 h 229"/>
                  <a:gd name="T40" fmla="*/ 233 w 253"/>
                  <a:gd name="T41" fmla="*/ 22 h 229"/>
                  <a:gd name="T42" fmla="*/ 236 w 253"/>
                  <a:gd name="T43" fmla="*/ 40 h 229"/>
                  <a:gd name="T44" fmla="*/ 216 w 253"/>
                  <a:gd name="T45" fmla="*/ 64 h 229"/>
                  <a:gd name="T46" fmla="*/ 226 w 253"/>
                  <a:gd name="T47" fmla="*/ 87 h 229"/>
                  <a:gd name="T48" fmla="*/ 210 w 253"/>
                  <a:gd name="T49" fmla="*/ 117 h 229"/>
                  <a:gd name="T50" fmla="*/ 217 w 253"/>
                  <a:gd name="T51" fmla="*/ 140 h 229"/>
                  <a:gd name="T52" fmla="*/ 198 w 253"/>
                  <a:gd name="T53" fmla="*/ 140 h 229"/>
                  <a:gd name="T54" fmla="*/ 177 w 253"/>
                  <a:gd name="T55" fmla="*/ 165 h 229"/>
                  <a:gd name="T56" fmla="*/ 165 w 253"/>
                  <a:gd name="T57" fmla="*/ 176 h 229"/>
                  <a:gd name="T58" fmla="*/ 137 w 253"/>
                  <a:gd name="T59" fmla="*/ 194 h 229"/>
                  <a:gd name="T60" fmla="*/ 116 w 253"/>
                  <a:gd name="T61" fmla="*/ 222 h 229"/>
                  <a:gd name="T62" fmla="*/ 134 w 253"/>
                  <a:gd name="T63" fmla="*/ 195 h 229"/>
                  <a:gd name="T64" fmla="*/ 161 w 253"/>
                  <a:gd name="T65" fmla="*/ 176 h 229"/>
                  <a:gd name="T66" fmla="*/ 175 w 253"/>
                  <a:gd name="T67" fmla="*/ 161 h 229"/>
                  <a:gd name="T68" fmla="*/ 195 w 253"/>
                  <a:gd name="T69" fmla="*/ 140 h 229"/>
                  <a:gd name="T70" fmla="*/ 207 w 253"/>
                  <a:gd name="T71" fmla="*/ 140 h 229"/>
                  <a:gd name="T72" fmla="*/ 212 w 253"/>
                  <a:gd name="T73" fmla="*/ 122 h 229"/>
                  <a:gd name="T74" fmla="*/ 224 w 253"/>
                  <a:gd name="T75" fmla="*/ 93 h 229"/>
                  <a:gd name="T76" fmla="*/ 217 w 253"/>
                  <a:gd name="T77" fmla="*/ 69 h 229"/>
                  <a:gd name="T78" fmla="*/ 229 w 253"/>
                  <a:gd name="T79" fmla="*/ 45 h 229"/>
                  <a:gd name="T80" fmla="*/ 245 w 253"/>
                  <a:gd name="T81" fmla="*/ 31 h 229"/>
                  <a:gd name="T82" fmla="*/ 224 w 253"/>
                  <a:gd name="T83" fmla="*/ 27 h 229"/>
                  <a:gd name="T84" fmla="*/ 204 w 253"/>
                  <a:gd name="T85" fmla="*/ 25 h 229"/>
                  <a:gd name="T86" fmla="*/ 177 w 253"/>
                  <a:gd name="T87" fmla="*/ 26 h 229"/>
                  <a:gd name="T88" fmla="*/ 174 w 253"/>
                  <a:gd name="T89" fmla="*/ 22 h 229"/>
                  <a:gd name="T90" fmla="*/ 211 w 253"/>
                  <a:gd name="T91" fmla="*/ 13 h 229"/>
                  <a:gd name="T92" fmla="*/ 191 w 253"/>
                  <a:gd name="T93" fmla="*/ 5 h 229"/>
                  <a:gd name="T94" fmla="*/ 137 w 253"/>
                  <a:gd name="T95" fmla="*/ 10 h 229"/>
                  <a:gd name="T96" fmla="*/ 110 w 253"/>
                  <a:gd name="T97" fmla="*/ 13 h 229"/>
                  <a:gd name="T98" fmla="*/ 93 w 253"/>
                  <a:gd name="T99" fmla="*/ 17 h 229"/>
                  <a:gd name="T100" fmla="*/ 87 w 253"/>
                  <a:gd name="T101" fmla="*/ 22 h 229"/>
                  <a:gd name="T102" fmla="*/ 48 w 253"/>
                  <a:gd name="T103" fmla="*/ 29 h 229"/>
                  <a:gd name="T104" fmla="*/ 33 w 253"/>
                  <a:gd name="T105" fmla="*/ 44 h 229"/>
                  <a:gd name="T106" fmla="*/ 15 w 253"/>
                  <a:gd name="T107" fmla="*/ 73 h 229"/>
                  <a:gd name="T108" fmla="*/ 18 w 253"/>
                  <a:gd name="T109" fmla="*/ 86 h 229"/>
                  <a:gd name="T110" fmla="*/ 63 w 253"/>
                  <a:gd name="T111" fmla="*/ 93 h 229"/>
                  <a:gd name="T112" fmla="*/ 75 w 253"/>
                  <a:gd name="T113" fmla="*/ 123 h 229"/>
                  <a:gd name="T114" fmla="*/ 93 w 253"/>
                  <a:gd name="T115" fmla="*/ 139 h 229"/>
                  <a:gd name="T116" fmla="*/ 93 w 253"/>
                  <a:gd name="T117" fmla="*/ 159 h 229"/>
                  <a:gd name="T118" fmla="*/ 83 w 253"/>
                  <a:gd name="T119" fmla="*/ 171 h 229"/>
                  <a:gd name="T120" fmla="*/ 93 w 253"/>
                  <a:gd name="T121" fmla="*/ 202 h 229"/>
                  <a:gd name="T122" fmla="*/ 112 w 253"/>
                  <a:gd name="T123" fmla="*/ 223 h 229"/>
                  <a:gd name="T124" fmla="*/ 177 w 253"/>
                  <a:gd name="T125" fmla="*/ 24 h 2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53"/>
                  <a:gd name="T190" fmla="*/ 0 h 229"/>
                  <a:gd name="T191" fmla="*/ 253 w 253"/>
                  <a:gd name="T192" fmla="*/ 229 h 2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53" h="229">
                    <a:moveTo>
                      <a:pt x="121" y="229"/>
                    </a:moveTo>
                    <a:cubicBezTo>
                      <a:pt x="120" y="229"/>
                      <a:pt x="119" y="228"/>
                      <a:pt x="117" y="227"/>
                    </a:cubicBezTo>
                    <a:cubicBezTo>
                      <a:pt x="116" y="226"/>
                      <a:pt x="116" y="225"/>
                      <a:pt x="115" y="224"/>
                    </a:cubicBezTo>
                    <a:cubicBezTo>
                      <a:pt x="114" y="225"/>
                      <a:pt x="113" y="225"/>
                      <a:pt x="113" y="225"/>
                    </a:cubicBezTo>
                    <a:cubicBezTo>
                      <a:pt x="112" y="225"/>
                      <a:pt x="112" y="225"/>
                      <a:pt x="112" y="225"/>
                    </a:cubicBezTo>
                    <a:cubicBezTo>
                      <a:pt x="110" y="225"/>
                      <a:pt x="109" y="224"/>
                      <a:pt x="108" y="223"/>
                    </a:cubicBezTo>
                    <a:cubicBezTo>
                      <a:pt x="107" y="222"/>
                      <a:pt x="107" y="222"/>
                      <a:pt x="107" y="222"/>
                    </a:cubicBezTo>
                    <a:cubicBezTo>
                      <a:pt x="107" y="222"/>
                      <a:pt x="106" y="222"/>
                      <a:pt x="106" y="223"/>
                    </a:cubicBezTo>
                    <a:cubicBezTo>
                      <a:pt x="106" y="223"/>
                      <a:pt x="106" y="222"/>
                      <a:pt x="106" y="222"/>
                    </a:cubicBezTo>
                    <a:cubicBezTo>
                      <a:pt x="106" y="222"/>
                      <a:pt x="106" y="222"/>
                      <a:pt x="106" y="222"/>
                    </a:cubicBezTo>
                    <a:cubicBezTo>
                      <a:pt x="105" y="224"/>
                      <a:pt x="105" y="224"/>
                      <a:pt x="105" y="224"/>
                    </a:cubicBezTo>
                    <a:cubicBezTo>
                      <a:pt x="105" y="224"/>
                      <a:pt x="105" y="224"/>
                      <a:pt x="105" y="224"/>
                    </a:cubicBezTo>
                    <a:cubicBezTo>
                      <a:pt x="105" y="224"/>
                      <a:pt x="105" y="224"/>
                      <a:pt x="105" y="224"/>
                    </a:cubicBezTo>
                    <a:cubicBezTo>
                      <a:pt x="105" y="224"/>
                      <a:pt x="105" y="224"/>
                      <a:pt x="105" y="224"/>
                    </a:cubicBezTo>
                    <a:cubicBezTo>
                      <a:pt x="104" y="223"/>
                      <a:pt x="100" y="218"/>
                      <a:pt x="100" y="216"/>
                    </a:cubicBezTo>
                    <a:cubicBezTo>
                      <a:pt x="99" y="215"/>
                      <a:pt x="98" y="214"/>
                      <a:pt x="98" y="213"/>
                    </a:cubicBezTo>
                    <a:cubicBezTo>
                      <a:pt x="97" y="212"/>
                      <a:pt x="96" y="211"/>
                      <a:pt x="96" y="210"/>
                    </a:cubicBezTo>
                    <a:cubicBezTo>
                      <a:pt x="96" y="209"/>
                      <a:pt x="97" y="209"/>
                      <a:pt x="97" y="209"/>
                    </a:cubicBezTo>
                    <a:cubicBezTo>
                      <a:pt x="97" y="208"/>
                      <a:pt x="97" y="208"/>
                      <a:pt x="96" y="208"/>
                    </a:cubicBezTo>
                    <a:cubicBezTo>
                      <a:pt x="95" y="208"/>
                      <a:pt x="94" y="207"/>
                      <a:pt x="94" y="206"/>
                    </a:cubicBezTo>
                    <a:cubicBezTo>
                      <a:pt x="93" y="205"/>
                      <a:pt x="93" y="205"/>
                      <a:pt x="93" y="204"/>
                    </a:cubicBezTo>
                    <a:cubicBezTo>
                      <a:pt x="92" y="204"/>
                      <a:pt x="92" y="204"/>
                      <a:pt x="92" y="203"/>
                    </a:cubicBezTo>
                    <a:cubicBezTo>
                      <a:pt x="92" y="203"/>
                      <a:pt x="92" y="204"/>
                      <a:pt x="92" y="204"/>
                    </a:cubicBezTo>
                    <a:cubicBezTo>
                      <a:pt x="91" y="202"/>
                      <a:pt x="91" y="202"/>
                      <a:pt x="91" y="202"/>
                    </a:cubicBezTo>
                    <a:cubicBezTo>
                      <a:pt x="91" y="201"/>
                      <a:pt x="91" y="201"/>
                      <a:pt x="90" y="200"/>
                    </a:cubicBezTo>
                    <a:cubicBezTo>
                      <a:pt x="90" y="199"/>
                      <a:pt x="89" y="199"/>
                      <a:pt x="89" y="198"/>
                    </a:cubicBezTo>
                    <a:cubicBezTo>
                      <a:pt x="89" y="197"/>
                      <a:pt x="88" y="195"/>
                      <a:pt x="88" y="194"/>
                    </a:cubicBezTo>
                    <a:cubicBezTo>
                      <a:pt x="87" y="195"/>
                      <a:pt x="87" y="195"/>
                      <a:pt x="87" y="195"/>
                    </a:cubicBezTo>
                    <a:cubicBezTo>
                      <a:pt x="87" y="194"/>
                      <a:pt x="87" y="194"/>
                      <a:pt x="87" y="194"/>
                    </a:cubicBezTo>
                    <a:cubicBezTo>
                      <a:pt x="86" y="194"/>
                      <a:pt x="86" y="193"/>
                      <a:pt x="85" y="193"/>
                    </a:cubicBezTo>
                    <a:cubicBezTo>
                      <a:pt x="85" y="192"/>
                      <a:pt x="85" y="192"/>
                      <a:pt x="84" y="192"/>
                    </a:cubicBezTo>
                    <a:cubicBezTo>
                      <a:pt x="83" y="192"/>
                      <a:pt x="83" y="192"/>
                      <a:pt x="83" y="192"/>
                    </a:cubicBezTo>
                    <a:cubicBezTo>
                      <a:pt x="83" y="191"/>
                      <a:pt x="83" y="191"/>
                      <a:pt x="83" y="191"/>
                    </a:cubicBezTo>
                    <a:cubicBezTo>
                      <a:pt x="83" y="190"/>
                      <a:pt x="84" y="189"/>
                      <a:pt x="84" y="189"/>
                    </a:cubicBezTo>
                    <a:cubicBezTo>
                      <a:pt x="84" y="188"/>
                      <a:pt x="85" y="187"/>
                      <a:pt x="85" y="187"/>
                    </a:cubicBezTo>
                    <a:cubicBezTo>
                      <a:pt x="85" y="187"/>
                      <a:pt x="85" y="187"/>
                      <a:pt x="85" y="187"/>
                    </a:cubicBezTo>
                    <a:cubicBezTo>
                      <a:pt x="85" y="187"/>
                      <a:pt x="85" y="187"/>
                      <a:pt x="85" y="187"/>
                    </a:cubicBezTo>
                    <a:cubicBezTo>
                      <a:pt x="84" y="187"/>
                      <a:pt x="84" y="187"/>
                      <a:pt x="83" y="186"/>
                    </a:cubicBezTo>
                    <a:cubicBezTo>
                      <a:pt x="81" y="186"/>
                      <a:pt x="81" y="185"/>
                      <a:pt x="81" y="181"/>
                    </a:cubicBezTo>
                    <a:cubicBezTo>
                      <a:pt x="81" y="180"/>
                      <a:pt x="81" y="179"/>
                      <a:pt x="81" y="178"/>
                    </a:cubicBezTo>
                    <a:cubicBezTo>
                      <a:pt x="81" y="176"/>
                      <a:pt x="82" y="173"/>
                      <a:pt x="82" y="172"/>
                    </a:cubicBezTo>
                    <a:cubicBezTo>
                      <a:pt x="82" y="172"/>
                      <a:pt x="81" y="172"/>
                      <a:pt x="81" y="172"/>
                    </a:cubicBezTo>
                    <a:cubicBezTo>
                      <a:pt x="81" y="172"/>
                      <a:pt x="81" y="172"/>
                      <a:pt x="81" y="172"/>
                    </a:cubicBezTo>
                    <a:cubicBezTo>
                      <a:pt x="80" y="172"/>
                      <a:pt x="80" y="172"/>
                      <a:pt x="80" y="172"/>
                    </a:cubicBezTo>
                    <a:cubicBezTo>
                      <a:pt x="80" y="172"/>
                      <a:pt x="80" y="172"/>
                      <a:pt x="80" y="172"/>
                    </a:cubicBezTo>
                    <a:cubicBezTo>
                      <a:pt x="79" y="172"/>
                      <a:pt x="79" y="172"/>
                      <a:pt x="79" y="172"/>
                    </a:cubicBezTo>
                    <a:cubicBezTo>
                      <a:pt x="80" y="171"/>
                      <a:pt x="80" y="171"/>
                      <a:pt x="80" y="171"/>
                    </a:cubicBezTo>
                    <a:cubicBezTo>
                      <a:pt x="80" y="170"/>
                      <a:pt x="80" y="170"/>
                      <a:pt x="80" y="170"/>
                    </a:cubicBezTo>
                    <a:cubicBezTo>
                      <a:pt x="81" y="170"/>
                      <a:pt x="81" y="170"/>
                      <a:pt x="81" y="170"/>
                    </a:cubicBezTo>
                    <a:cubicBezTo>
                      <a:pt x="81" y="169"/>
                      <a:pt x="82" y="168"/>
                      <a:pt x="82" y="167"/>
                    </a:cubicBezTo>
                    <a:cubicBezTo>
                      <a:pt x="83" y="168"/>
                      <a:pt x="83" y="168"/>
                      <a:pt x="83" y="168"/>
                    </a:cubicBezTo>
                    <a:cubicBezTo>
                      <a:pt x="83" y="167"/>
                      <a:pt x="83" y="167"/>
                      <a:pt x="83" y="167"/>
                    </a:cubicBezTo>
                    <a:cubicBezTo>
                      <a:pt x="83" y="166"/>
                      <a:pt x="83" y="166"/>
                      <a:pt x="83" y="166"/>
                    </a:cubicBezTo>
                    <a:cubicBezTo>
                      <a:pt x="83" y="166"/>
                      <a:pt x="83" y="166"/>
                      <a:pt x="83" y="166"/>
                    </a:cubicBezTo>
                    <a:cubicBezTo>
                      <a:pt x="83" y="166"/>
                      <a:pt x="83" y="166"/>
                      <a:pt x="83" y="166"/>
                    </a:cubicBezTo>
                    <a:cubicBezTo>
                      <a:pt x="84" y="166"/>
                      <a:pt x="84" y="166"/>
                      <a:pt x="84" y="166"/>
                    </a:cubicBezTo>
                    <a:cubicBezTo>
                      <a:pt x="84" y="166"/>
                      <a:pt x="84" y="166"/>
                      <a:pt x="84" y="166"/>
                    </a:cubicBezTo>
                    <a:cubicBezTo>
                      <a:pt x="84" y="166"/>
                      <a:pt x="84" y="166"/>
                      <a:pt x="84" y="167"/>
                    </a:cubicBezTo>
                    <a:cubicBezTo>
                      <a:pt x="84" y="165"/>
                      <a:pt x="84" y="163"/>
                      <a:pt x="84" y="161"/>
                    </a:cubicBezTo>
                    <a:cubicBezTo>
                      <a:pt x="84" y="160"/>
                      <a:pt x="84" y="160"/>
                      <a:pt x="84" y="160"/>
                    </a:cubicBezTo>
                    <a:cubicBezTo>
                      <a:pt x="85" y="160"/>
                      <a:pt x="85" y="160"/>
                      <a:pt x="85" y="160"/>
                    </a:cubicBezTo>
                    <a:cubicBezTo>
                      <a:pt x="85" y="160"/>
                      <a:pt x="85" y="160"/>
                      <a:pt x="85" y="160"/>
                    </a:cubicBezTo>
                    <a:cubicBezTo>
                      <a:pt x="86" y="160"/>
                      <a:pt x="87" y="160"/>
                      <a:pt x="87" y="158"/>
                    </a:cubicBezTo>
                    <a:cubicBezTo>
                      <a:pt x="88" y="157"/>
                      <a:pt x="88" y="157"/>
                      <a:pt x="88" y="157"/>
                    </a:cubicBezTo>
                    <a:cubicBezTo>
                      <a:pt x="89" y="158"/>
                      <a:pt x="89" y="158"/>
                      <a:pt x="89" y="158"/>
                    </a:cubicBezTo>
                    <a:cubicBezTo>
                      <a:pt x="89" y="158"/>
                      <a:pt x="89" y="158"/>
                      <a:pt x="90" y="159"/>
                    </a:cubicBezTo>
                    <a:cubicBezTo>
                      <a:pt x="90" y="158"/>
                      <a:pt x="90" y="158"/>
                      <a:pt x="91" y="158"/>
                    </a:cubicBezTo>
                    <a:cubicBezTo>
                      <a:pt x="91" y="158"/>
                      <a:pt x="91" y="158"/>
                      <a:pt x="91" y="157"/>
                    </a:cubicBezTo>
                    <a:cubicBezTo>
                      <a:pt x="91" y="157"/>
                      <a:pt x="90" y="157"/>
                      <a:pt x="90" y="156"/>
                    </a:cubicBezTo>
                    <a:cubicBezTo>
                      <a:pt x="90" y="155"/>
                      <a:pt x="91" y="155"/>
                      <a:pt x="91" y="155"/>
                    </a:cubicBezTo>
                    <a:cubicBezTo>
                      <a:pt x="91" y="154"/>
                      <a:pt x="92" y="154"/>
                      <a:pt x="92" y="154"/>
                    </a:cubicBezTo>
                    <a:cubicBezTo>
                      <a:pt x="93" y="154"/>
                      <a:pt x="93" y="153"/>
                      <a:pt x="93" y="153"/>
                    </a:cubicBezTo>
                    <a:cubicBezTo>
                      <a:pt x="93" y="153"/>
                      <a:pt x="93" y="153"/>
                      <a:pt x="93" y="153"/>
                    </a:cubicBezTo>
                    <a:cubicBezTo>
                      <a:pt x="93" y="153"/>
                      <a:pt x="93" y="153"/>
                      <a:pt x="93" y="153"/>
                    </a:cubicBezTo>
                    <a:cubicBezTo>
                      <a:pt x="93" y="153"/>
                      <a:pt x="93" y="152"/>
                      <a:pt x="93" y="152"/>
                    </a:cubicBezTo>
                    <a:cubicBezTo>
                      <a:pt x="92" y="151"/>
                      <a:pt x="92" y="150"/>
                      <a:pt x="91" y="149"/>
                    </a:cubicBezTo>
                    <a:cubicBezTo>
                      <a:pt x="91" y="149"/>
                      <a:pt x="91" y="149"/>
                      <a:pt x="91" y="149"/>
                    </a:cubicBezTo>
                    <a:cubicBezTo>
                      <a:pt x="90" y="149"/>
                      <a:pt x="90" y="148"/>
                      <a:pt x="90" y="148"/>
                    </a:cubicBezTo>
                    <a:cubicBezTo>
                      <a:pt x="90" y="147"/>
                      <a:pt x="90" y="147"/>
                      <a:pt x="90" y="147"/>
                    </a:cubicBezTo>
                    <a:cubicBezTo>
                      <a:pt x="89" y="147"/>
                      <a:pt x="89" y="147"/>
                      <a:pt x="88" y="147"/>
                    </a:cubicBezTo>
                    <a:cubicBezTo>
                      <a:pt x="87" y="147"/>
                      <a:pt x="87" y="147"/>
                      <a:pt x="87" y="147"/>
                    </a:cubicBezTo>
                    <a:cubicBezTo>
                      <a:pt x="87" y="146"/>
                      <a:pt x="87" y="146"/>
                      <a:pt x="87" y="146"/>
                    </a:cubicBezTo>
                    <a:cubicBezTo>
                      <a:pt x="87" y="145"/>
                      <a:pt x="87" y="144"/>
                      <a:pt x="88" y="143"/>
                    </a:cubicBezTo>
                    <a:cubicBezTo>
                      <a:pt x="89" y="142"/>
                      <a:pt x="91" y="141"/>
                      <a:pt x="92" y="141"/>
                    </a:cubicBezTo>
                    <a:cubicBezTo>
                      <a:pt x="92" y="141"/>
                      <a:pt x="92" y="141"/>
                      <a:pt x="91" y="141"/>
                    </a:cubicBezTo>
                    <a:cubicBezTo>
                      <a:pt x="90" y="140"/>
                      <a:pt x="89" y="139"/>
                      <a:pt x="89" y="137"/>
                    </a:cubicBezTo>
                    <a:cubicBezTo>
                      <a:pt x="89" y="137"/>
                      <a:pt x="87" y="134"/>
                      <a:pt x="85" y="132"/>
                    </a:cubicBezTo>
                    <a:cubicBezTo>
                      <a:pt x="85" y="132"/>
                      <a:pt x="84" y="131"/>
                      <a:pt x="84" y="131"/>
                    </a:cubicBezTo>
                    <a:cubicBezTo>
                      <a:pt x="83" y="131"/>
                      <a:pt x="83" y="132"/>
                      <a:pt x="82" y="132"/>
                    </a:cubicBezTo>
                    <a:cubicBezTo>
                      <a:pt x="82" y="132"/>
                      <a:pt x="81" y="132"/>
                      <a:pt x="81" y="131"/>
                    </a:cubicBezTo>
                    <a:cubicBezTo>
                      <a:pt x="81" y="132"/>
                      <a:pt x="81" y="132"/>
                      <a:pt x="81" y="132"/>
                    </a:cubicBezTo>
                    <a:cubicBezTo>
                      <a:pt x="81" y="132"/>
                      <a:pt x="81" y="133"/>
                      <a:pt x="81" y="133"/>
                    </a:cubicBezTo>
                    <a:cubicBezTo>
                      <a:pt x="81" y="134"/>
                      <a:pt x="81" y="134"/>
                      <a:pt x="81" y="134"/>
                    </a:cubicBezTo>
                    <a:cubicBezTo>
                      <a:pt x="78" y="134"/>
                      <a:pt x="78" y="134"/>
                      <a:pt x="78" y="134"/>
                    </a:cubicBezTo>
                    <a:cubicBezTo>
                      <a:pt x="75" y="134"/>
                      <a:pt x="73" y="133"/>
                      <a:pt x="72" y="129"/>
                    </a:cubicBezTo>
                    <a:cubicBezTo>
                      <a:pt x="72" y="126"/>
                      <a:pt x="72" y="124"/>
                      <a:pt x="73" y="122"/>
                    </a:cubicBezTo>
                    <a:cubicBezTo>
                      <a:pt x="73" y="120"/>
                      <a:pt x="73" y="119"/>
                      <a:pt x="73" y="118"/>
                    </a:cubicBezTo>
                    <a:cubicBezTo>
                      <a:pt x="72" y="118"/>
                      <a:pt x="72" y="118"/>
                      <a:pt x="72" y="118"/>
                    </a:cubicBezTo>
                    <a:cubicBezTo>
                      <a:pt x="72" y="118"/>
                      <a:pt x="71" y="117"/>
                      <a:pt x="71" y="117"/>
                    </a:cubicBezTo>
                    <a:cubicBezTo>
                      <a:pt x="70" y="116"/>
                      <a:pt x="71" y="115"/>
                      <a:pt x="71" y="114"/>
                    </a:cubicBezTo>
                    <a:cubicBezTo>
                      <a:pt x="71" y="113"/>
                      <a:pt x="71" y="113"/>
                      <a:pt x="71" y="112"/>
                    </a:cubicBezTo>
                    <a:cubicBezTo>
                      <a:pt x="71" y="112"/>
                      <a:pt x="70" y="112"/>
                      <a:pt x="70" y="113"/>
                    </a:cubicBezTo>
                    <a:cubicBezTo>
                      <a:pt x="67" y="114"/>
                      <a:pt x="67" y="114"/>
                      <a:pt x="67" y="114"/>
                    </a:cubicBezTo>
                    <a:cubicBezTo>
                      <a:pt x="69" y="111"/>
                      <a:pt x="69" y="111"/>
                      <a:pt x="69" y="111"/>
                    </a:cubicBezTo>
                    <a:cubicBezTo>
                      <a:pt x="69" y="110"/>
                      <a:pt x="70" y="109"/>
                      <a:pt x="69" y="108"/>
                    </a:cubicBezTo>
                    <a:cubicBezTo>
                      <a:pt x="69" y="107"/>
                      <a:pt x="68" y="107"/>
                      <a:pt x="66" y="106"/>
                    </a:cubicBezTo>
                    <a:cubicBezTo>
                      <a:pt x="66" y="106"/>
                      <a:pt x="66" y="106"/>
                      <a:pt x="66" y="106"/>
                    </a:cubicBezTo>
                    <a:cubicBezTo>
                      <a:pt x="66" y="106"/>
                      <a:pt x="66" y="106"/>
                      <a:pt x="66" y="106"/>
                    </a:cubicBezTo>
                    <a:cubicBezTo>
                      <a:pt x="65" y="105"/>
                      <a:pt x="65" y="103"/>
                      <a:pt x="65" y="102"/>
                    </a:cubicBezTo>
                    <a:cubicBezTo>
                      <a:pt x="65" y="101"/>
                      <a:pt x="65" y="100"/>
                      <a:pt x="65" y="100"/>
                    </a:cubicBezTo>
                    <a:cubicBezTo>
                      <a:pt x="64" y="99"/>
                      <a:pt x="64" y="99"/>
                      <a:pt x="64" y="98"/>
                    </a:cubicBezTo>
                    <a:cubicBezTo>
                      <a:pt x="63" y="98"/>
                      <a:pt x="62" y="97"/>
                      <a:pt x="62" y="95"/>
                    </a:cubicBezTo>
                    <a:cubicBezTo>
                      <a:pt x="61" y="95"/>
                      <a:pt x="59" y="94"/>
                      <a:pt x="57" y="94"/>
                    </a:cubicBezTo>
                    <a:cubicBezTo>
                      <a:pt x="55" y="93"/>
                      <a:pt x="54" y="93"/>
                      <a:pt x="54" y="93"/>
                    </a:cubicBezTo>
                    <a:cubicBezTo>
                      <a:pt x="51" y="92"/>
                      <a:pt x="48" y="92"/>
                      <a:pt x="47" y="89"/>
                    </a:cubicBezTo>
                    <a:cubicBezTo>
                      <a:pt x="45" y="90"/>
                      <a:pt x="42" y="90"/>
                      <a:pt x="40" y="89"/>
                    </a:cubicBezTo>
                    <a:cubicBezTo>
                      <a:pt x="38" y="89"/>
                      <a:pt x="38" y="89"/>
                      <a:pt x="38" y="89"/>
                    </a:cubicBezTo>
                    <a:cubicBezTo>
                      <a:pt x="37" y="88"/>
                      <a:pt x="35" y="88"/>
                      <a:pt x="34" y="88"/>
                    </a:cubicBezTo>
                    <a:cubicBezTo>
                      <a:pt x="32" y="89"/>
                      <a:pt x="32" y="89"/>
                      <a:pt x="31" y="89"/>
                    </a:cubicBezTo>
                    <a:cubicBezTo>
                      <a:pt x="31" y="89"/>
                      <a:pt x="31" y="89"/>
                      <a:pt x="30" y="89"/>
                    </a:cubicBezTo>
                    <a:cubicBezTo>
                      <a:pt x="29" y="89"/>
                      <a:pt x="28" y="90"/>
                      <a:pt x="27" y="90"/>
                    </a:cubicBezTo>
                    <a:cubicBezTo>
                      <a:pt x="26" y="91"/>
                      <a:pt x="25" y="92"/>
                      <a:pt x="23" y="92"/>
                    </a:cubicBezTo>
                    <a:cubicBezTo>
                      <a:pt x="22" y="92"/>
                      <a:pt x="22" y="91"/>
                      <a:pt x="21" y="91"/>
                    </a:cubicBezTo>
                    <a:cubicBezTo>
                      <a:pt x="21" y="90"/>
                      <a:pt x="20" y="90"/>
                      <a:pt x="19" y="90"/>
                    </a:cubicBezTo>
                    <a:cubicBezTo>
                      <a:pt x="17" y="91"/>
                      <a:pt x="17" y="91"/>
                      <a:pt x="17" y="91"/>
                    </a:cubicBezTo>
                    <a:cubicBezTo>
                      <a:pt x="17" y="89"/>
                      <a:pt x="17" y="89"/>
                      <a:pt x="17" y="89"/>
                    </a:cubicBezTo>
                    <a:cubicBezTo>
                      <a:pt x="17" y="87"/>
                      <a:pt x="16" y="87"/>
                      <a:pt x="16" y="87"/>
                    </a:cubicBezTo>
                    <a:cubicBezTo>
                      <a:pt x="15" y="86"/>
                      <a:pt x="15" y="86"/>
                      <a:pt x="15" y="86"/>
                    </a:cubicBezTo>
                    <a:cubicBezTo>
                      <a:pt x="15" y="86"/>
                      <a:pt x="15" y="86"/>
                      <a:pt x="15" y="86"/>
                    </a:cubicBezTo>
                    <a:cubicBezTo>
                      <a:pt x="15" y="85"/>
                      <a:pt x="15" y="85"/>
                      <a:pt x="16" y="84"/>
                    </a:cubicBezTo>
                    <a:cubicBezTo>
                      <a:pt x="16" y="84"/>
                      <a:pt x="17" y="84"/>
                      <a:pt x="17" y="84"/>
                    </a:cubicBezTo>
                    <a:cubicBezTo>
                      <a:pt x="17" y="84"/>
                      <a:pt x="18" y="84"/>
                      <a:pt x="18" y="84"/>
                    </a:cubicBezTo>
                    <a:cubicBezTo>
                      <a:pt x="18" y="84"/>
                      <a:pt x="18" y="84"/>
                      <a:pt x="19" y="84"/>
                    </a:cubicBezTo>
                    <a:cubicBezTo>
                      <a:pt x="19" y="84"/>
                      <a:pt x="18" y="83"/>
                      <a:pt x="18" y="83"/>
                    </a:cubicBezTo>
                    <a:cubicBezTo>
                      <a:pt x="18" y="83"/>
                      <a:pt x="18" y="82"/>
                      <a:pt x="18" y="81"/>
                    </a:cubicBezTo>
                    <a:cubicBezTo>
                      <a:pt x="17" y="82"/>
                      <a:pt x="17" y="82"/>
                      <a:pt x="16" y="82"/>
                    </a:cubicBezTo>
                    <a:cubicBezTo>
                      <a:pt x="15" y="82"/>
                      <a:pt x="14" y="82"/>
                      <a:pt x="13" y="82"/>
                    </a:cubicBezTo>
                    <a:cubicBezTo>
                      <a:pt x="11" y="82"/>
                      <a:pt x="10" y="81"/>
                      <a:pt x="9" y="80"/>
                    </a:cubicBezTo>
                    <a:cubicBezTo>
                      <a:pt x="9" y="80"/>
                      <a:pt x="9" y="80"/>
                      <a:pt x="9" y="80"/>
                    </a:cubicBezTo>
                    <a:cubicBezTo>
                      <a:pt x="9" y="79"/>
                      <a:pt x="9" y="79"/>
                      <a:pt x="9" y="79"/>
                    </a:cubicBezTo>
                    <a:cubicBezTo>
                      <a:pt x="11" y="76"/>
                      <a:pt x="14" y="76"/>
                      <a:pt x="15" y="76"/>
                    </a:cubicBezTo>
                    <a:cubicBezTo>
                      <a:pt x="17" y="76"/>
                      <a:pt x="17" y="76"/>
                      <a:pt x="17" y="76"/>
                    </a:cubicBezTo>
                    <a:cubicBezTo>
                      <a:pt x="19" y="76"/>
                      <a:pt x="20" y="76"/>
                      <a:pt x="21" y="75"/>
                    </a:cubicBezTo>
                    <a:cubicBezTo>
                      <a:pt x="20" y="74"/>
                      <a:pt x="18" y="74"/>
                      <a:pt x="15" y="75"/>
                    </a:cubicBezTo>
                    <a:cubicBezTo>
                      <a:pt x="13" y="75"/>
                      <a:pt x="11" y="75"/>
                      <a:pt x="10" y="74"/>
                    </a:cubicBezTo>
                    <a:cubicBezTo>
                      <a:pt x="10" y="74"/>
                      <a:pt x="10" y="74"/>
                      <a:pt x="10" y="73"/>
                    </a:cubicBezTo>
                    <a:cubicBezTo>
                      <a:pt x="9" y="73"/>
                      <a:pt x="8" y="72"/>
                      <a:pt x="8" y="72"/>
                    </a:cubicBezTo>
                    <a:cubicBezTo>
                      <a:pt x="8" y="71"/>
                      <a:pt x="8" y="71"/>
                      <a:pt x="7" y="71"/>
                    </a:cubicBezTo>
                    <a:cubicBezTo>
                      <a:pt x="5" y="71"/>
                      <a:pt x="3" y="70"/>
                      <a:pt x="2" y="69"/>
                    </a:cubicBezTo>
                    <a:cubicBezTo>
                      <a:pt x="0" y="68"/>
                      <a:pt x="0" y="66"/>
                      <a:pt x="0" y="66"/>
                    </a:cubicBezTo>
                    <a:cubicBezTo>
                      <a:pt x="1" y="63"/>
                      <a:pt x="6" y="60"/>
                      <a:pt x="8" y="60"/>
                    </a:cubicBezTo>
                    <a:cubicBezTo>
                      <a:pt x="9" y="60"/>
                      <a:pt x="10" y="60"/>
                      <a:pt x="11" y="60"/>
                    </a:cubicBezTo>
                    <a:cubicBezTo>
                      <a:pt x="13" y="60"/>
                      <a:pt x="16" y="60"/>
                      <a:pt x="17" y="59"/>
                    </a:cubicBezTo>
                    <a:cubicBezTo>
                      <a:pt x="19" y="56"/>
                      <a:pt x="21" y="56"/>
                      <a:pt x="25" y="55"/>
                    </a:cubicBezTo>
                    <a:cubicBezTo>
                      <a:pt x="26" y="55"/>
                      <a:pt x="30" y="52"/>
                      <a:pt x="33" y="49"/>
                    </a:cubicBezTo>
                    <a:cubicBezTo>
                      <a:pt x="34" y="48"/>
                      <a:pt x="34" y="47"/>
                      <a:pt x="34" y="47"/>
                    </a:cubicBezTo>
                    <a:cubicBezTo>
                      <a:pt x="33" y="47"/>
                      <a:pt x="32" y="46"/>
                      <a:pt x="32" y="46"/>
                    </a:cubicBezTo>
                    <a:cubicBezTo>
                      <a:pt x="32" y="46"/>
                      <a:pt x="32" y="46"/>
                      <a:pt x="32" y="46"/>
                    </a:cubicBezTo>
                    <a:cubicBezTo>
                      <a:pt x="32" y="46"/>
                      <a:pt x="31" y="47"/>
                      <a:pt x="30" y="47"/>
                    </a:cubicBezTo>
                    <a:cubicBezTo>
                      <a:pt x="30" y="47"/>
                      <a:pt x="29" y="47"/>
                      <a:pt x="28" y="46"/>
                    </a:cubicBezTo>
                    <a:cubicBezTo>
                      <a:pt x="26" y="46"/>
                      <a:pt x="24" y="46"/>
                      <a:pt x="23" y="46"/>
                    </a:cubicBezTo>
                    <a:cubicBezTo>
                      <a:pt x="23" y="46"/>
                      <a:pt x="23" y="46"/>
                      <a:pt x="23" y="46"/>
                    </a:cubicBezTo>
                    <a:cubicBezTo>
                      <a:pt x="22" y="46"/>
                      <a:pt x="22" y="46"/>
                      <a:pt x="22" y="46"/>
                    </a:cubicBezTo>
                    <a:cubicBezTo>
                      <a:pt x="21" y="45"/>
                      <a:pt x="21" y="45"/>
                      <a:pt x="21" y="45"/>
                    </a:cubicBezTo>
                    <a:cubicBezTo>
                      <a:pt x="21" y="45"/>
                      <a:pt x="21" y="44"/>
                      <a:pt x="22" y="43"/>
                    </a:cubicBezTo>
                    <a:cubicBezTo>
                      <a:pt x="22" y="42"/>
                      <a:pt x="23" y="42"/>
                      <a:pt x="24" y="42"/>
                    </a:cubicBezTo>
                    <a:cubicBezTo>
                      <a:pt x="24" y="42"/>
                      <a:pt x="24" y="42"/>
                      <a:pt x="24" y="42"/>
                    </a:cubicBezTo>
                    <a:cubicBezTo>
                      <a:pt x="24" y="41"/>
                      <a:pt x="24" y="41"/>
                      <a:pt x="25" y="40"/>
                    </a:cubicBezTo>
                    <a:cubicBezTo>
                      <a:pt x="25" y="40"/>
                      <a:pt x="25" y="40"/>
                      <a:pt x="26" y="40"/>
                    </a:cubicBezTo>
                    <a:cubicBezTo>
                      <a:pt x="28" y="39"/>
                      <a:pt x="28" y="39"/>
                      <a:pt x="28" y="39"/>
                    </a:cubicBezTo>
                    <a:cubicBezTo>
                      <a:pt x="28" y="39"/>
                      <a:pt x="28" y="39"/>
                      <a:pt x="28" y="39"/>
                    </a:cubicBezTo>
                    <a:cubicBezTo>
                      <a:pt x="28" y="39"/>
                      <a:pt x="28" y="39"/>
                      <a:pt x="28" y="39"/>
                    </a:cubicBezTo>
                    <a:cubicBezTo>
                      <a:pt x="30" y="38"/>
                      <a:pt x="30" y="38"/>
                      <a:pt x="30" y="38"/>
                    </a:cubicBezTo>
                    <a:cubicBezTo>
                      <a:pt x="30" y="38"/>
                      <a:pt x="30" y="38"/>
                      <a:pt x="30" y="38"/>
                    </a:cubicBezTo>
                    <a:cubicBezTo>
                      <a:pt x="30" y="39"/>
                      <a:pt x="31" y="39"/>
                      <a:pt x="31" y="39"/>
                    </a:cubicBezTo>
                    <a:cubicBezTo>
                      <a:pt x="31" y="39"/>
                      <a:pt x="31" y="38"/>
                      <a:pt x="31" y="38"/>
                    </a:cubicBezTo>
                    <a:cubicBezTo>
                      <a:pt x="32" y="38"/>
                      <a:pt x="32" y="37"/>
                      <a:pt x="32" y="36"/>
                    </a:cubicBezTo>
                    <a:cubicBezTo>
                      <a:pt x="31" y="35"/>
                      <a:pt x="31" y="35"/>
                      <a:pt x="31" y="35"/>
                    </a:cubicBezTo>
                    <a:cubicBezTo>
                      <a:pt x="33" y="35"/>
                      <a:pt x="33" y="35"/>
                      <a:pt x="33" y="35"/>
                    </a:cubicBezTo>
                    <a:cubicBezTo>
                      <a:pt x="33" y="35"/>
                      <a:pt x="33" y="35"/>
                      <a:pt x="34" y="36"/>
                    </a:cubicBezTo>
                    <a:cubicBezTo>
                      <a:pt x="35" y="36"/>
                      <a:pt x="36" y="36"/>
                      <a:pt x="36" y="36"/>
                    </a:cubicBezTo>
                    <a:cubicBezTo>
                      <a:pt x="37" y="32"/>
                      <a:pt x="40" y="32"/>
                      <a:pt x="41" y="32"/>
                    </a:cubicBezTo>
                    <a:cubicBezTo>
                      <a:pt x="42" y="32"/>
                      <a:pt x="45" y="32"/>
                      <a:pt x="45" y="31"/>
                    </a:cubicBezTo>
                    <a:cubicBezTo>
                      <a:pt x="46" y="31"/>
                      <a:pt x="46" y="30"/>
                      <a:pt x="46" y="30"/>
                    </a:cubicBezTo>
                    <a:cubicBezTo>
                      <a:pt x="46" y="28"/>
                      <a:pt x="45" y="27"/>
                      <a:pt x="46" y="25"/>
                    </a:cubicBezTo>
                    <a:cubicBezTo>
                      <a:pt x="46" y="24"/>
                      <a:pt x="46" y="24"/>
                      <a:pt x="46" y="24"/>
                    </a:cubicBezTo>
                    <a:cubicBezTo>
                      <a:pt x="47" y="24"/>
                      <a:pt x="47" y="24"/>
                      <a:pt x="47" y="24"/>
                    </a:cubicBezTo>
                    <a:cubicBezTo>
                      <a:pt x="48" y="24"/>
                      <a:pt x="48" y="24"/>
                      <a:pt x="49" y="24"/>
                    </a:cubicBezTo>
                    <a:cubicBezTo>
                      <a:pt x="51" y="25"/>
                      <a:pt x="54" y="25"/>
                      <a:pt x="55" y="25"/>
                    </a:cubicBezTo>
                    <a:cubicBezTo>
                      <a:pt x="55" y="25"/>
                      <a:pt x="55" y="25"/>
                      <a:pt x="55" y="25"/>
                    </a:cubicBezTo>
                    <a:cubicBezTo>
                      <a:pt x="54" y="25"/>
                      <a:pt x="54" y="25"/>
                      <a:pt x="54" y="25"/>
                    </a:cubicBezTo>
                    <a:cubicBezTo>
                      <a:pt x="54" y="23"/>
                      <a:pt x="54" y="23"/>
                      <a:pt x="54" y="23"/>
                    </a:cubicBezTo>
                    <a:cubicBezTo>
                      <a:pt x="56" y="20"/>
                      <a:pt x="65" y="19"/>
                      <a:pt x="70" y="19"/>
                    </a:cubicBezTo>
                    <a:cubicBezTo>
                      <a:pt x="70" y="19"/>
                      <a:pt x="70" y="19"/>
                      <a:pt x="70" y="19"/>
                    </a:cubicBezTo>
                    <a:cubicBezTo>
                      <a:pt x="71" y="19"/>
                      <a:pt x="72" y="19"/>
                      <a:pt x="72" y="19"/>
                    </a:cubicBezTo>
                    <a:cubicBezTo>
                      <a:pt x="73" y="19"/>
                      <a:pt x="74" y="19"/>
                      <a:pt x="75" y="19"/>
                    </a:cubicBezTo>
                    <a:cubicBezTo>
                      <a:pt x="77" y="19"/>
                      <a:pt x="78" y="19"/>
                      <a:pt x="79" y="19"/>
                    </a:cubicBezTo>
                    <a:cubicBezTo>
                      <a:pt x="80" y="18"/>
                      <a:pt x="82" y="18"/>
                      <a:pt x="84" y="18"/>
                    </a:cubicBezTo>
                    <a:cubicBezTo>
                      <a:pt x="85" y="18"/>
                      <a:pt x="87" y="19"/>
                      <a:pt x="87" y="18"/>
                    </a:cubicBezTo>
                    <a:cubicBezTo>
                      <a:pt x="91" y="15"/>
                      <a:pt x="91" y="15"/>
                      <a:pt x="91" y="15"/>
                    </a:cubicBezTo>
                    <a:cubicBezTo>
                      <a:pt x="89" y="19"/>
                      <a:pt x="89" y="19"/>
                      <a:pt x="89" y="19"/>
                    </a:cubicBezTo>
                    <a:cubicBezTo>
                      <a:pt x="88" y="20"/>
                      <a:pt x="88" y="20"/>
                      <a:pt x="89" y="21"/>
                    </a:cubicBezTo>
                    <a:cubicBezTo>
                      <a:pt x="89" y="21"/>
                      <a:pt x="89" y="21"/>
                      <a:pt x="89" y="21"/>
                    </a:cubicBezTo>
                    <a:cubicBezTo>
                      <a:pt x="89" y="21"/>
                      <a:pt x="89" y="21"/>
                      <a:pt x="89" y="21"/>
                    </a:cubicBezTo>
                    <a:cubicBezTo>
                      <a:pt x="89" y="21"/>
                      <a:pt x="89" y="21"/>
                      <a:pt x="89" y="21"/>
                    </a:cubicBezTo>
                    <a:cubicBezTo>
                      <a:pt x="90" y="21"/>
                      <a:pt x="90" y="21"/>
                      <a:pt x="90" y="21"/>
                    </a:cubicBezTo>
                    <a:cubicBezTo>
                      <a:pt x="90" y="21"/>
                      <a:pt x="91" y="22"/>
                      <a:pt x="92" y="23"/>
                    </a:cubicBezTo>
                    <a:cubicBezTo>
                      <a:pt x="92" y="22"/>
                      <a:pt x="92" y="22"/>
                      <a:pt x="92" y="22"/>
                    </a:cubicBezTo>
                    <a:cubicBezTo>
                      <a:pt x="92" y="21"/>
                      <a:pt x="93" y="21"/>
                      <a:pt x="94" y="21"/>
                    </a:cubicBezTo>
                    <a:cubicBezTo>
                      <a:pt x="93" y="21"/>
                      <a:pt x="93" y="20"/>
                      <a:pt x="93" y="20"/>
                    </a:cubicBezTo>
                    <a:cubicBezTo>
                      <a:pt x="93" y="19"/>
                      <a:pt x="93" y="19"/>
                      <a:pt x="93" y="19"/>
                    </a:cubicBezTo>
                    <a:cubicBezTo>
                      <a:pt x="93" y="19"/>
                      <a:pt x="93" y="19"/>
                      <a:pt x="92" y="19"/>
                    </a:cubicBezTo>
                    <a:cubicBezTo>
                      <a:pt x="91" y="19"/>
                      <a:pt x="91" y="19"/>
                      <a:pt x="91" y="19"/>
                    </a:cubicBezTo>
                    <a:cubicBezTo>
                      <a:pt x="91" y="17"/>
                      <a:pt x="91" y="17"/>
                      <a:pt x="91" y="17"/>
                    </a:cubicBezTo>
                    <a:cubicBezTo>
                      <a:pt x="91" y="15"/>
                      <a:pt x="95" y="13"/>
                      <a:pt x="98" y="13"/>
                    </a:cubicBezTo>
                    <a:cubicBezTo>
                      <a:pt x="99" y="13"/>
                      <a:pt x="101" y="14"/>
                      <a:pt x="101" y="15"/>
                    </a:cubicBezTo>
                    <a:cubicBezTo>
                      <a:pt x="102" y="15"/>
                      <a:pt x="102" y="15"/>
                      <a:pt x="103" y="15"/>
                    </a:cubicBezTo>
                    <a:cubicBezTo>
                      <a:pt x="104" y="15"/>
                      <a:pt x="106" y="15"/>
                      <a:pt x="107" y="17"/>
                    </a:cubicBezTo>
                    <a:cubicBezTo>
                      <a:pt x="109" y="18"/>
                      <a:pt x="111" y="19"/>
                      <a:pt x="114" y="19"/>
                    </a:cubicBezTo>
                    <a:cubicBezTo>
                      <a:pt x="114" y="18"/>
                      <a:pt x="115" y="17"/>
                      <a:pt x="116" y="17"/>
                    </a:cubicBezTo>
                    <a:cubicBezTo>
                      <a:pt x="114" y="16"/>
                      <a:pt x="112" y="15"/>
                      <a:pt x="110" y="15"/>
                    </a:cubicBezTo>
                    <a:cubicBezTo>
                      <a:pt x="109" y="15"/>
                      <a:pt x="109" y="15"/>
                      <a:pt x="108" y="15"/>
                    </a:cubicBezTo>
                    <a:cubicBezTo>
                      <a:pt x="107" y="15"/>
                      <a:pt x="107" y="15"/>
                      <a:pt x="107" y="15"/>
                    </a:cubicBezTo>
                    <a:cubicBezTo>
                      <a:pt x="107" y="14"/>
                      <a:pt x="107" y="14"/>
                      <a:pt x="107" y="14"/>
                    </a:cubicBezTo>
                    <a:cubicBezTo>
                      <a:pt x="108" y="11"/>
                      <a:pt x="109" y="10"/>
                      <a:pt x="112" y="10"/>
                    </a:cubicBezTo>
                    <a:cubicBezTo>
                      <a:pt x="113" y="10"/>
                      <a:pt x="113" y="10"/>
                      <a:pt x="114" y="10"/>
                    </a:cubicBezTo>
                    <a:cubicBezTo>
                      <a:pt x="114" y="10"/>
                      <a:pt x="114" y="10"/>
                      <a:pt x="115" y="10"/>
                    </a:cubicBezTo>
                    <a:cubicBezTo>
                      <a:pt x="115" y="10"/>
                      <a:pt x="115" y="10"/>
                      <a:pt x="115" y="10"/>
                    </a:cubicBezTo>
                    <a:cubicBezTo>
                      <a:pt x="114" y="10"/>
                      <a:pt x="113" y="10"/>
                      <a:pt x="113" y="10"/>
                    </a:cubicBezTo>
                    <a:cubicBezTo>
                      <a:pt x="111" y="10"/>
                      <a:pt x="111" y="10"/>
                      <a:pt x="111" y="10"/>
                    </a:cubicBezTo>
                    <a:cubicBezTo>
                      <a:pt x="112" y="8"/>
                      <a:pt x="112" y="8"/>
                      <a:pt x="112" y="8"/>
                    </a:cubicBezTo>
                    <a:cubicBezTo>
                      <a:pt x="112" y="7"/>
                      <a:pt x="114" y="6"/>
                      <a:pt x="115" y="6"/>
                    </a:cubicBezTo>
                    <a:cubicBezTo>
                      <a:pt x="117" y="6"/>
                      <a:pt x="118" y="6"/>
                      <a:pt x="119" y="7"/>
                    </a:cubicBezTo>
                    <a:cubicBezTo>
                      <a:pt x="120" y="7"/>
                      <a:pt x="121" y="8"/>
                      <a:pt x="122" y="8"/>
                    </a:cubicBezTo>
                    <a:cubicBezTo>
                      <a:pt x="123" y="8"/>
                      <a:pt x="123" y="8"/>
                      <a:pt x="124" y="7"/>
                    </a:cubicBezTo>
                    <a:cubicBezTo>
                      <a:pt x="125" y="7"/>
                      <a:pt x="127" y="7"/>
                      <a:pt x="128" y="7"/>
                    </a:cubicBezTo>
                    <a:cubicBezTo>
                      <a:pt x="129" y="7"/>
                      <a:pt x="130" y="7"/>
                      <a:pt x="130" y="7"/>
                    </a:cubicBezTo>
                    <a:cubicBezTo>
                      <a:pt x="132" y="8"/>
                      <a:pt x="134" y="8"/>
                      <a:pt x="136" y="8"/>
                    </a:cubicBezTo>
                    <a:cubicBezTo>
                      <a:pt x="137" y="7"/>
                      <a:pt x="139" y="7"/>
                      <a:pt x="140" y="6"/>
                    </a:cubicBezTo>
                    <a:cubicBezTo>
                      <a:pt x="141" y="6"/>
                      <a:pt x="143" y="6"/>
                      <a:pt x="144" y="5"/>
                    </a:cubicBezTo>
                    <a:cubicBezTo>
                      <a:pt x="144" y="5"/>
                      <a:pt x="145" y="5"/>
                      <a:pt x="145" y="5"/>
                    </a:cubicBezTo>
                    <a:cubicBezTo>
                      <a:pt x="144" y="5"/>
                      <a:pt x="144" y="5"/>
                      <a:pt x="144" y="5"/>
                    </a:cubicBezTo>
                    <a:cubicBezTo>
                      <a:pt x="144" y="4"/>
                      <a:pt x="144" y="3"/>
                      <a:pt x="144" y="2"/>
                    </a:cubicBezTo>
                    <a:cubicBezTo>
                      <a:pt x="145" y="2"/>
                      <a:pt x="146" y="2"/>
                      <a:pt x="147" y="2"/>
                    </a:cubicBezTo>
                    <a:cubicBezTo>
                      <a:pt x="147" y="2"/>
                      <a:pt x="148" y="2"/>
                      <a:pt x="148" y="2"/>
                    </a:cubicBezTo>
                    <a:cubicBezTo>
                      <a:pt x="148" y="2"/>
                      <a:pt x="148" y="2"/>
                      <a:pt x="148" y="2"/>
                    </a:cubicBezTo>
                    <a:cubicBezTo>
                      <a:pt x="149" y="2"/>
                      <a:pt x="150" y="1"/>
                      <a:pt x="151" y="1"/>
                    </a:cubicBezTo>
                    <a:cubicBezTo>
                      <a:pt x="152" y="1"/>
                      <a:pt x="154" y="0"/>
                      <a:pt x="155" y="1"/>
                    </a:cubicBezTo>
                    <a:cubicBezTo>
                      <a:pt x="156" y="1"/>
                      <a:pt x="156" y="1"/>
                      <a:pt x="156" y="1"/>
                    </a:cubicBezTo>
                    <a:cubicBezTo>
                      <a:pt x="158" y="1"/>
                      <a:pt x="160" y="2"/>
                      <a:pt x="162" y="2"/>
                    </a:cubicBezTo>
                    <a:cubicBezTo>
                      <a:pt x="163" y="1"/>
                      <a:pt x="164" y="1"/>
                      <a:pt x="165" y="1"/>
                    </a:cubicBezTo>
                    <a:cubicBezTo>
                      <a:pt x="168" y="0"/>
                      <a:pt x="171" y="0"/>
                      <a:pt x="175" y="0"/>
                    </a:cubicBezTo>
                    <a:cubicBezTo>
                      <a:pt x="177" y="0"/>
                      <a:pt x="179" y="0"/>
                      <a:pt x="180" y="1"/>
                    </a:cubicBezTo>
                    <a:cubicBezTo>
                      <a:pt x="181" y="2"/>
                      <a:pt x="183" y="2"/>
                      <a:pt x="185" y="2"/>
                    </a:cubicBezTo>
                    <a:cubicBezTo>
                      <a:pt x="188" y="2"/>
                      <a:pt x="191" y="2"/>
                      <a:pt x="192" y="4"/>
                    </a:cubicBezTo>
                    <a:cubicBezTo>
                      <a:pt x="193" y="5"/>
                      <a:pt x="193" y="5"/>
                      <a:pt x="193" y="6"/>
                    </a:cubicBezTo>
                    <a:cubicBezTo>
                      <a:pt x="193" y="6"/>
                      <a:pt x="193" y="7"/>
                      <a:pt x="194" y="7"/>
                    </a:cubicBezTo>
                    <a:cubicBezTo>
                      <a:pt x="194" y="7"/>
                      <a:pt x="194" y="7"/>
                      <a:pt x="194" y="6"/>
                    </a:cubicBezTo>
                    <a:cubicBezTo>
                      <a:pt x="197" y="4"/>
                      <a:pt x="198" y="6"/>
                      <a:pt x="198" y="7"/>
                    </a:cubicBezTo>
                    <a:cubicBezTo>
                      <a:pt x="199" y="7"/>
                      <a:pt x="199" y="8"/>
                      <a:pt x="199" y="8"/>
                    </a:cubicBezTo>
                    <a:cubicBezTo>
                      <a:pt x="199" y="8"/>
                      <a:pt x="200" y="9"/>
                      <a:pt x="201" y="9"/>
                    </a:cubicBezTo>
                    <a:cubicBezTo>
                      <a:pt x="202" y="9"/>
                      <a:pt x="202" y="9"/>
                      <a:pt x="203" y="10"/>
                    </a:cubicBezTo>
                    <a:cubicBezTo>
                      <a:pt x="204" y="10"/>
                      <a:pt x="204" y="10"/>
                      <a:pt x="205" y="10"/>
                    </a:cubicBezTo>
                    <a:cubicBezTo>
                      <a:pt x="206" y="9"/>
                      <a:pt x="207" y="9"/>
                      <a:pt x="208" y="9"/>
                    </a:cubicBezTo>
                    <a:cubicBezTo>
                      <a:pt x="209" y="9"/>
                      <a:pt x="209" y="9"/>
                      <a:pt x="209" y="9"/>
                    </a:cubicBezTo>
                    <a:cubicBezTo>
                      <a:pt x="209" y="10"/>
                      <a:pt x="209" y="10"/>
                      <a:pt x="209" y="10"/>
                    </a:cubicBezTo>
                    <a:cubicBezTo>
                      <a:pt x="209" y="11"/>
                      <a:pt x="209" y="11"/>
                      <a:pt x="209" y="11"/>
                    </a:cubicBezTo>
                    <a:cubicBezTo>
                      <a:pt x="209" y="11"/>
                      <a:pt x="209" y="11"/>
                      <a:pt x="210" y="11"/>
                    </a:cubicBezTo>
                    <a:cubicBezTo>
                      <a:pt x="210" y="11"/>
                      <a:pt x="211" y="11"/>
                      <a:pt x="211" y="11"/>
                    </a:cubicBezTo>
                    <a:cubicBezTo>
                      <a:pt x="212" y="11"/>
                      <a:pt x="213" y="11"/>
                      <a:pt x="214" y="11"/>
                    </a:cubicBezTo>
                    <a:cubicBezTo>
                      <a:pt x="216" y="12"/>
                      <a:pt x="216" y="12"/>
                      <a:pt x="216" y="12"/>
                    </a:cubicBezTo>
                    <a:cubicBezTo>
                      <a:pt x="215" y="13"/>
                      <a:pt x="215" y="13"/>
                      <a:pt x="215" y="13"/>
                    </a:cubicBezTo>
                    <a:cubicBezTo>
                      <a:pt x="213" y="15"/>
                      <a:pt x="213" y="15"/>
                      <a:pt x="214" y="17"/>
                    </a:cubicBezTo>
                    <a:cubicBezTo>
                      <a:pt x="215" y="21"/>
                      <a:pt x="215" y="21"/>
                      <a:pt x="215" y="21"/>
                    </a:cubicBezTo>
                    <a:cubicBezTo>
                      <a:pt x="212" y="18"/>
                      <a:pt x="212" y="18"/>
                      <a:pt x="212" y="18"/>
                    </a:cubicBezTo>
                    <a:cubicBezTo>
                      <a:pt x="212" y="18"/>
                      <a:pt x="212" y="18"/>
                      <a:pt x="212" y="18"/>
                    </a:cubicBezTo>
                    <a:cubicBezTo>
                      <a:pt x="212" y="18"/>
                      <a:pt x="212" y="18"/>
                      <a:pt x="211" y="18"/>
                    </a:cubicBezTo>
                    <a:cubicBezTo>
                      <a:pt x="211" y="19"/>
                      <a:pt x="210" y="20"/>
                      <a:pt x="208" y="20"/>
                    </a:cubicBezTo>
                    <a:cubicBezTo>
                      <a:pt x="204" y="20"/>
                      <a:pt x="200" y="20"/>
                      <a:pt x="196" y="21"/>
                    </a:cubicBezTo>
                    <a:cubicBezTo>
                      <a:pt x="195" y="21"/>
                      <a:pt x="195" y="21"/>
                      <a:pt x="195" y="21"/>
                    </a:cubicBezTo>
                    <a:cubicBezTo>
                      <a:pt x="195" y="21"/>
                      <a:pt x="194" y="21"/>
                      <a:pt x="193" y="21"/>
                    </a:cubicBezTo>
                    <a:cubicBezTo>
                      <a:pt x="183" y="21"/>
                      <a:pt x="180" y="22"/>
                      <a:pt x="179" y="22"/>
                    </a:cubicBezTo>
                    <a:cubicBezTo>
                      <a:pt x="179" y="22"/>
                      <a:pt x="179" y="22"/>
                      <a:pt x="179" y="22"/>
                    </a:cubicBezTo>
                    <a:cubicBezTo>
                      <a:pt x="179" y="23"/>
                      <a:pt x="179" y="23"/>
                      <a:pt x="179" y="23"/>
                    </a:cubicBezTo>
                    <a:cubicBezTo>
                      <a:pt x="178" y="25"/>
                      <a:pt x="178" y="25"/>
                      <a:pt x="178" y="25"/>
                    </a:cubicBezTo>
                    <a:cubicBezTo>
                      <a:pt x="178" y="25"/>
                      <a:pt x="178" y="25"/>
                      <a:pt x="178" y="25"/>
                    </a:cubicBezTo>
                    <a:cubicBezTo>
                      <a:pt x="179" y="25"/>
                      <a:pt x="179" y="25"/>
                      <a:pt x="179" y="25"/>
                    </a:cubicBezTo>
                    <a:cubicBezTo>
                      <a:pt x="180" y="25"/>
                      <a:pt x="182" y="24"/>
                      <a:pt x="184" y="24"/>
                    </a:cubicBezTo>
                    <a:cubicBezTo>
                      <a:pt x="186" y="23"/>
                      <a:pt x="189" y="22"/>
                      <a:pt x="192" y="22"/>
                    </a:cubicBezTo>
                    <a:cubicBezTo>
                      <a:pt x="194" y="22"/>
                      <a:pt x="195" y="22"/>
                      <a:pt x="196" y="23"/>
                    </a:cubicBezTo>
                    <a:cubicBezTo>
                      <a:pt x="197" y="23"/>
                      <a:pt x="197" y="23"/>
                      <a:pt x="197" y="23"/>
                    </a:cubicBezTo>
                    <a:cubicBezTo>
                      <a:pt x="196" y="24"/>
                      <a:pt x="196" y="24"/>
                      <a:pt x="196" y="24"/>
                    </a:cubicBezTo>
                    <a:cubicBezTo>
                      <a:pt x="196" y="26"/>
                      <a:pt x="194" y="26"/>
                      <a:pt x="193" y="26"/>
                    </a:cubicBezTo>
                    <a:cubicBezTo>
                      <a:pt x="192" y="27"/>
                      <a:pt x="191" y="27"/>
                      <a:pt x="191" y="27"/>
                    </a:cubicBezTo>
                    <a:cubicBezTo>
                      <a:pt x="191" y="27"/>
                      <a:pt x="191" y="27"/>
                      <a:pt x="191" y="27"/>
                    </a:cubicBezTo>
                    <a:cubicBezTo>
                      <a:pt x="192" y="27"/>
                      <a:pt x="193" y="27"/>
                      <a:pt x="194" y="27"/>
                    </a:cubicBezTo>
                    <a:cubicBezTo>
                      <a:pt x="195" y="27"/>
                      <a:pt x="197" y="26"/>
                      <a:pt x="198" y="25"/>
                    </a:cubicBezTo>
                    <a:cubicBezTo>
                      <a:pt x="200" y="24"/>
                      <a:pt x="202" y="23"/>
                      <a:pt x="204" y="23"/>
                    </a:cubicBezTo>
                    <a:cubicBezTo>
                      <a:pt x="204" y="23"/>
                      <a:pt x="204" y="23"/>
                      <a:pt x="204" y="23"/>
                    </a:cubicBezTo>
                    <a:cubicBezTo>
                      <a:pt x="205" y="20"/>
                      <a:pt x="211" y="20"/>
                      <a:pt x="211" y="20"/>
                    </a:cubicBezTo>
                    <a:cubicBezTo>
                      <a:pt x="211" y="20"/>
                      <a:pt x="211" y="20"/>
                      <a:pt x="211" y="20"/>
                    </a:cubicBezTo>
                    <a:cubicBezTo>
                      <a:pt x="213" y="20"/>
                      <a:pt x="214" y="21"/>
                      <a:pt x="214" y="22"/>
                    </a:cubicBezTo>
                    <a:cubicBezTo>
                      <a:pt x="214" y="24"/>
                      <a:pt x="212" y="26"/>
                      <a:pt x="211" y="28"/>
                    </a:cubicBezTo>
                    <a:cubicBezTo>
                      <a:pt x="212" y="28"/>
                      <a:pt x="213" y="27"/>
                      <a:pt x="213" y="27"/>
                    </a:cubicBezTo>
                    <a:cubicBezTo>
                      <a:pt x="215" y="27"/>
                      <a:pt x="215" y="26"/>
                      <a:pt x="215" y="26"/>
                    </a:cubicBezTo>
                    <a:cubicBezTo>
                      <a:pt x="215" y="23"/>
                      <a:pt x="215" y="23"/>
                      <a:pt x="215" y="23"/>
                    </a:cubicBezTo>
                    <a:cubicBezTo>
                      <a:pt x="217" y="25"/>
                      <a:pt x="217" y="25"/>
                      <a:pt x="217" y="25"/>
                    </a:cubicBezTo>
                    <a:cubicBezTo>
                      <a:pt x="217" y="26"/>
                      <a:pt x="218" y="26"/>
                      <a:pt x="218" y="26"/>
                    </a:cubicBezTo>
                    <a:cubicBezTo>
                      <a:pt x="219" y="26"/>
                      <a:pt x="220" y="26"/>
                      <a:pt x="221" y="26"/>
                    </a:cubicBezTo>
                    <a:cubicBezTo>
                      <a:pt x="222" y="25"/>
                      <a:pt x="223" y="25"/>
                      <a:pt x="224" y="25"/>
                    </a:cubicBezTo>
                    <a:cubicBezTo>
                      <a:pt x="225" y="25"/>
                      <a:pt x="226" y="25"/>
                      <a:pt x="226" y="26"/>
                    </a:cubicBezTo>
                    <a:cubicBezTo>
                      <a:pt x="227" y="25"/>
                      <a:pt x="228" y="24"/>
                      <a:pt x="228" y="23"/>
                    </a:cubicBezTo>
                    <a:cubicBezTo>
                      <a:pt x="229" y="22"/>
                      <a:pt x="229" y="22"/>
                      <a:pt x="229" y="22"/>
                    </a:cubicBezTo>
                    <a:cubicBezTo>
                      <a:pt x="230" y="23"/>
                      <a:pt x="230" y="23"/>
                      <a:pt x="230" y="23"/>
                    </a:cubicBezTo>
                    <a:cubicBezTo>
                      <a:pt x="231" y="23"/>
                      <a:pt x="232" y="23"/>
                      <a:pt x="233" y="22"/>
                    </a:cubicBezTo>
                    <a:cubicBezTo>
                      <a:pt x="236" y="21"/>
                      <a:pt x="237" y="22"/>
                      <a:pt x="237" y="22"/>
                    </a:cubicBezTo>
                    <a:cubicBezTo>
                      <a:pt x="238" y="22"/>
                      <a:pt x="238" y="22"/>
                      <a:pt x="239" y="22"/>
                    </a:cubicBezTo>
                    <a:cubicBezTo>
                      <a:pt x="240" y="23"/>
                      <a:pt x="241" y="23"/>
                      <a:pt x="243" y="23"/>
                    </a:cubicBezTo>
                    <a:cubicBezTo>
                      <a:pt x="245" y="23"/>
                      <a:pt x="247" y="23"/>
                      <a:pt x="249" y="24"/>
                    </a:cubicBezTo>
                    <a:cubicBezTo>
                      <a:pt x="249" y="24"/>
                      <a:pt x="249" y="24"/>
                      <a:pt x="250" y="24"/>
                    </a:cubicBezTo>
                    <a:cubicBezTo>
                      <a:pt x="252" y="25"/>
                      <a:pt x="253" y="26"/>
                      <a:pt x="253" y="27"/>
                    </a:cubicBezTo>
                    <a:cubicBezTo>
                      <a:pt x="253" y="28"/>
                      <a:pt x="253" y="28"/>
                      <a:pt x="252" y="29"/>
                    </a:cubicBezTo>
                    <a:cubicBezTo>
                      <a:pt x="251" y="29"/>
                      <a:pt x="250" y="30"/>
                      <a:pt x="250" y="30"/>
                    </a:cubicBezTo>
                    <a:cubicBezTo>
                      <a:pt x="249" y="31"/>
                      <a:pt x="248" y="32"/>
                      <a:pt x="247" y="32"/>
                    </a:cubicBezTo>
                    <a:cubicBezTo>
                      <a:pt x="246" y="33"/>
                      <a:pt x="246" y="33"/>
                      <a:pt x="245" y="33"/>
                    </a:cubicBezTo>
                    <a:cubicBezTo>
                      <a:pt x="244" y="33"/>
                      <a:pt x="243" y="34"/>
                      <a:pt x="242" y="35"/>
                    </a:cubicBezTo>
                    <a:cubicBezTo>
                      <a:pt x="241" y="36"/>
                      <a:pt x="239" y="37"/>
                      <a:pt x="238" y="37"/>
                    </a:cubicBezTo>
                    <a:cubicBezTo>
                      <a:pt x="238" y="37"/>
                      <a:pt x="238" y="37"/>
                      <a:pt x="237" y="37"/>
                    </a:cubicBezTo>
                    <a:cubicBezTo>
                      <a:pt x="236" y="37"/>
                      <a:pt x="235" y="37"/>
                      <a:pt x="235" y="37"/>
                    </a:cubicBezTo>
                    <a:cubicBezTo>
                      <a:pt x="236" y="38"/>
                      <a:pt x="236" y="39"/>
                      <a:pt x="236" y="40"/>
                    </a:cubicBezTo>
                    <a:cubicBezTo>
                      <a:pt x="236" y="40"/>
                      <a:pt x="236" y="40"/>
                      <a:pt x="236" y="40"/>
                    </a:cubicBezTo>
                    <a:cubicBezTo>
                      <a:pt x="237" y="40"/>
                      <a:pt x="237" y="40"/>
                      <a:pt x="237" y="40"/>
                    </a:cubicBezTo>
                    <a:cubicBezTo>
                      <a:pt x="236" y="41"/>
                      <a:pt x="236" y="41"/>
                      <a:pt x="236" y="41"/>
                    </a:cubicBezTo>
                    <a:cubicBezTo>
                      <a:pt x="236" y="43"/>
                      <a:pt x="234" y="44"/>
                      <a:pt x="232" y="45"/>
                    </a:cubicBezTo>
                    <a:cubicBezTo>
                      <a:pt x="232" y="45"/>
                      <a:pt x="232" y="45"/>
                      <a:pt x="231" y="45"/>
                    </a:cubicBezTo>
                    <a:cubicBezTo>
                      <a:pt x="231" y="45"/>
                      <a:pt x="230" y="47"/>
                      <a:pt x="230" y="47"/>
                    </a:cubicBezTo>
                    <a:cubicBezTo>
                      <a:pt x="229" y="49"/>
                      <a:pt x="228" y="49"/>
                      <a:pt x="228" y="49"/>
                    </a:cubicBezTo>
                    <a:cubicBezTo>
                      <a:pt x="227" y="49"/>
                      <a:pt x="227" y="49"/>
                      <a:pt x="227" y="49"/>
                    </a:cubicBezTo>
                    <a:cubicBezTo>
                      <a:pt x="226" y="50"/>
                      <a:pt x="226" y="50"/>
                      <a:pt x="226" y="50"/>
                    </a:cubicBezTo>
                    <a:cubicBezTo>
                      <a:pt x="225" y="51"/>
                      <a:pt x="225" y="52"/>
                      <a:pt x="225" y="53"/>
                    </a:cubicBezTo>
                    <a:cubicBezTo>
                      <a:pt x="224" y="55"/>
                      <a:pt x="224" y="57"/>
                      <a:pt x="222" y="58"/>
                    </a:cubicBezTo>
                    <a:cubicBezTo>
                      <a:pt x="220" y="59"/>
                      <a:pt x="220" y="59"/>
                      <a:pt x="220" y="60"/>
                    </a:cubicBezTo>
                    <a:cubicBezTo>
                      <a:pt x="220" y="61"/>
                      <a:pt x="220" y="61"/>
                      <a:pt x="220" y="61"/>
                    </a:cubicBezTo>
                    <a:cubicBezTo>
                      <a:pt x="220" y="63"/>
                      <a:pt x="218" y="64"/>
                      <a:pt x="217" y="64"/>
                    </a:cubicBezTo>
                    <a:cubicBezTo>
                      <a:pt x="217" y="64"/>
                      <a:pt x="216" y="64"/>
                      <a:pt x="216" y="64"/>
                    </a:cubicBezTo>
                    <a:cubicBezTo>
                      <a:pt x="217" y="65"/>
                      <a:pt x="218" y="67"/>
                      <a:pt x="218" y="67"/>
                    </a:cubicBezTo>
                    <a:cubicBezTo>
                      <a:pt x="219" y="68"/>
                      <a:pt x="219" y="68"/>
                      <a:pt x="220" y="68"/>
                    </a:cubicBezTo>
                    <a:cubicBezTo>
                      <a:pt x="221" y="68"/>
                      <a:pt x="222" y="68"/>
                      <a:pt x="222" y="69"/>
                    </a:cubicBezTo>
                    <a:cubicBezTo>
                      <a:pt x="222" y="70"/>
                      <a:pt x="222" y="70"/>
                      <a:pt x="222" y="71"/>
                    </a:cubicBezTo>
                    <a:cubicBezTo>
                      <a:pt x="222" y="71"/>
                      <a:pt x="222" y="71"/>
                      <a:pt x="222" y="71"/>
                    </a:cubicBezTo>
                    <a:cubicBezTo>
                      <a:pt x="222" y="72"/>
                      <a:pt x="223" y="72"/>
                      <a:pt x="224" y="72"/>
                    </a:cubicBezTo>
                    <a:cubicBezTo>
                      <a:pt x="225" y="73"/>
                      <a:pt x="227" y="74"/>
                      <a:pt x="226" y="78"/>
                    </a:cubicBezTo>
                    <a:cubicBezTo>
                      <a:pt x="226" y="79"/>
                      <a:pt x="226" y="79"/>
                      <a:pt x="226" y="79"/>
                    </a:cubicBezTo>
                    <a:cubicBezTo>
                      <a:pt x="226" y="79"/>
                      <a:pt x="226" y="79"/>
                      <a:pt x="226" y="79"/>
                    </a:cubicBezTo>
                    <a:cubicBezTo>
                      <a:pt x="224" y="79"/>
                      <a:pt x="222" y="80"/>
                      <a:pt x="221" y="80"/>
                    </a:cubicBezTo>
                    <a:cubicBezTo>
                      <a:pt x="219" y="80"/>
                      <a:pt x="218" y="80"/>
                      <a:pt x="217" y="81"/>
                    </a:cubicBezTo>
                    <a:cubicBezTo>
                      <a:pt x="218" y="83"/>
                      <a:pt x="220" y="84"/>
                      <a:pt x="222" y="85"/>
                    </a:cubicBezTo>
                    <a:cubicBezTo>
                      <a:pt x="223" y="86"/>
                      <a:pt x="224" y="86"/>
                      <a:pt x="225" y="86"/>
                    </a:cubicBezTo>
                    <a:cubicBezTo>
                      <a:pt x="226" y="85"/>
                      <a:pt x="226" y="85"/>
                      <a:pt x="226" y="85"/>
                    </a:cubicBezTo>
                    <a:cubicBezTo>
                      <a:pt x="226" y="87"/>
                      <a:pt x="226" y="87"/>
                      <a:pt x="226" y="87"/>
                    </a:cubicBezTo>
                    <a:cubicBezTo>
                      <a:pt x="226" y="87"/>
                      <a:pt x="226" y="88"/>
                      <a:pt x="226" y="88"/>
                    </a:cubicBezTo>
                    <a:cubicBezTo>
                      <a:pt x="226" y="88"/>
                      <a:pt x="227" y="88"/>
                      <a:pt x="227" y="88"/>
                    </a:cubicBezTo>
                    <a:cubicBezTo>
                      <a:pt x="228" y="88"/>
                      <a:pt x="228" y="88"/>
                      <a:pt x="228" y="88"/>
                    </a:cubicBezTo>
                    <a:cubicBezTo>
                      <a:pt x="228" y="89"/>
                      <a:pt x="228" y="89"/>
                      <a:pt x="228" y="89"/>
                    </a:cubicBezTo>
                    <a:cubicBezTo>
                      <a:pt x="229" y="91"/>
                      <a:pt x="227" y="93"/>
                      <a:pt x="225" y="94"/>
                    </a:cubicBezTo>
                    <a:cubicBezTo>
                      <a:pt x="224" y="95"/>
                      <a:pt x="223" y="96"/>
                      <a:pt x="223" y="97"/>
                    </a:cubicBezTo>
                    <a:cubicBezTo>
                      <a:pt x="223" y="97"/>
                      <a:pt x="223" y="97"/>
                      <a:pt x="224" y="97"/>
                    </a:cubicBezTo>
                    <a:cubicBezTo>
                      <a:pt x="226" y="98"/>
                      <a:pt x="226" y="100"/>
                      <a:pt x="226" y="102"/>
                    </a:cubicBezTo>
                    <a:cubicBezTo>
                      <a:pt x="225" y="104"/>
                      <a:pt x="223" y="105"/>
                      <a:pt x="221" y="104"/>
                    </a:cubicBezTo>
                    <a:cubicBezTo>
                      <a:pt x="219" y="103"/>
                      <a:pt x="218" y="105"/>
                      <a:pt x="217" y="107"/>
                    </a:cubicBezTo>
                    <a:cubicBezTo>
                      <a:pt x="217" y="108"/>
                      <a:pt x="217" y="109"/>
                      <a:pt x="219" y="109"/>
                    </a:cubicBezTo>
                    <a:cubicBezTo>
                      <a:pt x="219" y="109"/>
                      <a:pt x="219" y="109"/>
                      <a:pt x="219" y="109"/>
                    </a:cubicBezTo>
                    <a:cubicBezTo>
                      <a:pt x="219" y="110"/>
                      <a:pt x="219" y="110"/>
                      <a:pt x="219" y="110"/>
                    </a:cubicBezTo>
                    <a:cubicBezTo>
                      <a:pt x="219" y="112"/>
                      <a:pt x="212" y="114"/>
                      <a:pt x="208" y="115"/>
                    </a:cubicBezTo>
                    <a:cubicBezTo>
                      <a:pt x="209" y="115"/>
                      <a:pt x="210" y="116"/>
                      <a:pt x="210" y="117"/>
                    </a:cubicBezTo>
                    <a:cubicBezTo>
                      <a:pt x="211" y="117"/>
                      <a:pt x="211" y="117"/>
                      <a:pt x="211" y="117"/>
                    </a:cubicBezTo>
                    <a:cubicBezTo>
                      <a:pt x="211" y="118"/>
                      <a:pt x="212" y="119"/>
                      <a:pt x="212" y="119"/>
                    </a:cubicBezTo>
                    <a:cubicBezTo>
                      <a:pt x="212" y="119"/>
                      <a:pt x="212" y="119"/>
                      <a:pt x="213" y="119"/>
                    </a:cubicBezTo>
                    <a:cubicBezTo>
                      <a:pt x="214" y="119"/>
                      <a:pt x="214" y="119"/>
                      <a:pt x="214" y="119"/>
                    </a:cubicBezTo>
                    <a:cubicBezTo>
                      <a:pt x="214" y="120"/>
                      <a:pt x="214" y="120"/>
                      <a:pt x="214" y="120"/>
                    </a:cubicBezTo>
                    <a:cubicBezTo>
                      <a:pt x="215" y="122"/>
                      <a:pt x="213" y="123"/>
                      <a:pt x="213" y="123"/>
                    </a:cubicBezTo>
                    <a:cubicBezTo>
                      <a:pt x="212" y="123"/>
                      <a:pt x="212" y="124"/>
                      <a:pt x="212" y="124"/>
                    </a:cubicBezTo>
                    <a:cubicBezTo>
                      <a:pt x="212" y="124"/>
                      <a:pt x="212" y="125"/>
                      <a:pt x="212" y="126"/>
                    </a:cubicBezTo>
                    <a:cubicBezTo>
                      <a:pt x="212" y="127"/>
                      <a:pt x="213" y="129"/>
                      <a:pt x="211" y="130"/>
                    </a:cubicBezTo>
                    <a:cubicBezTo>
                      <a:pt x="212" y="132"/>
                      <a:pt x="213" y="132"/>
                      <a:pt x="215" y="133"/>
                    </a:cubicBezTo>
                    <a:cubicBezTo>
                      <a:pt x="217" y="134"/>
                      <a:pt x="220" y="135"/>
                      <a:pt x="220" y="138"/>
                    </a:cubicBezTo>
                    <a:cubicBezTo>
                      <a:pt x="220" y="140"/>
                      <a:pt x="220" y="140"/>
                      <a:pt x="220" y="140"/>
                    </a:cubicBezTo>
                    <a:cubicBezTo>
                      <a:pt x="219" y="140"/>
                      <a:pt x="219" y="140"/>
                      <a:pt x="219" y="140"/>
                    </a:cubicBezTo>
                    <a:cubicBezTo>
                      <a:pt x="219" y="140"/>
                      <a:pt x="219" y="140"/>
                      <a:pt x="218" y="140"/>
                    </a:cubicBezTo>
                    <a:cubicBezTo>
                      <a:pt x="218" y="140"/>
                      <a:pt x="218" y="140"/>
                      <a:pt x="217" y="140"/>
                    </a:cubicBezTo>
                    <a:cubicBezTo>
                      <a:pt x="216" y="140"/>
                      <a:pt x="216" y="139"/>
                      <a:pt x="215" y="139"/>
                    </a:cubicBezTo>
                    <a:cubicBezTo>
                      <a:pt x="215" y="140"/>
                      <a:pt x="214" y="141"/>
                      <a:pt x="213" y="142"/>
                    </a:cubicBezTo>
                    <a:cubicBezTo>
                      <a:pt x="212" y="142"/>
                      <a:pt x="211" y="143"/>
                      <a:pt x="210" y="143"/>
                    </a:cubicBezTo>
                    <a:cubicBezTo>
                      <a:pt x="209" y="143"/>
                      <a:pt x="208" y="142"/>
                      <a:pt x="207" y="142"/>
                    </a:cubicBezTo>
                    <a:cubicBezTo>
                      <a:pt x="207" y="142"/>
                      <a:pt x="206" y="142"/>
                      <a:pt x="206" y="142"/>
                    </a:cubicBezTo>
                    <a:cubicBezTo>
                      <a:pt x="205" y="142"/>
                      <a:pt x="205" y="142"/>
                      <a:pt x="205" y="142"/>
                    </a:cubicBezTo>
                    <a:cubicBezTo>
                      <a:pt x="205" y="141"/>
                      <a:pt x="205" y="141"/>
                      <a:pt x="205" y="141"/>
                    </a:cubicBezTo>
                    <a:cubicBezTo>
                      <a:pt x="205" y="140"/>
                      <a:pt x="205" y="140"/>
                      <a:pt x="205" y="140"/>
                    </a:cubicBezTo>
                    <a:cubicBezTo>
                      <a:pt x="205" y="140"/>
                      <a:pt x="204" y="140"/>
                      <a:pt x="204" y="140"/>
                    </a:cubicBezTo>
                    <a:cubicBezTo>
                      <a:pt x="203" y="139"/>
                      <a:pt x="202" y="139"/>
                      <a:pt x="202" y="138"/>
                    </a:cubicBezTo>
                    <a:cubicBezTo>
                      <a:pt x="202" y="138"/>
                      <a:pt x="202" y="138"/>
                      <a:pt x="202" y="137"/>
                    </a:cubicBezTo>
                    <a:cubicBezTo>
                      <a:pt x="201" y="137"/>
                      <a:pt x="201" y="137"/>
                      <a:pt x="200" y="138"/>
                    </a:cubicBezTo>
                    <a:cubicBezTo>
                      <a:pt x="200" y="138"/>
                      <a:pt x="199" y="138"/>
                      <a:pt x="198" y="138"/>
                    </a:cubicBezTo>
                    <a:cubicBezTo>
                      <a:pt x="198" y="139"/>
                      <a:pt x="198" y="139"/>
                      <a:pt x="198" y="140"/>
                    </a:cubicBezTo>
                    <a:cubicBezTo>
                      <a:pt x="198" y="140"/>
                      <a:pt x="198" y="140"/>
                      <a:pt x="198" y="140"/>
                    </a:cubicBezTo>
                    <a:cubicBezTo>
                      <a:pt x="198" y="140"/>
                      <a:pt x="198" y="140"/>
                      <a:pt x="198" y="140"/>
                    </a:cubicBezTo>
                    <a:cubicBezTo>
                      <a:pt x="199" y="141"/>
                      <a:pt x="200" y="141"/>
                      <a:pt x="200" y="142"/>
                    </a:cubicBezTo>
                    <a:cubicBezTo>
                      <a:pt x="200" y="142"/>
                      <a:pt x="200" y="142"/>
                      <a:pt x="200" y="142"/>
                    </a:cubicBezTo>
                    <a:cubicBezTo>
                      <a:pt x="199" y="143"/>
                      <a:pt x="199" y="143"/>
                      <a:pt x="199" y="143"/>
                    </a:cubicBezTo>
                    <a:cubicBezTo>
                      <a:pt x="199" y="143"/>
                      <a:pt x="199" y="143"/>
                      <a:pt x="199" y="143"/>
                    </a:cubicBezTo>
                    <a:cubicBezTo>
                      <a:pt x="201" y="143"/>
                      <a:pt x="205" y="144"/>
                      <a:pt x="208" y="144"/>
                    </a:cubicBezTo>
                    <a:cubicBezTo>
                      <a:pt x="209" y="144"/>
                      <a:pt x="210" y="144"/>
                      <a:pt x="210" y="144"/>
                    </a:cubicBezTo>
                    <a:cubicBezTo>
                      <a:pt x="212" y="143"/>
                      <a:pt x="212" y="143"/>
                      <a:pt x="212" y="143"/>
                    </a:cubicBezTo>
                    <a:cubicBezTo>
                      <a:pt x="211" y="145"/>
                      <a:pt x="211" y="145"/>
                      <a:pt x="211" y="145"/>
                    </a:cubicBezTo>
                    <a:cubicBezTo>
                      <a:pt x="208" y="151"/>
                      <a:pt x="203" y="158"/>
                      <a:pt x="196" y="157"/>
                    </a:cubicBezTo>
                    <a:cubicBezTo>
                      <a:pt x="195" y="157"/>
                      <a:pt x="195" y="157"/>
                      <a:pt x="195" y="157"/>
                    </a:cubicBezTo>
                    <a:cubicBezTo>
                      <a:pt x="193" y="157"/>
                      <a:pt x="185" y="158"/>
                      <a:pt x="184" y="159"/>
                    </a:cubicBezTo>
                    <a:cubicBezTo>
                      <a:pt x="184" y="160"/>
                      <a:pt x="183" y="162"/>
                      <a:pt x="181" y="162"/>
                    </a:cubicBezTo>
                    <a:cubicBezTo>
                      <a:pt x="181" y="162"/>
                      <a:pt x="181" y="162"/>
                      <a:pt x="181" y="162"/>
                    </a:cubicBezTo>
                    <a:cubicBezTo>
                      <a:pt x="181" y="164"/>
                      <a:pt x="179" y="165"/>
                      <a:pt x="177" y="165"/>
                    </a:cubicBezTo>
                    <a:cubicBezTo>
                      <a:pt x="175" y="165"/>
                      <a:pt x="174" y="164"/>
                      <a:pt x="173" y="163"/>
                    </a:cubicBezTo>
                    <a:cubicBezTo>
                      <a:pt x="173" y="163"/>
                      <a:pt x="173" y="163"/>
                      <a:pt x="173" y="162"/>
                    </a:cubicBezTo>
                    <a:cubicBezTo>
                      <a:pt x="173" y="162"/>
                      <a:pt x="173" y="162"/>
                      <a:pt x="172" y="162"/>
                    </a:cubicBezTo>
                    <a:cubicBezTo>
                      <a:pt x="172" y="162"/>
                      <a:pt x="171" y="162"/>
                      <a:pt x="171" y="163"/>
                    </a:cubicBezTo>
                    <a:cubicBezTo>
                      <a:pt x="171" y="163"/>
                      <a:pt x="171" y="164"/>
                      <a:pt x="171" y="164"/>
                    </a:cubicBezTo>
                    <a:cubicBezTo>
                      <a:pt x="171" y="165"/>
                      <a:pt x="172" y="167"/>
                      <a:pt x="171" y="168"/>
                    </a:cubicBezTo>
                    <a:cubicBezTo>
                      <a:pt x="171" y="168"/>
                      <a:pt x="171" y="168"/>
                      <a:pt x="171" y="168"/>
                    </a:cubicBezTo>
                    <a:cubicBezTo>
                      <a:pt x="170" y="168"/>
                      <a:pt x="170" y="168"/>
                      <a:pt x="170" y="168"/>
                    </a:cubicBezTo>
                    <a:cubicBezTo>
                      <a:pt x="170" y="168"/>
                      <a:pt x="170" y="168"/>
                      <a:pt x="170" y="168"/>
                    </a:cubicBezTo>
                    <a:cubicBezTo>
                      <a:pt x="169" y="168"/>
                      <a:pt x="169" y="168"/>
                      <a:pt x="168" y="168"/>
                    </a:cubicBezTo>
                    <a:cubicBezTo>
                      <a:pt x="168" y="168"/>
                      <a:pt x="168" y="168"/>
                      <a:pt x="168" y="168"/>
                    </a:cubicBezTo>
                    <a:cubicBezTo>
                      <a:pt x="169" y="169"/>
                      <a:pt x="169" y="170"/>
                      <a:pt x="169" y="171"/>
                    </a:cubicBezTo>
                    <a:cubicBezTo>
                      <a:pt x="168" y="172"/>
                      <a:pt x="168" y="172"/>
                      <a:pt x="166" y="172"/>
                    </a:cubicBezTo>
                    <a:cubicBezTo>
                      <a:pt x="166" y="175"/>
                      <a:pt x="166" y="175"/>
                      <a:pt x="166" y="175"/>
                    </a:cubicBezTo>
                    <a:cubicBezTo>
                      <a:pt x="165" y="176"/>
                      <a:pt x="165" y="176"/>
                      <a:pt x="165" y="176"/>
                    </a:cubicBezTo>
                    <a:cubicBezTo>
                      <a:pt x="164" y="176"/>
                      <a:pt x="164" y="176"/>
                      <a:pt x="163" y="177"/>
                    </a:cubicBezTo>
                    <a:cubicBezTo>
                      <a:pt x="163" y="177"/>
                      <a:pt x="162" y="178"/>
                      <a:pt x="161" y="178"/>
                    </a:cubicBezTo>
                    <a:cubicBezTo>
                      <a:pt x="159" y="179"/>
                      <a:pt x="159" y="179"/>
                      <a:pt x="158" y="180"/>
                    </a:cubicBezTo>
                    <a:cubicBezTo>
                      <a:pt x="157" y="181"/>
                      <a:pt x="157" y="182"/>
                      <a:pt x="155" y="182"/>
                    </a:cubicBezTo>
                    <a:cubicBezTo>
                      <a:pt x="154" y="182"/>
                      <a:pt x="152" y="182"/>
                      <a:pt x="150" y="182"/>
                    </a:cubicBezTo>
                    <a:cubicBezTo>
                      <a:pt x="148" y="183"/>
                      <a:pt x="143" y="183"/>
                      <a:pt x="142" y="184"/>
                    </a:cubicBezTo>
                    <a:cubicBezTo>
                      <a:pt x="142" y="184"/>
                      <a:pt x="142" y="184"/>
                      <a:pt x="142" y="185"/>
                    </a:cubicBezTo>
                    <a:cubicBezTo>
                      <a:pt x="141" y="186"/>
                      <a:pt x="140" y="188"/>
                      <a:pt x="138" y="189"/>
                    </a:cubicBezTo>
                    <a:cubicBezTo>
                      <a:pt x="138" y="189"/>
                      <a:pt x="138" y="190"/>
                      <a:pt x="138" y="191"/>
                    </a:cubicBezTo>
                    <a:cubicBezTo>
                      <a:pt x="138" y="192"/>
                      <a:pt x="138" y="192"/>
                      <a:pt x="138" y="192"/>
                    </a:cubicBezTo>
                    <a:cubicBezTo>
                      <a:pt x="137" y="192"/>
                      <a:pt x="137" y="192"/>
                      <a:pt x="137" y="192"/>
                    </a:cubicBezTo>
                    <a:cubicBezTo>
                      <a:pt x="137" y="192"/>
                      <a:pt x="137" y="192"/>
                      <a:pt x="137" y="192"/>
                    </a:cubicBezTo>
                    <a:cubicBezTo>
                      <a:pt x="137" y="192"/>
                      <a:pt x="137" y="192"/>
                      <a:pt x="137" y="193"/>
                    </a:cubicBezTo>
                    <a:cubicBezTo>
                      <a:pt x="138" y="194"/>
                      <a:pt x="138" y="194"/>
                      <a:pt x="138" y="194"/>
                    </a:cubicBezTo>
                    <a:cubicBezTo>
                      <a:pt x="137" y="194"/>
                      <a:pt x="137" y="194"/>
                      <a:pt x="137" y="194"/>
                    </a:cubicBezTo>
                    <a:cubicBezTo>
                      <a:pt x="137" y="195"/>
                      <a:pt x="136" y="196"/>
                      <a:pt x="136" y="196"/>
                    </a:cubicBezTo>
                    <a:cubicBezTo>
                      <a:pt x="135" y="197"/>
                      <a:pt x="135" y="197"/>
                      <a:pt x="135" y="198"/>
                    </a:cubicBezTo>
                    <a:cubicBezTo>
                      <a:pt x="135" y="199"/>
                      <a:pt x="135" y="201"/>
                      <a:pt x="133" y="201"/>
                    </a:cubicBezTo>
                    <a:cubicBezTo>
                      <a:pt x="132" y="201"/>
                      <a:pt x="132" y="202"/>
                      <a:pt x="132" y="204"/>
                    </a:cubicBezTo>
                    <a:cubicBezTo>
                      <a:pt x="132" y="205"/>
                      <a:pt x="132" y="206"/>
                      <a:pt x="131" y="206"/>
                    </a:cubicBezTo>
                    <a:cubicBezTo>
                      <a:pt x="130" y="207"/>
                      <a:pt x="130" y="207"/>
                      <a:pt x="130" y="208"/>
                    </a:cubicBezTo>
                    <a:cubicBezTo>
                      <a:pt x="130" y="210"/>
                      <a:pt x="130" y="211"/>
                      <a:pt x="130" y="211"/>
                    </a:cubicBezTo>
                    <a:cubicBezTo>
                      <a:pt x="129" y="212"/>
                      <a:pt x="129" y="212"/>
                      <a:pt x="128" y="212"/>
                    </a:cubicBezTo>
                    <a:cubicBezTo>
                      <a:pt x="129" y="212"/>
                      <a:pt x="129" y="213"/>
                      <a:pt x="129" y="215"/>
                    </a:cubicBezTo>
                    <a:cubicBezTo>
                      <a:pt x="129" y="215"/>
                      <a:pt x="129" y="215"/>
                      <a:pt x="129" y="216"/>
                    </a:cubicBezTo>
                    <a:cubicBezTo>
                      <a:pt x="128" y="216"/>
                      <a:pt x="128" y="217"/>
                      <a:pt x="128" y="218"/>
                    </a:cubicBezTo>
                    <a:cubicBezTo>
                      <a:pt x="130" y="222"/>
                      <a:pt x="127" y="225"/>
                      <a:pt x="124" y="227"/>
                    </a:cubicBezTo>
                    <a:cubicBezTo>
                      <a:pt x="123" y="228"/>
                      <a:pt x="122" y="229"/>
                      <a:pt x="121" y="229"/>
                    </a:cubicBezTo>
                    <a:close/>
                    <a:moveTo>
                      <a:pt x="115" y="221"/>
                    </a:moveTo>
                    <a:cubicBezTo>
                      <a:pt x="116" y="222"/>
                      <a:pt x="116" y="222"/>
                      <a:pt x="116" y="222"/>
                    </a:cubicBezTo>
                    <a:cubicBezTo>
                      <a:pt x="117" y="223"/>
                      <a:pt x="117" y="224"/>
                      <a:pt x="119" y="225"/>
                    </a:cubicBezTo>
                    <a:cubicBezTo>
                      <a:pt x="120" y="227"/>
                      <a:pt x="121" y="227"/>
                      <a:pt x="123" y="226"/>
                    </a:cubicBezTo>
                    <a:cubicBezTo>
                      <a:pt x="126" y="223"/>
                      <a:pt x="127" y="220"/>
                      <a:pt x="126" y="218"/>
                    </a:cubicBezTo>
                    <a:cubicBezTo>
                      <a:pt x="126" y="217"/>
                      <a:pt x="126" y="216"/>
                      <a:pt x="127" y="215"/>
                    </a:cubicBezTo>
                    <a:cubicBezTo>
                      <a:pt x="127" y="215"/>
                      <a:pt x="127" y="214"/>
                      <a:pt x="127" y="214"/>
                    </a:cubicBezTo>
                    <a:cubicBezTo>
                      <a:pt x="127" y="214"/>
                      <a:pt x="127" y="213"/>
                      <a:pt x="127" y="213"/>
                    </a:cubicBezTo>
                    <a:cubicBezTo>
                      <a:pt x="126" y="212"/>
                      <a:pt x="126" y="211"/>
                      <a:pt x="126" y="210"/>
                    </a:cubicBezTo>
                    <a:cubicBezTo>
                      <a:pt x="126" y="209"/>
                      <a:pt x="127" y="209"/>
                      <a:pt x="127" y="209"/>
                    </a:cubicBezTo>
                    <a:cubicBezTo>
                      <a:pt x="128" y="209"/>
                      <a:pt x="128" y="209"/>
                      <a:pt x="128" y="209"/>
                    </a:cubicBezTo>
                    <a:cubicBezTo>
                      <a:pt x="128" y="209"/>
                      <a:pt x="128" y="209"/>
                      <a:pt x="128" y="208"/>
                    </a:cubicBezTo>
                    <a:cubicBezTo>
                      <a:pt x="128" y="207"/>
                      <a:pt x="128" y="206"/>
                      <a:pt x="129" y="205"/>
                    </a:cubicBezTo>
                    <a:cubicBezTo>
                      <a:pt x="130" y="205"/>
                      <a:pt x="130" y="204"/>
                      <a:pt x="130" y="203"/>
                    </a:cubicBezTo>
                    <a:cubicBezTo>
                      <a:pt x="130" y="202"/>
                      <a:pt x="130" y="200"/>
                      <a:pt x="133" y="199"/>
                    </a:cubicBezTo>
                    <a:cubicBezTo>
                      <a:pt x="133" y="199"/>
                      <a:pt x="133" y="198"/>
                      <a:pt x="133" y="198"/>
                    </a:cubicBezTo>
                    <a:cubicBezTo>
                      <a:pt x="133" y="197"/>
                      <a:pt x="133" y="196"/>
                      <a:pt x="134" y="195"/>
                    </a:cubicBezTo>
                    <a:cubicBezTo>
                      <a:pt x="134" y="195"/>
                      <a:pt x="134" y="195"/>
                      <a:pt x="134" y="195"/>
                    </a:cubicBezTo>
                    <a:cubicBezTo>
                      <a:pt x="134" y="195"/>
                      <a:pt x="135" y="194"/>
                      <a:pt x="135" y="193"/>
                    </a:cubicBezTo>
                    <a:cubicBezTo>
                      <a:pt x="135" y="192"/>
                      <a:pt x="135" y="192"/>
                      <a:pt x="134" y="191"/>
                    </a:cubicBezTo>
                    <a:cubicBezTo>
                      <a:pt x="134" y="190"/>
                      <a:pt x="134" y="190"/>
                      <a:pt x="134" y="190"/>
                    </a:cubicBezTo>
                    <a:cubicBezTo>
                      <a:pt x="135" y="190"/>
                      <a:pt x="135" y="190"/>
                      <a:pt x="135" y="190"/>
                    </a:cubicBezTo>
                    <a:cubicBezTo>
                      <a:pt x="136" y="190"/>
                      <a:pt x="136" y="190"/>
                      <a:pt x="136" y="190"/>
                    </a:cubicBezTo>
                    <a:cubicBezTo>
                      <a:pt x="136" y="189"/>
                      <a:pt x="136" y="188"/>
                      <a:pt x="135" y="187"/>
                    </a:cubicBezTo>
                    <a:cubicBezTo>
                      <a:pt x="137" y="186"/>
                      <a:pt x="137" y="186"/>
                      <a:pt x="137" y="186"/>
                    </a:cubicBezTo>
                    <a:cubicBezTo>
                      <a:pt x="137" y="187"/>
                      <a:pt x="138" y="187"/>
                      <a:pt x="138" y="187"/>
                    </a:cubicBezTo>
                    <a:cubicBezTo>
                      <a:pt x="138" y="187"/>
                      <a:pt x="139" y="185"/>
                      <a:pt x="140" y="184"/>
                    </a:cubicBezTo>
                    <a:cubicBezTo>
                      <a:pt x="140" y="183"/>
                      <a:pt x="141" y="183"/>
                      <a:pt x="141" y="182"/>
                    </a:cubicBezTo>
                    <a:cubicBezTo>
                      <a:pt x="142" y="181"/>
                      <a:pt x="145" y="181"/>
                      <a:pt x="150" y="181"/>
                    </a:cubicBezTo>
                    <a:cubicBezTo>
                      <a:pt x="152" y="180"/>
                      <a:pt x="154" y="180"/>
                      <a:pt x="154" y="180"/>
                    </a:cubicBezTo>
                    <a:cubicBezTo>
                      <a:pt x="156" y="180"/>
                      <a:pt x="156" y="180"/>
                      <a:pt x="157" y="179"/>
                    </a:cubicBezTo>
                    <a:cubicBezTo>
                      <a:pt x="157" y="178"/>
                      <a:pt x="158" y="177"/>
                      <a:pt x="161" y="176"/>
                    </a:cubicBezTo>
                    <a:cubicBezTo>
                      <a:pt x="161" y="176"/>
                      <a:pt x="161" y="176"/>
                      <a:pt x="162" y="176"/>
                    </a:cubicBezTo>
                    <a:cubicBezTo>
                      <a:pt x="162" y="175"/>
                      <a:pt x="163" y="174"/>
                      <a:pt x="164" y="174"/>
                    </a:cubicBezTo>
                    <a:cubicBezTo>
                      <a:pt x="164" y="169"/>
                      <a:pt x="164" y="169"/>
                      <a:pt x="164" y="169"/>
                    </a:cubicBezTo>
                    <a:cubicBezTo>
                      <a:pt x="165" y="170"/>
                      <a:pt x="165" y="170"/>
                      <a:pt x="165" y="170"/>
                    </a:cubicBezTo>
                    <a:cubicBezTo>
                      <a:pt x="167" y="170"/>
                      <a:pt x="167" y="170"/>
                      <a:pt x="167" y="170"/>
                    </a:cubicBezTo>
                    <a:cubicBezTo>
                      <a:pt x="167" y="170"/>
                      <a:pt x="167" y="170"/>
                      <a:pt x="166" y="169"/>
                    </a:cubicBezTo>
                    <a:cubicBezTo>
                      <a:pt x="166" y="168"/>
                      <a:pt x="166" y="167"/>
                      <a:pt x="166" y="166"/>
                    </a:cubicBezTo>
                    <a:cubicBezTo>
                      <a:pt x="166" y="166"/>
                      <a:pt x="167" y="165"/>
                      <a:pt x="168" y="165"/>
                    </a:cubicBezTo>
                    <a:cubicBezTo>
                      <a:pt x="168" y="165"/>
                      <a:pt x="169" y="166"/>
                      <a:pt x="169" y="166"/>
                    </a:cubicBezTo>
                    <a:cubicBezTo>
                      <a:pt x="169" y="166"/>
                      <a:pt x="169" y="165"/>
                      <a:pt x="169" y="165"/>
                    </a:cubicBezTo>
                    <a:cubicBezTo>
                      <a:pt x="169" y="164"/>
                      <a:pt x="169" y="163"/>
                      <a:pt x="169" y="162"/>
                    </a:cubicBezTo>
                    <a:cubicBezTo>
                      <a:pt x="170" y="161"/>
                      <a:pt x="171" y="160"/>
                      <a:pt x="172" y="160"/>
                    </a:cubicBezTo>
                    <a:cubicBezTo>
                      <a:pt x="173" y="160"/>
                      <a:pt x="173" y="160"/>
                      <a:pt x="173" y="160"/>
                    </a:cubicBezTo>
                    <a:cubicBezTo>
                      <a:pt x="177" y="157"/>
                      <a:pt x="177" y="157"/>
                      <a:pt x="177" y="157"/>
                    </a:cubicBezTo>
                    <a:cubicBezTo>
                      <a:pt x="175" y="161"/>
                      <a:pt x="175" y="161"/>
                      <a:pt x="175" y="161"/>
                    </a:cubicBezTo>
                    <a:cubicBezTo>
                      <a:pt x="175" y="162"/>
                      <a:pt x="175" y="162"/>
                      <a:pt x="175" y="162"/>
                    </a:cubicBezTo>
                    <a:cubicBezTo>
                      <a:pt x="175" y="163"/>
                      <a:pt x="177" y="163"/>
                      <a:pt x="178" y="163"/>
                    </a:cubicBezTo>
                    <a:cubicBezTo>
                      <a:pt x="178" y="162"/>
                      <a:pt x="178" y="162"/>
                      <a:pt x="177" y="161"/>
                    </a:cubicBezTo>
                    <a:cubicBezTo>
                      <a:pt x="177" y="160"/>
                      <a:pt x="177" y="160"/>
                      <a:pt x="177" y="160"/>
                    </a:cubicBezTo>
                    <a:cubicBezTo>
                      <a:pt x="178" y="160"/>
                      <a:pt x="178" y="160"/>
                      <a:pt x="178" y="160"/>
                    </a:cubicBezTo>
                    <a:cubicBezTo>
                      <a:pt x="179" y="160"/>
                      <a:pt x="180" y="160"/>
                      <a:pt x="181" y="160"/>
                    </a:cubicBezTo>
                    <a:cubicBezTo>
                      <a:pt x="181" y="160"/>
                      <a:pt x="181" y="160"/>
                      <a:pt x="182" y="160"/>
                    </a:cubicBezTo>
                    <a:cubicBezTo>
                      <a:pt x="182" y="160"/>
                      <a:pt x="182" y="159"/>
                      <a:pt x="182" y="159"/>
                    </a:cubicBezTo>
                    <a:cubicBezTo>
                      <a:pt x="182" y="156"/>
                      <a:pt x="195" y="155"/>
                      <a:pt x="195" y="155"/>
                    </a:cubicBezTo>
                    <a:cubicBezTo>
                      <a:pt x="196" y="155"/>
                      <a:pt x="196" y="155"/>
                      <a:pt x="196" y="155"/>
                    </a:cubicBezTo>
                    <a:cubicBezTo>
                      <a:pt x="201" y="156"/>
                      <a:pt x="205" y="151"/>
                      <a:pt x="208" y="146"/>
                    </a:cubicBezTo>
                    <a:cubicBezTo>
                      <a:pt x="207" y="146"/>
                      <a:pt x="197" y="145"/>
                      <a:pt x="196" y="143"/>
                    </a:cubicBezTo>
                    <a:cubicBezTo>
                      <a:pt x="195" y="141"/>
                      <a:pt x="195" y="141"/>
                      <a:pt x="195" y="141"/>
                    </a:cubicBezTo>
                    <a:cubicBezTo>
                      <a:pt x="195" y="141"/>
                      <a:pt x="195" y="141"/>
                      <a:pt x="195" y="141"/>
                    </a:cubicBezTo>
                    <a:cubicBezTo>
                      <a:pt x="195" y="141"/>
                      <a:pt x="195" y="140"/>
                      <a:pt x="195" y="140"/>
                    </a:cubicBezTo>
                    <a:cubicBezTo>
                      <a:pt x="195" y="139"/>
                      <a:pt x="195" y="139"/>
                      <a:pt x="195" y="139"/>
                    </a:cubicBezTo>
                    <a:cubicBezTo>
                      <a:pt x="196" y="139"/>
                      <a:pt x="196" y="139"/>
                      <a:pt x="196" y="139"/>
                    </a:cubicBezTo>
                    <a:cubicBezTo>
                      <a:pt x="196" y="139"/>
                      <a:pt x="196" y="139"/>
                      <a:pt x="196" y="139"/>
                    </a:cubicBezTo>
                    <a:cubicBezTo>
                      <a:pt x="196" y="139"/>
                      <a:pt x="196" y="139"/>
                      <a:pt x="196" y="139"/>
                    </a:cubicBezTo>
                    <a:cubicBezTo>
                      <a:pt x="196" y="139"/>
                      <a:pt x="196" y="138"/>
                      <a:pt x="196" y="138"/>
                    </a:cubicBezTo>
                    <a:cubicBezTo>
                      <a:pt x="194" y="136"/>
                      <a:pt x="194" y="136"/>
                      <a:pt x="194" y="136"/>
                    </a:cubicBezTo>
                    <a:cubicBezTo>
                      <a:pt x="197" y="136"/>
                      <a:pt x="197" y="136"/>
                      <a:pt x="197" y="136"/>
                    </a:cubicBezTo>
                    <a:cubicBezTo>
                      <a:pt x="198" y="137"/>
                      <a:pt x="198" y="136"/>
                      <a:pt x="199" y="136"/>
                    </a:cubicBezTo>
                    <a:cubicBezTo>
                      <a:pt x="200" y="135"/>
                      <a:pt x="202" y="135"/>
                      <a:pt x="203" y="135"/>
                    </a:cubicBezTo>
                    <a:cubicBezTo>
                      <a:pt x="204" y="135"/>
                      <a:pt x="204" y="135"/>
                      <a:pt x="204" y="135"/>
                    </a:cubicBezTo>
                    <a:cubicBezTo>
                      <a:pt x="204" y="136"/>
                      <a:pt x="204" y="136"/>
                      <a:pt x="204" y="136"/>
                    </a:cubicBezTo>
                    <a:cubicBezTo>
                      <a:pt x="204" y="137"/>
                      <a:pt x="204" y="137"/>
                      <a:pt x="204" y="137"/>
                    </a:cubicBezTo>
                    <a:cubicBezTo>
                      <a:pt x="204" y="137"/>
                      <a:pt x="204" y="138"/>
                      <a:pt x="205" y="138"/>
                    </a:cubicBezTo>
                    <a:cubicBezTo>
                      <a:pt x="205" y="138"/>
                      <a:pt x="206" y="138"/>
                      <a:pt x="207" y="139"/>
                    </a:cubicBezTo>
                    <a:cubicBezTo>
                      <a:pt x="207" y="139"/>
                      <a:pt x="207" y="140"/>
                      <a:pt x="207" y="140"/>
                    </a:cubicBezTo>
                    <a:cubicBezTo>
                      <a:pt x="207" y="140"/>
                      <a:pt x="207" y="140"/>
                      <a:pt x="207" y="140"/>
                    </a:cubicBezTo>
                    <a:cubicBezTo>
                      <a:pt x="209" y="141"/>
                      <a:pt x="211" y="141"/>
                      <a:pt x="212" y="140"/>
                    </a:cubicBezTo>
                    <a:cubicBezTo>
                      <a:pt x="213" y="140"/>
                      <a:pt x="213" y="139"/>
                      <a:pt x="214" y="138"/>
                    </a:cubicBezTo>
                    <a:cubicBezTo>
                      <a:pt x="214" y="137"/>
                      <a:pt x="214" y="136"/>
                      <a:pt x="215" y="136"/>
                    </a:cubicBezTo>
                    <a:cubicBezTo>
                      <a:pt x="216" y="136"/>
                      <a:pt x="216" y="136"/>
                      <a:pt x="216" y="136"/>
                    </a:cubicBezTo>
                    <a:cubicBezTo>
                      <a:pt x="216" y="137"/>
                      <a:pt x="216" y="137"/>
                      <a:pt x="216" y="137"/>
                    </a:cubicBezTo>
                    <a:cubicBezTo>
                      <a:pt x="216" y="137"/>
                      <a:pt x="216" y="138"/>
                      <a:pt x="217" y="138"/>
                    </a:cubicBezTo>
                    <a:cubicBezTo>
                      <a:pt x="217" y="138"/>
                      <a:pt x="218" y="138"/>
                      <a:pt x="218" y="138"/>
                    </a:cubicBezTo>
                    <a:cubicBezTo>
                      <a:pt x="217" y="136"/>
                      <a:pt x="216" y="136"/>
                      <a:pt x="214" y="135"/>
                    </a:cubicBezTo>
                    <a:cubicBezTo>
                      <a:pt x="212" y="134"/>
                      <a:pt x="210" y="133"/>
                      <a:pt x="209" y="130"/>
                    </a:cubicBezTo>
                    <a:cubicBezTo>
                      <a:pt x="209" y="129"/>
                      <a:pt x="209" y="129"/>
                      <a:pt x="209" y="129"/>
                    </a:cubicBezTo>
                    <a:cubicBezTo>
                      <a:pt x="210" y="129"/>
                      <a:pt x="210" y="129"/>
                      <a:pt x="210" y="129"/>
                    </a:cubicBezTo>
                    <a:cubicBezTo>
                      <a:pt x="210" y="129"/>
                      <a:pt x="210" y="128"/>
                      <a:pt x="210" y="126"/>
                    </a:cubicBezTo>
                    <a:cubicBezTo>
                      <a:pt x="210" y="125"/>
                      <a:pt x="210" y="124"/>
                      <a:pt x="210" y="123"/>
                    </a:cubicBezTo>
                    <a:cubicBezTo>
                      <a:pt x="210" y="122"/>
                      <a:pt x="211" y="122"/>
                      <a:pt x="212" y="122"/>
                    </a:cubicBezTo>
                    <a:cubicBezTo>
                      <a:pt x="212" y="121"/>
                      <a:pt x="212" y="121"/>
                      <a:pt x="212" y="121"/>
                    </a:cubicBezTo>
                    <a:cubicBezTo>
                      <a:pt x="210" y="121"/>
                      <a:pt x="210" y="119"/>
                      <a:pt x="209" y="118"/>
                    </a:cubicBezTo>
                    <a:cubicBezTo>
                      <a:pt x="209" y="118"/>
                      <a:pt x="209" y="118"/>
                      <a:pt x="209" y="118"/>
                    </a:cubicBezTo>
                    <a:cubicBezTo>
                      <a:pt x="209" y="117"/>
                      <a:pt x="208" y="117"/>
                      <a:pt x="207" y="117"/>
                    </a:cubicBezTo>
                    <a:cubicBezTo>
                      <a:pt x="207" y="117"/>
                      <a:pt x="205" y="117"/>
                      <a:pt x="205" y="115"/>
                    </a:cubicBezTo>
                    <a:cubicBezTo>
                      <a:pt x="205" y="114"/>
                      <a:pt x="205" y="114"/>
                      <a:pt x="205" y="114"/>
                    </a:cubicBezTo>
                    <a:cubicBezTo>
                      <a:pt x="206" y="114"/>
                      <a:pt x="206" y="114"/>
                      <a:pt x="206" y="114"/>
                    </a:cubicBezTo>
                    <a:cubicBezTo>
                      <a:pt x="207" y="114"/>
                      <a:pt x="214" y="111"/>
                      <a:pt x="216" y="110"/>
                    </a:cubicBezTo>
                    <a:cubicBezTo>
                      <a:pt x="216" y="109"/>
                      <a:pt x="215" y="108"/>
                      <a:pt x="216" y="106"/>
                    </a:cubicBezTo>
                    <a:cubicBezTo>
                      <a:pt x="216" y="104"/>
                      <a:pt x="218" y="102"/>
                      <a:pt x="220" y="102"/>
                    </a:cubicBezTo>
                    <a:cubicBezTo>
                      <a:pt x="221" y="102"/>
                      <a:pt x="221" y="102"/>
                      <a:pt x="222" y="103"/>
                    </a:cubicBezTo>
                    <a:cubicBezTo>
                      <a:pt x="223" y="103"/>
                      <a:pt x="224" y="102"/>
                      <a:pt x="224" y="101"/>
                    </a:cubicBezTo>
                    <a:cubicBezTo>
                      <a:pt x="224" y="101"/>
                      <a:pt x="224" y="100"/>
                      <a:pt x="223" y="99"/>
                    </a:cubicBezTo>
                    <a:cubicBezTo>
                      <a:pt x="222" y="99"/>
                      <a:pt x="221" y="98"/>
                      <a:pt x="221" y="97"/>
                    </a:cubicBezTo>
                    <a:cubicBezTo>
                      <a:pt x="221" y="96"/>
                      <a:pt x="222" y="94"/>
                      <a:pt x="224" y="93"/>
                    </a:cubicBezTo>
                    <a:cubicBezTo>
                      <a:pt x="225" y="92"/>
                      <a:pt x="226" y="91"/>
                      <a:pt x="226" y="90"/>
                    </a:cubicBezTo>
                    <a:cubicBezTo>
                      <a:pt x="226" y="90"/>
                      <a:pt x="225" y="89"/>
                      <a:pt x="225" y="89"/>
                    </a:cubicBezTo>
                    <a:cubicBezTo>
                      <a:pt x="224" y="89"/>
                      <a:pt x="224" y="88"/>
                      <a:pt x="224" y="88"/>
                    </a:cubicBezTo>
                    <a:cubicBezTo>
                      <a:pt x="223" y="88"/>
                      <a:pt x="222" y="87"/>
                      <a:pt x="221" y="87"/>
                    </a:cubicBezTo>
                    <a:cubicBezTo>
                      <a:pt x="218" y="86"/>
                      <a:pt x="217" y="84"/>
                      <a:pt x="215" y="82"/>
                    </a:cubicBezTo>
                    <a:cubicBezTo>
                      <a:pt x="214" y="80"/>
                      <a:pt x="214" y="80"/>
                      <a:pt x="214" y="80"/>
                    </a:cubicBezTo>
                    <a:cubicBezTo>
                      <a:pt x="215" y="80"/>
                      <a:pt x="215" y="80"/>
                      <a:pt x="215" y="80"/>
                    </a:cubicBezTo>
                    <a:cubicBezTo>
                      <a:pt x="217" y="78"/>
                      <a:pt x="219" y="78"/>
                      <a:pt x="221" y="78"/>
                    </a:cubicBezTo>
                    <a:cubicBezTo>
                      <a:pt x="222" y="78"/>
                      <a:pt x="223" y="78"/>
                      <a:pt x="224" y="77"/>
                    </a:cubicBezTo>
                    <a:cubicBezTo>
                      <a:pt x="224" y="75"/>
                      <a:pt x="224" y="75"/>
                      <a:pt x="222" y="74"/>
                    </a:cubicBezTo>
                    <a:cubicBezTo>
                      <a:pt x="222" y="74"/>
                      <a:pt x="221" y="73"/>
                      <a:pt x="220" y="72"/>
                    </a:cubicBezTo>
                    <a:cubicBezTo>
                      <a:pt x="220" y="72"/>
                      <a:pt x="220" y="70"/>
                      <a:pt x="220" y="70"/>
                    </a:cubicBezTo>
                    <a:cubicBezTo>
                      <a:pt x="220" y="70"/>
                      <a:pt x="220" y="70"/>
                      <a:pt x="220" y="70"/>
                    </a:cubicBezTo>
                    <a:cubicBezTo>
                      <a:pt x="220" y="70"/>
                      <a:pt x="220" y="70"/>
                      <a:pt x="220" y="70"/>
                    </a:cubicBezTo>
                    <a:cubicBezTo>
                      <a:pt x="219" y="70"/>
                      <a:pt x="218" y="69"/>
                      <a:pt x="217" y="69"/>
                    </a:cubicBezTo>
                    <a:cubicBezTo>
                      <a:pt x="216" y="68"/>
                      <a:pt x="214" y="64"/>
                      <a:pt x="214" y="63"/>
                    </a:cubicBezTo>
                    <a:cubicBezTo>
                      <a:pt x="214" y="63"/>
                      <a:pt x="214" y="63"/>
                      <a:pt x="214" y="63"/>
                    </a:cubicBezTo>
                    <a:cubicBezTo>
                      <a:pt x="215" y="62"/>
                      <a:pt x="215" y="62"/>
                      <a:pt x="215" y="62"/>
                    </a:cubicBezTo>
                    <a:cubicBezTo>
                      <a:pt x="215" y="62"/>
                      <a:pt x="216" y="62"/>
                      <a:pt x="217" y="62"/>
                    </a:cubicBezTo>
                    <a:cubicBezTo>
                      <a:pt x="218" y="62"/>
                      <a:pt x="218" y="61"/>
                      <a:pt x="218" y="61"/>
                    </a:cubicBezTo>
                    <a:cubicBezTo>
                      <a:pt x="218" y="60"/>
                      <a:pt x="218" y="60"/>
                      <a:pt x="218" y="60"/>
                    </a:cubicBezTo>
                    <a:cubicBezTo>
                      <a:pt x="218" y="58"/>
                      <a:pt x="218" y="57"/>
                      <a:pt x="221" y="56"/>
                    </a:cubicBezTo>
                    <a:cubicBezTo>
                      <a:pt x="222" y="56"/>
                      <a:pt x="222" y="55"/>
                      <a:pt x="223" y="53"/>
                    </a:cubicBezTo>
                    <a:cubicBezTo>
                      <a:pt x="223" y="52"/>
                      <a:pt x="223" y="51"/>
                      <a:pt x="224" y="50"/>
                    </a:cubicBezTo>
                    <a:cubicBezTo>
                      <a:pt x="223" y="50"/>
                      <a:pt x="223" y="49"/>
                      <a:pt x="222" y="49"/>
                    </a:cubicBezTo>
                    <a:cubicBezTo>
                      <a:pt x="222" y="48"/>
                      <a:pt x="222" y="48"/>
                      <a:pt x="222" y="48"/>
                    </a:cubicBezTo>
                    <a:cubicBezTo>
                      <a:pt x="223" y="47"/>
                      <a:pt x="223" y="47"/>
                      <a:pt x="223" y="47"/>
                    </a:cubicBezTo>
                    <a:cubicBezTo>
                      <a:pt x="223" y="47"/>
                      <a:pt x="224" y="47"/>
                      <a:pt x="224" y="46"/>
                    </a:cubicBezTo>
                    <a:cubicBezTo>
                      <a:pt x="226" y="45"/>
                      <a:pt x="227" y="45"/>
                      <a:pt x="228" y="45"/>
                    </a:cubicBezTo>
                    <a:cubicBezTo>
                      <a:pt x="228" y="45"/>
                      <a:pt x="229" y="45"/>
                      <a:pt x="229" y="45"/>
                    </a:cubicBezTo>
                    <a:cubicBezTo>
                      <a:pt x="229" y="45"/>
                      <a:pt x="229" y="45"/>
                      <a:pt x="229" y="45"/>
                    </a:cubicBezTo>
                    <a:cubicBezTo>
                      <a:pt x="229" y="44"/>
                      <a:pt x="230" y="44"/>
                      <a:pt x="230" y="44"/>
                    </a:cubicBezTo>
                    <a:cubicBezTo>
                      <a:pt x="231" y="43"/>
                      <a:pt x="231" y="43"/>
                      <a:pt x="232" y="43"/>
                    </a:cubicBezTo>
                    <a:cubicBezTo>
                      <a:pt x="232" y="42"/>
                      <a:pt x="233" y="42"/>
                      <a:pt x="234" y="42"/>
                    </a:cubicBezTo>
                    <a:cubicBezTo>
                      <a:pt x="233" y="41"/>
                      <a:pt x="232" y="41"/>
                      <a:pt x="231" y="40"/>
                    </a:cubicBezTo>
                    <a:cubicBezTo>
                      <a:pt x="231" y="38"/>
                      <a:pt x="231" y="38"/>
                      <a:pt x="231" y="38"/>
                    </a:cubicBezTo>
                    <a:cubicBezTo>
                      <a:pt x="233" y="39"/>
                      <a:pt x="233" y="39"/>
                      <a:pt x="233" y="39"/>
                    </a:cubicBezTo>
                    <a:cubicBezTo>
                      <a:pt x="233" y="39"/>
                      <a:pt x="233" y="39"/>
                      <a:pt x="234" y="39"/>
                    </a:cubicBezTo>
                    <a:cubicBezTo>
                      <a:pt x="233" y="38"/>
                      <a:pt x="233" y="38"/>
                      <a:pt x="233" y="38"/>
                    </a:cubicBezTo>
                    <a:cubicBezTo>
                      <a:pt x="233" y="38"/>
                      <a:pt x="233" y="38"/>
                      <a:pt x="233" y="38"/>
                    </a:cubicBezTo>
                    <a:cubicBezTo>
                      <a:pt x="232" y="37"/>
                      <a:pt x="232" y="37"/>
                      <a:pt x="232" y="37"/>
                    </a:cubicBezTo>
                    <a:cubicBezTo>
                      <a:pt x="233" y="36"/>
                      <a:pt x="233" y="36"/>
                      <a:pt x="233" y="36"/>
                    </a:cubicBezTo>
                    <a:cubicBezTo>
                      <a:pt x="234" y="35"/>
                      <a:pt x="236" y="35"/>
                      <a:pt x="237" y="35"/>
                    </a:cubicBezTo>
                    <a:cubicBezTo>
                      <a:pt x="239" y="35"/>
                      <a:pt x="240" y="35"/>
                      <a:pt x="240" y="34"/>
                    </a:cubicBezTo>
                    <a:cubicBezTo>
                      <a:pt x="241" y="32"/>
                      <a:pt x="243" y="31"/>
                      <a:pt x="245" y="31"/>
                    </a:cubicBezTo>
                    <a:cubicBezTo>
                      <a:pt x="245" y="31"/>
                      <a:pt x="246" y="31"/>
                      <a:pt x="246" y="31"/>
                    </a:cubicBezTo>
                    <a:cubicBezTo>
                      <a:pt x="247" y="30"/>
                      <a:pt x="248" y="30"/>
                      <a:pt x="248" y="29"/>
                    </a:cubicBezTo>
                    <a:cubicBezTo>
                      <a:pt x="249" y="28"/>
                      <a:pt x="250" y="27"/>
                      <a:pt x="251" y="27"/>
                    </a:cubicBezTo>
                    <a:cubicBezTo>
                      <a:pt x="250" y="27"/>
                      <a:pt x="249" y="26"/>
                      <a:pt x="249" y="26"/>
                    </a:cubicBezTo>
                    <a:cubicBezTo>
                      <a:pt x="248" y="26"/>
                      <a:pt x="248" y="26"/>
                      <a:pt x="248" y="26"/>
                    </a:cubicBezTo>
                    <a:cubicBezTo>
                      <a:pt x="246" y="25"/>
                      <a:pt x="245" y="25"/>
                      <a:pt x="243" y="25"/>
                    </a:cubicBezTo>
                    <a:cubicBezTo>
                      <a:pt x="241" y="25"/>
                      <a:pt x="240" y="25"/>
                      <a:pt x="238" y="24"/>
                    </a:cubicBezTo>
                    <a:cubicBezTo>
                      <a:pt x="238" y="24"/>
                      <a:pt x="237" y="24"/>
                      <a:pt x="237" y="24"/>
                    </a:cubicBezTo>
                    <a:cubicBezTo>
                      <a:pt x="236" y="24"/>
                      <a:pt x="236" y="24"/>
                      <a:pt x="236" y="24"/>
                    </a:cubicBezTo>
                    <a:cubicBezTo>
                      <a:pt x="235" y="24"/>
                      <a:pt x="235" y="24"/>
                      <a:pt x="234" y="24"/>
                    </a:cubicBezTo>
                    <a:cubicBezTo>
                      <a:pt x="233" y="25"/>
                      <a:pt x="231" y="25"/>
                      <a:pt x="230" y="25"/>
                    </a:cubicBezTo>
                    <a:cubicBezTo>
                      <a:pt x="229" y="26"/>
                      <a:pt x="228" y="27"/>
                      <a:pt x="227" y="28"/>
                    </a:cubicBezTo>
                    <a:cubicBezTo>
                      <a:pt x="226" y="29"/>
                      <a:pt x="226" y="29"/>
                      <a:pt x="226" y="29"/>
                    </a:cubicBezTo>
                    <a:cubicBezTo>
                      <a:pt x="225" y="28"/>
                      <a:pt x="225" y="28"/>
                      <a:pt x="225" y="28"/>
                    </a:cubicBezTo>
                    <a:cubicBezTo>
                      <a:pt x="225" y="27"/>
                      <a:pt x="225" y="27"/>
                      <a:pt x="224" y="27"/>
                    </a:cubicBezTo>
                    <a:cubicBezTo>
                      <a:pt x="224" y="27"/>
                      <a:pt x="223" y="27"/>
                      <a:pt x="222" y="28"/>
                    </a:cubicBezTo>
                    <a:cubicBezTo>
                      <a:pt x="220" y="28"/>
                      <a:pt x="218" y="29"/>
                      <a:pt x="216" y="28"/>
                    </a:cubicBezTo>
                    <a:cubicBezTo>
                      <a:pt x="216" y="28"/>
                      <a:pt x="215" y="29"/>
                      <a:pt x="214" y="29"/>
                    </a:cubicBezTo>
                    <a:cubicBezTo>
                      <a:pt x="213" y="30"/>
                      <a:pt x="212" y="30"/>
                      <a:pt x="211" y="31"/>
                    </a:cubicBezTo>
                    <a:cubicBezTo>
                      <a:pt x="211" y="32"/>
                      <a:pt x="209" y="33"/>
                      <a:pt x="207" y="33"/>
                    </a:cubicBezTo>
                    <a:cubicBezTo>
                      <a:pt x="206" y="33"/>
                      <a:pt x="205" y="32"/>
                      <a:pt x="205" y="31"/>
                    </a:cubicBezTo>
                    <a:cubicBezTo>
                      <a:pt x="205" y="30"/>
                      <a:pt x="205" y="30"/>
                      <a:pt x="205" y="30"/>
                    </a:cubicBezTo>
                    <a:cubicBezTo>
                      <a:pt x="206" y="30"/>
                      <a:pt x="206" y="30"/>
                      <a:pt x="206" y="30"/>
                    </a:cubicBezTo>
                    <a:cubicBezTo>
                      <a:pt x="206" y="30"/>
                      <a:pt x="206" y="30"/>
                      <a:pt x="206" y="30"/>
                    </a:cubicBezTo>
                    <a:cubicBezTo>
                      <a:pt x="207" y="30"/>
                      <a:pt x="212" y="25"/>
                      <a:pt x="212" y="22"/>
                    </a:cubicBezTo>
                    <a:cubicBezTo>
                      <a:pt x="212" y="22"/>
                      <a:pt x="212" y="22"/>
                      <a:pt x="211" y="22"/>
                    </a:cubicBezTo>
                    <a:cubicBezTo>
                      <a:pt x="209" y="22"/>
                      <a:pt x="206" y="23"/>
                      <a:pt x="205" y="24"/>
                    </a:cubicBezTo>
                    <a:cubicBezTo>
                      <a:pt x="205" y="24"/>
                      <a:pt x="205" y="24"/>
                      <a:pt x="205" y="24"/>
                    </a:cubicBezTo>
                    <a:cubicBezTo>
                      <a:pt x="205" y="24"/>
                      <a:pt x="205" y="24"/>
                      <a:pt x="205" y="24"/>
                    </a:cubicBezTo>
                    <a:cubicBezTo>
                      <a:pt x="204" y="25"/>
                      <a:pt x="204" y="25"/>
                      <a:pt x="204" y="25"/>
                    </a:cubicBezTo>
                    <a:cubicBezTo>
                      <a:pt x="204" y="25"/>
                      <a:pt x="204" y="25"/>
                      <a:pt x="204" y="25"/>
                    </a:cubicBezTo>
                    <a:cubicBezTo>
                      <a:pt x="204" y="25"/>
                      <a:pt x="204" y="25"/>
                      <a:pt x="204" y="25"/>
                    </a:cubicBezTo>
                    <a:cubicBezTo>
                      <a:pt x="203" y="24"/>
                      <a:pt x="201" y="26"/>
                      <a:pt x="199" y="27"/>
                    </a:cubicBezTo>
                    <a:cubicBezTo>
                      <a:pt x="197" y="28"/>
                      <a:pt x="195" y="29"/>
                      <a:pt x="193" y="29"/>
                    </a:cubicBezTo>
                    <a:cubicBezTo>
                      <a:pt x="193" y="29"/>
                      <a:pt x="192" y="29"/>
                      <a:pt x="192" y="29"/>
                    </a:cubicBezTo>
                    <a:cubicBezTo>
                      <a:pt x="191" y="29"/>
                      <a:pt x="191" y="29"/>
                      <a:pt x="191" y="29"/>
                    </a:cubicBezTo>
                    <a:cubicBezTo>
                      <a:pt x="189" y="29"/>
                      <a:pt x="188" y="28"/>
                      <a:pt x="188" y="27"/>
                    </a:cubicBezTo>
                    <a:cubicBezTo>
                      <a:pt x="188" y="27"/>
                      <a:pt x="188" y="27"/>
                      <a:pt x="188" y="27"/>
                    </a:cubicBezTo>
                    <a:cubicBezTo>
                      <a:pt x="188" y="27"/>
                      <a:pt x="188" y="27"/>
                      <a:pt x="188" y="27"/>
                    </a:cubicBezTo>
                    <a:cubicBezTo>
                      <a:pt x="189" y="25"/>
                      <a:pt x="191" y="25"/>
                      <a:pt x="192" y="24"/>
                    </a:cubicBezTo>
                    <a:cubicBezTo>
                      <a:pt x="193" y="24"/>
                      <a:pt x="194" y="24"/>
                      <a:pt x="194" y="24"/>
                    </a:cubicBezTo>
                    <a:cubicBezTo>
                      <a:pt x="191" y="23"/>
                      <a:pt x="188" y="24"/>
                      <a:pt x="184" y="26"/>
                    </a:cubicBezTo>
                    <a:cubicBezTo>
                      <a:pt x="183" y="26"/>
                      <a:pt x="181" y="27"/>
                      <a:pt x="179" y="27"/>
                    </a:cubicBezTo>
                    <a:cubicBezTo>
                      <a:pt x="179" y="27"/>
                      <a:pt x="179" y="27"/>
                      <a:pt x="179" y="27"/>
                    </a:cubicBezTo>
                    <a:cubicBezTo>
                      <a:pt x="178" y="27"/>
                      <a:pt x="177" y="27"/>
                      <a:pt x="177" y="26"/>
                    </a:cubicBezTo>
                    <a:cubicBezTo>
                      <a:pt x="177" y="26"/>
                      <a:pt x="177" y="26"/>
                      <a:pt x="176" y="26"/>
                    </a:cubicBezTo>
                    <a:cubicBezTo>
                      <a:pt x="176" y="26"/>
                      <a:pt x="175" y="27"/>
                      <a:pt x="175" y="27"/>
                    </a:cubicBezTo>
                    <a:cubicBezTo>
                      <a:pt x="175" y="27"/>
                      <a:pt x="175" y="27"/>
                      <a:pt x="175" y="27"/>
                    </a:cubicBezTo>
                    <a:cubicBezTo>
                      <a:pt x="174" y="27"/>
                      <a:pt x="174" y="27"/>
                      <a:pt x="174" y="27"/>
                    </a:cubicBezTo>
                    <a:cubicBezTo>
                      <a:pt x="173" y="27"/>
                      <a:pt x="171" y="26"/>
                      <a:pt x="170" y="25"/>
                    </a:cubicBezTo>
                    <a:cubicBezTo>
                      <a:pt x="170" y="24"/>
                      <a:pt x="170" y="24"/>
                      <a:pt x="170" y="24"/>
                    </a:cubicBezTo>
                    <a:cubicBezTo>
                      <a:pt x="170" y="24"/>
                      <a:pt x="170" y="24"/>
                      <a:pt x="170" y="24"/>
                    </a:cubicBezTo>
                    <a:cubicBezTo>
                      <a:pt x="170" y="24"/>
                      <a:pt x="170" y="24"/>
                      <a:pt x="170" y="24"/>
                    </a:cubicBezTo>
                    <a:cubicBezTo>
                      <a:pt x="170" y="24"/>
                      <a:pt x="170" y="24"/>
                      <a:pt x="170" y="24"/>
                    </a:cubicBezTo>
                    <a:cubicBezTo>
                      <a:pt x="170" y="23"/>
                      <a:pt x="170" y="23"/>
                      <a:pt x="170" y="23"/>
                    </a:cubicBezTo>
                    <a:cubicBezTo>
                      <a:pt x="170" y="23"/>
                      <a:pt x="170" y="23"/>
                      <a:pt x="170" y="23"/>
                    </a:cubicBezTo>
                    <a:cubicBezTo>
                      <a:pt x="170" y="23"/>
                      <a:pt x="170" y="22"/>
                      <a:pt x="171" y="22"/>
                    </a:cubicBezTo>
                    <a:cubicBezTo>
                      <a:pt x="172" y="21"/>
                      <a:pt x="172" y="21"/>
                      <a:pt x="172" y="21"/>
                    </a:cubicBezTo>
                    <a:cubicBezTo>
                      <a:pt x="172" y="22"/>
                      <a:pt x="172" y="22"/>
                      <a:pt x="172" y="22"/>
                    </a:cubicBezTo>
                    <a:cubicBezTo>
                      <a:pt x="173" y="21"/>
                      <a:pt x="173" y="22"/>
                      <a:pt x="174" y="22"/>
                    </a:cubicBezTo>
                    <a:cubicBezTo>
                      <a:pt x="174" y="22"/>
                      <a:pt x="175" y="22"/>
                      <a:pt x="175" y="22"/>
                    </a:cubicBezTo>
                    <a:cubicBezTo>
                      <a:pt x="175" y="21"/>
                      <a:pt x="175" y="21"/>
                      <a:pt x="175" y="21"/>
                    </a:cubicBezTo>
                    <a:cubicBezTo>
                      <a:pt x="175" y="21"/>
                      <a:pt x="175" y="20"/>
                      <a:pt x="175" y="19"/>
                    </a:cubicBezTo>
                    <a:cubicBezTo>
                      <a:pt x="176" y="19"/>
                      <a:pt x="176" y="19"/>
                      <a:pt x="176" y="19"/>
                    </a:cubicBezTo>
                    <a:cubicBezTo>
                      <a:pt x="177" y="19"/>
                      <a:pt x="178" y="19"/>
                      <a:pt x="178" y="20"/>
                    </a:cubicBezTo>
                    <a:cubicBezTo>
                      <a:pt x="179" y="18"/>
                      <a:pt x="179" y="18"/>
                      <a:pt x="179" y="18"/>
                    </a:cubicBezTo>
                    <a:cubicBezTo>
                      <a:pt x="179" y="20"/>
                      <a:pt x="179" y="20"/>
                      <a:pt x="179" y="20"/>
                    </a:cubicBezTo>
                    <a:cubicBezTo>
                      <a:pt x="181" y="19"/>
                      <a:pt x="186" y="19"/>
                      <a:pt x="193" y="19"/>
                    </a:cubicBezTo>
                    <a:cubicBezTo>
                      <a:pt x="194" y="19"/>
                      <a:pt x="195" y="19"/>
                      <a:pt x="195" y="19"/>
                    </a:cubicBezTo>
                    <a:cubicBezTo>
                      <a:pt x="196" y="19"/>
                      <a:pt x="196" y="19"/>
                      <a:pt x="196" y="19"/>
                    </a:cubicBezTo>
                    <a:cubicBezTo>
                      <a:pt x="200" y="18"/>
                      <a:pt x="204" y="18"/>
                      <a:pt x="208" y="18"/>
                    </a:cubicBezTo>
                    <a:cubicBezTo>
                      <a:pt x="209" y="18"/>
                      <a:pt x="209" y="17"/>
                      <a:pt x="210" y="17"/>
                    </a:cubicBezTo>
                    <a:cubicBezTo>
                      <a:pt x="210" y="16"/>
                      <a:pt x="211" y="16"/>
                      <a:pt x="212" y="16"/>
                    </a:cubicBezTo>
                    <a:cubicBezTo>
                      <a:pt x="211" y="15"/>
                      <a:pt x="212" y="14"/>
                      <a:pt x="212" y="13"/>
                    </a:cubicBezTo>
                    <a:cubicBezTo>
                      <a:pt x="212" y="13"/>
                      <a:pt x="212" y="13"/>
                      <a:pt x="211" y="13"/>
                    </a:cubicBezTo>
                    <a:cubicBezTo>
                      <a:pt x="211" y="13"/>
                      <a:pt x="210" y="13"/>
                      <a:pt x="210" y="13"/>
                    </a:cubicBezTo>
                    <a:cubicBezTo>
                      <a:pt x="209" y="13"/>
                      <a:pt x="208" y="13"/>
                      <a:pt x="207" y="13"/>
                    </a:cubicBezTo>
                    <a:cubicBezTo>
                      <a:pt x="207" y="12"/>
                      <a:pt x="207" y="12"/>
                      <a:pt x="207" y="11"/>
                    </a:cubicBezTo>
                    <a:cubicBezTo>
                      <a:pt x="206" y="11"/>
                      <a:pt x="206" y="11"/>
                      <a:pt x="206" y="11"/>
                    </a:cubicBezTo>
                    <a:cubicBezTo>
                      <a:pt x="205" y="12"/>
                      <a:pt x="204" y="13"/>
                      <a:pt x="202" y="12"/>
                    </a:cubicBezTo>
                    <a:cubicBezTo>
                      <a:pt x="202" y="12"/>
                      <a:pt x="202" y="12"/>
                      <a:pt x="202" y="12"/>
                    </a:cubicBezTo>
                    <a:cubicBezTo>
                      <a:pt x="202" y="12"/>
                      <a:pt x="202" y="12"/>
                      <a:pt x="202" y="12"/>
                    </a:cubicBezTo>
                    <a:cubicBezTo>
                      <a:pt x="201" y="11"/>
                      <a:pt x="201" y="11"/>
                      <a:pt x="200" y="11"/>
                    </a:cubicBezTo>
                    <a:cubicBezTo>
                      <a:pt x="199" y="10"/>
                      <a:pt x="198" y="10"/>
                      <a:pt x="198" y="10"/>
                    </a:cubicBezTo>
                    <a:cubicBezTo>
                      <a:pt x="197" y="9"/>
                      <a:pt x="197" y="8"/>
                      <a:pt x="197" y="7"/>
                    </a:cubicBezTo>
                    <a:cubicBezTo>
                      <a:pt x="197" y="7"/>
                      <a:pt x="196" y="7"/>
                      <a:pt x="196" y="7"/>
                    </a:cubicBezTo>
                    <a:cubicBezTo>
                      <a:pt x="196" y="7"/>
                      <a:pt x="196" y="7"/>
                      <a:pt x="196" y="8"/>
                    </a:cubicBezTo>
                    <a:cubicBezTo>
                      <a:pt x="195" y="8"/>
                      <a:pt x="194" y="9"/>
                      <a:pt x="194" y="9"/>
                    </a:cubicBezTo>
                    <a:cubicBezTo>
                      <a:pt x="192" y="9"/>
                      <a:pt x="192" y="7"/>
                      <a:pt x="191" y="6"/>
                    </a:cubicBezTo>
                    <a:cubicBezTo>
                      <a:pt x="191" y="6"/>
                      <a:pt x="191" y="5"/>
                      <a:pt x="191" y="5"/>
                    </a:cubicBezTo>
                    <a:cubicBezTo>
                      <a:pt x="190" y="4"/>
                      <a:pt x="188" y="4"/>
                      <a:pt x="185" y="4"/>
                    </a:cubicBezTo>
                    <a:cubicBezTo>
                      <a:pt x="183" y="4"/>
                      <a:pt x="181" y="4"/>
                      <a:pt x="179" y="3"/>
                    </a:cubicBezTo>
                    <a:cubicBezTo>
                      <a:pt x="178" y="2"/>
                      <a:pt x="177" y="2"/>
                      <a:pt x="175" y="2"/>
                    </a:cubicBezTo>
                    <a:cubicBezTo>
                      <a:pt x="172" y="2"/>
                      <a:pt x="168" y="2"/>
                      <a:pt x="166" y="3"/>
                    </a:cubicBezTo>
                    <a:cubicBezTo>
                      <a:pt x="165" y="3"/>
                      <a:pt x="164" y="3"/>
                      <a:pt x="163" y="4"/>
                    </a:cubicBezTo>
                    <a:cubicBezTo>
                      <a:pt x="160" y="4"/>
                      <a:pt x="158" y="3"/>
                      <a:pt x="156" y="3"/>
                    </a:cubicBezTo>
                    <a:cubicBezTo>
                      <a:pt x="155" y="2"/>
                      <a:pt x="155" y="2"/>
                      <a:pt x="155" y="2"/>
                    </a:cubicBezTo>
                    <a:cubicBezTo>
                      <a:pt x="154" y="2"/>
                      <a:pt x="153" y="3"/>
                      <a:pt x="151" y="3"/>
                    </a:cubicBezTo>
                    <a:cubicBezTo>
                      <a:pt x="150" y="3"/>
                      <a:pt x="149" y="4"/>
                      <a:pt x="148" y="4"/>
                    </a:cubicBezTo>
                    <a:cubicBezTo>
                      <a:pt x="147" y="4"/>
                      <a:pt x="146" y="4"/>
                      <a:pt x="146" y="4"/>
                    </a:cubicBezTo>
                    <a:cubicBezTo>
                      <a:pt x="146" y="4"/>
                      <a:pt x="146" y="4"/>
                      <a:pt x="146" y="4"/>
                    </a:cubicBezTo>
                    <a:cubicBezTo>
                      <a:pt x="146" y="5"/>
                      <a:pt x="147" y="6"/>
                      <a:pt x="146" y="6"/>
                    </a:cubicBezTo>
                    <a:cubicBezTo>
                      <a:pt x="146" y="7"/>
                      <a:pt x="145" y="7"/>
                      <a:pt x="144" y="7"/>
                    </a:cubicBezTo>
                    <a:cubicBezTo>
                      <a:pt x="143" y="8"/>
                      <a:pt x="142" y="8"/>
                      <a:pt x="141" y="8"/>
                    </a:cubicBezTo>
                    <a:cubicBezTo>
                      <a:pt x="139" y="9"/>
                      <a:pt x="138" y="9"/>
                      <a:pt x="137" y="10"/>
                    </a:cubicBezTo>
                    <a:cubicBezTo>
                      <a:pt x="135" y="10"/>
                      <a:pt x="132" y="10"/>
                      <a:pt x="130" y="9"/>
                    </a:cubicBezTo>
                    <a:cubicBezTo>
                      <a:pt x="129" y="9"/>
                      <a:pt x="129" y="9"/>
                      <a:pt x="128" y="9"/>
                    </a:cubicBezTo>
                    <a:cubicBezTo>
                      <a:pt x="127" y="9"/>
                      <a:pt x="126" y="9"/>
                      <a:pt x="125" y="9"/>
                    </a:cubicBezTo>
                    <a:cubicBezTo>
                      <a:pt x="124" y="10"/>
                      <a:pt x="123" y="10"/>
                      <a:pt x="122" y="10"/>
                    </a:cubicBezTo>
                    <a:cubicBezTo>
                      <a:pt x="120" y="10"/>
                      <a:pt x="119" y="9"/>
                      <a:pt x="118" y="9"/>
                    </a:cubicBezTo>
                    <a:cubicBezTo>
                      <a:pt x="117" y="8"/>
                      <a:pt x="116" y="8"/>
                      <a:pt x="115" y="8"/>
                    </a:cubicBezTo>
                    <a:cubicBezTo>
                      <a:pt x="115" y="8"/>
                      <a:pt x="115" y="8"/>
                      <a:pt x="114" y="8"/>
                    </a:cubicBezTo>
                    <a:cubicBezTo>
                      <a:pt x="115" y="8"/>
                      <a:pt x="116" y="8"/>
                      <a:pt x="116" y="9"/>
                    </a:cubicBezTo>
                    <a:cubicBezTo>
                      <a:pt x="117" y="10"/>
                      <a:pt x="117" y="10"/>
                      <a:pt x="117" y="12"/>
                    </a:cubicBezTo>
                    <a:cubicBezTo>
                      <a:pt x="116" y="12"/>
                      <a:pt x="116" y="12"/>
                      <a:pt x="116" y="12"/>
                    </a:cubicBezTo>
                    <a:cubicBezTo>
                      <a:pt x="116" y="12"/>
                      <a:pt x="116" y="12"/>
                      <a:pt x="116" y="12"/>
                    </a:cubicBezTo>
                    <a:cubicBezTo>
                      <a:pt x="115" y="12"/>
                      <a:pt x="114" y="12"/>
                      <a:pt x="114" y="12"/>
                    </a:cubicBezTo>
                    <a:cubicBezTo>
                      <a:pt x="113" y="12"/>
                      <a:pt x="113" y="12"/>
                      <a:pt x="112" y="12"/>
                    </a:cubicBezTo>
                    <a:cubicBezTo>
                      <a:pt x="111" y="12"/>
                      <a:pt x="110" y="13"/>
                      <a:pt x="110" y="13"/>
                    </a:cubicBezTo>
                    <a:cubicBezTo>
                      <a:pt x="110" y="13"/>
                      <a:pt x="110" y="13"/>
                      <a:pt x="110" y="13"/>
                    </a:cubicBezTo>
                    <a:cubicBezTo>
                      <a:pt x="113" y="14"/>
                      <a:pt x="117" y="14"/>
                      <a:pt x="118" y="17"/>
                    </a:cubicBezTo>
                    <a:cubicBezTo>
                      <a:pt x="119" y="19"/>
                      <a:pt x="119" y="19"/>
                      <a:pt x="119" y="19"/>
                    </a:cubicBezTo>
                    <a:cubicBezTo>
                      <a:pt x="118" y="18"/>
                      <a:pt x="118" y="18"/>
                      <a:pt x="118" y="18"/>
                    </a:cubicBezTo>
                    <a:cubicBezTo>
                      <a:pt x="117" y="18"/>
                      <a:pt x="117" y="18"/>
                      <a:pt x="116" y="19"/>
                    </a:cubicBezTo>
                    <a:cubicBezTo>
                      <a:pt x="117" y="20"/>
                      <a:pt x="117" y="20"/>
                      <a:pt x="117" y="21"/>
                    </a:cubicBezTo>
                    <a:cubicBezTo>
                      <a:pt x="118" y="23"/>
                      <a:pt x="118" y="23"/>
                      <a:pt x="118" y="23"/>
                    </a:cubicBezTo>
                    <a:cubicBezTo>
                      <a:pt x="116" y="22"/>
                      <a:pt x="116" y="22"/>
                      <a:pt x="116" y="22"/>
                    </a:cubicBezTo>
                    <a:cubicBezTo>
                      <a:pt x="115" y="22"/>
                      <a:pt x="115" y="22"/>
                      <a:pt x="114" y="21"/>
                    </a:cubicBezTo>
                    <a:cubicBezTo>
                      <a:pt x="111" y="21"/>
                      <a:pt x="109" y="20"/>
                      <a:pt x="106" y="18"/>
                    </a:cubicBezTo>
                    <a:cubicBezTo>
                      <a:pt x="104" y="17"/>
                      <a:pt x="104" y="17"/>
                      <a:pt x="103" y="17"/>
                    </a:cubicBezTo>
                    <a:cubicBezTo>
                      <a:pt x="102" y="17"/>
                      <a:pt x="102" y="18"/>
                      <a:pt x="100" y="17"/>
                    </a:cubicBezTo>
                    <a:cubicBezTo>
                      <a:pt x="99" y="17"/>
                      <a:pt x="99" y="17"/>
                      <a:pt x="99" y="17"/>
                    </a:cubicBezTo>
                    <a:cubicBezTo>
                      <a:pt x="99" y="16"/>
                      <a:pt x="99" y="16"/>
                      <a:pt x="99" y="16"/>
                    </a:cubicBezTo>
                    <a:cubicBezTo>
                      <a:pt x="99" y="15"/>
                      <a:pt x="99" y="15"/>
                      <a:pt x="98" y="15"/>
                    </a:cubicBezTo>
                    <a:cubicBezTo>
                      <a:pt x="96" y="15"/>
                      <a:pt x="94" y="16"/>
                      <a:pt x="93" y="17"/>
                    </a:cubicBezTo>
                    <a:cubicBezTo>
                      <a:pt x="94" y="17"/>
                      <a:pt x="94" y="17"/>
                      <a:pt x="95" y="17"/>
                    </a:cubicBezTo>
                    <a:cubicBezTo>
                      <a:pt x="95" y="18"/>
                      <a:pt x="95" y="19"/>
                      <a:pt x="95" y="20"/>
                    </a:cubicBezTo>
                    <a:cubicBezTo>
                      <a:pt x="95" y="21"/>
                      <a:pt x="95" y="21"/>
                      <a:pt x="96" y="22"/>
                    </a:cubicBezTo>
                    <a:cubicBezTo>
                      <a:pt x="98" y="24"/>
                      <a:pt x="98" y="24"/>
                      <a:pt x="98" y="24"/>
                    </a:cubicBezTo>
                    <a:cubicBezTo>
                      <a:pt x="95" y="23"/>
                      <a:pt x="95" y="23"/>
                      <a:pt x="95" y="23"/>
                    </a:cubicBezTo>
                    <a:cubicBezTo>
                      <a:pt x="94" y="23"/>
                      <a:pt x="94" y="23"/>
                      <a:pt x="94" y="23"/>
                    </a:cubicBezTo>
                    <a:cubicBezTo>
                      <a:pt x="94" y="24"/>
                      <a:pt x="94" y="25"/>
                      <a:pt x="93" y="25"/>
                    </a:cubicBezTo>
                    <a:cubicBezTo>
                      <a:pt x="94" y="26"/>
                      <a:pt x="94" y="26"/>
                      <a:pt x="94" y="26"/>
                    </a:cubicBezTo>
                    <a:cubicBezTo>
                      <a:pt x="93" y="26"/>
                      <a:pt x="93" y="26"/>
                      <a:pt x="93" y="26"/>
                    </a:cubicBezTo>
                    <a:cubicBezTo>
                      <a:pt x="93" y="26"/>
                      <a:pt x="93" y="26"/>
                      <a:pt x="93" y="26"/>
                    </a:cubicBezTo>
                    <a:cubicBezTo>
                      <a:pt x="92" y="26"/>
                      <a:pt x="92" y="26"/>
                      <a:pt x="92" y="26"/>
                    </a:cubicBezTo>
                    <a:cubicBezTo>
                      <a:pt x="90" y="24"/>
                      <a:pt x="90" y="24"/>
                      <a:pt x="90" y="24"/>
                    </a:cubicBezTo>
                    <a:cubicBezTo>
                      <a:pt x="90" y="24"/>
                      <a:pt x="90" y="24"/>
                      <a:pt x="90" y="24"/>
                    </a:cubicBezTo>
                    <a:cubicBezTo>
                      <a:pt x="90" y="24"/>
                      <a:pt x="90" y="23"/>
                      <a:pt x="89" y="23"/>
                    </a:cubicBezTo>
                    <a:cubicBezTo>
                      <a:pt x="88" y="23"/>
                      <a:pt x="87" y="23"/>
                      <a:pt x="87" y="22"/>
                    </a:cubicBezTo>
                    <a:cubicBezTo>
                      <a:pt x="87" y="21"/>
                      <a:pt x="87" y="21"/>
                      <a:pt x="87" y="20"/>
                    </a:cubicBezTo>
                    <a:cubicBezTo>
                      <a:pt x="86" y="20"/>
                      <a:pt x="84" y="20"/>
                      <a:pt x="83" y="20"/>
                    </a:cubicBezTo>
                    <a:cubicBezTo>
                      <a:pt x="82" y="20"/>
                      <a:pt x="81" y="20"/>
                      <a:pt x="80" y="20"/>
                    </a:cubicBezTo>
                    <a:cubicBezTo>
                      <a:pt x="78" y="21"/>
                      <a:pt x="76" y="21"/>
                      <a:pt x="75" y="21"/>
                    </a:cubicBezTo>
                    <a:cubicBezTo>
                      <a:pt x="74" y="21"/>
                      <a:pt x="73" y="21"/>
                      <a:pt x="72" y="21"/>
                    </a:cubicBezTo>
                    <a:cubicBezTo>
                      <a:pt x="71" y="21"/>
                      <a:pt x="71" y="21"/>
                      <a:pt x="70" y="21"/>
                    </a:cubicBezTo>
                    <a:cubicBezTo>
                      <a:pt x="70" y="21"/>
                      <a:pt x="70" y="21"/>
                      <a:pt x="70" y="21"/>
                    </a:cubicBezTo>
                    <a:cubicBezTo>
                      <a:pt x="64" y="21"/>
                      <a:pt x="59" y="22"/>
                      <a:pt x="57" y="23"/>
                    </a:cubicBezTo>
                    <a:cubicBezTo>
                      <a:pt x="57" y="24"/>
                      <a:pt x="58" y="24"/>
                      <a:pt x="58" y="25"/>
                    </a:cubicBezTo>
                    <a:cubicBezTo>
                      <a:pt x="58" y="25"/>
                      <a:pt x="58" y="25"/>
                      <a:pt x="58" y="25"/>
                    </a:cubicBezTo>
                    <a:cubicBezTo>
                      <a:pt x="58" y="26"/>
                      <a:pt x="58" y="26"/>
                      <a:pt x="58" y="26"/>
                    </a:cubicBezTo>
                    <a:cubicBezTo>
                      <a:pt x="56" y="27"/>
                      <a:pt x="55" y="27"/>
                      <a:pt x="53" y="27"/>
                    </a:cubicBezTo>
                    <a:cubicBezTo>
                      <a:pt x="52" y="27"/>
                      <a:pt x="50" y="27"/>
                      <a:pt x="48" y="26"/>
                    </a:cubicBezTo>
                    <a:cubicBezTo>
                      <a:pt x="48" y="26"/>
                      <a:pt x="48" y="26"/>
                      <a:pt x="48" y="26"/>
                    </a:cubicBezTo>
                    <a:cubicBezTo>
                      <a:pt x="47" y="28"/>
                      <a:pt x="47" y="29"/>
                      <a:pt x="48" y="29"/>
                    </a:cubicBezTo>
                    <a:cubicBezTo>
                      <a:pt x="48" y="31"/>
                      <a:pt x="48" y="32"/>
                      <a:pt x="47" y="32"/>
                    </a:cubicBezTo>
                    <a:cubicBezTo>
                      <a:pt x="46" y="33"/>
                      <a:pt x="45" y="33"/>
                      <a:pt x="41" y="33"/>
                    </a:cubicBezTo>
                    <a:cubicBezTo>
                      <a:pt x="40" y="33"/>
                      <a:pt x="39" y="34"/>
                      <a:pt x="38" y="37"/>
                    </a:cubicBezTo>
                    <a:cubicBezTo>
                      <a:pt x="38" y="38"/>
                      <a:pt x="38" y="38"/>
                      <a:pt x="37" y="38"/>
                    </a:cubicBezTo>
                    <a:cubicBezTo>
                      <a:pt x="36" y="38"/>
                      <a:pt x="35" y="38"/>
                      <a:pt x="34" y="38"/>
                    </a:cubicBezTo>
                    <a:cubicBezTo>
                      <a:pt x="34" y="38"/>
                      <a:pt x="33" y="39"/>
                      <a:pt x="33" y="39"/>
                    </a:cubicBezTo>
                    <a:cubicBezTo>
                      <a:pt x="32" y="40"/>
                      <a:pt x="31" y="41"/>
                      <a:pt x="29" y="40"/>
                    </a:cubicBezTo>
                    <a:cubicBezTo>
                      <a:pt x="29" y="41"/>
                      <a:pt x="28" y="41"/>
                      <a:pt x="26" y="42"/>
                    </a:cubicBezTo>
                    <a:cubicBezTo>
                      <a:pt x="26" y="42"/>
                      <a:pt x="26" y="42"/>
                      <a:pt x="26" y="42"/>
                    </a:cubicBezTo>
                    <a:cubicBezTo>
                      <a:pt x="26" y="42"/>
                      <a:pt x="26" y="43"/>
                      <a:pt x="26" y="43"/>
                    </a:cubicBezTo>
                    <a:cubicBezTo>
                      <a:pt x="25" y="44"/>
                      <a:pt x="25" y="44"/>
                      <a:pt x="24" y="44"/>
                    </a:cubicBezTo>
                    <a:cubicBezTo>
                      <a:pt x="25" y="44"/>
                      <a:pt x="26" y="44"/>
                      <a:pt x="28" y="44"/>
                    </a:cubicBezTo>
                    <a:cubicBezTo>
                      <a:pt x="29" y="45"/>
                      <a:pt x="29" y="45"/>
                      <a:pt x="30" y="45"/>
                    </a:cubicBezTo>
                    <a:cubicBezTo>
                      <a:pt x="30" y="44"/>
                      <a:pt x="31" y="43"/>
                      <a:pt x="32" y="43"/>
                    </a:cubicBezTo>
                    <a:cubicBezTo>
                      <a:pt x="32" y="43"/>
                      <a:pt x="33" y="43"/>
                      <a:pt x="33" y="44"/>
                    </a:cubicBezTo>
                    <a:cubicBezTo>
                      <a:pt x="33" y="44"/>
                      <a:pt x="34" y="45"/>
                      <a:pt x="34" y="45"/>
                    </a:cubicBezTo>
                    <a:cubicBezTo>
                      <a:pt x="35" y="45"/>
                      <a:pt x="36" y="46"/>
                      <a:pt x="36" y="48"/>
                    </a:cubicBezTo>
                    <a:cubicBezTo>
                      <a:pt x="35" y="51"/>
                      <a:pt x="27" y="57"/>
                      <a:pt x="25" y="57"/>
                    </a:cubicBezTo>
                    <a:cubicBezTo>
                      <a:pt x="22" y="57"/>
                      <a:pt x="20" y="58"/>
                      <a:pt x="18" y="60"/>
                    </a:cubicBezTo>
                    <a:cubicBezTo>
                      <a:pt x="17" y="61"/>
                      <a:pt x="14" y="62"/>
                      <a:pt x="11" y="62"/>
                    </a:cubicBezTo>
                    <a:cubicBezTo>
                      <a:pt x="10" y="62"/>
                      <a:pt x="9" y="62"/>
                      <a:pt x="8" y="62"/>
                    </a:cubicBezTo>
                    <a:cubicBezTo>
                      <a:pt x="6" y="62"/>
                      <a:pt x="2" y="64"/>
                      <a:pt x="2" y="66"/>
                    </a:cubicBezTo>
                    <a:cubicBezTo>
                      <a:pt x="2" y="66"/>
                      <a:pt x="2" y="67"/>
                      <a:pt x="3" y="67"/>
                    </a:cubicBezTo>
                    <a:cubicBezTo>
                      <a:pt x="4" y="68"/>
                      <a:pt x="6" y="69"/>
                      <a:pt x="7" y="69"/>
                    </a:cubicBezTo>
                    <a:cubicBezTo>
                      <a:pt x="9" y="69"/>
                      <a:pt x="9" y="70"/>
                      <a:pt x="10" y="70"/>
                    </a:cubicBezTo>
                    <a:cubicBezTo>
                      <a:pt x="10" y="70"/>
                      <a:pt x="11" y="70"/>
                      <a:pt x="11" y="70"/>
                    </a:cubicBezTo>
                    <a:cubicBezTo>
                      <a:pt x="12" y="70"/>
                      <a:pt x="12" y="70"/>
                      <a:pt x="12" y="70"/>
                    </a:cubicBezTo>
                    <a:cubicBezTo>
                      <a:pt x="12" y="71"/>
                      <a:pt x="12" y="71"/>
                      <a:pt x="12" y="71"/>
                    </a:cubicBezTo>
                    <a:cubicBezTo>
                      <a:pt x="12" y="73"/>
                      <a:pt x="12" y="73"/>
                      <a:pt x="12" y="73"/>
                    </a:cubicBezTo>
                    <a:cubicBezTo>
                      <a:pt x="12" y="73"/>
                      <a:pt x="14" y="73"/>
                      <a:pt x="15" y="73"/>
                    </a:cubicBezTo>
                    <a:cubicBezTo>
                      <a:pt x="16" y="72"/>
                      <a:pt x="18" y="72"/>
                      <a:pt x="19" y="72"/>
                    </a:cubicBezTo>
                    <a:cubicBezTo>
                      <a:pt x="21" y="72"/>
                      <a:pt x="22" y="73"/>
                      <a:pt x="23" y="74"/>
                    </a:cubicBezTo>
                    <a:cubicBezTo>
                      <a:pt x="24" y="75"/>
                      <a:pt x="24" y="75"/>
                      <a:pt x="24" y="75"/>
                    </a:cubicBezTo>
                    <a:cubicBezTo>
                      <a:pt x="23" y="75"/>
                      <a:pt x="23" y="75"/>
                      <a:pt x="23" y="75"/>
                    </a:cubicBezTo>
                    <a:cubicBezTo>
                      <a:pt x="22" y="77"/>
                      <a:pt x="19" y="78"/>
                      <a:pt x="17" y="78"/>
                    </a:cubicBezTo>
                    <a:cubicBezTo>
                      <a:pt x="15" y="78"/>
                      <a:pt x="15" y="78"/>
                      <a:pt x="15" y="78"/>
                    </a:cubicBezTo>
                    <a:cubicBezTo>
                      <a:pt x="13" y="78"/>
                      <a:pt x="12" y="78"/>
                      <a:pt x="11" y="79"/>
                    </a:cubicBezTo>
                    <a:cubicBezTo>
                      <a:pt x="12" y="80"/>
                      <a:pt x="14" y="80"/>
                      <a:pt x="16" y="80"/>
                    </a:cubicBezTo>
                    <a:cubicBezTo>
                      <a:pt x="17" y="80"/>
                      <a:pt x="17" y="79"/>
                      <a:pt x="18" y="79"/>
                    </a:cubicBezTo>
                    <a:cubicBezTo>
                      <a:pt x="20" y="79"/>
                      <a:pt x="22" y="80"/>
                      <a:pt x="22" y="82"/>
                    </a:cubicBezTo>
                    <a:cubicBezTo>
                      <a:pt x="23" y="83"/>
                      <a:pt x="23" y="83"/>
                      <a:pt x="23" y="83"/>
                    </a:cubicBezTo>
                    <a:cubicBezTo>
                      <a:pt x="21" y="83"/>
                      <a:pt x="21" y="83"/>
                      <a:pt x="21" y="83"/>
                    </a:cubicBezTo>
                    <a:cubicBezTo>
                      <a:pt x="21" y="83"/>
                      <a:pt x="21" y="83"/>
                      <a:pt x="20" y="83"/>
                    </a:cubicBezTo>
                    <a:cubicBezTo>
                      <a:pt x="21" y="83"/>
                      <a:pt x="21" y="84"/>
                      <a:pt x="20" y="85"/>
                    </a:cubicBezTo>
                    <a:cubicBezTo>
                      <a:pt x="20" y="86"/>
                      <a:pt x="19" y="86"/>
                      <a:pt x="18" y="86"/>
                    </a:cubicBezTo>
                    <a:cubicBezTo>
                      <a:pt x="19" y="86"/>
                      <a:pt x="19" y="87"/>
                      <a:pt x="19" y="88"/>
                    </a:cubicBezTo>
                    <a:cubicBezTo>
                      <a:pt x="21" y="88"/>
                      <a:pt x="22" y="88"/>
                      <a:pt x="23" y="89"/>
                    </a:cubicBezTo>
                    <a:cubicBezTo>
                      <a:pt x="23" y="90"/>
                      <a:pt x="23" y="90"/>
                      <a:pt x="23" y="90"/>
                    </a:cubicBezTo>
                    <a:cubicBezTo>
                      <a:pt x="24" y="90"/>
                      <a:pt x="26" y="89"/>
                      <a:pt x="27" y="88"/>
                    </a:cubicBezTo>
                    <a:cubicBezTo>
                      <a:pt x="28" y="88"/>
                      <a:pt x="29" y="87"/>
                      <a:pt x="29" y="87"/>
                    </a:cubicBezTo>
                    <a:cubicBezTo>
                      <a:pt x="31" y="87"/>
                      <a:pt x="31" y="87"/>
                      <a:pt x="31" y="87"/>
                    </a:cubicBezTo>
                    <a:cubicBezTo>
                      <a:pt x="32" y="87"/>
                      <a:pt x="32" y="87"/>
                      <a:pt x="33" y="87"/>
                    </a:cubicBezTo>
                    <a:cubicBezTo>
                      <a:pt x="35" y="86"/>
                      <a:pt x="37" y="86"/>
                      <a:pt x="39" y="87"/>
                    </a:cubicBezTo>
                    <a:cubicBezTo>
                      <a:pt x="40" y="87"/>
                      <a:pt x="40" y="87"/>
                      <a:pt x="40" y="87"/>
                    </a:cubicBezTo>
                    <a:cubicBezTo>
                      <a:pt x="43" y="88"/>
                      <a:pt x="45" y="88"/>
                      <a:pt x="47" y="87"/>
                    </a:cubicBezTo>
                    <a:cubicBezTo>
                      <a:pt x="47" y="87"/>
                      <a:pt x="47" y="87"/>
                      <a:pt x="47" y="87"/>
                    </a:cubicBezTo>
                    <a:cubicBezTo>
                      <a:pt x="48" y="88"/>
                      <a:pt x="48" y="88"/>
                      <a:pt x="48" y="88"/>
                    </a:cubicBezTo>
                    <a:cubicBezTo>
                      <a:pt x="49" y="90"/>
                      <a:pt x="52" y="90"/>
                      <a:pt x="54" y="91"/>
                    </a:cubicBezTo>
                    <a:cubicBezTo>
                      <a:pt x="55" y="91"/>
                      <a:pt x="56" y="91"/>
                      <a:pt x="57" y="92"/>
                    </a:cubicBezTo>
                    <a:cubicBezTo>
                      <a:pt x="59" y="93"/>
                      <a:pt x="62" y="93"/>
                      <a:pt x="63" y="93"/>
                    </a:cubicBezTo>
                    <a:cubicBezTo>
                      <a:pt x="65" y="92"/>
                      <a:pt x="65" y="92"/>
                      <a:pt x="65" y="92"/>
                    </a:cubicBezTo>
                    <a:cubicBezTo>
                      <a:pt x="64" y="95"/>
                      <a:pt x="64" y="95"/>
                      <a:pt x="64" y="95"/>
                    </a:cubicBezTo>
                    <a:cubicBezTo>
                      <a:pt x="64" y="96"/>
                      <a:pt x="64" y="96"/>
                      <a:pt x="65" y="97"/>
                    </a:cubicBezTo>
                    <a:cubicBezTo>
                      <a:pt x="65" y="97"/>
                      <a:pt x="66" y="98"/>
                      <a:pt x="66" y="99"/>
                    </a:cubicBezTo>
                    <a:cubicBezTo>
                      <a:pt x="67" y="100"/>
                      <a:pt x="67" y="101"/>
                      <a:pt x="67" y="102"/>
                    </a:cubicBezTo>
                    <a:cubicBezTo>
                      <a:pt x="67" y="103"/>
                      <a:pt x="67" y="104"/>
                      <a:pt x="67" y="105"/>
                    </a:cubicBezTo>
                    <a:cubicBezTo>
                      <a:pt x="69" y="105"/>
                      <a:pt x="70" y="106"/>
                      <a:pt x="71" y="107"/>
                    </a:cubicBezTo>
                    <a:cubicBezTo>
                      <a:pt x="71" y="108"/>
                      <a:pt x="72" y="109"/>
                      <a:pt x="71" y="110"/>
                    </a:cubicBezTo>
                    <a:cubicBezTo>
                      <a:pt x="72" y="110"/>
                      <a:pt x="72" y="111"/>
                      <a:pt x="72" y="111"/>
                    </a:cubicBezTo>
                    <a:cubicBezTo>
                      <a:pt x="73" y="112"/>
                      <a:pt x="73" y="113"/>
                      <a:pt x="73" y="114"/>
                    </a:cubicBezTo>
                    <a:cubicBezTo>
                      <a:pt x="73" y="114"/>
                      <a:pt x="73" y="113"/>
                      <a:pt x="73" y="113"/>
                    </a:cubicBezTo>
                    <a:cubicBezTo>
                      <a:pt x="75" y="112"/>
                      <a:pt x="75" y="112"/>
                      <a:pt x="75" y="112"/>
                    </a:cubicBezTo>
                    <a:cubicBezTo>
                      <a:pt x="75" y="114"/>
                      <a:pt x="75" y="114"/>
                      <a:pt x="75" y="114"/>
                    </a:cubicBezTo>
                    <a:cubicBezTo>
                      <a:pt x="75" y="115"/>
                      <a:pt x="75" y="116"/>
                      <a:pt x="75" y="117"/>
                    </a:cubicBezTo>
                    <a:cubicBezTo>
                      <a:pt x="75" y="119"/>
                      <a:pt x="75" y="120"/>
                      <a:pt x="75" y="123"/>
                    </a:cubicBezTo>
                    <a:cubicBezTo>
                      <a:pt x="74" y="125"/>
                      <a:pt x="74" y="126"/>
                      <a:pt x="74" y="128"/>
                    </a:cubicBezTo>
                    <a:cubicBezTo>
                      <a:pt x="75" y="132"/>
                      <a:pt x="76" y="132"/>
                      <a:pt x="78" y="132"/>
                    </a:cubicBezTo>
                    <a:cubicBezTo>
                      <a:pt x="78" y="132"/>
                      <a:pt x="78" y="132"/>
                      <a:pt x="78" y="132"/>
                    </a:cubicBezTo>
                    <a:cubicBezTo>
                      <a:pt x="79" y="132"/>
                      <a:pt x="79" y="132"/>
                      <a:pt x="79" y="132"/>
                    </a:cubicBezTo>
                    <a:cubicBezTo>
                      <a:pt x="79" y="130"/>
                      <a:pt x="79" y="128"/>
                      <a:pt x="81" y="128"/>
                    </a:cubicBezTo>
                    <a:cubicBezTo>
                      <a:pt x="82" y="128"/>
                      <a:pt x="82" y="128"/>
                      <a:pt x="82" y="128"/>
                    </a:cubicBezTo>
                    <a:cubicBezTo>
                      <a:pt x="82" y="129"/>
                      <a:pt x="82" y="129"/>
                      <a:pt x="82" y="129"/>
                    </a:cubicBezTo>
                    <a:cubicBezTo>
                      <a:pt x="82" y="129"/>
                      <a:pt x="82" y="129"/>
                      <a:pt x="82" y="130"/>
                    </a:cubicBezTo>
                    <a:cubicBezTo>
                      <a:pt x="82" y="129"/>
                      <a:pt x="82" y="129"/>
                      <a:pt x="83" y="129"/>
                    </a:cubicBezTo>
                    <a:cubicBezTo>
                      <a:pt x="83" y="129"/>
                      <a:pt x="83" y="129"/>
                      <a:pt x="83" y="128"/>
                    </a:cubicBezTo>
                    <a:cubicBezTo>
                      <a:pt x="84" y="127"/>
                      <a:pt x="84" y="127"/>
                      <a:pt x="84" y="127"/>
                    </a:cubicBezTo>
                    <a:cubicBezTo>
                      <a:pt x="85" y="128"/>
                      <a:pt x="85" y="128"/>
                      <a:pt x="85" y="128"/>
                    </a:cubicBezTo>
                    <a:cubicBezTo>
                      <a:pt x="85" y="129"/>
                      <a:pt x="86" y="130"/>
                      <a:pt x="87" y="131"/>
                    </a:cubicBezTo>
                    <a:cubicBezTo>
                      <a:pt x="89" y="134"/>
                      <a:pt x="91" y="136"/>
                      <a:pt x="91" y="138"/>
                    </a:cubicBezTo>
                    <a:cubicBezTo>
                      <a:pt x="91" y="138"/>
                      <a:pt x="92" y="139"/>
                      <a:pt x="93" y="139"/>
                    </a:cubicBezTo>
                    <a:cubicBezTo>
                      <a:pt x="94" y="140"/>
                      <a:pt x="95" y="141"/>
                      <a:pt x="95" y="142"/>
                    </a:cubicBezTo>
                    <a:cubicBezTo>
                      <a:pt x="95" y="143"/>
                      <a:pt x="95" y="143"/>
                      <a:pt x="95" y="143"/>
                    </a:cubicBezTo>
                    <a:cubicBezTo>
                      <a:pt x="93" y="143"/>
                      <a:pt x="93" y="143"/>
                      <a:pt x="93" y="143"/>
                    </a:cubicBezTo>
                    <a:cubicBezTo>
                      <a:pt x="91" y="143"/>
                      <a:pt x="90" y="144"/>
                      <a:pt x="89" y="144"/>
                    </a:cubicBezTo>
                    <a:cubicBezTo>
                      <a:pt x="89" y="144"/>
                      <a:pt x="89" y="145"/>
                      <a:pt x="89" y="145"/>
                    </a:cubicBezTo>
                    <a:cubicBezTo>
                      <a:pt x="91" y="145"/>
                      <a:pt x="92" y="146"/>
                      <a:pt x="92" y="147"/>
                    </a:cubicBezTo>
                    <a:cubicBezTo>
                      <a:pt x="92" y="147"/>
                      <a:pt x="92" y="147"/>
                      <a:pt x="93" y="147"/>
                    </a:cubicBezTo>
                    <a:cubicBezTo>
                      <a:pt x="94" y="148"/>
                      <a:pt x="94" y="148"/>
                      <a:pt x="94" y="148"/>
                    </a:cubicBezTo>
                    <a:cubicBezTo>
                      <a:pt x="93" y="149"/>
                      <a:pt x="93" y="150"/>
                      <a:pt x="94" y="151"/>
                    </a:cubicBezTo>
                    <a:cubicBezTo>
                      <a:pt x="94" y="151"/>
                      <a:pt x="95" y="152"/>
                      <a:pt x="95" y="152"/>
                    </a:cubicBezTo>
                    <a:cubicBezTo>
                      <a:pt x="95" y="153"/>
                      <a:pt x="95" y="153"/>
                      <a:pt x="95" y="154"/>
                    </a:cubicBezTo>
                    <a:cubicBezTo>
                      <a:pt x="95" y="155"/>
                      <a:pt x="94" y="155"/>
                      <a:pt x="93" y="156"/>
                    </a:cubicBezTo>
                    <a:cubicBezTo>
                      <a:pt x="93" y="156"/>
                      <a:pt x="93" y="156"/>
                      <a:pt x="92" y="156"/>
                    </a:cubicBezTo>
                    <a:cubicBezTo>
                      <a:pt x="92" y="156"/>
                      <a:pt x="92" y="156"/>
                      <a:pt x="92" y="156"/>
                    </a:cubicBezTo>
                    <a:cubicBezTo>
                      <a:pt x="93" y="157"/>
                      <a:pt x="94" y="158"/>
                      <a:pt x="93" y="159"/>
                    </a:cubicBezTo>
                    <a:cubicBezTo>
                      <a:pt x="93" y="160"/>
                      <a:pt x="93" y="160"/>
                      <a:pt x="93" y="160"/>
                    </a:cubicBezTo>
                    <a:cubicBezTo>
                      <a:pt x="92" y="160"/>
                      <a:pt x="92" y="160"/>
                      <a:pt x="92" y="160"/>
                    </a:cubicBezTo>
                    <a:cubicBezTo>
                      <a:pt x="92" y="159"/>
                      <a:pt x="91" y="159"/>
                      <a:pt x="91" y="160"/>
                    </a:cubicBezTo>
                    <a:cubicBezTo>
                      <a:pt x="91" y="161"/>
                      <a:pt x="90" y="161"/>
                      <a:pt x="90" y="162"/>
                    </a:cubicBezTo>
                    <a:cubicBezTo>
                      <a:pt x="88" y="163"/>
                      <a:pt x="88" y="163"/>
                      <a:pt x="88" y="163"/>
                    </a:cubicBezTo>
                    <a:cubicBezTo>
                      <a:pt x="88" y="161"/>
                      <a:pt x="88" y="161"/>
                      <a:pt x="88" y="161"/>
                    </a:cubicBezTo>
                    <a:cubicBezTo>
                      <a:pt x="88" y="161"/>
                      <a:pt x="88" y="161"/>
                      <a:pt x="88" y="161"/>
                    </a:cubicBezTo>
                    <a:cubicBezTo>
                      <a:pt x="88" y="161"/>
                      <a:pt x="87" y="162"/>
                      <a:pt x="86" y="162"/>
                    </a:cubicBezTo>
                    <a:cubicBezTo>
                      <a:pt x="86" y="164"/>
                      <a:pt x="86" y="166"/>
                      <a:pt x="86" y="169"/>
                    </a:cubicBezTo>
                    <a:cubicBezTo>
                      <a:pt x="86" y="169"/>
                      <a:pt x="86" y="169"/>
                      <a:pt x="86" y="169"/>
                    </a:cubicBezTo>
                    <a:cubicBezTo>
                      <a:pt x="85" y="169"/>
                      <a:pt x="85" y="169"/>
                      <a:pt x="85" y="169"/>
                    </a:cubicBezTo>
                    <a:cubicBezTo>
                      <a:pt x="85" y="170"/>
                      <a:pt x="84" y="169"/>
                      <a:pt x="84" y="169"/>
                    </a:cubicBezTo>
                    <a:cubicBezTo>
                      <a:pt x="84" y="169"/>
                      <a:pt x="83" y="170"/>
                      <a:pt x="83" y="170"/>
                    </a:cubicBezTo>
                    <a:cubicBezTo>
                      <a:pt x="84" y="170"/>
                      <a:pt x="84" y="170"/>
                      <a:pt x="84" y="170"/>
                    </a:cubicBezTo>
                    <a:cubicBezTo>
                      <a:pt x="83" y="171"/>
                      <a:pt x="83" y="171"/>
                      <a:pt x="83" y="171"/>
                    </a:cubicBezTo>
                    <a:cubicBezTo>
                      <a:pt x="83" y="171"/>
                      <a:pt x="83" y="171"/>
                      <a:pt x="83" y="171"/>
                    </a:cubicBezTo>
                    <a:cubicBezTo>
                      <a:pt x="84" y="173"/>
                      <a:pt x="84" y="176"/>
                      <a:pt x="83" y="179"/>
                    </a:cubicBezTo>
                    <a:cubicBezTo>
                      <a:pt x="83" y="180"/>
                      <a:pt x="83" y="181"/>
                      <a:pt x="83" y="181"/>
                    </a:cubicBezTo>
                    <a:cubicBezTo>
                      <a:pt x="82" y="184"/>
                      <a:pt x="82" y="184"/>
                      <a:pt x="84" y="185"/>
                    </a:cubicBezTo>
                    <a:cubicBezTo>
                      <a:pt x="84" y="185"/>
                      <a:pt x="85" y="185"/>
                      <a:pt x="86" y="185"/>
                    </a:cubicBezTo>
                    <a:cubicBezTo>
                      <a:pt x="87" y="185"/>
                      <a:pt x="87" y="186"/>
                      <a:pt x="87" y="186"/>
                    </a:cubicBezTo>
                    <a:cubicBezTo>
                      <a:pt x="87" y="188"/>
                      <a:pt x="86" y="189"/>
                      <a:pt x="86" y="190"/>
                    </a:cubicBezTo>
                    <a:cubicBezTo>
                      <a:pt x="86" y="190"/>
                      <a:pt x="86" y="190"/>
                      <a:pt x="86" y="190"/>
                    </a:cubicBezTo>
                    <a:cubicBezTo>
                      <a:pt x="86" y="190"/>
                      <a:pt x="87" y="191"/>
                      <a:pt x="87" y="192"/>
                    </a:cubicBezTo>
                    <a:cubicBezTo>
                      <a:pt x="87" y="192"/>
                      <a:pt x="87" y="192"/>
                      <a:pt x="87" y="192"/>
                    </a:cubicBezTo>
                    <a:cubicBezTo>
                      <a:pt x="87" y="192"/>
                      <a:pt x="87" y="192"/>
                      <a:pt x="88" y="192"/>
                    </a:cubicBezTo>
                    <a:cubicBezTo>
                      <a:pt x="88" y="192"/>
                      <a:pt x="88" y="192"/>
                      <a:pt x="89" y="193"/>
                    </a:cubicBezTo>
                    <a:cubicBezTo>
                      <a:pt x="90" y="194"/>
                      <a:pt x="91" y="197"/>
                      <a:pt x="91" y="198"/>
                    </a:cubicBezTo>
                    <a:cubicBezTo>
                      <a:pt x="91" y="198"/>
                      <a:pt x="91" y="199"/>
                      <a:pt x="92" y="199"/>
                    </a:cubicBezTo>
                    <a:cubicBezTo>
                      <a:pt x="92" y="200"/>
                      <a:pt x="93" y="201"/>
                      <a:pt x="93" y="202"/>
                    </a:cubicBezTo>
                    <a:cubicBezTo>
                      <a:pt x="94" y="202"/>
                      <a:pt x="94" y="203"/>
                      <a:pt x="94" y="203"/>
                    </a:cubicBezTo>
                    <a:cubicBezTo>
                      <a:pt x="95" y="204"/>
                      <a:pt x="95" y="204"/>
                      <a:pt x="95" y="205"/>
                    </a:cubicBezTo>
                    <a:cubicBezTo>
                      <a:pt x="95" y="206"/>
                      <a:pt x="96" y="206"/>
                      <a:pt x="97" y="206"/>
                    </a:cubicBezTo>
                    <a:cubicBezTo>
                      <a:pt x="98" y="206"/>
                      <a:pt x="99" y="207"/>
                      <a:pt x="99" y="209"/>
                    </a:cubicBezTo>
                    <a:cubicBezTo>
                      <a:pt x="100" y="210"/>
                      <a:pt x="100" y="210"/>
                      <a:pt x="100" y="210"/>
                    </a:cubicBezTo>
                    <a:cubicBezTo>
                      <a:pt x="99" y="210"/>
                      <a:pt x="99" y="210"/>
                      <a:pt x="99" y="210"/>
                    </a:cubicBezTo>
                    <a:cubicBezTo>
                      <a:pt x="98" y="210"/>
                      <a:pt x="98" y="211"/>
                      <a:pt x="98" y="211"/>
                    </a:cubicBezTo>
                    <a:cubicBezTo>
                      <a:pt x="98" y="211"/>
                      <a:pt x="99" y="212"/>
                      <a:pt x="99" y="212"/>
                    </a:cubicBezTo>
                    <a:cubicBezTo>
                      <a:pt x="100" y="213"/>
                      <a:pt x="101" y="214"/>
                      <a:pt x="102" y="216"/>
                    </a:cubicBezTo>
                    <a:cubicBezTo>
                      <a:pt x="102" y="216"/>
                      <a:pt x="104" y="219"/>
                      <a:pt x="105" y="221"/>
                    </a:cubicBezTo>
                    <a:cubicBezTo>
                      <a:pt x="105" y="220"/>
                      <a:pt x="106" y="219"/>
                      <a:pt x="106" y="219"/>
                    </a:cubicBezTo>
                    <a:cubicBezTo>
                      <a:pt x="107" y="219"/>
                      <a:pt x="107" y="219"/>
                      <a:pt x="107" y="219"/>
                    </a:cubicBezTo>
                    <a:cubicBezTo>
                      <a:pt x="107" y="220"/>
                      <a:pt x="107" y="220"/>
                      <a:pt x="107" y="220"/>
                    </a:cubicBezTo>
                    <a:cubicBezTo>
                      <a:pt x="108" y="220"/>
                      <a:pt x="109" y="221"/>
                      <a:pt x="109" y="221"/>
                    </a:cubicBezTo>
                    <a:cubicBezTo>
                      <a:pt x="110" y="223"/>
                      <a:pt x="111" y="223"/>
                      <a:pt x="112" y="223"/>
                    </a:cubicBezTo>
                    <a:cubicBezTo>
                      <a:pt x="113" y="223"/>
                      <a:pt x="114" y="223"/>
                      <a:pt x="114" y="222"/>
                    </a:cubicBezTo>
                    <a:lnTo>
                      <a:pt x="115" y="221"/>
                    </a:lnTo>
                    <a:close/>
                    <a:moveTo>
                      <a:pt x="225" y="48"/>
                    </a:moveTo>
                    <a:cubicBezTo>
                      <a:pt x="225" y="48"/>
                      <a:pt x="225" y="48"/>
                      <a:pt x="225" y="48"/>
                    </a:cubicBezTo>
                    <a:cubicBezTo>
                      <a:pt x="227" y="48"/>
                      <a:pt x="227" y="48"/>
                      <a:pt x="227" y="48"/>
                    </a:cubicBezTo>
                    <a:cubicBezTo>
                      <a:pt x="227" y="48"/>
                      <a:pt x="227" y="48"/>
                      <a:pt x="227" y="48"/>
                    </a:cubicBezTo>
                    <a:cubicBezTo>
                      <a:pt x="227" y="48"/>
                      <a:pt x="227" y="48"/>
                      <a:pt x="227" y="47"/>
                    </a:cubicBezTo>
                    <a:cubicBezTo>
                      <a:pt x="226" y="48"/>
                      <a:pt x="226" y="48"/>
                      <a:pt x="225" y="48"/>
                    </a:cubicBezTo>
                    <a:cubicBezTo>
                      <a:pt x="225" y="48"/>
                      <a:pt x="225" y="48"/>
                      <a:pt x="225" y="48"/>
                    </a:cubicBezTo>
                    <a:close/>
                    <a:moveTo>
                      <a:pt x="172" y="24"/>
                    </a:moveTo>
                    <a:cubicBezTo>
                      <a:pt x="173" y="24"/>
                      <a:pt x="174" y="25"/>
                      <a:pt x="174" y="25"/>
                    </a:cubicBezTo>
                    <a:cubicBezTo>
                      <a:pt x="174" y="25"/>
                      <a:pt x="175" y="25"/>
                      <a:pt x="175" y="24"/>
                    </a:cubicBezTo>
                    <a:cubicBezTo>
                      <a:pt x="176" y="24"/>
                      <a:pt x="176" y="24"/>
                      <a:pt x="176" y="24"/>
                    </a:cubicBezTo>
                    <a:cubicBezTo>
                      <a:pt x="176" y="24"/>
                      <a:pt x="176" y="24"/>
                      <a:pt x="176" y="24"/>
                    </a:cubicBezTo>
                    <a:cubicBezTo>
                      <a:pt x="177" y="24"/>
                      <a:pt x="177" y="24"/>
                      <a:pt x="177" y="24"/>
                    </a:cubicBezTo>
                    <a:cubicBezTo>
                      <a:pt x="177" y="23"/>
                      <a:pt x="177" y="23"/>
                      <a:pt x="177" y="23"/>
                    </a:cubicBezTo>
                    <a:cubicBezTo>
                      <a:pt x="177" y="23"/>
                      <a:pt x="177" y="23"/>
                      <a:pt x="177" y="23"/>
                    </a:cubicBezTo>
                    <a:cubicBezTo>
                      <a:pt x="177" y="23"/>
                      <a:pt x="177" y="23"/>
                      <a:pt x="177" y="23"/>
                    </a:cubicBezTo>
                    <a:cubicBezTo>
                      <a:pt x="177" y="23"/>
                      <a:pt x="177" y="23"/>
                      <a:pt x="176" y="23"/>
                    </a:cubicBezTo>
                    <a:cubicBezTo>
                      <a:pt x="176" y="24"/>
                      <a:pt x="175" y="24"/>
                      <a:pt x="174" y="24"/>
                    </a:cubicBezTo>
                    <a:cubicBezTo>
                      <a:pt x="173" y="24"/>
                      <a:pt x="173" y="23"/>
                      <a:pt x="172" y="24"/>
                    </a:cubicBezTo>
                    <a:cubicBezTo>
                      <a:pt x="172" y="24"/>
                      <a:pt x="172" y="24"/>
                      <a:pt x="172" y="24"/>
                    </a:cubicBezTo>
                    <a:close/>
                    <a:moveTo>
                      <a:pt x="131" y="154"/>
                    </a:moveTo>
                    <a:cubicBezTo>
                      <a:pt x="131" y="154"/>
                      <a:pt x="130" y="154"/>
                      <a:pt x="130" y="153"/>
                    </a:cubicBezTo>
                    <a:cubicBezTo>
                      <a:pt x="130" y="153"/>
                      <a:pt x="131" y="153"/>
                      <a:pt x="131" y="153"/>
                    </a:cubicBezTo>
                    <a:cubicBezTo>
                      <a:pt x="132" y="153"/>
                      <a:pt x="132" y="153"/>
                      <a:pt x="132" y="153"/>
                    </a:cubicBezTo>
                    <a:cubicBezTo>
                      <a:pt x="132" y="154"/>
                      <a:pt x="132" y="154"/>
                      <a:pt x="131" y="154"/>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grpSp>
            <p:nvGrpSpPr>
              <p:cNvPr id="144" name="组合 10"/>
              <p:cNvGrpSpPr>
                <a:grpSpLocks/>
              </p:cNvGrpSpPr>
              <p:nvPr/>
            </p:nvGrpSpPr>
            <p:grpSpPr bwMode="auto">
              <a:xfrm>
                <a:off x="5708483" y="2128746"/>
                <a:ext cx="190333" cy="286869"/>
                <a:chOff x="61983" y="29685"/>
                <a:chExt cx="161925" cy="244475"/>
              </a:xfrm>
            </p:grpSpPr>
            <p:sp>
              <p:nvSpPr>
                <p:cNvPr id="149" name="Freeform 745"/>
                <p:cNvSpPr>
                  <a:spLocks noChangeArrowheads="1"/>
                </p:cNvSpPr>
                <p:nvPr/>
              </p:nvSpPr>
              <p:spPr bwMode="auto">
                <a:xfrm>
                  <a:off x="61983" y="29685"/>
                  <a:ext cx="161925" cy="244475"/>
                </a:xfrm>
                <a:custGeom>
                  <a:avLst/>
                  <a:gdLst>
                    <a:gd name="T0" fmla="*/ 59 w 59"/>
                    <a:gd name="T1" fmla="*/ 29 h 89"/>
                    <a:gd name="T2" fmla="*/ 29 w 59"/>
                    <a:gd name="T3" fmla="*/ 89 h 89"/>
                    <a:gd name="T4" fmla="*/ 0 w 59"/>
                    <a:gd name="T5" fmla="*/ 29 h 89"/>
                    <a:gd name="T6" fmla="*/ 29 w 59"/>
                    <a:gd name="T7" fmla="*/ 0 h 89"/>
                    <a:gd name="T8" fmla="*/ 59 w 59"/>
                    <a:gd name="T9" fmla="*/ 29 h 89"/>
                    <a:gd name="T10" fmla="*/ 0 60000 65536"/>
                    <a:gd name="T11" fmla="*/ 0 60000 65536"/>
                    <a:gd name="T12" fmla="*/ 0 60000 65536"/>
                    <a:gd name="T13" fmla="*/ 0 60000 65536"/>
                    <a:gd name="T14" fmla="*/ 0 60000 65536"/>
                    <a:gd name="T15" fmla="*/ 0 w 59"/>
                    <a:gd name="T16" fmla="*/ 0 h 89"/>
                    <a:gd name="T17" fmla="*/ 59 w 59"/>
                    <a:gd name="T18" fmla="*/ 89 h 89"/>
                  </a:gdLst>
                  <a:ahLst/>
                  <a:cxnLst>
                    <a:cxn ang="T10">
                      <a:pos x="T0" y="T1"/>
                    </a:cxn>
                    <a:cxn ang="T11">
                      <a:pos x="T2" y="T3"/>
                    </a:cxn>
                    <a:cxn ang="T12">
                      <a:pos x="T4" y="T5"/>
                    </a:cxn>
                    <a:cxn ang="T13">
                      <a:pos x="T6" y="T7"/>
                    </a:cxn>
                    <a:cxn ang="T14">
                      <a:pos x="T8" y="T9"/>
                    </a:cxn>
                  </a:cxnLst>
                  <a:rect l="T15" t="T16" r="T17" b="T18"/>
                  <a:pathLst>
                    <a:path w="59" h="89">
                      <a:moveTo>
                        <a:pt x="59" y="29"/>
                      </a:moveTo>
                      <a:cubicBezTo>
                        <a:pt x="59" y="45"/>
                        <a:pt x="29" y="89"/>
                        <a:pt x="29" y="89"/>
                      </a:cubicBezTo>
                      <a:cubicBezTo>
                        <a:pt x="29" y="89"/>
                        <a:pt x="0" y="45"/>
                        <a:pt x="0" y="29"/>
                      </a:cubicBezTo>
                      <a:cubicBezTo>
                        <a:pt x="0" y="13"/>
                        <a:pt x="13" y="0"/>
                        <a:pt x="29" y="0"/>
                      </a:cubicBezTo>
                      <a:cubicBezTo>
                        <a:pt x="45" y="0"/>
                        <a:pt x="59" y="13"/>
                        <a:pt x="59" y="29"/>
                      </a:cubicBez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50">
                    <a:latin typeface="Proxima Nova" panose="020B0604020202020204" charset="0"/>
                    <a:sym typeface="宋体" panose="02010600030101010101" pitchFamily="2" charset="-122"/>
                  </a:endParaRPr>
                </a:p>
              </p:txBody>
            </p:sp>
            <p:sp>
              <p:nvSpPr>
                <p:cNvPr id="150" name="Oval 746"/>
                <p:cNvSpPr>
                  <a:spLocks noChangeArrowheads="1"/>
                </p:cNvSpPr>
                <p:nvPr/>
              </p:nvSpPr>
              <p:spPr bwMode="auto">
                <a:xfrm>
                  <a:off x="102716" y="72841"/>
                  <a:ext cx="68263" cy="68263"/>
                </a:xfrm>
                <a:prstGeom prst="ellipse">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grpSp>
          <p:sp>
            <p:nvSpPr>
              <p:cNvPr id="145" name="Freeform 738"/>
              <p:cNvSpPr>
                <a:spLocks noChangeArrowheads="1"/>
              </p:cNvSpPr>
              <p:nvPr/>
            </p:nvSpPr>
            <p:spPr bwMode="auto">
              <a:xfrm>
                <a:off x="3309938" y="2271713"/>
                <a:ext cx="14287" cy="19050"/>
              </a:xfrm>
              <a:custGeom>
                <a:avLst/>
                <a:gdLst>
                  <a:gd name="T0" fmla="*/ 0 w 5"/>
                  <a:gd name="T1" fmla="*/ 0 h 7"/>
                  <a:gd name="T2" fmla="*/ 1 w 5"/>
                  <a:gd name="T3" fmla="*/ 1 h 7"/>
                  <a:gd name="T4" fmla="*/ 2 w 5"/>
                  <a:gd name="T5" fmla="*/ 2 h 7"/>
                  <a:gd name="T6" fmla="*/ 3 w 5"/>
                  <a:gd name="T7" fmla="*/ 1 h 7"/>
                  <a:gd name="T8" fmla="*/ 4 w 5"/>
                  <a:gd name="T9" fmla="*/ 5 h 7"/>
                  <a:gd name="T10" fmla="*/ 0 w 5"/>
                  <a:gd name="T11" fmla="*/ 0 h 7"/>
                  <a:gd name="T12" fmla="*/ 0 60000 65536"/>
                  <a:gd name="T13" fmla="*/ 0 60000 65536"/>
                  <a:gd name="T14" fmla="*/ 0 60000 65536"/>
                  <a:gd name="T15" fmla="*/ 0 60000 65536"/>
                  <a:gd name="T16" fmla="*/ 0 60000 65536"/>
                  <a:gd name="T17" fmla="*/ 0 60000 65536"/>
                  <a:gd name="T18" fmla="*/ 0 w 5"/>
                  <a:gd name="T19" fmla="*/ 0 h 7"/>
                  <a:gd name="T20" fmla="*/ 5 w 5"/>
                  <a:gd name="T21" fmla="*/ 7 h 7"/>
                </a:gdLst>
                <a:ahLst/>
                <a:cxnLst>
                  <a:cxn ang="T12">
                    <a:pos x="T0" y="T1"/>
                  </a:cxn>
                  <a:cxn ang="T13">
                    <a:pos x="T2" y="T3"/>
                  </a:cxn>
                  <a:cxn ang="T14">
                    <a:pos x="T4" y="T5"/>
                  </a:cxn>
                  <a:cxn ang="T15">
                    <a:pos x="T6" y="T7"/>
                  </a:cxn>
                  <a:cxn ang="T16">
                    <a:pos x="T8" y="T9"/>
                  </a:cxn>
                  <a:cxn ang="T17">
                    <a:pos x="T10" y="T11"/>
                  </a:cxn>
                </a:cxnLst>
                <a:rect l="T18" t="T19" r="T20" b="T21"/>
                <a:pathLst>
                  <a:path w="5" h="7">
                    <a:moveTo>
                      <a:pt x="0" y="0"/>
                    </a:moveTo>
                    <a:cubicBezTo>
                      <a:pt x="0" y="0"/>
                      <a:pt x="1" y="1"/>
                      <a:pt x="1" y="1"/>
                    </a:cubicBezTo>
                    <a:cubicBezTo>
                      <a:pt x="1" y="2"/>
                      <a:pt x="2" y="1"/>
                      <a:pt x="2" y="2"/>
                    </a:cubicBezTo>
                    <a:cubicBezTo>
                      <a:pt x="2" y="2"/>
                      <a:pt x="2" y="1"/>
                      <a:pt x="3" y="1"/>
                    </a:cubicBezTo>
                    <a:cubicBezTo>
                      <a:pt x="3" y="1"/>
                      <a:pt x="5" y="4"/>
                      <a:pt x="4" y="5"/>
                    </a:cubicBezTo>
                    <a:cubicBezTo>
                      <a:pt x="2" y="7"/>
                      <a:pt x="0" y="2"/>
                      <a:pt x="0" y="0"/>
                    </a:cubicBezTo>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6" name="Freeform 739"/>
              <p:cNvSpPr>
                <a:spLocks noChangeArrowheads="1"/>
              </p:cNvSpPr>
              <p:nvPr/>
            </p:nvSpPr>
            <p:spPr bwMode="auto">
              <a:xfrm>
                <a:off x="3305175" y="2268538"/>
                <a:ext cx="22225" cy="19050"/>
              </a:xfrm>
              <a:custGeom>
                <a:avLst/>
                <a:gdLst>
                  <a:gd name="T0" fmla="*/ 5 w 8"/>
                  <a:gd name="T1" fmla="*/ 7 h 7"/>
                  <a:gd name="T2" fmla="*/ 1 w 8"/>
                  <a:gd name="T3" fmla="*/ 3 h 7"/>
                  <a:gd name="T4" fmla="*/ 1 w 8"/>
                  <a:gd name="T5" fmla="*/ 2 h 7"/>
                  <a:gd name="T6" fmla="*/ 0 w 8"/>
                  <a:gd name="T7" fmla="*/ 0 h 7"/>
                  <a:gd name="T8" fmla="*/ 2 w 8"/>
                  <a:gd name="T9" fmla="*/ 0 h 7"/>
                  <a:gd name="T10" fmla="*/ 3 w 8"/>
                  <a:gd name="T11" fmla="*/ 1 h 7"/>
                  <a:gd name="T12" fmla="*/ 4 w 8"/>
                  <a:gd name="T13" fmla="*/ 1 h 7"/>
                  <a:gd name="T14" fmla="*/ 4 w 8"/>
                  <a:gd name="T15" fmla="*/ 0 h 7"/>
                  <a:gd name="T16" fmla="*/ 5 w 8"/>
                  <a:gd name="T17" fmla="*/ 1 h 7"/>
                  <a:gd name="T18" fmla="*/ 7 w 8"/>
                  <a:gd name="T19" fmla="*/ 7 h 7"/>
                  <a:gd name="T20" fmla="*/ 5 w 8"/>
                  <a:gd name="T21" fmla="*/ 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7"/>
                  <a:gd name="T35" fmla="*/ 8 w 8"/>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7">
                    <a:moveTo>
                      <a:pt x="5" y="7"/>
                    </a:moveTo>
                    <a:cubicBezTo>
                      <a:pt x="4" y="7"/>
                      <a:pt x="2" y="5"/>
                      <a:pt x="1" y="3"/>
                    </a:cubicBezTo>
                    <a:cubicBezTo>
                      <a:pt x="1" y="2"/>
                      <a:pt x="1" y="2"/>
                      <a:pt x="1" y="2"/>
                    </a:cubicBezTo>
                    <a:cubicBezTo>
                      <a:pt x="0" y="0"/>
                      <a:pt x="0" y="0"/>
                      <a:pt x="0" y="0"/>
                    </a:cubicBezTo>
                    <a:cubicBezTo>
                      <a:pt x="2" y="0"/>
                      <a:pt x="2" y="0"/>
                      <a:pt x="2" y="0"/>
                    </a:cubicBezTo>
                    <a:cubicBezTo>
                      <a:pt x="2" y="1"/>
                      <a:pt x="3" y="1"/>
                      <a:pt x="3" y="1"/>
                    </a:cubicBezTo>
                    <a:cubicBezTo>
                      <a:pt x="4" y="1"/>
                      <a:pt x="4" y="1"/>
                      <a:pt x="4" y="1"/>
                    </a:cubicBezTo>
                    <a:cubicBezTo>
                      <a:pt x="4" y="0"/>
                      <a:pt x="4" y="0"/>
                      <a:pt x="4" y="0"/>
                    </a:cubicBezTo>
                    <a:cubicBezTo>
                      <a:pt x="5" y="1"/>
                      <a:pt x="5" y="1"/>
                      <a:pt x="5" y="1"/>
                    </a:cubicBezTo>
                    <a:cubicBezTo>
                      <a:pt x="5" y="1"/>
                      <a:pt x="8" y="5"/>
                      <a:pt x="7" y="7"/>
                    </a:cubicBezTo>
                    <a:cubicBezTo>
                      <a:pt x="6" y="7"/>
                      <a:pt x="6" y="7"/>
                      <a:pt x="5" y="7"/>
                    </a:cubicBezTo>
                    <a:close/>
                  </a:path>
                </a:pathLst>
              </a:custGeom>
              <a:solidFill>
                <a:srgbClr val="BF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147" name="Rectangle 762"/>
              <p:cNvSpPr>
                <a:spLocks noChangeArrowheads="1"/>
              </p:cNvSpPr>
              <p:nvPr/>
            </p:nvSpPr>
            <p:spPr bwMode="auto">
              <a:xfrm>
                <a:off x="6756400" y="1616868"/>
                <a:ext cx="30162" cy="461963"/>
              </a:xfrm>
              <a:prstGeom prst="rect">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50">
                  <a:latin typeface="Proxima Nova" panose="020B0604020202020204" charset="0"/>
                  <a:sym typeface="宋体" panose="02010600030101010101" pitchFamily="2" charset="-122"/>
                </a:endParaRPr>
              </a:p>
            </p:txBody>
          </p:sp>
          <p:sp>
            <p:nvSpPr>
              <p:cNvPr id="148" name="Freeform 797"/>
              <p:cNvSpPr>
                <a:spLocks noEditPoints="1" noChangeArrowheads="1"/>
              </p:cNvSpPr>
              <p:nvPr/>
            </p:nvSpPr>
            <p:spPr bwMode="auto">
              <a:xfrm>
                <a:off x="5868969" y="1938338"/>
                <a:ext cx="889000" cy="355600"/>
              </a:xfrm>
              <a:custGeom>
                <a:avLst/>
                <a:gdLst>
                  <a:gd name="T0" fmla="*/ 482 w 927"/>
                  <a:gd name="T1" fmla="*/ 219 h 224"/>
                  <a:gd name="T2" fmla="*/ 500 w 927"/>
                  <a:gd name="T3" fmla="*/ 210 h 224"/>
                  <a:gd name="T4" fmla="*/ 448 w 927"/>
                  <a:gd name="T5" fmla="*/ 224 h 224"/>
                  <a:gd name="T6" fmla="*/ 469 w 927"/>
                  <a:gd name="T7" fmla="*/ 224 h 224"/>
                  <a:gd name="T8" fmla="*/ 413 w 927"/>
                  <a:gd name="T9" fmla="*/ 217 h 224"/>
                  <a:gd name="T10" fmla="*/ 400 w 927"/>
                  <a:gd name="T11" fmla="*/ 224 h 224"/>
                  <a:gd name="T12" fmla="*/ 400 w 927"/>
                  <a:gd name="T13" fmla="*/ 217 h 224"/>
                  <a:gd name="T14" fmla="*/ 345 w 927"/>
                  <a:gd name="T15" fmla="*/ 224 h 224"/>
                  <a:gd name="T16" fmla="*/ 365 w 927"/>
                  <a:gd name="T17" fmla="*/ 224 h 224"/>
                  <a:gd name="T18" fmla="*/ 310 w 927"/>
                  <a:gd name="T19" fmla="*/ 217 h 224"/>
                  <a:gd name="T20" fmla="*/ 296 w 927"/>
                  <a:gd name="T21" fmla="*/ 224 h 224"/>
                  <a:gd name="T22" fmla="*/ 296 w 927"/>
                  <a:gd name="T23" fmla="*/ 217 h 224"/>
                  <a:gd name="T24" fmla="*/ 241 w 927"/>
                  <a:gd name="T25" fmla="*/ 224 h 224"/>
                  <a:gd name="T26" fmla="*/ 262 w 927"/>
                  <a:gd name="T27" fmla="*/ 224 h 224"/>
                  <a:gd name="T28" fmla="*/ 207 w 927"/>
                  <a:gd name="T29" fmla="*/ 217 h 224"/>
                  <a:gd name="T30" fmla="*/ 193 w 927"/>
                  <a:gd name="T31" fmla="*/ 224 h 224"/>
                  <a:gd name="T32" fmla="*/ 193 w 927"/>
                  <a:gd name="T33" fmla="*/ 217 h 224"/>
                  <a:gd name="T34" fmla="*/ 138 w 927"/>
                  <a:gd name="T35" fmla="*/ 224 h 224"/>
                  <a:gd name="T36" fmla="*/ 158 w 927"/>
                  <a:gd name="T37" fmla="*/ 224 h 224"/>
                  <a:gd name="T38" fmla="*/ 103 w 927"/>
                  <a:gd name="T39" fmla="*/ 217 h 224"/>
                  <a:gd name="T40" fmla="*/ 90 w 927"/>
                  <a:gd name="T41" fmla="*/ 224 h 224"/>
                  <a:gd name="T42" fmla="*/ 90 w 927"/>
                  <a:gd name="T43" fmla="*/ 217 h 224"/>
                  <a:gd name="T44" fmla="*/ 34 w 927"/>
                  <a:gd name="T45" fmla="*/ 224 h 224"/>
                  <a:gd name="T46" fmla="*/ 55 w 927"/>
                  <a:gd name="T47" fmla="*/ 224 h 224"/>
                  <a:gd name="T48" fmla="*/ 0 w 927"/>
                  <a:gd name="T49" fmla="*/ 217 h 224"/>
                  <a:gd name="T50" fmla="*/ 510 w 927"/>
                  <a:gd name="T51" fmla="*/ 200 h 224"/>
                  <a:gd name="T52" fmla="*/ 524 w 927"/>
                  <a:gd name="T53" fmla="*/ 186 h 224"/>
                  <a:gd name="T54" fmla="*/ 529 w 927"/>
                  <a:gd name="T55" fmla="*/ 170 h 224"/>
                  <a:gd name="T56" fmla="*/ 534 w 927"/>
                  <a:gd name="T57" fmla="*/ 176 h 224"/>
                  <a:gd name="T58" fmla="*/ 569 w 927"/>
                  <a:gd name="T59" fmla="*/ 131 h 224"/>
                  <a:gd name="T60" fmla="*/ 582 w 927"/>
                  <a:gd name="T61" fmla="*/ 127 h 224"/>
                  <a:gd name="T62" fmla="*/ 598 w 927"/>
                  <a:gd name="T63" fmla="*/ 112 h 224"/>
                  <a:gd name="T64" fmla="*/ 603 w 927"/>
                  <a:gd name="T65" fmla="*/ 98 h 224"/>
                  <a:gd name="T66" fmla="*/ 606 w 927"/>
                  <a:gd name="T67" fmla="*/ 103 h 224"/>
                  <a:gd name="T68" fmla="*/ 641 w 927"/>
                  <a:gd name="T69" fmla="*/ 58 h 224"/>
                  <a:gd name="T70" fmla="*/ 656 w 927"/>
                  <a:gd name="T71" fmla="*/ 53 h 224"/>
                  <a:gd name="T72" fmla="*/ 670 w 927"/>
                  <a:gd name="T73" fmla="*/ 39 h 224"/>
                  <a:gd name="T74" fmla="*/ 675 w 927"/>
                  <a:gd name="T75" fmla="*/ 24 h 224"/>
                  <a:gd name="T76" fmla="*/ 681 w 927"/>
                  <a:gd name="T77" fmla="*/ 29 h 224"/>
                  <a:gd name="T78" fmla="*/ 910 w 927"/>
                  <a:gd name="T79" fmla="*/ 0 h 224"/>
                  <a:gd name="T80" fmla="*/ 896 w 927"/>
                  <a:gd name="T81" fmla="*/ 7 h 224"/>
                  <a:gd name="T82" fmla="*/ 896 w 927"/>
                  <a:gd name="T83" fmla="*/ 0 h 224"/>
                  <a:gd name="T84" fmla="*/ 841 w 927"/>
                  <a:gd name="T85" fmla="*/ 7 h 224"/>
                  <a:gd name="T86" fmla="*/ 861 w 927"/>
                  <a:gd name="T87" fmla="*/ 7 h 224"/>
                  <a:gd name="T88" fmla="*/ 806 w 927"/>
                  <a:gd name="T89" fmla="*/ 0 h 224"/>
                  <a:gd name="T90" fmla="*/ 792 w 927"/>
                  <a:gd name="T91" fmla="*/ 7 h 224"/>
                  <a:gd name="T92" fmla="*/ 792 w 927"/>
                  <a:gd name="T93" fmla="*/ 0 h 224"/>
                  <a:gd name="T94" fmla="*/ 737 w 927"/>
                  <a:gd name="T95" fmla="*/ 7 h 224"/>
                  <a:gd name="T96" fmla="*/ 758 w 927"/>
                  <a:gd name="T97" fmla="*/ 7 h 224"/>
                  <a:gd name="T98" fmla="*/ 703 w 927"/>
                  <a:gd name="T99" fmla="*/ 0 h 2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27"/>
                  <a:gd name="T151" fmla="*/ 0 h 224"/>
                  <a:gd name="T152" fmla="*/ 927 w 927"/>
                  <a:gd name="T153" fmla="*/ 224 h 2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27" h="224">
                    <a:moveTo>
                      <a:pt x="486" y="224"/>
                    </a:moveTo>
                    <a:lnTo>
                      <a:pt x="482" y="224"/>
                    </a:lnTo>
                    <a:lnTo>
                      <a:pt x="482" y="219"/>
                    </a:lnTo>
                    <a:lnTo>
                      <a:pt x="482" y="219"/>
                    </a:lnTo>
                    <a:lnTo>
                      <a:pt x="494" y="205"/>
                    </a:lnTo>
                    <a:lnTo>
                      <a:pt x="500" y="210"/>
                    </a:lnTo>
                    <a:lnTo>
                      <a:pt x="486" y="224"/>
                    </a:lnTo>
                    <a:close/>
                    <a:moveTo>
                      <a:pt x="469" y="224"/>
                    </a:moveTo>
                    <a:lnTo>
                      <a:pt x="448" y="224"/>
                    </a:lnTo>
                    <a:lnTo>
                      <a:pt x="448" y="217"/>
                    </a:lnTo>
                    <a:lnTo>
                      <a:pt x="469" y="217"/>
                    </a:lnTo>
                    <a:lnTo>
                      <a:pt x="469" y="224"/>
                    </a:lnTo>
                    <a:close/>
                    <a:moveTo>
                      <a:pt x="434" y="224"/>
                    </a:moveTo>
                    <a:lnTo>
                      <a:pt x="413" y="224"/>
                    </a:lnTo>
                    <a:lnTo>
                      <a:pt x="413" y="217"/>
                    </a:lnTo>
                    <a:lnTo>
                      <a:pt x="434" y="217"/>
                    </a:lnTo>
                    <a:lnTo>
                      <a:pt x="434" y="224"/>
                    </a:lnTo>
                    <a:close/>
                    <a:moveTo>
                      <a:pt x="400" y="224"/>
                    </a:moveTo>
                    <a:lnTo>
                      <a:pt x="379" y="224"/>
                    </a:lnTo>
                    <a:lnTo>
                      <a:pt x="379" y="217"/>
                    </a:lnTo>
                    <a:lnTo>
                      <a:pt x="400" y="217"/>
                    </a:lnTo>
                    <a:lnTo>
                      <a:pt x="400" y="224"/>
                    </a:lnTo>
                    <a:close/>
                    <a:moveTo>
                      <a:pt x="365" y="224"/>
                    </a:moveTo>
                    <a:lnTo>
                      <a:pt x="345" y="224"/>
                    </a:lnTo>
                    <a:lnTo>
                      <a:pt x="345" y="217"/>
                    </a:lnTo>
                    <a:lnTo>
                      <a:pt x="365" y="217"/>
                    </a:lnTo>
                    <a:lnTo>
                      <a:pt x="365" y="224"/>
                    </a:lnTo>
                    <a:close/>
                    <a:moveTo>
                      <a:pt x="331" y="224"/>
                    </a:moveTo>
                    <a:lnTo>
                      <a:pt x="310" y="224"/>
                    </a:lnTo>
                    <a:lnTo>
                      <a:pt x="310" y="217"/>
                    </a:lnTo>
                    <a:lnTo>
                      <a:pt x="331" y="217"/>
                    </a:lnTo>
                    <a:lnTo>
                      <a:pt x="331" y="224"/>
                    </a:lnTo>
                    <a:close/>
                    <a:moveTo>
                      <a:pt x="296" y="224"/>
                    </a:moveTo>
                    <a:lnTo>
                      <a:pt x="276" y="224"/>
                    </a:lnTo>
                    <a:lnTo>
                      <a:pt x="276" y="217"/>
                    </a:lnTo>
                    <a:lnTo>
                      <a:pt x="296" y="217"/>
                    </a:lnTo>
                    <a:lnTo>
                      <a:pt x="296" y="224"/>
                    </a:lnTo>
                    <a:close/>
                    <a:moveTo>
                      <a:pt x="262" y="224"/>
                    </a:moveTo>
                    <a:lnTo>
                      <a:pt x="241" y="224"/>
                    </a:lnTo>
                    <a:lnTo>
                      <a:pt x="241" y="217"/>
                    </a:lnTo>
                    <a:lnTo>
                      <a:pt x="262" y="217"/>
                    </a:lnTo>
                    <a:lnTo>
                      <a:pt x="262" y="224"/>
                    </a:lnTo>
                    <a:close/>
                    <a:moveTo>
                      <a:pt x="227" y="224"/>
                    </a:moveTo>
                    <a:lnTo>
                      <a:pt x="207" y="224"/>
                    </a:lnTo>
                    <a:lnTo>
                      <a:pt x="207" y="217"/>
                    </a:lnTo>
                    <a:lnTo>
                      <a:pt x="227" y="217"/>
                    </a:lnTo>
                    <a:lnTo>
                      <a:pt x="227" y="224"/>
                    </a:lnTo>
                    <a:close/>
                    <a:moveTo>
                      <a:pt x="193" y="224"/>
                    </a:moveTo>
                    <a:lnTo>
                      <a:pt x="172" y="224"/>
                    </a:lnTo>
                    <a:lnTo>
                      <a:pt x="172" y="217"/>
                    </a:lnTo>
                    <a:lnTo>
                      <a:pt x="193" y="217"/>
                    </a:lnTo>
                    <a:lnTo>
                      <a:pt x="193" y="224"/>
                    </a:lnTo>
                    <a:close/>
                    <a:moveTo>
                      <a:pt x="158" y="224"/>
                    </a:moveTo>
                    <a:lnTo>
                      <a:pt x="138" y="224"/>
                    </a:lnTo>
                    <a:lnTo>
                      <a:pt x="138" y="217"/>
                    </a:lnTo>
                    <a:lnTo>
                      <a:pt x="158" y="217"/>
                    </a:lnTo>
                    <a:lnTo>
                      <a:pt x="158" y="224"/>
                    </a:lnTo>
                    <a:close/>
                    <a:moveTo>
                      <a:pt x="124" y="224"/>
                    </a:moveTo>
                    <a:lnTo>
                      <a:pt x="103" y="224"/>
                    </a:lnTo>
                    <a:lnTo>
                      <a:pt x="103" y="217"/>
                    </a:lnTo>
                    <a:lnTo>
                      <a:pt x="124" y="217"/>
                    </a:lnTo>
                    <a:lnTo>
                      <a:pt x="124" y="224"/>
                    </a:lnTo>
                    <a:close/>
                    <a:moveTo>
                      <a:pt x="90" y="224"/>
                    </a:moveTo>
                    <a:lnTo>
                      <a:pt x="69" y="224"/>
                    </a:lnTo>
                    <a:lnTo>
                      <a:pt x="69" y="217"/>
                    </a:lnTo>
                    <a:lnTo>
                      <a:pt x="90" y="217"/>
                    </a:lnTo>
                    <a:lnTo>
                      <a:pt x="90" y="224"/>
                    </a:lnTo>
                    <a:close/>
                    <a:moveTo>
                      <a:pt x="55" y="224"/>
                    </a:moveTo>
                    <a:lnTo>
                      <a:pt x="34" y="224"/>
                    </a:lnTo>
                    <a:lnTo>
                      <a:pt x="34" y="217"/>
                    </a:lnTo>
                    <a:lnTo>
                      <a:pt x="55" y="217"/>
                    </a:lnTo>
                    <a:lnTo>
                      <a:pt x="55" y="224"/>
                    </a:lnTo>
                    <a:close/>
                    <a:moveTo>
                      <a:pt x="21" y="224"/>
                    </a:moveTo>
                    <a:lnTo>
                      <a:pt x="0" y="224"/>
                    </a:lnTo>
                    <a:lnTo>
                      <a:pt x="0" y="217"/>
                    </a:lnTo>
                    <a:lnTo>
                      <a:pt x="21" y="217"/>
                    </a:lnTo>
                    <a:lnTo>
                      <a:pt x="21" y="224"/>
                    </a:lnTo>
                    <a:close/>
                    <a:moveTo>
                      <a:pt x="510" y="200"/>
                    </a:moveTo>
                    <a:lnTo>
                      <a:pt x="505" y="194"/>
                    </a:lnTo>
                    <a:lnTo>
                      <a:pt x="520" y="181"/>
                    </a:lnTo>
                    <a:lnTo>
                      <a:pt x="524" y="186"/>
                    </a:lnTo>
                    <a:lnTo>
                      <a:pt x="510" y="200"/>
                    </a:lnTo>
                    <a:close/>
                    <a:moveTo>
                      <a:pt x="534" y="176"/>
                    </a:moveTo>
                    <a:lnTo>
                      <a:pt x="529" y="170"/>
                    </a:lnTo>
                    <a:lnTo>
                      <a:pt x="544" y="157"/>
                    </a:lnTo>
                    <a:lnTo>
                      <a:pt x="548" y="160"/>
                    </a:lnTo>
                    <a:lnTo>
                      <a:pt x="534" y="176"/>
                    </a:lnTo>
                    <a:close/>
                    <a:moveTo>
                      <a:pt x="558" y="151"/>
                    </a:moveTo>
                    <a:lnTo>
                      <a:pt x="553" y="146"/>
                    </a:lnTo>
                    <a:lnTo>
                      <a:pt x="569" y="131"/>
                    </a:lnTo>
                    <a:lnTo>
                      <a:pt x="574" y="136"/>
                    </a:lnTo>
                    <a:lnTo>
                      <a:pt x="558" y="151"/>
                    </a:lnTo>
                    <a:close/>
                    <a:moveTo>
                      <a:pt x="582" y="127"/>
                    </a:moveTo>
                    <a:lnTo>
                      <a:pt x="577" y="122"/>
                    </a:lnTo>
                    <a:lnTo>
                      <a:pt x="593" y="107"/>
                    </a:lnTo>
                    <a:lnTo>
                      <a:pt x="598" y="112"/>
                    </a:lnTo>
                    <a:lnTo>
                      <a:pt x="582" y="127"/>
                    </a:lnTo>
                    <a:close/>
                    <a:moveTo>
                      <a:pt x="606" y="103"/>
                    </a:moveTo>
                    <a:lnTo>
                      <a:pt x="603" y="98"/>
                    </a:lnTo>
                    <a:lnTo>
                      <a:pt x="617" y="82"/>
                    </a:lnTo>
                    <a:lnTo>
                      <a:pt x="622" y="88"/>
                    </a:lnTo>
                    <a:lnTo>
                      <a:pt x="606" y="103"/>
                    </a:lnTo>
                    <a:close/>
                    <a:moveTo>
                      <a:pt x="632" y="77"/>
                    </a:moveTo>
                    <a:lnTo>
                      <a:pt x="627" y="74"/>
                    </a:lnTo>
                    <a:lnTo>
                      <a:pt x="641" y="58"/>
                    </a:lnTo>
                    <a:lnTo>
                      <a:pt x="646" y="63"/>
                    </a:lnTo>
                    <a:lnTo>
                      <a:pt x="632" y="77"/>
                    </a:lnTo>
                    <a:close/>
                    <a:moveTo>
                      <a:pt x="656" y="53"/>
                    </a:moveTo>
                    <a:lnTo>
                      <a:pt x="651" y="48"/>
                    </a:lnTo>
                    <a:lnTo>
                      <a:pt x="665" y="34"/>
                    </a:lnTo>
                    <a:lnTo>
                      <a:pt x="670" y="39"/>
                    </a:lnTo>
                    <a:lnTo>
                      <a:pt x="656" y="53"/>
                    </a:lnTo>
                    <a:close/>
                    <a:moveTo>
                      <a:pt x="681" y="29"/>
                    </a:moveTo>
                    <a:lnTo>
                      <a:pt x="675" y="24"/>
                    </a:lnTo>
                    <a:lnTo>
                      <a:pt x="691" y="10"/>
                    </a:lnTo>
                    <a:lnTo>
                      <a:pt x="694" y="15"/>
                    </a:lnTo>
                    <a:lnTo>
                      <a:pt x="681" y="29"/>
                    </a:lnTo>
                    <a:close/>
                    <a:moveTo>
                      <a:pt x="927" y="7"/>
                    </a:moveTo>
                    <a:lnTo>
                      <a:pt x="910" y="7"/>
                    </a:lnTo>
                    <a:lnTo>
                      <a:pt x="910" y="0"/>
                    </a:lnTo>
                    <a:lnTo>
                      <a:pt x="927" y="0"/>
                    </a:lnTo>
                    <a:lnTo>
                      <a:pt x="927" y="7"/>
                    </a:lnTo>
                    <a:close/>
                    <a:moveTo>
                      <a:pt x="896" y="7"/>
                    </a:moveTo>
                    <a:lnTo>
                      <a:pt x="875" y="7"/>
                    </a:lnTo>
                    <a:lnTo>
                      <a:pt x="875" y="0"/>
                    </a:lnTo>
                    <a:lnTo>
                      <a:pt x="896" y="0"/>
                    </a:lnTo>
                    <a:lnTo>
                      <a:pt x="896" y="7"/>
                    </a:lnTo>
                    <a:close/>
                    <a:moveTo>
                      <a:pt x="861" y="7"/>
                    </a:moveTo>
                    <a:lnTo>
                      <a:pt x="841" y="7"/>
                    </a:lnTo>
                    <a:lnTo>
                      <a:pt x="841" y="0"/>
                    </a:lnTo>
                    <a:lnTo>
                      <a:pt x="861" y="0"/>
                    </a:lnTo>
                    <a:lnTo>
                      <a:pt x="861" y="7"/>
                    </a:lnTo>
                    <a:close/>
                    <a:moveTo>
                      <a:pt x="827" y="7"/>
                    </a:moveTo>
                    <a:lnTo>
                      <a:pt x="806" y="7"/>
                    </a:lnTo>
                    <a:lnTo>
                      <a:pt x="806" y="0"/>
                    </a:lnTo>
                    <a:lnTo>
                      <a:pt x="827" y="0"/>
                    </a:lnTo>
                    <a:lnTo>
                      <a:pt x="827" y="7"/>
                    </a:lnTo>
                    <a:close/>
                    <a:moveTo>
                      <a:pt x="792" y="7"/>
                    </a:moveTo>
                    <a:lnTo>
                      <a:pt x="772" y="7"/>
                    </a:lnTo>
                    <a:lnTo>
                      <a:pt x="772" y="0"/>
                    </a:lnTo>
                    <a:lnTo>
                      <a:pt x="792" y="0"/>
                    </a:lnTo>
                    <a:lnTo>
                      <a:pt x="792" y="7"/>
                    </a:lnTo>
                    <a:close/>
                    <a:moveTo>
                      <a:pt x="758" y="7"/>
                    </a:moveTo>
                    <a:lnTo>
                      <a:pt x="737" y="7"/>
                    </a:lnTo>
                    <a:lnTo>
                      <a:pt x="737" y="0"/>
                    </a:lnTo>
                    <a:lnTo>
                      <a:pt x="758" y="0"/>
                    </a:lnTo>
                    <a:lnTo>
                      <a:pt x="758" y="7"/>
                    </a:lnTo>
                    <a:close/>
                    <a:moveTo>
                      <a:pt x="724" y="7"/>
                    </a:moveTo>
                    <a:lnTo>
                      <a:pt x="703" y="7"/>
                    </a:lnTo>
                    <a:lnTo>
                      <a:pt x="703" y="0"/>
                    </a:lnTo>
                    <a:lnTo>
                      <a:pt x="724" y="0"/>
                    </a:lnTo>
                    <a:lnTo>
                      <a:pt x="724" y="7"/>
                    </a:ln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50">
                  <a:latin typeface="Proxima Nova" panose="020B0604020202020204" charset="0"/>
                  <a:sym typeface="宋体" panose="02010600030101010101" pitchFamily="2" charset="-122"/>
                </a:endParaRPr>
              </a:p>
            </p:txBody>
          </p:sp>
        </p:grpSp>
        <p:grpSp>
          <p:nvGrpSpPr>
            <p:cNvPr id="751" name="组合 14"/>
            <p:cNvGrpSpPr>
              <a:grpSpLocks/>
            </p:cNvGrpSpPr>
            <p:nvPr/>
          </p:nvGrpSpPr>
          <p:grpSpPr bwMode="auto">
            <a:xfrm>
              <a:off x="6651143" y="648009"/>
              <a:ext cx="2011402" cy="2013993"/>
              <a:chOff x="0" y="0"/>
              <a:chExt cx="1295511" cy="1297199"/>
            </a:xfrm>
          </p:grpSpPr>
          <p:sp>
            <p:nvSpPr>
              <p:cNvPr id="752" name="Oval 14"/>
              <p:cNvSpPr>
                <a:spLocks noChangeArrowheads="1"/>
              </p:cNvSpPr>
              <p:nvPr/>
            </p:nvSpPr>
            <p:spPr bwMode="auto">
              <a:xfrm>
                <a:off x="182419" y="182418"/>
                <a:ext cx="930674" cy="932362"/>
              </a:xfrm>
              <a:prstGeom prst="ellipse">
                <a:avLst/>
              </a:pr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50">
                  <a:latin typeface="Proxima Nova" panose="020B0604020202020204" charset="0"/>
                  <a:sym typeface="宋体" panose="02010600030101010101" pitchFamily="2" charset="-122"/>
                </a:endParaRPr>
              </a:p>
            </p:txBody>
          </p:sp>
          <p:sp>
            <p:nvSpPr>
              <p:cNvPr id="753" name="Freeform 15"/>
              <p:cNvSpPr>
                <a:spLocks noChangeArrowheads="1"/>
              </p:cNvSpPr>
              <p:nvPr/>
            </p:nvSpPr>
            <p:spPr bwMode="auto">
              <a:xfrm>
                <a:off x="182419" y="182418"/>
                <a:ext cx="930674" cy="932362"/>
              </a:xfrm>
              <a:custGeom>
                <a:avLst/>
                <a:gdLst>
                  <a:gd name="T0" fmla="*/ 51 w 102"/>
                  <a:gd name="T1" fmla="*/ 0 h 102"/>
                  <a:gd name="T2" fmla="*/ 51 w 102"/>
                  <a:gd name="T3" fmla="*/ 51 h 102"/>
                  <a:gd name="T4" fmla="*/ 0 w 102"/>
                  <a:gd name="T5" fmla="*/ 51 h 102"/>
                  <a:gd name="T6" fmla="*/ 51 w 102"/>
                  <a:gd name="T7" fmla="*/ 102 h 102"/>
                  <a:gd name="T8" fmla="*/ 102 w 102"/>
                  <a:gd name="T9" fmla="*/ 51 h 102"/>
                  <a:gd name="T10" fmla="*/ 51 w 102"/>
                  <a:gd name="T11" fmla="*/ 0 h 102"/>
                  <a:gd name="T12" fmla="*/ 0 60000 65536"/>
                  <a:gd name="T13" fmla="*/ 0 60000 65536"/>
                  <a:gd name="T14" fmla="*/ 0 60000 65536"/>
                  <a:gd name="T15" fmla="*/ 0 60000 65536"/>
                  <a:gd name="T16" fmla="*/ 0 60000 65536"/>
                  <a:gd name="T17" fmla="*/ 0 60000 65536"/>
                  <a:gd name="T18" fmla="*/ 0 w 102"/>
                  <a:gd name="T19" fmla="*/ 0 h 102"/>
                  <a:gd name="T20" fmla="*/ 102 w 102"/>
                  <a:gd name="T21" fmla="*/ 102 h 102"/>
                </a:gdLst>
                <a:ahLst/>
                <a:cxnLst>
                  <a:cxn ang="T12">
                    <a:pos x="T0" y="T1"/>
                  </a:cxn>
                  <a:cxn ang="T13">
                    <a:pos x="T2" y="T3"/>
                  </a:cxn>
                  <a:cxn ang="T14">
                    <a:pos x="T4" y="T5"/>
                  </a:cxn>
                  <a:cxn ang="T15">
                    <a:pos x="T6" y="T7"/>
                  </a:cxn>
                  <a:cxn ang="T16">
                    <a:pos x="T8" y="T9"/>
                  </a:cxn>
                  <a:cxn ang="T17">
                    <a:pos x="T10" y="T11"/>
                  </a:cxn>
                </a:cxnLst>
                <a:rect l="T18" t="T19" r="T20" b="T21"/>
                <a:pathLst>
                  <a:path w="102" h="102">
                    <a:moveTo>
                      <a:pt x="51" y="0"/>
                    </a:moveTo>
                    <a:cubicBezTo>
                      <a:pt x="51" y="51"/>
                      <a:pt x="51" y="51"/>
                      <a:pt x="51" y="51"/>
                    </a:cubicBezTo>
                    <a:cubicBezTo>
                      <a:pt x="0" y="51"/>
                      <a:pt x="0" y="51"/>
                      <a:pt x="0" y="51"/>
                    </a:cubicBezTo>
                    <a:cubicBezTo>
                      <a:pt x="0" y="79"/>
                      <a:pt x="23" y="102"/>
                      <a:pt x="51" y="102"/>
                    </a:cubicBezTo>
                    <a:cubicBezTo>
                      <a:pt x="79" y="102"/>
                      <a:pt x="102" y="79"/>
                      <a:pt x="102" y="51"/>
                    </a:cubicBezTo>
                    <a:cubicBezTo>
                      <a:pt x="102" y="23"/>
                      <a:pt x="79" y="0"/>
                      <a:pt x="51" y="0"/>
                    </a:cubicBezTo>
                    <a:close/>
                  </a:path>
                </a:pathLst>
              </a:custGeom>
              <a:solidFill>
                <a:srgbClr val="E6E6E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sym typeface="宋体" panose="02010600030101010101" pitchFamily="2" charset="-122"/>
                </a:endParaRPr>
              </a:p>
            </p:txBody>
          </p:sp>
          <p:sp>
            <p:nvSpPr>
              <p:cNvPr id="754" name="Freeform 16"/>
              <p:cNvSpPr>
                <a:spLocks noEditPoints="1" noChangeArrowheads="1"/>
              </p:cNvSpPr>
              <p:nvPr/>
            </p:nvSpPr>
            <p:spPr bwMode="auto">
              <a:xfrm>
                <a:off x="0" y="0"/>
                <a:ext cx="1295511" cy="1297199"/>
              </a:xfrm>
              <a:custGeom>
                <a:avLst/>
                <a:gdLst>
                  <a:gd name="T0" fmla="*/ 71 w 142"/>
                  <a:gd name="T1" fmla="*/ 0 h 142"/>
                  <a:gd name="T2" fmla="*/ 0 w 142"/>
                  <a:gd name="T3" fmla="*/ 71 h 142"/>
                  <a:gd name="T4" fmla="*/ 71 w 142"/>
                  <a:gd name="T5" fmla="*/ 142 h 142"/>
                  <a:gd name="T6" fmla="*/ 142 w 142"/>
                  <a:gd name="T7" fmla="*/ 71 h 142"/>
                  <a:gd name="T8" fmla="*/ 71 w 142"/>
                  <a:gd name="T9" fmla="*/ 0 h 142"/>
                  <a:gd name="T10" fmla="*/ 71 w 142"/>
                  <a:gd name="T11" fmla="*/ 133 h 142"/>
                  <a:gd name="T12" fmla="*/ 9 w 142"/>
                  <a:gd name="T13" fmla="*/ 71 h 142"/>
                  <a:gd name="T14" fmla="*/ 71 w 142"/>
                  <a:gd name="T15" fmla="*/ 10 h 142"/>
                  <a:gd name="T16" fmla="*/ 133 w 142"/>
                  <a:gd name="T17" fmla="*/ 71 h 142"/>
                  <a:gd name="T18" fmla="*/ 71 w 142"/>
                  <a:gd name="T19" fmla="*/ 13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2"/>
                  <a:gd name="T31" fmla="*/ 0 h 142"/>
                  <a:gd name="T32" fmla="*/ 142 w 142"/>
                  <a:gd name="T33" fmla="*/ 142 h 1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2" h="142">
                    <a:moveTo>
                      <a:pt x="71" y="0"/>
                    </a:moveTo>
                    <a:cubicBezTo>
                      <a:pt x="32" y="0"/>
                      <a:pt x="0" y="32"/>
                      <a:pt x="0" y="71"/>
                    </a:cubicBezTo>
                    <a:cubicBezTo>
                      <a:pt x="0" y="110"/>
                      <a:pt x="32" y="142"/>
                      <a:pt x="71" y="142"/>
                    </a:cubicBezTo>
                    <a:cubicBezTo>
                      <a:pt x="110" y="142"/>
                      <a:pt x="142" y="110"/>
                      <a:pt x="142" y="71"/>
                    </a:cubicBezTo>
                    <a:cubicBezTo>
                      <a:pt x="142" y="32"/>
                      <a:pt x="110" y="0"/>
                      <a:pt x="71" y="0"/>
                    </a:cubicBezTo>
                    <a:close/>
                    <a:moveTo>
                      <a:pt x="71" y="133"/>
                    </a:moveTo>
                    <a:cubicBezTo>
                      <a:pt x="37" y="133"/>
                      <a:pt x="9" y="105"/>
                      <a:pt x="9" y="71"/>
                    </a:cubicBezTo>
                    <a:cubicBezTo>
                      <a:pt x="9" y="37"/>
                      <a:pt x="37" y="10"/>
                      <a:pt x="71" y="10"/>
                    </a:cubicBezTo>
                    <a:cubicBezTo>
                      <a:pt x="105" y="10"/>
                      <a:pt x="133" y="37"/>
                      <a:pt x="133" y="71"/>
                    </a:cubicBezTo>
                    <a:cubicBezTo>
                      <a:pt x="133" y="105"/>
                      <a:pt x="105" y="133"/>
                      <a:pt x="71" y="133"/>
                    </a:cubicBezTo>
                    <a:close/>
                  </a:path>
                </a:pathLst>
              </a:custGeom>
              <a:solidFill>
                <a:srgbClr val="28484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50">
                  <a:latin typeface="Proxima Nova" panose="020B0604020202020204" charset="0"/>
                  <a:sym typeface="宋体" panose="02010600030101010101" pitchFamily="2" charset="-122"/>
                </a:endParaRPr>
              </a:p>
            </p:txBody>
          </p:sp>
        </p:grpSp>
        <p:sp>
          <p:nvSpPr>
            <p:cNvPr id="755" name="文本框 754"/>
            <p:cNvSpPr txBox="1"/>
            <p:nvPr/>
          </p:nvSpPr>
          <p:spPr>
            <a:xfrm>
              <a:off x="7076992" y="1342596"/>
              <a:ext cx="527993" cy="307777"/>
            </a:xfrm>
            <a:prstGeom prst="rect">
              <a:avLst/>
            </a:prstGeom>
            <a:noFill/>
          </p:spPr>
          <p:txBody>
            <a:bodyPr wrap="square" rtlCol="0">
              <a:spAutoFit/>
            </a:bodyPr>
            <a:lstStyle/>
            <a:p>
              <a:r>
                <a:rPr lang="en-US" altLang="zh-CN" b="1" dirty="0" smtClean="0">
                  <a:solidFill>
                    <a:schemeClr val="bg1"/>
                  </a:solidFill>
                  <a:latin typeface="+mn-lt"/>
                </a:rPr>
                <a:t>6m</a:t>
              </a:r>
              <a:endParaRPr lang="zh-CN" altLang="en-US" b="1" dirty="0">
                <a:solidFill>
                  <a:schemeClr val="bg1"/>
                </a:solidFill>
                <a:latin typeface="+mn-lt"/>
              </a:endParaRPr>
            </a:p>
          </p:txBody>
        </p:sp>
      </p:grpSp>
      <p:grpSp>
        <p:nvGrpSpPr>
          <p:cNvPr id="769" name="组合 768"/>
          <p:cNvGrpSpPr/>
          <p:nvPr/>
        </p:nvGrpSpPr>
        <p:grpSpPr>
          <a:xfrm>
            <a:off x="571500" y="-10114"/>
            <a:ext cx="8082901" cy="317891"/>
            <a:chOff x="571500" y="-10114"/>
            <a:chExt cx="8082901" cy="317891"/>
          </a:xfrm>
        </p:grpSpPr>
        <p:grpSp>
          <p:nvGrpSpPr>
            <p:cNvPr id="770" name="组合 769"/>
            <p:cNvGrpSpPr/>
            <p:nvPr/>
          </p:nvGrpSpPr>
          <p:grpSpPr>
            <a:xfrm>
              <a:off x="571500" y="-10114"/>
              <a:ext cx="8082901" cy="317891"/>
              <a:chOff x="0" y="-10114"/>
              <a:chExt cx="8082901" cy="317891"/>
            </a:xfrm>
          </p:grpSpPr>
          <p:sp>
            <p:nvSpPr>
              <p:cNvPr id="789"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Background</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790"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Sampling Method</a:t>
                </a:r>
                <a:endParaRPr lang="en-US" altLang="en-US" sz="1400" i="1" dirty="0">
                  <a:solidFill>
                    <a:srgbClr val="BFBFBF"/>
                  </a:solidFill>
                  <a:latin typeface="微软雅黑" pitchFamily="34" charset="-122"/>
                  <a:ea typeface="微软雅黑" pitchFamily="34" charset="-122"/>
                  <a:sym typeface="微软雅黑" pitchFamily="34" charset="-122"/>
                </a:endParaRPr>
              </a:p>
            </p:txBody>
          </p:sp>
          <p:sp>
            <p:nvSpPr>
              <p:cNvPr id="791"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Data Preparation</a:t>
                </a:r>
                <a:endParaRPr lang="en-US" altLang="en-US" sz="1400" i="1" dirty="0">
                  <a:solidFill>
                    <a:srgbClr val="BFBFBF"/>
                  </a:solidFill>
                  <a:latin typeface="微软雅黑" pitchFamily="34" charset="-122"/>
                  <a:ea typeface="微软雅黑" pitchFamily="34" charset="-122"/>
                  <a:sym typeface="微软雅黑" pitchFamily="34" charset="-122"/>
                </a:endParaRPr>
              </a:p>
            </p:txBody>
          </p:sp>
          <p:sp>
            <p:nvSpPr>
              <p:cNvPr id="792"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93"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794"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771" name="组合 770"/>
            <p:cNvGrpSpPr/>
            <p:nvPr/>
          </p:nvGrpSpPr>
          <p:grpSpPr>
            <a:xfrm>
              <a:off x="573888" y="104482"/>
              <a:ext cx="78583" cy="78583"/>
              <a:chOff x="523873" y="1335916"/>
              <a:chExt cx="200025" cy="200025"/>
            </a:xfrm>
          </p:grpSpPr>
          <p:sp>
            <p:nvSpPr>
              <p:cNvPr id="787" name="椭圆 786"/>
              <p:cNvSpPr/>
              <p:nvPr/>
            </p:nvSpPr>
            <p:spPr>
              <a:xfrm>
                <a:off x="523873" y="1335916"/>
                <a:ext cx="200025" cy="200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椭圆 787"/>
              <p:cNvSpPr/>
              <p:nvPr/>
            </p:nvSpPr>
            <p:spPr>
              <a:xfrm>
                <a:off x="573880" y="1385923"/>
                <a:ext cx="100013" cy="100013"/>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2" name="组合 771"/>
            <p:cNvGrpSpPr/>
            <p:nvPr/>
          </p:nvGrpSpPr>
          <p:grpSpPr>
            <a:xfrm>
              <a:off x="1751375" y="112519"/>
              <a:ext cx="78583" cy="78583"/>
              <a:chOff x="523873" y="1335916"/>
              <a:chExt cx="200025" cy="200025"/>
            </a:xfrm>
            <a:noFill/>
          </p:grpSpPr>
          <p:sp>
            <p:nvSpPr>
              <p:cNvPr id="785" name="椭圆 78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椭圆 785"/>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3" name="组合 772"/>
            <p:cNvGrpSpPr/>
            <p:nvPr/>
          </p:nvGrpSpPr>
          <p:grpSpPr>
            <a:xfrm>
              <a:off x="3424877" y="104482"/>
              <a:ext cx="78583" cy="78583"/>
              <a:chOff x="523873" y="1335916"/>
              <a:chExt cx="200025" cy="200025"/>
            </a:xfrm>
            <a:noFill/>
          </p:grpSpPr>
          <p:sp>
            <p:nvSpPr>
              <p:cNvPr id="783" name="椭圆 78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椭圆 78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4" name="组合 773"/>
            <p:cNvGrpSpPr/>
            <p:nvPr/>
          </p:nvGrpSpPr>
          <p:grpSpPr>
            <a:xfrm>
              <a:off x="5019381" y="110738"/>
              <a:ext cx="78583" cy="78583"/>
              <a:chOff x="523873" y="1335916"/>
              <a:chExt cx="200025" cy="200025"/>
            </a:xfrm>
            <a:noFill/>
          </p:grpSpPr>
          <p:sp>
            <p:nvSpPr>
              <p:cNvPr id="781" name="椭圆 78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椭圆 781"/>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5" name="组合 774"/>
            <p:cNvGrpSpPr/>
            <p:nvPr/>
          </p:nvGrpSpPr>
          <p:grpSpPr>
            <a:xfrm>
              <a:off x="6718637" y="104481"/>
              <a:ext cx="78583" cy="78583"/>
              <a:chOff x="523873" y="1335916"/>
              <a:chExt cx="200025" cy="200025"/>
            </a:xfrm>
            <a:noFill/>
          </p:grpSpPr>
          <p:sp>
            <p:nvSpPr>
              <p:cNvPr id="779" name="椭圆 77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椭圆 779"/>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6" name="组合 775"/>
            <p:cNvGrpSpPr/>
            <p:nvPr/>
          </p:nvGrpSpPr>
          <p:grpSpPr>
            <a:xfrm>
              <a:off x="7468255" y="104481"/>
              <a:ext cx="78583" cy="78583"/>
              <a:chOff x="523873" y="1335916"/>
              <a:chExt cx="200025" cy="200025"/>
            </a:xfrm>
            <a:noFill/>
          </p:grpSpPr>
          <p:sp>
            <p:nvSpPr>
              <p:cNvPr id="777" name="椭圆 77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椭圆 777"/>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97" name="文本框 2"/>
          <p:cNvSpPr txBox="1"/>
          <p:nvPr/>
        </p:nvSpPr>
        <p:spPr>
          <a:xfrm>
            <a:off x="6087140" y="3346260"/>
            <a:ext cx="2835756"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smtClean="0">
                <a:latin typeface="+mn-lt"/>
              </a:rPr>
              <a:t>For jobs or better lives</a:t>
            </a:r>
          </a:p>
          <a:p>
            <a:pPr marL="285750" indent="-285750">
              <a:buFont typeface="Arial" panose="020B0604020202020204" pitchFamily="34" charset="0"/>
              <a:buChar char="•"/>
            </a:pPr>
            <a:r>
              <a:rPr lang="en-US" altLang="zh-CN" sz="1600" dirty="0" smtClean="0">
                <a:latin typeface="+mn-lt"/>
              </a:rPr>
              <a:t>No permanent urban residency</a:t>
            </a:r>
          </a:p>
          <a:p>
            <a:pPr marL="285750" indent="-285750">
              <a:buFont typeface="Arial" panose="020B0604020202020204" pitchFamily="34" charset="0"/>
              <a:buChar char="•"/>
            </a:pPr>
            <a:r>
              <a:rPr lang="en-US" altLang="zh-CN" sz="1600" dirty="0" smtClean="0">
                <a:latin typeface="+mn-lt"/>
              </a:rPr>
              <a:t>Poorly defined lifestyle behaviors significantly impacting health</a:t>
            </a:r>
            <a:endParaRPr lang="zh-CN" altLang="en-US" sz="1600" dirty="0">
              <a:latin typeface="+mn-lt"/>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216425"/>
            <a:ext cx="8520600" cy="572700"/>
          </a:xfrm>
          <a:prstGeom prst="rect">
            <a:avLst/>
          </a:prstGeom>
        </p:spPr>
        <p:txBody>
          <a:bodyPr lIns="91425" tIns="91425" rIns="91425" bIns="91425" anchor="t" anchorCtr="0">
            <a:noAutofit/>
          </a:bodyPr>
          <a:lstStyle/>
          <a:p>
            <a:pPr lvl="0">
              <a:spcBef>
                <a:spcPts val="0"/>
              </a:spcBef>
              <a:buNone/>
            </a:pPr>
            <a:r>
              <a:rPr lang="en-GB" sz="1800" dirty="0" smtClean="0">
                <a:latin typeface="+mn-lt"/>
              </a:rPr>
              <a:t>Sampling Method -</a:t>
            </a:r>
            <a:r>
              <a:rPr lang="en-GB" dirty="0" smtClean="0">
                <a:latin typeface="+mn-lt"/>
              </a:rPr>
              <a:t> </a:t>
            </a:r>
            <a:r>
              <a:rPr lang="en-GB" sz="1800" i="1" dirty="0" smtClean="0">
                <a:latin typeface="+mn-lt"/>
              </a:rPr>
              <a:t>stratified multistage cluster random sampling</a:t>
            </a:r>
            <a:endParaRPr lang="en-GB" sz="1800" i="1" dirty="0">
              <a:latin typeface="+mn-lt"/>
            </a:endParaRPr>
          </a:p>
        </p:txBody>
      </p:sp>
      <p:sp>
        <p:nvSpPr>
          <p:cNvPr id="38" name="任意多边形 37"/>
          <p:cNvSpPr/>
          <p:nvPr/>
        </p:nvSpPr>
        <p:spPr>
          <a:xfrm>
            <a:off x="1047967" y="2771612"/>
            <a:ext cx="677176" cy="1585193"/>
          </a:xfrm>
          <a:custGeom>
            <a:avLst/>
            <a:gdLst/>
            <a:ahLst/>
            <a:cxnLst/>
            <a:rect l="0" t="0" r="0" b="0"/>
            <a:pathLst>
              <a:path>
                <a:moveTo>
                  <a:pt x="0" y="0"/>
                </a:moveTo>
                <a:lnTo>
                  <a:pt x="0" y="1585193"/>
                </a:lnTo>
                <a:lnTo>
                  <a:pt x="677176" y="1585193"/>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任意多边形 38"/>
          <p:cNvSpPr/>
          <p:nvPr/>
        </p:nvSpPr>
        <p:spPr>
          <a:xfrm>
            <a:off x="1047967" y="2771612"/>
            <a:ext cx="673503" cy="1010716"/>
          </a:xfrm>
          <a:custGeom>
            <a:avLst/>
            <a:gdLst/>
            <a:ahLst/>
            <a:cxnLst/>
            <a:rect l="0" t="0" r="0" b="0"/>
            <a:pathLst>
              <a:path>
                <a:moveTo>
                  <a:pt x="0" y="0"/>
                </a:moveTo>
                <a:lnTo>
                  <a:pt x="0" y="1010716"/>
                </a:lnTo>
                <a:lnTo>
                  <a:pt x="673503" y="1010716"/>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任意多边形 39"/>
          <p:cNvSpPr/>
          <p:nvPr/>
        </p:nvSpPr>
        <p:spPr>
          <a:xfrm>
            <a:off x="1047967" y="2771612"/>
            <a:ext cx="661210" cy="351177"/>
          </a:xfrm>
          <a:custGeom>
            <a:avLst/>
            <a:gdLst/>
            <a:ahLst/>
            <a:cxnLst/>
            <a:rect l="0" t="0" r="0" b="0"/>
            <a:pathLst>
              <a:path>
                <a:moveTo>
                  <a:pt x="0" y="0"/>
                </a:moveTo>
                <a:lnTo>
                  <a:pt x="0" y="351177"/>
                </a:lnTo>
                <a:lnTo>
                  <a:pt x="661210" y="351177"/>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任意多边形 40"/>
          <p:cNvSpPr/>
          <p:nvPr/>
        </p:nvSpPr>
        <p:spPr>
          <a:xfrm>
            <a:off x="1593316" y="2197994"/>
            <a:ext cx="91440" cy="208241"/>
          </a:xfrm>
          <a:custGeom>
            <a:avLst/>
            <a:gdLst/>
            <a:ahLst/>
            <a:cxnLst/>
            <a:rect l="0" t="0" r="0" b="0"/>
            <a:pathLst>
              <a:path>
                <a:moveTo>
                  <a:pt x="48029" y="0"/>
                </a:moveTo>
                <a:lnTo>
                  <a:pt x="48029" y="172526"/>
                </a:lnTo>
                <a:lnTo>
                  <a:pt x="45720" y="172526"/>
                </a:lnTo>
                <a:lnTo>
                  <a:pt x="45720" y="20824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任意多边形 44"/>
          <p:cNvSpPr/>
          <p:nvPr/>
        </p:nvSpPr>
        <p:spPr>
          <a:xfrm>
            <a:off x="900200" y="2406235"/>
            <a:ext cx="1477672" cy="365376"/>
          </a:xfrm>
          <a:custGeom>
            <a:avLst/>
            <a:gdLst>
              <a:gd name="connsiteX0" fmla="*/ 0 w 1477672"/>
              <a:gd name="connsiteY0" fmla="*/ 0 h 365376"/>
              <a:gd name="connsiteX1" fmla="*/ 1477672 w 1477672"/>
              <a:gd name="connsiteY1" fmla="*/ 0 h 365376"/>
              <a:gd name="connsiteX2" fmla="*/ 1477672 w 1477672"/>
              <a:gd name="connsiteY2" fmla="*/ 365376 h 365376"/>
              <a:gd name="connsiteX3" fmla="*/ 0 w 1477672"/>
              <a:gd name="connsiteY3" fmla="*/ 365376 h 365376"/>
              <a:gd name="connsiteX4" fmla="*/ 0 w 1477672"/>
              <a:gd name="connsiteY4" fmla="*/ 0 h 365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672" h="365376">
                <a:moveTo>
                  <a:pt x="0" y="0"/>
                </a:moveTo>
                <a:lnTo>
                  <a:pt x="1477672" y="0"/>
                </a:lnTo>
                <a:lnTo>
                  <a:pt x="1477672" y="365376"/>
                </a:lnTo>
                <a:lnTo>
                  <a:pt x="0" y="365376"/>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Occupation and Workplace </a:t>
            </a:r>
            <a:endParaRPr lang="zh-CN" altLang="en-US" sz="1100" b="1" kern="1200" dirty="0">
              <a:latin typeface="+mn-lt"/>
            </a:endParaRPr>
          </a:p>
        </p:txBody>
      </p:sp>
      <p:sp>
        <p:nvSpPr>
          <p:cNvPr id="46" name="任意多边形 45"/>
          <p:cNvSpPr/>
          <p:nvPr/>
        </p:nvSpPr>
        <p:spPr>
          <a:xfrm>
            <a:off x="1709177" y="2890308"/>
            <a:ext cx="1294921" cy="464963"/>
          </a:xfrm>
          <a:custGeom>
            <a:avLst/>
            <a:gdLst>
              <a:gd name="connsiteX0" fmla="*/ 0 w 1294921"/>
              <a:gd name="connsiteY0" fmla="*/ 0 h 464963"/>
              <a:gd name="connsiteX1" fmla="*/ 1294921 w 1294921"/>
              <a:gd name="connsiteY1" fmla="*/ 0 h 464963"/>
              <a:gd name="connsiteX2" fmla="*/ 1294921 w 1294921"/>
              <a:gd name="connsiteY2" fmla="*/ 464963 h 464963"/>
              <a:gd name="connsiteX3" fmla="*/ 0 w 1294921"/>
              <a:gd name="connsiteY3" fmla="*/ 464963 h 464963"/>
              <a:gd name="connsiteX4" fmla="*/ 0 w 1294921"/>
              <a:gd name="connsiteY4" fmla="*/ 0 h 464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921" h="464963">
                <a:moveTo>
                  <a:pt x="0" y="0"/>
                </a:moveTo>
                <a:lnTo>
                  <a:pt x="1294921" y="0"/>
                </a:lnTo>
                <a:lnTo>
                  <a:pt x="1294921" y="464963"/>
                </a:lnTo>
                <a:lnTo>
                  <a:pt x="0" y="46496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Large &lt;200 staff sampled</a:t>
            </a:r>
            <a:endParaRPr lang="zh-CN" altLang="en-US" sz="1100" b="1" kern="1200" dirty="0">
              <a:latin typeface="+mn-lt"/>
            </a:endParaRPr>
          </a:p>
        </p:txBody>
      </p:sp>
      <p:sp>
        <p:nvSpPr>
          <p:cNvPr id="47" name="任意多边形 46"/>
          <p:cNvSpPr/>
          <p:nvPr/>
        </p:nvSpPr>
        <p:spPr>
          <a:xfrm>
            <a:off x="1721470" y="3584699"/>
            <a:ext cx="1294907" cy="395258"/>
          </a:xfrm>
          <a:custGeom>
            <a:avLst/>
            <a:gdLst>
              <a:gd name="connsiteX0" fmla="*/ 0 w 1294907"/>
              <a:gd name="connsiteY0" fmla="*/ 0 h 395258"/>
              <a:gd name="connsiteX1" fmla="*/ 1294907 w 1294907"/>
              <a:gd name="connsiteY1" fmla="*/ 0 h 395258"/>
              <a:gd name="connsiteX2" fmla="*/ 1294907 w 1294907"/>
              <a:gd name="connsiteY2" fmla="*/ 395258 h 395258"/>
              <a:gd name="connsiteX3" fmla="*/ 0 w 1294907"/>
              <a:gd name="connsiteY3" fmla="*/ 395258 h 395258"/>
              <a:gd name="connsiteX4" fmla="*/ 0 w 1294907"/>
              <a:gd name="connsiteY4" fmla="*/ 0 h 39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907" h="395258">
                <a:moveTo>
                  <a:pt x="0" y="0"/>
                </a:moveTo>
                <a:lnTo>
                  <a:pt x="1294907" y="0"/>
                </a:lnTo>
                <a:lnTo>
                  <a:pt x="1294907" y="395258"/>
                </a:lnTo>
                <a:lnTo>
                  <a:pt x="0" y="395258"/>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Moderate &lt;150 staff sampled</a:t>
            </a:r>
            <a:endParaRPr lang="zh-CN" altLang="en-US" sz="1100" b="1" kern="1200" dirty="0">
              <a:latin typeface="+mn-lt"/>
            </a:endParaRPr>
          </a:p>
        </p:txBody>
      </p:sp>
      <p:sp>
        <p:nvSpPr>
          <p:cNvPr id="48" name="任意多边形 47"/>
          <p:cNvSpPr/>
          <p:nvPr/>
        </p:nvSpPr>
        <p:spPr>
          <a:xfrm>
            <a:off x="1725144" y="4170360"/>
            <a:ext cx="1293629" cy="372890"/>
          </a:xfrm>
          <a:custGeom>
            <a:avLst/>
            <a:gdLst>
              <a:gd name="connsiteX0" fmla="*/ 0 w 1293629"/>
              <a:gd name="connsiteY0" fmla="*/ 0 h 372890"/>
              <a:gd name="connsiteX1" fmla="*/ 1293629 w 1293629"/>
              <a:gd name="connsiteY1" fmla="*/ 0 h 372890"/>
              <a:gd name="connsiteX2" fmla="*/ 1293629 w 1293629"/>
              <a:gd name="connsiteY2" fmla="*/ 372890 h 372890"/>
              <a:gd name="connsiteX3" fmla="*/ 0 w 1293629"/>
              <a:gd name="connsiteY3" fmla="*/ 372890 h 372890"/>
              <a:gd name="connsiteX4" fmla="*/ 0 w 1293629"/>
              <a:gd name="connsiteY4" fmla="*/ 0 h 372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629" h="372890">
                <a:moveTo>
                  <a:pt x="0" y="0"/>
                </a:moveTo>
                <a:lnTo>
                  <a:pt x="1293629" y="0"/>
                </a:lnTo>
                <a:lnTo>
                  <a:pt x="1293629" y="372890"/>
                </a:lnTo>
                <a:lnTo>
                  <a:pt x="0" y="372890"/>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Small, all staff sampled</a:t>
            </a:r>
            <a:endParaRPr lang="zh-CN" altLang="en-US" sz="1100" b="1" kern="1200" dirty="0">
              <a:latin typeface="+mn-lt"/>
            </a:endParaRPr>
          </a:p>
        </p:txBody>
      </p:sp>
      <p:sp>
        <p:nvSpPr>
          <p:cNvPr id="49" name="任意多边形 48"/>
          <p:cNvSpPr/>
          <p:nvPr/>
        </p:nvSpPr>
        <p:spPr>
          <a:xfrm>
            <a:off x="2023827"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B</a:t>
            </a:r>
            <a:endParaRPr lang="zh-CN" altLang="en-US" sz="1100" b="1" kern="1200" dirty="0">
              <a:latin typeface="+mn-lt"/>
            </a:endParaRPr>
          </a:p>
        </p:txBody>
      </p:sp>
      <p:sp>
        <p:nvSpPr>
          <p:cNvPr id="50" name="任意多边形 49"/>
          <p:cNvSpPr/>
          <p:nvPr/>
        </p:nvSpPr>
        <p:spPr>
          <a:xfrm>
            <a:off x="2435405"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C</a:t>
            </a:r>
            <a:endParaRPr lang="zh-CN" altLang="en-US" sz="1100" b="1" kern="1200" dirty="0">
              <a:latin typeface="+mn-lt"/>
            </a:endParaRPr>
          </a:p>
        </p:txBody>
      </p:sp>
      <p:sp>
        <p:nvSpPr>
          <p:cNvPr id="51" name="任意多边形 50"/>
          <p:cNvSpPr/>
          <p:nvPr/>
        </p:nvSpPr>
        <p:spPr>
          <a:xfrm>
            <a:off x="2846984"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D</a:t>
            </a:r>
            <a:endParaRPr lang="zh-CN" altLang="en-US" sz="1100" b="1" kern="1200" dirty="0">
              <a:latin typeface="+mn-lt"/>
            </a:endParaRPr>
          </a:p>
        </p:txBody>
      </p:sp>
      <p:sp>
        <p:nvSpPr>
          <p:cNvPr id="53" name="任意多边形 52"/>
          <p:cNvSpPr/>
          <p:nvPr/>
        </p:nvSpPr>
        <p:spPr>
          <a:xfrm>
            <a:off x="3258563"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E</a:t>
            </a:r>
            <a:endParaRPr lang="zh-CN" altLang="en-US" sz="1100" b="1" kern="1200" dirty="0">
              <a:latin typeface="+mn-lt"/>
            </a:endParaRPr>
          </a:p>
        </p:txBody>
      </p:sp>
      <p:sp>
        <p:nvSpPr>
          <p:cNvPr id="54" name="任意多边形 53"/>
          <p:cNvSpPr/>
          <p:nvPr/>
        </p:nvSpPr>
        <p:spPr>
          <a:xfrm>
            <a:off x="3670141"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F</a:t>
            </a:r>
            <a:endParaRPr lang="zh-CN" altLang="en-US" sz="1100" b="1" kern="1200" dirty="0">
              <a:latin typeface="+mn-lt"/>
            </a:endParaRPr>
          </a:p>
        </p:txBody>
      </p:sp>
      <p:sp>
        <p:nvSpPr>
          <p:cNvPr id="56" name="任意多边形 55"/>
          <p:cNvSpPr/>
          <p:nvPr/>
        </p:nvSpPr>
        <p:spPr>
          <a:xfrm>
            <a:off x="4081720"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G</a:t>
            </a:r>
            <a:endParaRPr lang="zh-CN" altLang="en-US" sz="1100" b="1" kern="1200" dirty="0">
              <a:latin typeface="+mn-lt"/>
            </a:endParaRPr>
          </a:p>
        </p:txBody>
      </p:sp>
      <p:sp>
        <p:nvSpPr>
          <p:cNvPr id="57" name="任意多边形 56"/>
          <p:cNvSpPr/>
          <p:nvPr/>
        </p:nvSpPr>
        <p:spPr>
          <a:xfrm>
            <a:off x="4493298"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H</a:t>
            </a:r>
            <a:endParaRPr lang="zh-CN" altLang="en-US" sz="1100" b="1" kern="1200" dirty="0">
              <a:latin typeface="+mn-lt"/>
            </a:endParaRPr>
          </a:p>
        </p:txBody>
      </p:sp>
      <p:sp>
        <p:nvSpPr>
          <p:cNvPr id="59" name="任意多边形 58"/>
          <p:cNvSpPr/>
          <p:nvPr/>
        </p:nvSpPr>
        <p:spPr>
          <a:xfrm>
            <a:off x="4904877"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I</a:t>
            </a:r>
            <a:endParaRPr lang="zh-CN" altLang="en-US" sz="1100" b="1" kern="1200" dirty="0">
              <a:latin typeface="+mn-lt"/>
            </a:endParaRPr>
          </a:p>
        </p:txBody>
      </p:sp>
      <p:sp>
        <p:nvSpPr>
          <p:cNvPr id="60" name="任意多边形 59"/>
          <p:cNvSpPr/>
          <p:nvPr/>
        </p:nvSpPr>
        <p:spPr>
          <a:xfrm>
            <a:off x="5316456"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smtClean="0">
                <a:latin typeface="+mn-lt"/>
              </a:rPr>
              <a:t>J</a:t>
            </a:r>
            <a:endParaRPr lang="zh-CN" altLang="en-US" sz="1100" b="1" kern="1200" dirty="0">
              <a:latin typeface="+mn-lt"/>
            </a:endParaRPr>
          </a:p>
        </p:txBody>
      </p:sp>
      <p:sp>
        <p:nvSpPr>
          <p:cNvPr id="61" name="任意多边形 60"/>
          <p:cNvSpPr/>
          <p:nvPr/>
        </p:nvSpPr>
        <p:spPr>
          <a:xfrm>
            <a:off x="5728034"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K</a:t>
            </a:r>
            <a:endParaRPr lang="zh-CN" altLang="en-US" sz="1100" b="1" kern="1200" dirty="0">
              <a:latin typeface="+mn-lt"/>
            </a:endParaRPr>
          </a:p>
        </p:txBody>
      </p:sp>
      <p:sp>
        <p:nvSpPr>
          <p:cNvPr id="63" name="任意多边形 62"/>
          <p:cNvSpPr/>
          <p:nvPr/>
        </p:nvSpPr>
        <p:spPr>
          <a:xfrm>
            <a:off x="6139613"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L</a:t>
            </a:r>
            <a:endParaRPr lang="zh-CN" altLang="en-US" sz="1100" b="1" kern="1200" dirty="0">
              <a:latin typeface="+mn-lt"/>
            </a:endParaRPr>
          </a:p>
        </p:txBody>
      </p:sp>
      <p:sp>
        <p:nvSpPr>
          <p:cNvPr id="64" name="任意多边形 63"/>
          <p:cNvSpPr/>
          <p:nvPr/>
        </p:nvSpPr>
        <p:spPr>
          <a:xfrm>
            <a:off x="6551192"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M</a:t>
            </a:r>
            <a:endParaRPr lang="zh-CN" altLang="en-US" sz="1100" b="1" kern="1200" dirty="0">
              <a:latin typeface="+mn-lt"/>
            </a:endParaRPr>
          </a:p>
        </p:txBody>
      </p:sp>
      <p:sp>
        <p:nvSpPr>
          <p:cNvPr id="66" name="任意多边形 65"/>
          <p:cNvSpPr/>
          <p:nvPr/>
        </p:nvSpPr>
        <p:spPr>
          <a:xfrm>
            <a:off x="6962770"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N</a:t>
            </a:r>
            <a:endParaRPr lang="zh-CN" altLang="en-US" sz="1100" b="1" kern="1200" dirty="0">
              <a:latin typeface="+mn-lt"/>
            </a:endParaRPr>
          </a:p>
        </p:txBody>
      </p:sp>
      <p:sp>
        <p:nvSpPr>
          <p:cNvPr id="67" name="任意多边形 66"/>
          <p:cNvSpPr/>
          <p:nvPr/>
        </p:nvSpPr>
        <p:spPr>
          <a:xfrm>
            <a:off x="7374349"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O</a:t>
            </a:r>
            <a:endParaRPr lang="zh-CN" altLang="en-US" sz="1100" b="1" kern="1200" dirty="0">
              <a:latin typeface="+mn-lt"/>
            </a:endParaRPr>
          </a:p>
        </p:txBody>
      </p:sp>
      <p:sp>
        <p:nvSpPr>
          <p:cNvPr id="68" name="任意多边形 67"/>
          <p:cNvSpPr/>
          <p:nvPr/>
        </p:nvSpPr>
        <p:spPr>
          <a:xfrm>
            <a:off x="7785927" y="123301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P</a:t>
            </a:r>
            <a:endParaRPr lang="zh-CN" altLang="en-US" sz="1100" b="1" kern="1200" dirty="0">
              <a:latin typeface="+mn-lt"/>
            </a:endParaRPr>
          </a:p>
        </p:txBody>
      </p:sp>
      <p:grpSp>
        <p:nvGrpSpPr>
          <p:cNvPr id="72" name="组合 71"/>
          <p:cNvGrpSpPr/>
          <p:nvPr/>
        </p:nvGrpSpPr>
        <p:grpSpPr>
          <a:xfrm>
            <a:off x="594804" y="1389649"/>
            <a:ext cx="7527801" cy="808344"/>
            <a:chOff x="594804" y="1389649"/>
            <a:chExt cx="7527801" cy="808344"/>
          </a:xfrm>
        </p:grpSpPr>
        <p:sp>
          <p:nvSpPr>
            <p:cNvPr id="3" name="任意多边形 2"/>
            <p:cNvSpPr/>
            <p:nvPr/>
          </p:nvSpPr>
          <p:spPr>
            <a:xfrm>
              <a:off x="7906812" y="1403084"/>
              <a:ext cx="91440" cy="284766"/>
            </a:xfrm>
            <a:custGeom>
              <a:avLst/>
              <a:gdLst/>
              <a:ahLst/>
              <a:cxnLst/>
              <a:rect l="0" t="0" r="0" b="0"/>
              <a:pathLst>
                <a:path>
                  <a:moveTo>
                    <a:pt x="49189" y="0"/>
                  </a:moveTo>
                  <a:lnTo>
                    <a:pt x="49189" y="249050"/>
                  </a:lnTo>
                  <a:lnTo>
                    <a:pt x="45720" y="249050"/>
                  </a:lnTo>
                  <a:lnTo>
                    <a:pt x="45720" y="284766"/>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 name="任意多边形 3"/>
            <p:cNvSpPr/>
            <p:nvPr/>
          </p:nvSpPr>
          <p:spPr>
            <a:xfrm>
              <a:off x="6675545" y="1403084"/>
              <a:ext cx="91440" cy="278417"/>
            </a:xfrm>
            <a:custGeom>
              <a:avLst/>
              <a:gdLst/>
              <a:ahLst/>
              <a:cxnLst/>
              <a:rect l="0" t="0" r="0" b="0"/>
              <a:pathLst>
                <a:path>
                  <a:moveTo>
                    <a:pt x="45720" y="0"/>
                  </a:moveTo>
                  <a:lnTo>
                    <a:pt x="45720" y="242702"/>
                  </a:lnTo>
                  <a:lnTo>
                    <a:pt x="47362" y="242702"/>
                  </a:lnTo>
                  <a:lnTo>
                    <a:pt x="47362" y="278417"/>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任意多边形 33"/>
            <p:cNvSpPr/>
            <p:nvPr/>
          </p:nvSpPr>
          <p:spPr>
            <a:xfrm>
              <a:off x="5848024" y="1403084"/>
              <a:ext cx="91440" cy="276235"/>
            </a:xfrm>
            <a:custGeom>
              <a:avLst/>
              <a:gdLst/>
              <a:ahLst/>
              <a:cxnLst/>
              <a:rect l="0" t="0" r="0" b="0"/>
              <a:pathLst>
                <a:path>
                  <a:moveTo>
                    <a:pt x="50084" y="0"/>
                  </a:moveTo>
                  <a:lnTo>
                    <a:pt x="50084" y="240520"/>
                  </a:lnTo>
                  <a:lnTo>
                    <a:pt x="45720" y="240520"/>
                  </a:lnTo>
                  <a:lnTo>
                    <a:pt x="45720" y="276235"/>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任意多边形 34"/>
            <p:cNvSpPr/>
            <p:nvPr/>
          </p:nvSpPr>
          <p:spPr>
            <a:xfrm>
              <a:off x="4617652" y="1403084"/>
              <a:ext cx="91440" cy="267701"/>
            </a:xfrm>
            <a:custGeom>
              <a:avLst/>
              <a:gdLst/>
              <a:ahLst/>
              <a:cxnLst/>
              <a:rect l="0" t="0" r="0" b="0"/>
              <a:pathLst>
                <a:path>
                  <a:moveTo>
                    <a:pt x="45720" y="0"/>
                  </a:moveTo>
                  <a:lnTo>
                    <a:pt x="45720" y="231985"/>
                  </a:lnTo>
                  <a:lnTo>
                    <a:pt x="46913" y="231985"/>
                  </a:lnTo>
                  <a:lnTo>
                    <a:pt x="46913" y="267701"/>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任意多边形 35"/>
            <p:cNvSpPr/>
            <p:nvPr/>
          </p:nvSpPr>
          <p:spPr>
            <a:xfrm>
              <a:off x="3794495" y="1403084"/>
              <a:ext cx="91440" cy="269883"/>
            </a:xfrm>
            <a:custGeom>
              <a:avLst/>
              <a:gdLst/>
              <a:ahLst/>
              <a:cxnLst/>
              <a:rect l="0" t="0" r="0" b="0"/>
              <a:pathLst>
                <a:path>
                  <a:moveTo>
                    <a:pt x="45720" y="0"/>
                  </a:moveTo>
                  <a:lnTo>
                    <a:pt x="45720" y="234167"/>
                  </a:lnTo>
                  <a:lnTo>
                    <a:pt x="49254" y="234167"/>
                  </a:lnTo>
                  <a:lnTo>
                    <a:pt x="49254" y="269883"/>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任意多边形 36"/>
            <p:cNvSpPr/>
            <p:nvPr/>
          </p:nvSpPr>
          <p:spPr>
            <a:xfrm>
              <a:off x="2968229" y="1403084"/>
              <a:ext cx="91440" cy="276233"/>
            </a:xfrm>
            <a:custGeom>
              <a:avLst/>
              <a:gdLst/>
              <a:ahLst/>
              <a:cxnLst/>
              <a:rect l="0" t="0" r="0" b="0"/>
              <a:pathLst>
                <a:path>
                  <a:moveTo>
                    <a:pt x="48828" y="0"/>
                  </a:moveTo>
                  <a:lnTo>
                    <a:pt x="48828" y="240518"/>
                  </a:lnTo>
                  <a:lnTo>
                    <a:pt x="45720" y="240518"/>
                  </a:lnTo>
                  <a:lnTo>
                    <a:pt x="45720" y="276233"/>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任意多边形 43"/>
            <p:cNvSpPr/>
            <p:nvPr/>
          </p:nvSpPr>
          <p:spPr>
            <a:xfrm>
              <a:off x="594804" y="1665882"/>
              <a:ext cx="2093084" cy="532111"/>
            </a:xfrm>
            <a:custGeom>
              <a:avLst/>
              <a:gdLst>
                <a:gd name="connsiteX0" fmla="*/ 0 w 2093084"/>
                <a:gd name="connsiteY0" fmla="*/ 0 h 532111"/>
                <a:gd name="connsiteX1" fmla="*/ 2093084 w 2093084"/>
                <a:gd name="connsiteY1" fmla="*/ 0 h 532111"/>
                <a:gd name="connsiteX2" fmla="*/ 2093084 w 2093084"/>
                <a:gd name="connsiteY2" fmla="*/ 532111 h 532111"/>
                <a:gd name="connsiteX3" fmla="*/ 0 w 2093084"/>
                <a:gd name="connsiteY3" fmla="*/ 532111 h 532111"/>
                <a:gd name="connsiteX4" fmla="*/ 0 w 2093084"/>
                <a:gd name="connsiteY4" fmla="*/ 0 h 53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084" h="532111">
                  <a:moveTo>
                    <a:pt x="0" y="0"/>
                  </a:moveTo>
                  <a:lnTo>
                    <a:pt x="2093084" y="0"/>
                  </a:lnTo>
                  <a:lnTo>
                    <a:pt x="2093084" y="532111"/>
                  </a:lnTo>
                  <a:lnTo>
                    <a:pt x="0" y="532111"/>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1 Community Health Service Center for 1 District</a:t>
              </a:r>
              <a:endParaRPr lang="zh-CN" altLang="en-US" sz="1100" b="1" kern="1200" dirty="0">
                <a:latin typeface="+mn-lt"/>
              </a:endParaRPr>
            </a:p>
          </p:txBody>
        </p:sp>
        <p:sp>
          <p:nvSpPr>
            <p:cNvPr id="52" name="任意多边形 51"/>
            <p:cNvSpPr/>
            <p:nvPr/>
          </p:nvSpPr>
          <p:spPr>
            <a:xfrm>
              <a:off x="2843875" y="1679318"/>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55" name="任意多边形 54"/>
            <p:cNvSpPr/>
            <p:nvPr/>
          </p:nvSpPr>
          <p:spPr>
            <a:xfrm>
              <a:off x="3673675" y="1672967"/>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58" name="任意多边形 57"/>
            <p:cNvSpPr/>
            <p:nvPr/>
          </p:nvSpPr>
          <p:spPr>
            <a:xfrm>
              <a:off x="4494492" y="1670785"/>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62" name="任意多边形 61"/>
            <p:cNvSpPr/>
            <p:nvPr/>
          </p:nvSpPr>
          <p:spPr>
            <a:xfrm>
              <a:off x="5723670" y="167932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65" name="任意多边形 64"/>
            <p:cNvSpPr/>
            <p:nvPr/>
          </p:nvSpPr>
          <p:spPr>
            <a:xfrm>
              <a:off x="6552834" y="1681502"/>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69" name="任意多边形 68"/>
            <p:cNvSpPr/>
            <p:nvPr/>
          </p:nvSpPr>
          <p:spPr>
            <a:xfrm>
              <a:off x="7782458" y="1687850"/>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endParaRPr lang="zh-CN" altLang="en-US" sz="900" kern="1200" dirty="0">
                <a:latin typeface="Alfa Slab One" panose="020B0604020202020204" charset="0"/>
              </a:endParaRPr>
            </a:p>
          </p:txBody>
        </p:sp>
        <p:sp>
          <p:nvSpPr>
            <p:cNvPr id="75" name="任意多边形 74"/>
            <p:cNvSpPr/>
            <p:nvPr/>
          </p:nvSpPr>
          <p:spPr>
            <a:xfrm>
              <a:off x="1684756" y="1389649"/>
              <a:ext cx="91440" cy="276233"/>
            </a:xfrm>
            <a:custGeom>
              <a:avLst/>
              <a:gdLst/>
              <a:ahLst/>
              <a:cxnLst/>
              <a:rect l="0" t="0" r="0" b="0"/>
              <a:pathLst>
                <a:path>
                  <a:moveTo>
                    <a:pt x="48828" y="0"/>
                  </a:moveTo>
                  <a:lnTo>
                    <a:pt x="48828" y="240518"/>
                  </a:lnTo>
                  <a:lnTo>
                    <a:pt x="45720" y="240518"/>
                  </a:lnTo>
                  <a:lnTo>
                    <a:pt x="45720" y="276233"/>
                  </a:lnTo>
                </a:path>
              </a:pathLst>
            </a:custGeom>
            <a:noFill/>
            <a:ln>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6" name="文本框 5"/>
          <p:cNvSpPr txBox="1"/>
          <p:nvPr/>
        </p:nvSpPr>
        <p:spPr>
          <a:xfrm>
            <a:off x="3036266" y="1931938"/>
            <a:ext cx="2889579" cy="1384995"/>
          </a:xfrm>
          <a:prstGeom prst="rect">
            <a:avLst/>
          </a:prstGeom>
          <a:noFill/>
        </p:spPr>
        <p:txBody>
          <a:bodyPr wrap="square" rtlCol="0">
            <a:spAutoFit/>
          </a:bodyPr>
          <a:lstStyle/>
          <a:p>
            <a:pPr marL="342900" indent="-342900">
              <a:buAutoNum type="arabicParenR"/>
            </a:pPr>
            <a:r>
              <a:rPr lang="en-US" altLang="zh-CN" sz="1400" dirty="0" smtClean="0">
                <a:latin typeface="+mn-lt"/>
              </a:rPr>
              <a:t>manufacturing</a:t>
            </a:r>
            <a:r>
              <a:rPr lang="en-US" altLang="zh-CN" sz="1400" dirty="0">
                <a:latin typeface="+mn-lt"/>
              </a:rPr>
              <a:t>, </a:t>
            </a:r>
            <a:endParaRPr lang="en-US" altLang="zh-CN" sz="1400" dirty="0" smtClean="0">
              <a:latin typeface="+mn-lt"/>
            </a:endParaRPr>
          </a:p>
          <a:p>
            <a:pPr marL="342900" indent="-342900">
              <a:buAutoNum type="arabicParenR"/>
            </a:pPr>
            <a:r>
              <a:rPr lang="en-US" altLang="zh-CN" sz="1400" dirty="0" smtClean="0">
                <a:latin typeface="+mn-lt"/>
              </a:rPr>
              <a:t>construction</a:t>
            </a:r>
            <a:r>
              <a:rPr lang="en-US" altLang="zh-CN" sz="1400" dirty="0">
                <a:latin typeface="+mn-lt"/>
              </a:rPr>
              <a:t>, </a:t>
            </a:r>
            <a:endParaRPr lang="en-US" altLang="zh-CN" sz="1400" dirty="0" smtClean="0">
              <a:latin typeface="+mn-lt"/>
            </a:endParaRPr>
          </a:p>
          <a:p>
            <a:pPr marL="342900" indent="-342900">
              <a:buAutoNum type="arabicParenR"/>
            </a:pPr>
            <a:r>
              <a:rPr lang="en-US" altLang="zh-CN" sz="1400" dirty="0" smtClean="0">
                <a:latin typeface="+mn-lt"/>
              </a:rPr>
              <a:t>hospitality</a:t>
            </a:r>
            <a:r>
              <a:rPr lang="en-US" altLang="zh-CN" sz="1400" dirty="0">
                <a:latin typeface="+mn-lt"/>
              </a:rPr>
              <a:t>, </a:t>
            </a:r>
            <a:endParaRPr lang="en-US" altLang="zh-CN" sz="1400" dirty="0" smtClean="0">
              <a:latin typeface="+mn-lt"/>
            </a:endParaRPr>
          </a:p>
          <a:p>
            <a:pPr marL="342900" indent="-342900">
              <a:buAutoNum type="arabicParenR"/>
            </a:pPr>
            <a:r>
              <a:rPr lang="en-US" altLang="zh-CN" sz="1400" dirty="0" smtClean="0">
                <a:latin typeface="+mn-lt"/>
              </a:rPr>
              <a:t>domestic service,</a:t>
            </a:r>
          </a:p>
          <a:p>
            <a:pPr marL="342900" indent="-342900">
              <a:buAutoNum type="arabicParenR"/>
            </a:pPr>
            <a:r>
              <a:rPr lang="en-US" altLang="zh-CN" sz="1400" dirty="0" smtClean="0">
                <a:latin typeface="+mn-lt"/>
              </a:rPr>
              <a:t>small business</a:t>
            </a:r>
          </a:p>
          <a:p>
            <a:pPr marL="342900" indent="-342900">
              <a:buFontTx/>
              <a:buAutoNum type="arabicParenR"/>
            </a:pPr>
            <a:r>
              <a:rPr lang="en-US" altLang="zh-CN" sz="1400" dirty="0" smtClean="0">
                <a:latin typeface="+mn-lt"/>
              </a:rPr>
              <a:t>recreation / leisure</a:t>
            </a:r>
            <a:endParaRPr lang="zh-CN" altLang="en-US" sz="1400" dirty="0" smtClean="0">
              <a:latin typeface="+mn-lt"/>
            </a:endParaRPr>
          </a:p>
        </p:txBody>
      </p:sp>
      <p:sp>
        <p:nvSpPr>
          <p:cNvPr id="7" name="文本框 6"/>
          <p:cNvSpPr txBox="1"/>
          <p:nvPr/>
        </p:nvSpPr>
        <p:spPr>
          <a:xfrm>
            <a:off x="5504502" y="1931938"/>
            <a:ext cx="3327798" cy="1169551"/>
          </a:xfrm>
          <a:prstGeom prst="rect">
            <a:avLst/>
          </a:prstGeom>
          <a:noFill/>
        </p:spPr>
        <p:txBody>
          <a:bodyPr wrap="square" rtlCol="0">
            <a:spAutoFit/>
          </a:bodyPr>
          <a:lstStyle/>
          <a:p>
            <a:r>
              <a:rPr lang="en-US" altLang="zh-CN" sz="1400" dirty="0">
                <a:latin typeface="+mn-lt"/>
              </a:rPr>
              <a:t>- more than 50% of employees were migrants </a:t>
            </a:r>
          </a:p>
          <a:p>
            <a:pPr marL="342900" indent="-342900">
              <a:buAutoNum type="arabicParenR"/>
            </a:pPr>
            <a:r>
              <a:rPr lang="en-US" altLang="zh-CN" sz="1400" dirty="0" smtClean="0">
                <a:latin typeface="+mn-lt"/>
              </a:rPr>
              <a:t>large</a:t>
            </a:r>
            <a:r>
              <a:rPr lang="en-US" altLang="zh-CN" sz="1400" dirty="0">
                <a:latin typeface="+mn-lt"/>
              </a:rPr>
              <a:t>, &gt; 500 employees</a:t>
            </a:r>
          </a:p>
          <a:p>
            <a:pPr marL="342900" indent="-342900">
              <a:buAutoNum type="arabicParenR"/>
            </a:pPr>
            <a:r>
              <a:rPr lang="en-US" altLang="zh-CN" sz="1400" dirty="0" smtClean="0">
                <a:latin typeface="+mn-lt"/>
              </a:rPr>
              <a:t>moderate</a:t>
            </a:r>
            <a:r>
              <a:rPr lang="en-US" altLang="zh-CN" sz="1400" dirty="0">
                <a:latin typeface="+mn-lt"/>
              </a:rPr>
              <a:t>, 100–500 employees</a:t>
            </a:r>
          </a:p>
          <a:p>
            <a:pPr marL="342900" indent="-342900">
              <a:buAutoNum type="arabicParenR"/>
            </a:pPr>
            <a:r>
              <a:rPr lang="en-US" altLang="zh-CN" sz="1400" dirty="0" smtClean="0">
                <a:latin typeface="+mn-lt"/>
              </a:rPr>
              <a:t>small</a:t>
            </a:r>
            <a:r>
              <a:rPr lang="en-US" altLang="zh-CN" sz="1400" dirty="0">
                <a:latin typeface="+mn-lt"/>
              </a:rPr>
              <a:t>, &lt; 100 employees</a:t>
            </a:r>
            <a:endParaRPr lang="zh-CN" altLang="en-US" sz="1400" dirty="0">
              <a:latin typeface="+mn-lt"/>
            </a:endParaRPr>
          </a:p>
        </p:txBody>
      </p:sp>
      <p:grpSp>
        <p:nvGrpSpPr>
          <p:cNvPr id="8" name="组合 7"/>
          <p:cNvGrpSpPr/>
          <p:nvPr/>
        </p:nvGrpSpPr>
        <p:grpSpPr>
          <a:xfrm>
            <a:off x="571500" y="-10114"/>
            <a:ext cx="8082901" cy="317891"/>
            <a:chOff x="571500" y="-10114"/>
            <a:chExt cx="8082901" cy="317891"/>
          </a:xfrm>
        </p:grpSpPr>
        <p:grpSp>
          <p:nvGrpSpPr>
            <p:cNvPr id="9" name="组合 8"/>
            <p:cNvGrpSpPr/>
            <p:nvPr/>
          </p:nvGrpSpPr>
          <p:grpSpPr>
            <a:xfrm>
              <a:off x="571500" y="-10114"/>
              <a:ext cx="8082901" cy="317891"/>
              <a:chOff x="0" y="-10114"/>
              <a:chExt cx="8082901" cy="317891"/>
            </a:xfrm>
          </p:grpSpPr>
          <p:sp>
            <p:nvSpPr>
              <p:cNvPr id="28"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29"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Sampling Method</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0"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Data Preparation</a:t>
                </a:r>
                <a:endParaRPr lang="en-US" altLang="en-US" sz="1400" i="1" dirty="0">
                  <a:solidFill>
                    <a:srgbClr val="BFBFBF"/>
                  </a:solidFill>
                  <a:latin typeface="微软雅黑" pitchFamily="34" charset="-122"/>
                  <a:ea typeface="微软雅黑" pitchFamily="34" charset="-122"/>
                  <a:sym typeface="微软雅黑" pitchFamily="34" charset="-122"/>
                </a:endParaRPr>
              </a:p>
            </p:txBody>
          </p:sp>
          <p:sp>
            <p:nvSpPr>
              <p:cNvPr id="31"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2"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3"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0" name="组合 9"/>
            <p:cNvGrpSpPr/>
            <p:nvPr/>
          </p:nvGrpSpPr>
          <p:grpSpPr>
            <a:xfrm>
              <a:off x="573888" y="104482"/>
              <a:ext cx="78583" cy="78583"/>
              <a:chOff x="523873" y="1335916"/>
              <a:chExt cx="200025" cy="200025"/>
            </a:xfrm>
          </p:grpSpPr>
          <p:sp>
            <p:nvSpPr>
              <p:cNvPr id="26" name="椭圆 25"/>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0"/>
            <p:cNvGrpSpPr/>
            <p:nvPr/>
          </p:nvGrpSpPr>
          <p:grpSpPr>
            <a:xfrm>
              <a:off x="1751375" y="112519"/>
              <a:ext cx="78583" cy="78583"/>
              <a:chOff x="523873" y="1335916"/>
              <a:chExt cx="200025" cy="200025"/>
            </a:xfrm>
            <a:noFill/>
          </p:grpSpPr>
          <p:sp>
            <p:nvSpPr>
              <p:cNvPr id="24" name="椭圆 23"/>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3424877" y="104482"/>
              <a:ext cx="78583" cy="78583"/>
              <a:chOff x="523873" y="1335916"/>
              <a:chExt cx="200025" cy="200025"/>
            </a:xfrm>
            <a:noFill/>
          </p:grpSpPr>
          <p:sp>
            <p:nvSpPr>
              <p:cNvPr id="22" name="椭圆 2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p:cNvGrpSpPr/>
            <p:nvPr/>
          </p:nvGrpSpPr>
          <p:grpSpPr>
            <a:xfrm>
              <a:off x="5019381" y="110738"/>
              <a:ext cx="78583" cy="78583"/>
              <a:chOff x="523873" y="1335916"/>
              <a:chExt cx="200025" cy="200025"/>
            </a:xfrm>
            <a:noFill/>
          </p:grpSpPr>
          <p:sp>
            <p:nvSpPr>
              <p:cNvPr id="20" name="椭圆 1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p:cNvGrpSpPr/>
            <p:nvPr/>
          </p:nvGrpSpPr>
          <p:grpSpPr>
            <a:xfrm>
              <a:off x="6718637" y="104481"/>
              <a:ext cx="78583" cy="78583"/>
              <a:chOff x="523873" y="1335916"/>
              <a:chExt cx="200025" cy="200025"/>
            </a:xfrm>
            <a:noFill/>
          </p:grpSpPr>
          <p:sp>
            <p:nvSpPr>
              <p:cNvPr id="18" name="椭圆 17"/>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p:cNvGrpSpPr/>
            <p:nvPr/>
          </p:nvGrpSpPr>
          <p:grpSpPr>
            <a:xfrm>
              <a:off x="7468255" y="104481"/>
              <a:ext cx="78583" cy="78583"/>
              <a:chOff x="523873" y="1335916"/>
              <a:chExt cx="200025" cy="200025"/>
            </a:xfrm>
            <a:noFill/>
          </p:grpSpPr>
          <p:sp>
            <p:nvSpPr>
              <p:cNvPr id="16" name="椭圆 1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右大括号 70"/>
          <p:cNvSpPr/>
          <p:nvPr/>
        </p:nvSpPr>
        <p:spPr>
          <a:xfrm rot="16200000">
            <a:off x="4761674" y="-2127923"/>
            <a:ext cx="110503" cy="66113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任意多边形 73"/>
          <p:cNvSpPr/>
          <p:nvPr/>
        </p:nvSpPr>
        <p:spPr>
          <a:xfrm>
            <a:off x="1536346" y="1233011"/>
            <a:ext cx="340147" cy="170073"/>
          </a:xfrm>
          <a:custGeom>
            <a:avLst/>
            <a:gdLst>
              <a:gd name="connsiteX0" fmla="*/ 0 w 340147"/>
              <a:gd name="connsiteY0" fmla="*/ 0 h 170073"/>
              <a:gd name="connsiteX1" fmla="*/ 340147 w 340147"/>
              <a:gd name="connsiteY1" fmla="*/ 0 h 170073"/>
              <a:gd name="connsiteX2" fmla="*/ 340147 w 340147"/>
              <a:gd name="connsiteY2" fmla="*/ 170073 h 170073"/>
              <a:gd name="connsiteX3" fmla="*/ 0 w 340147"/>
              <a:gd name="connsiteY3" fmla="*/ 170073 h 170073"/>
              <a:gd name="connsiteX4" fmla="*/ 0 w 340147"/>
              <a:gd name="connsiteY4" fmla="*/ 0 h 170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147" h="170073">
                <a:moveTo>
                  <a:pt x="0" y="0"/>
                </a:moveTo>
                <a:lnTo>
                  <a:pt x="340147" y="0"/>
                </a:lnTo>
                <a:lnTo>
                  <a:pt x="340147" y="170073"/>
                </a:lnTo>
                <a:lnTo>
                  <a:pt x="0" y="170073"/>
                </a:lnTo>
                <a:lnTo>
                  <a:pt x="0" y="0"/>
                </a:lnTo>
                <a:close/>
              </a:path>
            </a:pathLst>
          </a:cu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b="1" kern="1200" dirty="0" smtClean="0">
                <a:latin typeface="+mn-lt"/>
              </a:rPr>
              <a:t>A</a:t>
            </a:r>
          </a:p>
        </p:txBody>
      </p:sp>
      <p:sp>
        <p:nvSpPr>
          <p:cNvPr id="76" name="TextBox 75"/>
          <p:cNvSpPr txBox="1"/>
          <p:nvPr/>
        </p:nvSpPr>
        <p:spPr>
          <a:xfrm>
            <a:off x="3851399" y="844331"/>
            <a:ext cx="2066591" cy="307777"/>
          </a:xfrm>
          <a:prstGeom prst="rect">
            <a:avLst/>
          </a:prstGeom>
          <a:noFill/>
        </p:spPr>
        <p:txBody>
          <a:bodyPr wrap="none" rtlCol="0">
            <a:spAutoFit/>
          </a:bodyPr>
          <a:lstStyle/>
          <a:p>
            <a:r>
              <a:rPr lang="en-US" dirty="0" smtClean="0">
                <a:latin typeface="+mn-lt"/>
              </a:rPr>
              <a:t>16 Districts in Shanghai</a:t>
            </a:r>
            <a:endParaRPr lang="en-US" dirty="0">
              <a:latin typeface="+mn-lt"/>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GB" dirty="0" smtClean="0">
                <a:latin typeface="+mn-lt"/>
              </a:rPr>
              <a:t>Data Collection and Preparation</a:t>
            </a:r>
            <a:endParaRPr lang="en-GB" dirty="0">
              <a:latin typeface="+mn-lt"/>
            </a:endParaRPr>
          </a:p>
        </p:txBody>
      </p:sp>
      <p:sp>
        <p:nvSpPr>
          <p:cNvPr id="98" name="Shape 98"/>
          <p:cNvSpPr txBox="1">
            <a:spLocks noGrp="1"/>
          </p:cNvSpPr>
          <p:nvPr>
            <p:ph type="body" idx="1"/>
          </p:nvPr>
        </p:nvSpPr>
        <p:spPr>
          <a:xfrm>
            <a:off x="2327541" y="1007695"/>
            <a:ext cx="6816459" cy="537407"/>
          </a:xfrm>
          <a:prstGeom prst="rect">
            <a:avLst/>
          </a:prstGeom>
        </p:spPr>
        <p:txBody>
          <a:bodyPr lIns="91425" tIns="91425" rIns="91425" bIns="91425" anchor="t" anchorCtr="0">
            <a:noAutofit/>
          </a:bodyPr>
          <a:lstStyle/>
          <a:p>
            <a:pPr lvl="0" rtl="0">
              <a:spcBef>
                <a:spcPts val="0"/>
              </a:spcBef>
              <a:buNone/>
            </a:pPr>
            <a:r>
              <a:rPr lang="en-GB" sz="2000" dirty="0" smtClean="0">
                <a:latin typeface="+mn-lt"/>
                <a:cs typeface="Miriam" panose="020B0502050101010101" pitchFamily="34" charset="-79"/>
              </a:rPr>
              <a:t>Survey Questionnaire - 45 minutes, 13 pages, 4 sections</a:t>
            </a:r>
            <a:endParaRPr lang="en-GB" sz="2000" dirty="0">
              <a:latin typeface="+mn-lt"/>
              <a:cs typeface="Miriam" panose="020B0502050101010101" pitchFamily="34" charset="-79"/>
            </a:endParaRPr>
          </a:p>
        </p:txBody>
      </p:sp>
      <p:pic>
        <p:nvPicPr>
          <p:cNvPr id="1026" name="Picture 2" descr="Image result for Socio-demographic, png"/>
          <p:cNvPicPr>
            <a:picLocks noChangeAspect="1" noChangeArrowheads="1"/>
          </p:cNvPicPr>
          <p:nvPr/>
        </p:nvPicPr>
        <p:blipFill rotWithShape="1">
          <a:blip r:embed="rId3">
            <a:extLst>
              <a:ext uri="{28A0092B-C50C-407E-A947-70E740481C1C}">
                <a14:useLocalDpi xmlns:a14="http://schemas.microsoft.com/office/drawing/2010/main" val="0"/>
              </a:ext>
            </a:extLst>
          </a:blip>
          <a:srcRect l="12503" r="35193"/>
          <a:stretch/>
        </p:blipFill>
        <p:spPr bwMode="auto">
          <a:xfrm>
            <a:off x="756649" y="1698545"/>
            <a:ext cx="1858297" cy="1285876"/>
          </a:xfrm>
          <a:prstGeom prst="rect">
            <a:avLst/>
          </a:prstGeom>
          <a:noFill/>
          <a:extLst>
            <a:ext uri="{909E8E84-426E-40DD-AFC4-6F175D3DCCD1}">
              <a14:hiddenFill xmlns:a14="http://schemas.microsoft.com/office/drawing/2010/main">
                <a:solidFill>
                  <a:srgbClr val="FFFFFF"/>
                </a:solidFill>
              </a14:hiddenFill>
            </a:ext>
          </a:extLst>
        </p:spPr>
      </p:pic>
      <p:sp>
        <p:nvSpPr>
          <p:cNvPr id="49" name="直接连接符 79"/>
          <p:cNvSpPr>
            <a:spLocks noChangeShapeType="1"/>
          </p:cNvSpPr>
          <p:nvPr/>
        </p:nvSpPr>
        <p:spPr bwMode="auto">
          <a:xfrm>
            <a:off x="611188" y="3034428"/>
            <a:ext cx="3779837" cy="0"/>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直接连接符 80"/>
          <p:cNvSpPr>
            <a:spLocks noChangeShapeType="1"/>
          </p:cNvSpPr>
          <p:nvPr/>
        </p:nvSpPr>
        <p:spPr bwMode="auto">
          <a:xfrm>
            <a:off x="611188" y="1646953"/>
            <a:ext cx="3779837" cy="1587"/>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直接连接符 81"/>
          <p:cNvSpPr>
            <a:spLocks noChangeShapeType="1"/>
          </p:cNvSpPr>
          <p:nvPr/>
        </p:nvSpPr>
        <p:spPr bwMode="auto">
          <a:xfrm>
            <a:off x="611188" y="4758453"/>
            <a:ext cx="3779837" cy="1587"/>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直接连接符 82"/>
          <p:cNvSpPr>
            <a:spLocks noChangeShapeType="1"/>
          </p:cNvSpPr>
          <p:nvPr/>
        </p:nvSpPr>
        <p:spPr bwMode="auto">
          <a:xfrm>
            <a:off x="611188" y="3372565"/>
            <a:ext cx="3779837" cy="0"/>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矩形 1"/>
          <p:cNvSpPr>
            <a:spLocks noChangeArrowheads="1"/>
          </p:cNvSpPr>
          <p:nvPr/>
        </p:nvSpPr>
        <p:spPr bwMode="auto">
          <a:xfrm>
            <a:off x="2397267" y="1794590"/>
            <a:ext cx="23645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pPr marL="228600" lvl="0"/>
            <a:r>
              <a:rPr lang="en-GB" altLang="zh-CN" b="1" dirty="0">
                <a:latin typeface="+mn-lt"/>
                <a:cs typeface="Miriam" panose="020B0502050101010101" pitchFamily="34" charset="-79"/>
              </a:rPr>
              <a:t>Socio-demographic Characteristics</a:t>
            </a:r>
          </a:p>
        </p:txBody>
      </p:sp>
      <p:sp>
        <p:nvSpPr>
          <p:cNvPr id="54" name="矩形 1"/>
          <p:cNvSpPr>
            <a:spLocks noChangeArrowheads="1"/>
          </p:cNvSpPr>
          <p:nvPr/>
        </p:nvSpPr>
        <p:spPr bwMode="auto">
          <a:xfrm>
            <a:off x="2397267" y="3495980"/>
            <a:ext cx="1624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pPr marL="228600" lvl="0"/>
            <a:r>
              <a:rPr lang="en-GB" altLang="zh-CN" b="1" dirty="0">
                <a:latin typeface="+mn-lt"/>
                <a:cs typeface="Miriam" panose="020B0502050101010101" pitchFamily="34" charset="-79"/>
              </a:rPr>
              <a:t>Physical Health</a:t>
            </a:r>
          </a:p>
        </p:txBody>
      </p:sp>
      <p:sp>
        <p:nvSpPr>
          <p:cNvPr id="57" name="直接连接符 100"/>
          <p:cNvSpPr>
            <a:spLocks noChangeShapeType="1"/>
          </p:cNvSpPr>
          <p:nvPr/>
        </p:nvSpPr>
        <p:spPr bwMode="auto">
          <a:xfrm>
            <a:off x="4722813" y="3034428"/>
            <a:ext cx="3779837" cy="0"/>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直接连接符 101"/>
          <p:cNvSpPr>
            <a:spLocks noChangeShapeType="1"/>
          </p:cNvSpPr>
          <p:nvPr/>
        </p:nvSpPr>
        <p:spPr bwMode="auto">
          <a:xfrm>
            <a:off x="4722813" y="1646953"/>
            <a:ext cx="3779837" cy="1587"/>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直接连接符 102"/>
          <p:cNvSpPr>
            <a:spLocks noChangeShapeType="1"/>
          </p:cNvSpPr>
          <p:nvPr/>
        </p:nvSpPr>
        <p:spPr bwMode="auto">
          <a:xfrm>
            <a:off x="4722813" y="4758453"/>
            <a:ext cx="3779837" cy="1587"/>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直接连接符 103"/>
          <p:cNvSpPr>
            <a:spLocks noChangeShapeType="1"/>
          </p:cNvSpPr>
          <p:nvPr/>
        </p:nvSpPr>
        <p:spPr bwMode="auto">
          <a:xfrm>
            <a:off x="4722813" y="3372565"/>
            <a:ext cx="3779837" cy="0"/>
          </a:xfrm>
          <a:prstGeom prst="line">
            <a:avLst/>
          </a:prstGeom>
          <a:noFill/>
          <a:ln w="9525" cap="flat" cmpd="sng">
            <a:solidFill>
              <a:srgbClr val="7F7F7F"/>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矩形 1"/>
          <p:cNvSpPr>
            <a:spLocks noChangeArrowheads="1"/>
          </p:cNvSpPr>
          <p:nvPr/>
        </p:nvSpPr>
        <p:spPr bwMode="auto">
          <a:xfrm>
            <a:off x="6988175" y="1794590"/>
            <a:ext cx="16240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pPr marL="228600" lvl="0"/>
            <a:r>
              <a:rPr lang="en-GB" altLang="zh-CN" b="1" dirty="0">
                <a:latin typeface="+mn-lt"/>
                <a:cs typeface="Miriam" panose="020B0502050101010101" pitchFamily="34" charset="-79"/>
              </a:rPr>
              <a:t>Mental Health</a:t>
            </a:r>
          </a:p>
        </p:txBody>
      </p:sp>
      <p:pic>
        <p:nvPicPr>
          <p:cNvPr id="3078" name="Picture 6" descr="Image result for mental health png"/>
          <p:cNvPicPr>
            <a:picLocks noChangeAspect="1" noChangeArrowheads="1"/>
          </p:cNvPicPr>
          <p:nvPr/>
        </p:nvPicPr>
        <p:blipFill rotWithShape="1">
          <a:blip r:embed="rId4">
            <a:extLst>
              <a:ext uri="{28A0092B-C50C-407E-A947-70E740481C1C}">
                <a14:useLocalDpi xmlns:a14="http://schemas.microsoft.com/office/drawing/2010/main" val="0"/>
              </a:ext>
            </a:extLst>
          </a:blip>
          <a:srcRect l="3148" r="5847"/>
          <a:stretch/>
        </p:blipFill>
        <p:spPr bwMode="auto">
          <a:xfrm>
            <a:off x="4916129" y="1698545"/>
            <a:ext cx="2163098"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3" name="图片 62"/>
          <p:cNvPicPr>
            <a:picLocks noChangeAspect="1"/>
          </p:cNvPicPr>
          <p:nvPr/>
        </p:nvPicPr>
        <p:blipFill>
          <a:blip r:embed="rId5"/>
          <a:stretch>
            <a:fillRect/>
          </a:stretch>
        </p:blipFill>
        <p:spPr>
          <a:xfrm>
            <a:off x="932769" y="3458762"/>
            <a:ext cx="1506055" cy="1206044"/>
          </a:xfrm>
          <a:prstGeom prst="rect">
            <a:avLst/>
          </a:prstGeom>
        </p:spPr>
      </p:pic>
      <p:pic>
        <p:nvPicPr>
          <p:cNvPr id="65" name="图片 64"/>
          <p:cNvPicPr>
            <a:picLocks noChangeAspect="1"/>
          </p:cNvPicPr>
          <p:nvPr/>
        </p:nvPicPr>
        <p:blipFill>
          <a:blip r:embed="rId6"/>
          <a:stretch>
            <a:fillRect/>
          </a:stretch>
        </p:blipFill>
        <p:spPr>
          <a:xfrm>
            <a:off x="5209827" y="3458763"/>
            <a:ext cx="1495773" cy="1208584"/>
          </a:xfrm>
          <a:prstGeom prst="rect">
            <a:avLst/>
          </a:prstGeom>
        </p:spPr>
      </p:pic>
      <p:sp>
        <p:nvSpPr>
          <p:cNvPr id="70" name="矩形 1"/>
          <p:cNvSpPr>
            <a:spLocks noChangeArrowheads="1"/>
          </p:cNvSpPr>
          <p:nvPr/>
        </p:nvSpPr>
        <p:spPr bwMode="auto">
          <a:xfrm>
            <a:off x="6988174" y="3495980"/>
            <a:ext cx="1624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pPr marL="228600" lvl="0"/>
            <a:r>
              <a:rPr lang="en-GB" altLang="zh-CN" b="1" dirty="0" smtClean="0">
                <a:latin typeface="+mn-lt"/>
                <a:cs typeface="Miriam" panose="020B0502050101010101" pitchFamily="34" charset="-79"/>
              </a:rPr>
              <a:t>Lifestyle Behaviours</a:t>
            </a:r>
            <a:endParaRPr lang="en-GB" altLang="zh-CN" b="1" dirty="0">
              <a:latin typeface="+mn-lt"/>
              <a:cs typeface="Miriam" panose="020B0502050101010101" pitchFamily="34" charset="-79"/>
            </a:endParaRPr>
          </a:p>
        </p:txBody>
      </p:sp>
      <p:grpSp>
        <p:nvGrpSpPr>
          <p:cNvPr id="20" name="组合 19"/>
          <p:cNvGrpSpPr/>
          <p:nvPr/>
        </p:nvGrpSpPr>
        <p:grpSpPr>
          <a:xfrm>
            <a:off x="571500" y="-10114"/>
            <a:ext cx="8082901" cy="317891"/>
            <a:chOff x="571500" y="-10114"/>
            <a:chExt cx="8082901" cy="317891"/>
          </a:xfrm>
        </p:grpSpPr>
        <p:grpSp>
          <p:nvGrpSpPr>
            <p:cNvPr id="21" name="组合 20"/>
            <p:cNvGrpSpPr/>
            <p:nvPr/>
          </p:nvGrpSpPr>
          <p:grpSpPr>
            <a:xfrm>
              <a:off x="571500" y="-10114"/>
              <a:ext cx="8082901" cy="317891"/>
              <a:chOff x="0" y="-10114"/>
              <a:chExt cx="8082901" cy="317891"/>
            </a:xfrm>
          </p:grpSpPr>
          <p:sp>
            <p:nvSpPr>
              <p:cNvPr id="40"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1"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2"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Data Preparation</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43"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4"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5"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22" name="组合 21"/>
            <p:cNvGrpSpPr/>
            <p:nvPr/>
          </p:nvGrpSpPr>
          <p:grpSpPr>
            <a:xfrm>
              <a:off x="573888" y="104482"/>
              <a:ext cx="78583" cy="78583"/>
              <a:chOff x="523873" y="1335916"/>
              <a:chExt cx="200025" cy="200025"/>
            </a:xfrm>
          </p:grpSpPr>
          <p:sp>
            <p:nvSpPr>
              <p:cNvPr id="38" name="椭圆 37"/>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组合 22"/>
            <p:cNvGrpSpPr/>
            <p:nvPr/>
          </p:nvGrpSpPr>
          <p:grpSpPr>
            <a:xfrm>
              <a:off x="1751375" y="112519"/>
              <a:ext cx="78583" cy="78583"/>
              <a:chOff x="523873" y="1335916"/>
              <a:chExt cx="200025" cy="200025"/>
            </a:xfrm>
            <a:noFill/>
          </p:grpSpPr>
          <p:sp>
            <p:nvSpPr>
              <p:cNvPr id="36" name="椭圆 3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组合 23"/>
            <p:cNvGrpSpPr/>
            <p:nvPr/>
          </p:nvGrpSpPr>
          <p:grpSpPr>
            <a:xfrm>
              <a:off x="3424877" y="104482"/>
              <a:ext cx="78583" cy="78583"/>
              <a:chOff x="523873" y="1335916"/>
              <a:chExt cx="200025" cy="200025"/>
            </a:xfrm>
            <a:noFill/>
          </p:grpSpPr>
          <p:sp>
            <p:nvSpPr>
              <p:cNvPr id="34" name="椭圆 33"/>
              <p:cNvSpPr/>
              <p:nvPr/>
            </p:nvSpPr>
            <p:spPr>
              <a:xfrm>
                <a:off x="523873" y="1335916"/>
                <a:ext cx="200025" cy="20002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组合 24"/>
            <p:cNvGrpSpPr/>
            <p:nvPr/>
          </p:nvGrpSpPr>
          <p:grpSpPr>
            <a:xfrm>
              <a:off x="5019381" y="110738"/>
              <a:ext cx="78583" cy="78583"/>
              <a:chOff x="523873" y="1335916"/>
              <a:chExt cx="200025" cy="200025"/>
            </a:xfrm>
            <a:noFill/>
          </p:grpSpPr>
          <p:sp>
            <p:nvSpPr>
              <p:cNvPr id="32" name="椭圆 3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组合 25"/>
            <p:cNvGrpSpPr/>
            <p:nvPr/>
          </p:nvGrpSpPr>
          <p:grpSpPr>
            <a:xfrm>
              <a:off x="6718637" y="104481"/>
              <a:ext cx="78583" cy="78583"/>
              <a:chOff x="523873" y="1335916"/>
              <a:chExt cx="200025" cy="200025"/>
            </a:xfrm>
            <a:noFill/>
          </p:grpSpPr>
          <p:sp>
            <p:nvSpPr>
              <p:cNvPr id="30" name="椭圆 2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组合 26"/>
            <p:cNvGrpSpPr/>
            <p:nvPr/>
          </p:nvGrpSpPr>
          <p:grpSpPr>
            <a:xfrm>
              <a:off x="7468255" y="104481"/>
              <a:ext cx="78583" cy="78583"/>
              <a:chOff x="523873" y="1335916"/>
              <a:chExt cx="200025" cy="200025"/>
            </a:xfrm>
            <a:noFill/>
          </p:grpSpPr>
          <p:sp>
            <p:nvSpPr>
              <p:cNvPr id="28" name="椭圆 27"/>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76144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9" name="组合 8"/>
          <p:cNvGrpSpPr/>
          <p:nvPr/>
        </p:nvGrpSpPr>
        <p:grpSpPr>
          <a:xfrm>
            <a:off x="571500" y="-10114"/>
            <a:ext cx="8082901" cy="317891"/>
            <a:chOff x="571500" y="-10114"/>
            <a:chExt cx="8082901" cy="317891"/>
          </a:xfrm>
        </p:grpSpPr>
        <p:grpSp>
          <p:nvGrpSpPr>
            <p:cNvPr id="10" name="组合 9"/>
            <p:cNvGrpSpPr/>
            <p:nvPr/>
          </p:nvGrpSpPr>
          <p:grpSpPr>
            <a:xfrm>
              <a:off x="571500" y="-10114"/>
              <a:ext cx="8082901" cy="317891"/>
              <a:chOff x="0" y="-10114"/>
              <a:chExt cx="8082901" cy="317891"/>
            </a:xfrm>
          </p:grpSpPr>
          <p:sp>
            <p:nvSpPr>
              <p:cNvPr id="30"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1"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2"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Data Preparation</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33"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4"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35"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1" name="组合 10"/>
            <p:cNvGrpSpPr/>
            <p:nvPr/>
          </p:nvGrpSpPr>
          <p:grpSpPr>
            <a:xfrm>
              <a:off x="573888" y="104482"/>
              <a:ext cx="78583" cy="78583"/>
              <a:chOff x="523873" y="1335916"/>
              <a:chExt cx="200025" cy="200025"/>
            </a:xfrm>
          </p:grpSpPr>
          <p:sp>
            <p:nvSpPr>
              <p:cNvPr id="28" name="椭圆 27"/>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p:cNvGrpSpPr/>
            <p:nvPr/>
          </p:nvGrpSpPr>
          <p:grpSpPr>
            <a:xfrm>
              <a:off x="1751375" y="112519"/>
              <a:ext cx="78583" cy="78583"/>
              <a:chOff x="523873" y="1335916"/>
              <a:chExt cx="200025" cy="200025"/>
            </a:xfrm>
            <a:noFill/>
          </p:grpSpPr>
          <p:sp>
            <p:nvSpPr>
              <p:cNvPr id="26" name="椭圆 25"/>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椭圆 26"/>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组合 12"/>
            <p:cNvGrpSpPr/>
            <p:nvPr/>
          </p:nvGrpSpPr>
          <p:grpSpPr>
            <a:xfrm>
              <a:off x="3424877" y="104482"/>
              <a:ext cx="78583" cy="78583"/>
              <a:chOff x="523873" y="1335916"/>
              <a:chExt cx="200025" cy="200025"/>
            </a:xfrm>
            <a:noFill/>
          </p:grpSpPr>
          <p:sp>
            <p:nvSpPr>
              <p:cNvPr id="24" name="椭圆 23"/>
              <p:cNvSpPr/>
              <p:nvPr/>
            </p:nvSpPr>
            <p:spPr>
              <a:xfrm>
                <a:off x="523873" y="1335916"/>
                <a:ext cx="200025" cy="20002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椭圆 24"/>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p:cNvGrpSpPr/>
            <p:nvPr/>
          </p:nvGrpSpPr>
          <p:grpSpPr>
            <a:xfrm>
              <a:off x="5019381" y="110738"/>
              <a:ext cx="78583" cy="78583"/>
              <a:chOff x="523873" y="1335916"/>
              <a:chExt cx="200025" cy="200025"/>
            </a:xfrm>
            <a:noFill/>
          </p:grpSpPr>
          <p:sp>
            <p:nvSpPr>
              <p:cNvPr id="21" name="椭圆 2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组合 14"/>
            <p:cNvGrpSpPr/>
            <p:nvPr/>
          </p:nvGrpSpPr>
          <p:grpSpPr>
            <a:xfrm>
              <a:off x="6718637" y="104481"/>
              <a:ext cx="78583" cy="78583"/>
              <a:chOff x="523873" y="1335916"/>
              <a:chExt cx="200025" cy="200025"/>
            </a:xfrm>
            <a:noFill/>
          </p:grpSpPr>
          <p:sp>
            <p:nvSpPr>
              <p:cNvPr id="19" name="椭圆 1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组合 15"/>
            <p:cNvGrpSpPr/>
            <p:nvPr/>
          </p:nvGrpSpPr>
          <p:grpSpPr>
            <a:xfrm>
              <a:off x="7468255" y="104481"/>
              <a:ext cx="78583" cy="78583"/>
              <a:chOff x="523873" y="1335916"/>
              <a:chExt cx="200025" cy="200025"/>
            </a:xfrm>
            <a:noFill/>
          </p:grpSpPr>
          <p:sp>
            <p:nvSpPr>
              <p:cNvPr id="17" name="椭圆 1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Shape 97"/>
          <p:cNvSpPr txBox="1">
            <a:spLocks noGrp="1"/>
          </p:cNvSpPr>
          <p:nvPr>
            <p:ph type="title"/>
          </p:nvPr>
        </p:nvSpPr>
        <p:spPr>
          <a:xfrm>
            <a:off x="4657468" y="441679"/>
            <a:ext cx="4548194" cy="572700"/>
          </a:xfrm>
          <a:prstGeom prst="rect">
            <a:avLst/>
          </a:prstGeom>
        </p:spPr>
        <p:txBody>
          <a:bodyPr lIns="91425" tIns="91425" rIns="91425" bIns="91425" anchor="t" anchorCtr="0">
            <a:noAutofit/>
          </a:bodyPr>
          <a:lstStyle/>
          <a:p>
            <a:pPr lvl="0" rtl="0">
              <a:spcBef>
                <a:spcPts val="0"/>
              </a:spcBef>
              <a:buNone/>
            </a:pPr>
            <a:r>
              <a:rPr lang="en-GB" sz="2400" dirty="0" smtClean="0">
                <a:latin typeface="+mn-lt"/>
              </a:rPr>
              <a:t>Data Collection and Preparation</a:t>
            </a:r>
            <a:endParaRPr lang="en-GB" sz="2400" dirty="0">
              <a:latin typeface="+mn-lt"/>
            </a:endParaRPr>
          </a:p>
        </p:txBody>
      </p:sp>
      <p:sp>
        <p:nvSpPr>
          <p:cNvPr id="38" name="Shape 104"/>
          <p:cNvSpPr txBox="1">
            <a:spLocks noGrp="1"/>
          </p:cNvSpPr>
          <p:nvPr>
            <p:ph type="body" idx="1"/>
          </p:nvPr>
        </p:nvSpPr>
        <p:spPr>
          <a:xfrm>
            <a:off x="4831370" y="1014379"/>
            <a:ext cx="4274529" cy="3490946"/>
          </a:xfrm>
          <a:prstGeom prst="rect">
            <a:avLst/>
          </a:prstGeom>
        </p:spPr>
        <p:txBody>
          <a:bodyPr lIns="91425" tIns="91425" rIns="91425" bIns="91425" anchor="t" anchorCtr="0">
            <a:noAutofit/>
          </a:bodyPr>
          <a:lstStyle/>
          <a:p>
            <a:pPr marL="114300" indent="0">
              <a:buSzPct val="100000"/>
              <a:buNone/>
            </a:pPr>
            <a:r>
              <a:rPr lang="en-GB" altLang="zh-CN" sz="1800" b="1" dirty="0" smtClean="0">
                <a:solidFill>
                  <a:schemeClr val="accent5"/>
                </a:solidFill>
                <a:cs typeface="Miriam" panose="020B0502050101010101" pitchFamily="34" charset="-79"/>
              </a:rPr>
              <a:t>1. Socio-demographic Characteristics</a:t>
            </a:r>
            <a:endParaRPr lang="en-GB" sz="1800" dirty="0" smtClean="0">
              <a:solidFill>
                <a:schemeClr val="accent5"/>
              </a:solidFill>
            </a:endParaRP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Age</a:t>
            </a: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Occupation</a:t>
            </a: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Workplace Scale</a:t>
            </a: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Educational Attainment</a:t>
            </a: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Marital Status</a:t>
            </a:r>
          </a:p>
          <a:p>
            <a:pPr marL="457200" lvl="0" indent="-342900" rtl="0">
              <a:spcBef>
                <a:spcPts val="0"/>
              </a:spcBef>
              <a:spcAft>
                <a:spcPts val="0"/>
              </a:spcAft>
              <a:buSzPct val="100000"/>
              <a:buFont typeface="Arial" panose="020B0604020202020204" pitchFamily="34" charset="0"/>
              <a:buChar char="•"/>
            </a:pPr>
            <a:r>
              <a:rPr lang="en-GB" sz="1600" dirty="0" smtClean="0">
                <a:solidFill>
                  <a:srgbClr val="000000"/>
                </a:solidFill>
                <a:latin typeface="+mn-lt"/>
              </a:rPr>
              <a:t>Accompanying Children</a:t>
            </a:r>
          </a:p>
          <a:p>
            <a:pPr marL="457200" lvl="0" indent="-342900" rtl="0">
              <a:spcBef>
                <a:spcPts val="0"/>
              </a:spcBef>
              <a:spcAft>
                <a:spcPts val="0"/>
              </a:spcAft>
              <a:buSzPct val="100000"/>
              <a:buFont typeface="Arial" panose="020B0604020202020204" pitchFamily="34" charset="0"/>
              <a:buChar char="•"/>
            </a:pPr>
            <a:r>
              <a:rPr lang="en-GB" sz="1600" dirty="0" smtClean="0">
                <a:latin typeface="+mn-lt"/>
              </a:rPr>
              <a:t>Salary</a:t>
            </a:r>
          </a:p>
          <a:p>
            <a:pPr marL="457200" lvl="0" indent="-342900" rtl="0">
              <a:spcBef>
                <a:spcPts val="0"/>
              </a:spcBef>
              <a:spcAft>
                <a:spcPts val="0"/>
              </a:spcAft>
              <a:buSzPct val="100000"/>
              <a:buFont typeface="Arial" panose="020B0604020202020204" pitchFamily="34" charset="0"/>
              <a:buChar char="•"/>
            </a:pPr>
            <a:r>
              <a:rPr lang="en-GB" sz="1600" dirty="0" smtClean="0">
                <a:latin typeface="+mn-lt"/>
              </a:rPr>
              <a:t>Years of Residency</a:t>
            </a:r>
          </a:p>
          <a:p>
            <a:pPr marL="457200" lvl="0" indent="-342900" rtl="0">
              <a:spcBef>
                <a:spcPts val="0"/>
              </a:spcBef>
              <a:spcAft>
                <a:spcPts val="0"/>
              </a:spcAft>
              <a:buSzPct val="100000"/>
              <a:buFont typeface="Arial" panose="020B0604020202020204" pitchFamily="34" charset="0"/>
              <a:buChar char="•"/>
            </a:pPr>
            <a:r>
              <a:rPr lang="en-GB" sz="1600" dirty="0" smtClean="0">
                <a:latin typeface="+mn-lt"/>
              </a:rPr>
              <a:t>Number of Cities Resided</a:t>
            </a:r>
          </a:p>
          <a:p>
            <a:pPr marL="457200" lvl="0" indent="-342900" rtl="0">
              <a:spcBef>
                <a:spcPts val="0"/>
              </a:spcBef>
              <a:spcAft>
                <a:spcPts val="0"/>
              </a:spcAft>
              <a:buSzPct val="100000"/>
              <a:buFont typeface="Arial" panose="020B0604020202020204" pitchFamily="34" charset="0"/>
              <a:buChar char="•"/>
            </a:pPr>
            <a:r>
              <a:rPr lang="en-GB" sz="1600" dirty="0" smtClean="0">
                <a:latin typeface="+mn-lt"/>
              </a:rPr>
              <a:t>Daily Working Hours</a:t>
            </a:r>
          </a:p>
          <a:p>
            <a:pPr marL="457200" lvl="0" indent="-342900" rtl="0">
              <a:spcBef>
                <a:spcPts val="0"/>
              </a:spcBef>
              <a:spcAft>
                <a:spcPts val="0"/>
              </a:spcAft>
              <a:buSzPct val="100000"/>
              <a:buFont typeface="Arial" panose="020B0604020202020204" pitchFamily="34" charset="0"/>
              <a:buChar char="•"/>
            </a:pPr>
            <a:r>
              <a:rPr lang="en-GB" sz="1600" dirty="0" smtClean="0">
                <a:latin typeface="+mn-lt"/>
              </a:rPr>
              <a:t>Weekly Working Days</a:t>
            </a:r>
          </a:p>
          <a:p>
            <a:pPr marL="457200" lvl="0" indent="-342900">
              <a:spcBef>
                <a:spcPts val="0"/>
              </a:spcBef>
              <a:spcAft>
                <a:spcPts val="0"/>
              </a:spcAft>
              <a:buSzPct val="100000"/>
              <a:buFont typeface="Arial" panose="020B0604020202020204" pitchFamily="34" charset="0"/>
              <a:buChar char="•"/>
            </a:pPr>
            <a:r>
              <a:rPr lang="en-GB" sz="1600" dirty="0" smtClean="0">
                <a:solidFill>
                  <a:srgbClr val="000000"/>
                </a:solidFill>
                <a:latin typeface="+mn-lt"/>
              </a:rPr>
              <a:t>Type of Residence</a:t>
            </a:r>
          </a:p>
        </p:txBody>
      </p:sp>
      <p:pic>
        <p:nvPicPr>
          <p:cNvPr id="39" name="Shape 105"/>
          <p:cNvPicPr preferRelativeResize="0"/>
          <p:nvPr/>
        </p:nvPicPr>
        <p:blipFill rotWithShape="1">
          <a:blip r:embed="rId3">
            <a:alphaModFix/>
          </a:blip>
          <a:srcRect t="872"/>
          <a:stretch/>
        </p:blipFill>
        <p:spPr>
          <a:xfrm>
            <a:off x="571499" y="297663"/>
            <a:ext cx="4027425" cy="4817838"/>
          </a:xfrm>
          <a:prstGeom prst="rect">
            <a:avLst/>
          </a:prstGeom>
          <a:noFill/>
          <a:ln>
            <a:noFill/>
          </a:ln>
        </p:spPr>
      </p:pic>
    </p:spTree>
    <p:extLst>
      <p:ext uri="{BB962C8B-B14F-4D97-AF65-F5344CB8AC3E}">
        <p14:creationId xmlns:p14="http://schemas.microsoft.com/office/powerpoint/2010/main" val="971193910"/>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GB" smtClean="0">
                <a:latin typeface="+mn-lt"/>
              </a:rPr>
              <a:t>Data Collection and Preparation</a:t>
            </a:r>
            <a:endParaRPr lang="en-GB" dirty="0">
              <a:latin typeface="+mn-lt"/>
            </a:endParaRPr>
          </a:p>
        </p:txBody>
      </p:sp>
      <p:grpSp>
        <p:nvGrpSpPr>
          <p:cNvPr id="15" name="组合 14"/>
          <p:cNvGrpSpPr/>
          <p:nvPr/>
        </p:nvGrpSpPr>
        <p:grpSpPr>
          <a:xfrm>
            <a:off x="571500" y="-10114"/>
            <a:ext cx="8082901" cy="317891"/>
            <a:chOff x="571500" y="-10114"/>
            <a:chExt cx="8082901" cy="317891"/>
          </a:xfrm>
        </p:grpSpPr>
        <p:grpSp>
          <p:nvGrpSpPr>
            <p:cNvPr id="16" name="组合 15"/>
            <p:cNvGrpSpPr/>
            <p:nvPr/>
          </p:nvGrpSpPr>
          <p:grpSpPr>
            <a:xfrm>
              <a:off x="571500" y="-10114"/>
              <a:ext cx="8082901" cy="317891"/>
              <a:chOff x="0" y="-10114"/>
              <a:chExt cx="8082901" cy="317891"/>
            </a:xfrm>
          </p:grpSpPr>
          <p:sp>
            <p:nvSpPr>
              <p:cNvPr id="42"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3"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4"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Data Preparation</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45"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6"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47"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17" name="组合 16"/>
            <p:cNvGrpSpPr/>
            <p:nvPr/>
          </p:nvGrpSpPr>
          <p:grpSpPr>
            <a:xfrm>
              <a:off x="573888" y="104482"/>
              <a:ext cx="78583" cy="78583"/>
              <a:chOff x="523873" y="1335916"/>
              <a:chExt cx="200025" cy="200025"/>
            </a:xfrm>
          </p:grpSpPr>
          <p:sp>
            <p:nvSpPr>
              <p:cNvPr id="40" name="椭圆 39"/>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组合 17"/>
            <p:cNvGrpSpPr/>
            <p:nvPr/>
          </p:nvGrpSpPr>
          <p:grpSpPr>
            <a:xfrm>
              <a:off x="1751375" y="112519"/>
              <a:ext cx="78583" cy="78583"/>
              <a:chOff x="523873" y="1335916"/>
              <a:chExt cx="200025" cy="200025"/>
            </a:xfrm>
            <a:noFill/>
          </p:grpSpPr>
          <p:sp>
            <p:nvSpPr>
              <p:cNvPr id="38" name="椭圆 37"/>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组合 18"/>
            <p:cNvGrpSpPr/>
            <p:nvPr/>
          </p:nvGrpSpPr>
          <p:grpSpPr>
            <a:xfrm>
              <a:off x="3424877" y="104482"/>
              <a:ext cx="78583" cy="78583"/>
              <a:chOff x="523873" y="1335916"/>
              <a:chExt cx="200025" cy="200025"/>
            </a:xfrm>
            <a:noFill/>
          </p:grpSpPr>
          <p:sp>
            <p:nvSpPr>
              <p:cNvPr id="36" name="椭圆 35"/>
              <p:cNvSpPr/>
              <p:nvPr/>
            </p:nvSpPr>
            <p:spPr>
              <a:xfrm>
                <a:off x="523873" y="1335916"/>
                <a:ext cx="200025" cy="20002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组合 19"/>
            <p:cNvGrpSpPr/>
            <p:nvPr/>
          </p:nvGrpSpPr>
          <p:grpSpPr>
            <a:xfrm>
              <a:off x="5019381" y="110738"/>
              <a:ext cx="78583" cy="78583"/>
              <a:chOff x="523873" y="1335916"/>
              <a:chExt cx="200025" cy="200025"/>
            </a:xfrm>
            <a:noFill/>
          </p:grpSpPr>
          <p:sp>
            <p:nvSpPr>
              <p:cNvPr id="34" name="椭圆 33"/>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组合 20"/>
            <p:cNvGrpSpPr/>
            <p:nvPr/>
          </p:nvGrpSpPr>
          <p:grpSpPr>
            <a:xfrm>
              <a:off x="6718637" y="104481"/>
              <a:ext cx="78583" cy="78583"/>
              <a:chOff x="523873" y="1335916"/>
              <a:chExt cx="200025" cy="200025"/>
            </a:xfrm>
            <a:noFill/>
          </p:grpSpPr>
          <p:sp>
            <p:nvSpPr>
              <p:cNvPr id="32" name="椭圆 31"/>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p:cNvGrpSpPr/>
            <p:nvPr/>
          </p:nvGrpSpPr>
          <p:grpSpPr>
            <a:xfrm>
              <a:off x="7468255" y="104481"/>
              <a:ext cx="78583" cy="78583"/>
              <a:chOff x="523873" y="1335916"/>
              <a:chExt cx="200025" cy="200025"/>
            </a:xfrm>
            <a:noFill/>
          </p:grpSpPr>
          <p:sp>
            <p:nvSpPr>
              <p:cNvPr id="23" name="椭圆 2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Shape 104"/>
          <p:cNvSpPr txBox="1">
            <a:spLocks noGrp="1"/>
          </p:cNvSpPr>
          <p:nvPr>
            <p:ph type="body" idx="1"/>
          </p:nvPr>
        </p:nvSpPr>
        <p:spPr>
          <a:xfrm>
            <a:off x="4888846" y="3474040"/>
            <a:ext cx="3617313" cy="1387475"/>
          </a:xfrm>
          <a:prstGeom prst="rect">
            <a:avLst/>
          </a:prstGeom>
        </p:spPr>
        <p:txBody>
          <a:bodyPr lIns="91425" tIns="91425" rIns="91425" bIns="91425" anchor="t" anchorCtr="0">
            <a:noAutofit/>
          </a:bodyPr>
          <a:lstStyle/>
          <a:p>
            <a:pPr marL="0" indent="0">
              <a:buNone/>
            </a:pPr>
            <a:r>
              <a:rPr lang="en-GB" altLang="zh-CN" sz="1800" b="1" dirty="0" smtClean="0">
                <a:solidFill>
                  <a:schemeClr val="accent5"/>
                </a:solidFill>
                <a:cs typeface="Miriam" panose="020B0502050101010101" pitchFamily="34" charset="-79"/>
              </a:rPr>
              <a:t>3. Mental Health</a:t>
            </a:r>
            <a:endParaRPr lang="en-GB" altLang="zh-CN" sz="1800" dirty="0" smtClean="0">
              <a:solidFill>
                <a:schemeClr val="accent5"/>
              </a:solidFill>
            </a:endParaRPr>
          </a:p>
          <a:p>
            <a:pPr lvl="0"/>
            <a:r>
              <a:rPr lang="en-GB" altLang="zh-CN" sz="1600" dirty="0" smtClean="0">
                <a:solidFill>
                  <a:srgbClr val="000000"/>
                </a:solidFill>
                <a:latin typeface="+mn-lt"/>
              </a:rPr>
              <a:t>Symptom Checklist-90-Revised</a:t>
            </a:r>
          </a:p>
          <a:p>
            <a:pPr marL="457200" lvl="0" indent="-342900">
              <a:buSzPct val="100000"/>
              <a:buChar char="-"/>
            </a:pPr>
            <a:r>
              <a:rPr lang="en-GB" altLang="zh-CN" sz="1600" dirty="0" smtClean="0">
                <a:solidFill>
                  <a:srgbClr val="000000"/>
                </a:solidFill>
                <a:latin typeface="+mn-lt"/>
              </a:rPr>
              <a:t>&lt;= 160 normal</a:t>
            </a:r>
          </a:p>
          <a:p>
            <a:pPr marL="457200" lvl="0" indent="-342900">
              <a:buSzPct val="100000"/>
              <a:buChar char="-"/>
            </a:pPr>
            <a:r>
              <a:rPr lang="en-GB" altLang="zh-CN" sz="1600" dirty="0" smtClean="0">
                <a:solidFill>
                  <a:srgbClr val="000000"/>
                </a:solidFill>
                <a:latin typeface="+mn-lt"/>
              </a:rPr>
              <a:t>&gt;160 abnormal</a:t>
            </a:r>
          </a:p>
          <a:p>
            <a:pPr marL="114300" indent="0">
              <a:buSzPct val="100000"/>
              <a:buNone/>
            </a:pPr>
            <a:endParaRPr lang="en-GB" altLang="zh-CN" sz="1600" dirty="0" smtClean="0">
              <a:solidFill>
                <a:srgbClr val="000000"/>
              </a:solidFill>
            </a:endParaRPr>
          </a:p>
        </p:txBody>
      </p:sp>
      <p:sp>
        <p:nvSpPr>
          <p:cNvPr id="49" name="Shape 104"/>
          <p:cNvSpPr txBox="1">
            <a:spLocks/>
          </p:cNvSpPr>
          <p:nvPr/>
        </p:nvSpPr>
        <p:spPr>
          <a:xfrm>
            <a:off x="4789991" y="1688375"/>
            <a:ext cx="3617313" cy="15827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14300" indent="0">
              <a:spcBef>
                <a:spcPts val="0"/>
              </a:spcBef>
              <a:buSzPct val="100000"/>
              <a:buFont typeface="Arial" pitchFamily="34" charset="0"/>
              <a:buNone/>
            </a:pPr>
            <a:r>
              <a:rPr lang="en-GB" altLang="zh-CN" sz="1800" b="1" smtClean="0">
                <a:solidFill>
                  <a:schemeClr val="accent5"/>
                </a:solidFill>
                <a:cs typeface="Miriam" panose="020B0502050101010101" pitchFamily="34" charset="-79"/>
              </a:rPr>
              <a:t>2. Physical Health</a:t>
            </a:r>
            <a:endParaRPr lang="en-GB" sz="1800" smtClean="0">
              <a:solidFill>
                <a:schemeClr val="accent5"/>
              </a:solidFill>
            </a:endParaRPr>
          </a:p>
          <a:p>
            <a:pPr marL="400050" indent="-285750">
              <a:spcBef>
                <a:spcPts val="0"/>
              </a:spcBef>
              <a:buSzPct val="100000"/>
            </a:pPr>
            <a:r>
              <a:rPr lang="en-GB" sz="1600" smtClean="0">
                <a:solidFill>
                  <a:srgbClr val="000000"/>
                </a:solidFill>
              </a:rPr>
              <a:t>Self-reported Health Status</a:t>
            </a:r>
          </a:p>
          <a:p>
            <a:pPr marL="400050" indent="-285750">
              <a:spcBef>
                <a:spcPts val="0"/>
              </a:spcBef>
              <a:buSzPct val="100000"/>
            </a:pPr>
            <a:r>
              <a:rPr lang="en-GB" sz="1600" smtClean="0">
                <a:solidFill>
                  <a:srgbClr val="000000"/>
                </a:solidFill>
              </a:rPr>
              <a:t>Chronic Diseases</a:t>
            </a:r>
          </a:p>
          <a:p>
            <a:pPr marL="400050" indent="-285750">
              <a:spcBef>
                <a:spcPts val="0"/>
              </a:spcBef>
              <a:buSzPct val="100000"/>
            </a:pPr>
            <a:r>
              <a:rPr lang="en-GB" sz="1600" smtClean="0">
                <a:solidFill>
                  <a:srgbClr val="000000"/>
                </a:solidFill>
              </a:rPr>
              <a:t>Abnormal Blood Pressure</a:t>
            </a:r>
          </a:p>
          <a:p>
            <a:pPr marL="400050" indent="-285750">
              <a:spcBef>
                <a:spcPts val="0"/>
              </a:spcBef>
              <a:buSzPct val="100000"/>
            </a:pPr>
            <a:r>
              <a:rPr lang="en-GB" sz="1600" smtClean="0">
                <a:solidFill>
                  <a:srgbClr val="000000"/>
                </a:solidFill>
              </a:rPr>
              <a:t>BMI </a:t>
            </a:r>
            <a:endParaRPr lang="en-GB" sz="1600" dirty="0" smtClean="0">
              <a:solidFill>
                <a:srgbClr val="000000"/>
              </a:solidFill>
            </a:endParaRPr>
          </a:p>
        </p:txBody>
      </p:sp>
      <p:pic>
        <p:nvPicPr>
          <p:cNvPr id="50" name="Shape 112"/>
          <p:cNvPicPr preferRelativeResize="0"/>
          <p:nvPr/>
        </p:nvPicPr>
        <p:blipFill>
          <a:blip r:embed="rId3">
            <a:alphaModFix/>
          </a:blip>
          <a:stretch>
            <a:fillRect/>
          </a:stretch>
        </p:blipFill>
        <p:spPr>
          <a:xfrm>
            <a:off x="1274353" y="1193000"/>
            <a:ext cx="2309375" cy="3671899"/>
          </a:xfrm>
          <a:prstGeom prst="rect">
            <a:avLst/>
          </a:prstGeom>
          <a:noFill/>
          <a:ln>
            <a:noFill/>
          </a:ln>
        </p:spPr>
      </p:pic>
    </p:spTree>
    <p:extLst>
      <p:ext uri="{BB962C8B-B14F-4D97-AF65-F5344CB8AC3E}">
        <p14:creationId xmlns:p14="http://schemas.microsoft.com/office/powerpoint/2010/main" val="808960543"/>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31" name="组合 30"/>
          <p:cNvGrpSpPr/>
          <p:nvPr/>
        </p:nvGrpSpPr>
        <p:grpSpPr>
          <a:xfrm>
            <a:off x="571500" y="-10114"/>
            <a:ext cx="8082901" cy="317891"/>
            <a:chOff x="571500" y="-10114"/>
            <a:chExt cx="8082901" cy="317891"/>
          </a:xfrm>
        </p:grpSpPr>
        <p:grpSp>
          <p:nvGrpSpPr>
            <p:cNvPr id="32" name="组合 31"/>
            <p:cNvGrpSpPr/>
            <p:nvPr/>
          </p:nvGrpSpPr>
          <p:grpSpPr>
            <a:xfrm>
              <a:off x="571500" y="-10114"/>
              <a:ext cx="8082901" cy="317891"/>
              <a:chOff x="0" y="-10114"/>
              <a:chExt cx="8082901" cy="317891"/>
            </a:xfrm>
          </p:grpSpPr>
          <p:sp>
            <p:nvSpPr>
              <p:cNvPr id="53"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54"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55"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4D8FB7"/>
                    </a:solidFill>
                    <a:latin typeface="微软雅黑" pitchFamily="34" charset="-122"/>
                    <a:ea typeface="微软雅黑" pitchFamily="34" charset="-122"/>
                    <a:sym typeface="微软雅黑" pitchFamily="34" charset="-122"/>
                  </a:rPr>
                  <a:t>Data Preparation</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56"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57"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Results</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58"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33" name="组合 32"/>
            <p:cNvGrpSpPr/>
            <p:nvPr/>
          </p:nvGrpSpPr>
          <p:grpSpPr>
            <a:xfrm>
              <a:off x="573888" y="104482"/>
              <a:ext cx="78583" cy="78583"/>
              <a:chOff x="523873" y="1335916"/>
              <a:chExt cx="200025" cy="200025"/>
            </a:xfrm>
          </p:grpSpPr>
          <p:sp>
            <p:nvSpPr>
              <p:cNvPr id="51" name="椭圆 50"/>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组合 33"/>
            <p:cNvGrpSpPr/>
            <p:nvPr/>
          </p:nvGrpSpPr>
          <p:grpSpPr>
            <a:xfrm>
              <a:off x="1751375" y="112519"/>
              <a:ext cx="78583" cy="78583"/>
              <a:chOff x="523873" y="1335916"/>
              <a:chExt cx="200025" cy="200025"/>
            </a:xfrm>
            <a:noFill/>
          </p:grpSpPr>
          <p:sp>
            <p:nvSpPr>
              <p:cNvPr id="49" name="椭圆 48"/>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组合 34"/>
            <p:cNvGrpSpPr/>
            <p:nvPr/>
          </p:nvGrpSpPr>
          <p:grpSpPr>
            <a:xfrm>
              <a:off x="3424877" y="104482"/>
              <a:ext cx="78583" cy="78583"/>
              <a:chOff x="523873" y="1335916"/>
              <a:chExt cx="200025" cy="200025"/>
            </a:xfrm>
            <a:noFill/>
          </p:grpSpPr>
          <p:sp>
            <p:nvSpPr>
              <p:cNvPr id="47" name="椭圆 46"/>
              <p:cNvSpPr/>
              <p:nvPr/>
            </p:nvSpPr>
            <p:spPr>
              <a:xfrm>
                <a:off x="523873" y="1335916"/>
                <a:ext cx="200025" cy="200025"/>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p:cNvSpPr/>
              <p:nvPr/>
            </p:nvSpPr>
            <p:spPr>
              <a:xfrm>
                <a:off x="573880" y="1385923"/>
                <a:ext cx="100013" cy="100013"/>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组合 36"/>
            <p:cNvGrpSpPr/>
            <p:nvPr/>
          </p:nvGrpSpPr>
          <p:grpSpPr>
            <a:xfrm>
              <a:off x="5019381" y="110738"/>
              <a:ext cx="78583" cy="78583"/>
              <a:chOff x="523873" y="1335916"/>
              <a:chExt cx="200025" cy="200025"/>
            </a:xfrm>
            <a:noFill/>
          </p:grpSpPr>
          <p:sp>
            <p:nvSpPr>
              <p:cNvPr id="45" name="椭圆 4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组合 37"/>
            <p:cNvGrpSpPr/>
            <p:nvPr/>
          </p:nvGrpSpPr>
          <p:grpSpPr>
            <a:xfrm>
              <a:off x="6718637" y="104481"/>
              <a:ext cx="78583" cy="78583"/>
              <a:chOff x="523873" y="1335916"/>
              <a:chExt cx="200025" cy="200025"/>
            </a:xfrm>
            <a:noFill/>
          </p:grpSpPr>
          <p:sp>
            <p:nvSpPr>
              <p:cNvPr id="43" name="椭圆 42"/>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p:cNvSpPr/>
              <p:nvPr/>
            </p:nvSpPr>
            <p:spPr>
              <a:xfrm>
                <a:off x="573880" y="1385923"/>
                <a:ext cx="100014" cy="100014"/>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组合 38"/>
            <p:cNvGrpSpPr/>
            <p:nvPr/>
          </p:nvGrpSpPr>
          <p:grpSpPr>
            <a:xfrm>
              <a:off x="7468255" y="104481"/>
              <a:ext cx="78583" cy="78583"/>
              <a:chOff x="523873" y="1335916"/>
              <a:chExt cx="200025" cy="200025"/>
            </a:xfrm>
            <a:noFill/>
          </p:grpSpPr>
          <p:sp>
            <p:nvSpPr>
              <p:cNvPr id="40" name="椭圆 39"/>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9" name="Shape 97"/>
          <p:cNvSpPr txBox="1">
            <a:spLocks noGrp="1"/>
          </p:cNvSpPr>
          <p:nvPr>
            <p:ph type="title"/>
          </p:nvPr>
        </p:nvSpPr>
        <p:spPr>
          <a:xfrm>
            <a:off x="3746879" y="571602"/>
            <a:ext cx="5397121" cy="572700"/>
          </a:xfrm>
          <a:prstGeom prst="rect">
            <a:avLst/>
          </a:prstGeom>
        </p:spPr>
        <p:txBody>
          <a:bodyPr lIns="91425" tIns="91425" rIns="91425" bIns="91425" anchor="t" anchorCtr="0">
            <a:noAutofit/>
          </a:bodyPr>
          <a:lstStyle/>
          <a:p>
            <a:pPr lvl="0" rtl="0">
              <a:spcBef>
                <a:spcPts val="0"/>
              </a:spcBef>
              <a:buNone/>
            </a:pPr>
            <a:r>
              <a:rPr lang="en-GB" sz="2800" dirty="0" smtClean="0">
                <a:latin typeface="+mn-lt"/>
              </a:rPr>
              <a:t>Data Collection and Preparation</a:t>
            </a:r>
            <a:endParaRPr lang="en-GB" sz="2800" dirty="0">
              <a:latin typeface="+mn-lt"/>
            </a:endParaRPr>
          </a:p>
        </p:txBody>
      </p:sp>
      <p:sp>
        <p:nvSpPr>
          <p:cNvPr id="60" name="Shape 104"/>
          <p:cNvSpPr txBox="1">
            <a:spLocks noGrp="1"/>
          </p:cNvSpPr>
          <p:nvPr>
            <p:ph type="body" idx="4294967295"/>
          </p:nvPr>
        </p:nvSpPr>
        <p:spPr>
          <a:xfrm>
            <a:off x="3638550" y="1358126"/>
            <a:ext cx="5410200" cy="3210406"/>
          </a:xfrm>
          <a:prstGeom prst="rect">
            <a:avLst/>
          </a:prstGeom>
        </p:spPr>
        <p:txBody>
          <a:bodyPr lIns="91425" tIns="91425" rIns="91425" bIns="91425" anchor="t" anchorCtr="0">
            <a:noAutofit/>
          </a:bodyPr>
          <a:lstStyle/>
          <a:p>
            <a:pPr marL="114300" indent="0">
              <a:spcBef>
                <a:spcPts val="0"/>
              </a:spcBef>
              <a:buSzPct val="100000"/>
              <a:buNone/>
            </a:pPr>
            <a:r>
              <a:rPr lang="en-GB" sz="1800" b="1" dirty="0" smtClean="0">
                <a:solidFill>
                  <a:schemeClr val="accent5"/>
                </a:solidFill>
                <a:cs typeface="Miriam" panose="020B0502050101010101" pitchFamily="34" charset="-79"/>
              </a:rPr>
              <a:t>4. Lifestyle Score (0-6)</a:t>
            </a:r>
            <a:endParaRPr lang="en-GB" sz="1800" dirty="0" smtClean="0">
              <a:solidFill>
                <a:schemeClr val="accent5"/>
              </a:solidFill>
            </a:endParaRPr>
          </a:p>
          <a:p>
            <a:pPr marL="400050" lvl="0" indent="-285750">
              <a:spcBef>
                <a:spcPts val="0"/>
              </a:spcBef>
              <a:buSzPct val="100000"/>
            </a:pPr>
            <a:r>
              <a:rPr lang="en-US" sz="1600" dirty="0">
                <a:solidFill>
                  <a:srgbClr val="000000"/>
                </a:solidFill>
              </a:rPr>
              <a:t>Current Smoker (past 30 days)</a:t>
            </a:r>
          </a:p>
          <a:p>
            <a:pPr marL="400050" lvl="0" indent="-285750">
              <a:spcBef>
                <a:spcPts val="0"/>
              </a:spcBef>
              <a:buSzPct val="100000"/>
            </a:pPr>
            <a:r>
              <a:rPr lang="en-GB" sz="1600" dirty="0">
                <a:solidFill>
                  <a:srgbClr val="000000"/>
                </a:solidFill>
              </a:rPr>
              <a:t>Hazardous Alcohol Use (AUDIT-C) </a:t>
            </a:r>
          </a:p>
          <a:p>
            <a:pPr marL="400050" lvl="0" indent="-285750">
              <a:spcBef>
                <a:spcPts val="0"/>
              </a:spcBef>
              <a:buSzPct val="100000"/>
            </a:pPr>
            <a:r>
              <a:rPr lang="en-US" sz="1600" dirty="0">
                <a:solidFill>
                  <a:srgbClr val="000000"/>
                </a:solidFill>
              </a:rPr>
              <a:t>Sleep Hours (&lt;7 or &gt;</a:t>
            </a:r>
            <a:r>
              <a:rPr lang="en-US" sz="1600" dirty="0" smtClean="0">
                <a:solidFill>
                  <a:srgbClr val="000000"/>
                </a:solidFill>
              </a:rPr>
              <a:t>9) and Sleep Quality (Poor)</a:t>
            </a:r>
            <a:endParaRPr lang="en-US" sz="1600" dirty="0">
              <a:solidFill>
                <a:srgbClr val="000000"/>
              </a:solidFill>
            </a:endParaRPr>
          </a:p>
          <a:p>
            <a:pPr marL="400050" lvl="0" indent="-285750">
              <a:spcBef>
                <a:spcPts val="0"/>
              </a:spcBef>
              <a:buSzPct val="100000"/>
            </a:pPr>
            <a:r>
              <a:rPr lang="en-GB" sz="1600" dirty="0" smtClean="0">
                <a:solidFill>
                  <a:srgbClr val="000000"/>
                </a:solidFill>
              </a:rPr>
              <a:t>Frequency of Breakfast (Not Almost Daily)</a:t>
            </a:r>
            <a:endParaRPr lang="en-GB" sz="1600" dirty="0">
              <a:solidFill>
                <a:srgbClr val="000000"/>
              </a:solidFill>
            </a:endParaRPr>
          </a:p>
          <a:p>
            <a:pPr marL="400050" lvl="0" indent="-285750">
              <a:spcBef>
                <a:spcPts val="0"/>
              </a:spcBef>
              <a:buSzPct val="100000"/>
            </a:pPr>
            <a:r>
              <a:rPr lang="en-US" sz="1600" dirty="0" smtClean="0">
                <a:solidFill>
                  <a:srgbClr val="000000"/>
                </a:solidFill>
              </a:rPr>
              <a:t>Frequency of Fruits </a:t>
            </a:r>
            <a:r>
              <a:rPr lang="en-US" sz="1600" dirty="0">
                <a:solidFill>
                  <a:srgbClr val="000000"/>
                </a:solidFill>
              </a:rPr>
              <a:t>and Vegetables (Not Almost Daily)</a:t>
            </a:r>
          </a:p>
          <a:p>
            <a:pPr marL="400050" lvl="0" indent="-285750">
              <a:spcBef>
                <a:spcPts val="0"/>
              </a:spcBef>
              <a:buSzPct val="100000"/>
            </a:pPr>
            <a:r>
              <a:rPr lang="en-US" sz="1600" dirty="0">
                <a:solidFill>
                  <a:srgbClr val="000000"/>
                </a:solidFill>
              </a:rPr>
              <a:t>Regular Meal (Not Almost Daily</a:t>
            </a:r>
            <a:r>
              <a:rPr lang="en-US" sz="1600" dirty="0" smtClean="0">
                <a:solidFill>
                  <a:srgbClr val="000000"/>
                </a:solidFill>
              </a:rPr>
              <a:t>)</a:t>
            </a:r>
          </a:p>
          <a:p>
            <a:pPr marL="114300" lvl="0" indent="0">
              <a:spcBef>
                <a:spcPts val="0"/>
              </a:spcBef>
              <a:buSzPct val="100000"/>
              <a:buNone/>
            </a:pPr>
            <a:endParaRPr lang="en-US" sz="1600" dirty="0" smtClean="0">
              <a:solidFill>
                <a:schemeClr val="accent5"/>
              </a:solidFill>
            </a:endParaRPr>
          </a:p>
          <a:p>
            <a:pPr marL="114300" lvl="0" indent="0">
              <a:spcBef>
                <a:spcPts val="0"/>
              </a:spcBef>
              <a:buSzPct val="100000"/>
              <a:buNone/>
            </a:pPr>
            <a:r>
              <a:rPr lang="en-US" sz="1600" b="1" dirty="0" smtClean="0">
                <a:solidFill>
                  <a:schemeClr val="accent5"/>
                </a:solidFill>
              </a:rPr>
              <a:t>1 </a:t>
            </a:r>
            <a:r>
              <a:rPr lang="en-US" sz="1600" b="1" dirty="0">
                <a:solidFill>
                  <a:schemeClr val="accent5"/>
                </a:solidFill>
              </a:rPr>
              <a:t>Score </a:t>
            </a:r>
            <a:r>
              <a:rPr lang="en-US" sz="1600" b="1" dirty="0" smtClean="0">
                <a:solidFill>
                  <a:schemeClr val="accent5"/>
                </a:solidFill>
              </a:rPr>
              <a:t>allocated for </a:t>
            </a:r>
            <a:r>
              <a:rPr lang="en-US" sz="1600" b="1" dirty="0">
                <a:solidFill>
                  <a:schemeClr val="accent5"/>
                </a:solidFill>
              </a:rPr>
              <a:t>every </a:t>
            </a:r>
            <a:r>
              <a:rPr lang="en-US" sz="1600" b="1" dirty="0" smtClean="0">
                <a:solidFill>
                  <a:schemeClr val="accent5"/>
                </a:solidFill>
              </a:rPr>
              <a:t>Criterion </a:t>
            </a:r>
            <a:r>
              <a:rPr lang="en-US" sz="1600" b="1" dirty="0" smtClean="0">
                <a:solidFill>
                  <a:schemeClr val="accent5"/>
                </a:solidFill>
              </a:rPr>
              <a:t>fulfilled</a:t>
            </a:r>
            <a:endParaRPr lang="en-US" sz="1600" b="1" dirty="0" smtClean="0">
              <a:solidFill>
                <a:schemeClr val="accent5"/>
              </a:solidFill>
            </a:endParaRPr>
          </a:p>
          <a:p>
            <a:pPr marL="400050" indent="-285750">
              <a:spcBef>
                <a:spcPts val="0"/>
              </a:spcBef>
              <a:buSzPct val="100000"/>
            </a:pPr>
            <a:r>
              <a:rPr lang="en-US" sz="1600" b="1" dirty="0" smtClean="0">
                <a:solidFill>
                  <a:schemeClr val="accent5"/>
                </a:solidFill>
              </a:rPr>
              <a:t>Healthy (0 score)</a:t>
            </a:r>
          </a:p>
          <a:p>
            <a:pPr marL="400050" indent="-285750">
              <a:spcBef>
                <a:spcPts val="0"/>
              </a:spcBef>
              <a:buSzPct val="100000"/>
            </a:pPr>
            <a:r>
              <a:rPr lang="en-US" sz="1600" b="1" dirty="0" smtClean="0">
                <a:solidFill>
                  <a:schemeClr val="accent5"/>
                </a:solidFill>
              </a:rPr>
              <a:t>Relatively Healthy (1-2 scores)</a:t>
            </a:r>
          </a:p>
          <a:p>
            <a:pPr marL="400050" indent="-285750">
              <a:spcBef>
                <a:spcPts val="0"/>
              </a:spcBef>
              <a:buSzPct val="100000"/>
            </a:pPr>
            <a:r>
              <a:rPr lang="en-US" sz="1600" b="1" dirty="0" smtClean="0">
                <a:solidFill>
                  <a:schemeClr val="accent5"/>
                </a:solidFill>
              </a:rPr>
              <a:t>Unhealthy (3-6 scores)</a:t>
            </a:r>
            <a:endParaRPr lang="en-US" sz="1600" b="1" dirty="0">
              <a:solidFill>
                <a:schemeClr val="accent5"/>
              </a:solidFill>
            </a:endParaRPr>
          </a:p>
        </p:txBody>
      </p:sp>
      <p:pic>
        <p:nvPicPr>
          <p:cNvPr id="61" name="Shape 119"/>
          <p:cNvPicPr preferRelativeResize="0"/>
          <p:nvPr/>
        </p:nvPicPr>
        <p:blipFill rotWithShape="1">
          <a:blip r:embed="rId3">
            <a:alphaModFix/>
          </a:blip>
          <a:srcRect b="20122"/>
          <a:stretch/>
        </p:blipFill>
        <p:spPr>
          <a:xfrm>
            <a:off x="613179" y="1035511"/>
            <a:ext cx="2738250" cy="3565063"/>
          </a:xfrm>
          <a:prstGeom prst="rect">
            <a:avLst/>
          </a:prstGeom>
          <a:noFill/>
          <a:ln>
            <a:noFill/>
          </a:ln>
        </p:spPr>
      </p:pic>
    </p:spTree>
    <p:extLst>
      <p:ext uri="{BB962C8B-B14F-4D97-AF65-F5344CB8AC3E}">
        <p14:creationId xmlns:p14="http://schemas.microsoft.com/office/powerpoint/2010/main" val="193476375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dirty="0">
                <a:solidFill>
                  <a:prstClr val="black"/>
                </a:solidFill>
                <a:latin typeface="Proxima Nova"/>
              </a:rPr>
              <a:t>Statistical Methods</a:t>
            </a:r>
            <a:endParaRPr lang="en-US" dirty="0">
              <a:latin typeface="+mn-lt"/>
            </a:endParaRPr>
          </a:p>
        </p:txBody>
      </p:sp>
      <p:sp>
        <p:nvSpPr>
          <p:cNvPr id="3" name="内容占位符 2"/>
          <p:cNvSpPr>
            <a:spLocks noGrp="1"/>
          </p:cNvSpPr>
          <p:nvPr>
            <p:ph idx="1"/>
          </p:nvPr>
        </p:nvSpPr>
        <p:spPr>
          <a:xfrm>
            <a:off x="462756" y="1502486"/>
            <a:ext cx="4295477" cy="2413805"/>
          </a:xfrm>
        </p:spPr>
        <p:txBody>
          <a:bodyPr>
            <a:normAutofit/>
          </a:bodyPr>
          <a:lstStyle/>
          <a:p>
            <a:r>
              <a:rPr lang="en-US" sz="2000" dirty="0" smtClean="0">
                <a:latin typeface="+mn-lt"/>
              </a:rPr>
              <a:t>Socio-demographic characteristics</a:t>
            </a:r>
          </a:p>
          <a:p>
            <a:r>
              <a:rPr lang="en-US" sz="2000" dirty="0" smtClean="0">
                <a:latin typeface="+mn-lt"/>
              </a:rPr>
              <a:t>Health status </a:t>
            </a:r>
          </a:p>
          <a:p>
            <a:r>
              <a:rPr lang="en-US" sz="2000" dirty="0" smtClean="0">
                <a:latin typeface="+mn-lt"/>
              </a:rPr>
              <a:t>Association between lifestyle score and socio-demographics characteristics and physical and mental status</a:t>
            </a:r>
            <a:endParaRPr lang="en-US" sz="2000" dirty="0">
              <a:latin typeface="+mn-lt"/>
            </a:endParaRPr>
          </a:p>
        </p:txBody>
      </p:sp>
      <p:sp>
        <p:nvSpPr>
          <p:cNvPr id="4" name="TextBox 692"/>
          <p:cNvSpPr>
            <a:spLocks noChangeArrowheads="1"/>
          </p:cNvSpPr>
          <p:nvPr/>
        </p:nvSpPr>
        <p:spPr bwMode="auto">
          <a:xfrm>
            <a:off x="4784830" y="2016983"/>
            <a:ext cx="1802096"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800" b="1" dirty="0" smtClean="0">
                <a:solidFill>
                  <a:schemeClr val="accent1"/>
                </a:solidFill>
                <a:latin typeface="+mn-lt"/>
                <a:ea typeface="微软雅黑" panose="020B0503020204020204" pitchFamily="34" charset="-122"/>
                <a:sym typeface="Arial" panose="020B0604020202020204" pitchFamily="34" charset="0"/>
              </a:rPr>
              <a:t>Chi-Square test</a:t>
            </a:r>
            <a:endParaRPr lang="zh-CN" altLang="en-US" sz="1800" b="1" dirty="0">
              <a:solidFill>
                <a:schemeClr val="accent1"/>
              </a:solidFill>
              <a:latin typeface="+mn-lt"/>
              <a:ea typeface="微软雅黑" panose="020B0503020204020204" pitchFamily="34" charset="-122"/>
              <a:sym typeface="Arial" panose="020B0604020202020204" pitchFamily="34" charset="0"/>
            </a:endParaRPr>
          </a:p>
        </p:txBody>
      </p:sp>
      <p:sp>
        <p:nvSpPr>
          <p:cNvPr id="5" name="TextBox 692"/>
          <p:cNvSpPr>
            <a:spLocks noChangeArrowheads="1"/>
          </p:cNvSpPr>
          <p:nvPr/>
        </p:nvSpPr>
        <p:spPr bwMode="auto">
          <a:xfrm>
            <a:off x="4984827" y="906872"/>
            <a:ext cx="192552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800" b="1" dirty="0" smtClean="0">
                <a:solidFill>
                  <a:schemeClr val="accent1"/>
                </a:solidFill>
                <a:latin typeface="+mn-lt"/>
                <a:ea typeface="微软雅黑" panose="020B0503020204020204" pitchFamily="34" charset="-122"/>
                <a:sym typeface="Arial" panose="020B0604020202020204" pitchFamily="34" charset="0"/>
              </a:rPr>
              <a:t>Un-paired T Test</a:t>
            </a:r>
            <a:endParaRPr lang="zh-CN" altLang="en-US" sz="1800" b="1" dirty="0">
              <a:solidFill>
                <a:schemeClr val="accent1"/>
              </a:solidFill>
              <a:latin typeface="+mn-lt"/>
              <a:ea typeface="微软雅黑" panose="020B0503020204020204" pitchFamily="34" charset="-122"/>
              <a:sym typeface="Arial" panose="020B0604020202020204" pitchFamily="34" charset="0"/>
            </a:endParaRPr>
          </a:p>
        </p:txBody>
      </p:sp>
      <p:sp>
        <p:nvSpPr>
          <p:cNvPr id="6" name="TextBox 692"/>
          <p:cNvSpPr>
            <a:spLocks noChangeArrowheads="1"/>
          </p:cNvSpPr>
          <p:nvPr/>
        </p:nvSpPr>
        <p:spPr bwMode="auto">
          <a:xfrm>
            <a:off x="3034861" y="3760409"/>
            <a:ext cx="2220481"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800" b="1" dirty="0" smtClean="0">
                <a:solidFill>
                  <a:schemeClr val="accent1"/>
                </a:solidFill>
                <a:latin typeface="+mn-lt"/>
                <a:ea typeface="微软雅黑" panose="020B0503020204020204" pitchFamily="34" charset="-122"/>
                <a:sym typeface="Arial" panose="020B0604020202020204" pitchFamily="34" charset="0"/>
              </a:rPr>
              <a:t>Logistic Regression</a:t>
            </a:r>
            <a:endParaRPr lang="zh-CN" altLang="en-US" sz="1800" b="1" dirty="0">
              <a:solidFill>
                <a:schemeClr val="accent1"/>
              </a:solidFill>
              <a:latin typeface="+mn-lt"/>
              <a:ea typeface="微软雅黑" panose="020B0503020204020204" pitchFamily="34" charset="-122"/>
              <a:sym typeface="Arial" panose="020B0604020202020204" pitchFamily="34" charset="0"/>
            </a:endParaRPr>
          </a:p>
        </p:txBody>
      </p:sp>
      <p:cxnSp>
        <p:nvCxnSpPr>
          <p:cNvPr id="8" name="直接箭头连接符 7"/>
          <p:cNvCxnSpPr/>
          <p:nvPr/>
        </p:nvCxnSpPr>
        <p:spPr>
          <a:xfrm flipH="1">
            <a:off x="4383054" y="1091540"/>
            <a:ext cx="601773" cy="472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4610100" y="1857375"/>
            <a:ext cx="195000" cy="3106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791597" y="2050588"/>
            <a:ext cx="1013503" cy="151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flipV="1">
            <a:off x="3424877" y="3281310"/>
            <a:ext cx="720225" cy="5012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571500" y="-10114"/>
            <a:ext cx="8082901" cy="317891"/>
            <a:chOff x="571500" y="-10114"/>
            <a:chExt cx="8082901" cy="317891"/>
          </a:xfrm>
        </p:grpSpPr>
        <p:grpSp>
          <p:nvGrpSpPr>
            <p:cNvPr id="40" name="组合 39"/>
            <p:cNvGrpSpPr/>
            <p:nvPr/>
          </p:nvGrpSpPr>
          <p:grpSpPr>
            <a:xfrm>
              <a:off x="571500" y="-10114"/>
              <a:ext cx="8082901" cy="317891"/>
              <a:chOff x="0" y="-10114"/>
              <a:chExt cx="8082901" cy="317891"/>
            </a:xfrm>
          </p:grpSpPr>
          <p:sp>
            <p:nvSpPr>
              <p:cNvPr id="59" name="文本框 4"/>
              <p:cNvSpPr>
                <a:spLocks noChangeArrowheads="1"/>
              </p:cNvSpPr>
              <p:nvPr/>
            </p:nvSpPr>
            <p:spPr bwMode="auto">
              <a:xfrm>
                <a:off x="0" y="0"/>
                <a:ext cx="20389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Background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0" name="文本框 20"/>
              <p:cNvSpPr>
                <a:spLocks noChangeArrowheads="1"/>
              </p:cNvSpPr>
              <p:nvPr/>
            </p:nvSpPr>
            <p:spPr bwMode="auto">
              <a:xfrm>
                <a:off x="1179875" y="-2077"/>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Sampling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1" name="文本框 23"/>
              <p:cNvSpPr>
                <a:spLocks noChangeArrowheads="1"/>
              </p:cNvSpPr>
              <p:nvPr/>
            </p:nvSpPr>
            <p:spPr bwMode="auto">
              <a:xfrm>
                <a:off x="2853377" y="-10114"/>
                <a:ext cx="20402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Data Preparation</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2" name="文本框 26"/>
              <p:cNvSpPr>
                <a:spLocks noChangeArrowheads="1"/>
              </p:cNvSpPr>
              <p:nvPr/>
            </p:nvSpPr>
            <p:spPr bwMode="auto">
              <a:xfrm>
                <a:off x="4447881" y="-10114"/>
                <a:ext cx="20402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dirty="0">
                    <a:solidFill>
                      <a:srgbClr val="BFBFBF"/>
                    </a:solidFill>
                    <a:latin typeface="微软雅黑" pitchFamily="34" charset="-122"/>
                    <a:ea typeface="微软雅黑" pitchFamily="34" charset="-122"/>
                    <a:sym typeface="微软雅黑" pitchFamily="34" charset="-122"/>
                  </a:rPr>
                  <a:t>Statistical Method</a:t>
                </a:r>
                <a:endParaRPr lang="en-US" altLang="en-US" i="1" dirty="0">
                  <a:solidFill>
                    <a:srgbClr val="BFBFBF"/>
                  </a:solidFill>
                  <a:latin typeface="微软雅黑" pitchFamily="34" charset="-122"/>
                  <a:ea typeface="微软雅黑" pitchFamily="34" charset="-122"/>
                  <a:sym typeface="微软雅黑" pitchFamily="34" charset="-122"/>
                </a:endParaRPr>
              </a:p>
            </p:txBody>
          </p:sp>
          <p:sp>
            <p:nvSpPr>
              <p:cNvPr id="63" name="文本框 26"/>
              <p:cNvSpPr>
                <a:spLocks noChangeArrowheads="1"/>
              </p:cNvSpPr>
              <p:nvPr/>
            </p:nvSpPr>
            <p:spPr bwMode="auto">
              <a:xfrm>
                <a:off x="6139517" y="-10114"/>
                <a:ext cx="8146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a:solidFill>
                      <a:srgbClr val="4D8FB7"/>
                    </a:solidFill>
                    <a:latin typeface="微软雅黑" pitchFamily="34" charset="-122"/>
                    <a:ea typeface="微软雅黑" pitchFamily="34" charset="-122"/>
                    <a:sym typeface="微软雅黑" pitchFamily="34" charset="-122"/>
                  </a:rPr>
                  <a:t>Results</a:t>
                </a:r>
                <a:endParaRPr lang="en-US" altLang="en-US" i="1" dirty="0">
                  <a:solidFill>
                    <a:srgbClr val="4D8FB7"/>
                  </a:solidFill>
                  <a:latin typeface="微软雅黑" pitchFamily="34" charset="-122"/>
                  <a:ea typeface="微软雅黑" pitchFamily="34" charset="-122"/>
                  <a:sym typeface="微软雅黑" pitchFamily="34" charset="-122"/>
                </a:endParaRPr>
              </a:p>
            </p:txBody>
          </p:sp>
          <p:sp>
            <p:nvSpPr>
              <p:cNvPr id="64" name="文本框 26"/>
              <p:cNvSpPr>
                <a:spLocks noChangeArrowheads="1"/>
              </p:cNvSpPr>
              <p:nvPr/>
            </p:nvSpPr>
            <p:spPr bwMode="auto">
              <a:xfrm>
                <a:off x="6896755" y="-10114"/>
                <a:ext cx="11861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i="1" dirty="0" smtClean="0">
                    <a:solidFill>
                      <a:srgbClr val="BFBFBF"/>
                    </a:solidFill>
                    <a:latin typeface="微软雅黑" pitchFamily="34" charset="-122"/>
                    <a:ea typeface="微软雅黑" pitchFamily="34" charset="-122"/>
                    <a:sym typeface="微软雅黑" pitchFamily="34" charset="-122"/>
                  </a:rPr>
                  <a:t>Evaluation</a:t>
                </a:r>
                <a:endParaRPr lang="en-US" altLang="en-US" i="1" dirty="0">
                  <a:solidFill>
                    <a:srgbClr val="BFBFBF"/>
                  </a:solidFill>
                  <a:latin typeface="微软雅黑" pitchFamily="34" charset="-122"/>
                  <a:ea typeface="微软雅黑" pitchFamily="34" charset="-122"/>
                  <a:sym typeface="微软雅黑" pitchFamily="34" charset="-122"/>
                </a:endParaRPr>
              </a:p>
            </p:txBody>
          </p:sp>
        </p:grpSp>
        <p:grpSp>
          <p:nvGrpSpPr>
            <p:cNvPr id="41" name="组合 40"/>
            <p:cNvGrpSpPr/>
            <p:nvPr/>
          </p:nvGrpSpPr>
          <p:grpSpPr>
            <a:xfrm>
              <a:off x="573888" y="104482"/>
              <a:ext cx="78583" cy="78583"/>
              <a:chOff x="523873" y="1335916"/>
              <a:chExt cx="200025" cy="200025"/>
            </a:xfrm>
          </p:grpSpPr>
          <p:sp>
            <p:nvSpPr>
              <p:cNvPr id="57" name="椭圆 56"/>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组合 41"/>
            <p:cNvGrpSpPr/>
            <p:nvPr/>
          </p:nvGrpSpPr>
          <p:grpSpPr>
            <a:xfrm>
              <a:off x="1751375" y="112519"/>
              <a:ext cx="78583" cy="78583"/>
              <a:chOff x="523873" y="1335916"/>
              <a:chExt cx="200025" cy="200025"/>
            </a:xfrm>
            <a:noFill/>
          </p:grpSpPr>
          <p:sp>
            <p:nvSpPr>
              <p:cNvPr id="55" name="椭圆 54"/>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组合 42"/>
            <p:cNvGrpSpPr/>
            <p:nvPr/>
          </p:nvGrpSpPr>
          <p:grpSpPr>
            <a:xfrm>
              <a:off x="3424877" y="104482"/>
              <a:ext cx="78583" cy="78583"/>
              <a:chOff x="523873" y="1335916"/>
              <a:chExt cx="200025" cy="200025"/>
            </a:xfrm>
            <a:noFill/>
          </p:grpSpPr>
          <p:sp>
            <p:nvSpPr>
              <p:cNvPr id="53" name="椭圆 52"/>
              <p:cNvSpPr/>
              <p:nvPr/>
            </p:nvSpPr>
            <p:spPr>
              <a:xfrm>
                <a:off x="523873" y="1335916"/>
                <a:ext cx="200025" cy="200025"/>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椭圆 53"/>
              <p:cNvSpPr/>
              <p:nvPr/>
            </p:nvSpPr>
            <p:spPr>
              <a:xfrm>
                <a:off x="573880" y="1385923"/>
                <a:ext cx="100013" cy="100013"/>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组合 43"/>
            <p:cNvGrpSpPr/>
            <p:nvPr/>
          </p:nvGrpSpPr>
          <p:grpSpPr>
            <a:xfrm>
              <a:off x="5019381" y="110738"/>
              <a:ext cx="78583" cy="78583"/>
              <a:chOff x="523873" y="1335916"/>
              <a:chExt cx="200025" cy="200025"/>
            </a:xfrm>
            <a:noFill/>
          </p:grpSpPr>
          <p:sp>
            <p:nvSpPr>
              <p:cNvPr id="51" name="椭圆 50"/>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p:cNvSpPr/>
              <p:nvPr/>
            </p:nvSpPr>
            <p:spPr>
              <a:xfrm>
                <a:off x="573880" y="1385923"/>
                <a:ext cx="100014" cy="10001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组合 44"/>
            <p:cNvGrpSpPr/>
            <p:nvPr/>
          </p:nvGrpSpPr>
          <p:grpSpPr>
            <a:xfrm>
              <a:off x="6718637" y="104481"/>
              <a:ext cx="78583" cy="78583"/>
              <a:chOff x="523873" y="1335916"/>
              <a:chExt cx="200025" cy="200025"/>
            </a:xfrm>
            <a:noFill/>
          </p:grpSpPr>
          <p:sp>
            <p:nvSpPr>
              <p:cNvPr id="49" name="椭圆 48"/>
              <p:cNvSpPr/>
              <p:nvPr/>
            </p:nvSpPr>
            <p:spPr>
              <a:xfrm>
                <a:off x="523873" y="1335916"/>
                <a:ext cx="200025" cy="200025"/>
              </a:xfrm>
              <a:prstGeom prst="ellipse">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p:cNvSpPr/>
              <p:nvPr/>
            </p:nvSpPr>
            <p:spPr>
              <a:xfrm>
                <a:off x="573880" y="1385923"/>
                <a:ext cx="100014" cy="100014"/>
              </a:xfrm>
              <a:prstGeom prst="ellipse">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组合 45"/>
            <p:cNvGrpSpPr/>
            <p:nvPr/>
          </p:nvGrpSpPr>
          <p:grpSpPr>
            <a:xfrm>
              <a:off x="7468255" y="104481"/>
              <a:ext cx="78583" cy="78583"/>
              <a:chOff x="523873" y="1335916"/>
              <a:chExt cx="200025" cy="200025"/>
            </a:xfrm>
            <a:noFill/>
          </p:grpSpPr>
          <p:sp>
            <p:nvSpPr>
              <p:cNvPr id="47" name="椭圆 46"/>
              <p:cNvSpPr/>
              <p:nvPr/>
            </p:nvSpPr>
            <p:spPr>
              <a:xfrm>
                <a:off x="523873" y="1335916"/>
                <a:ext cx="200025" cy="200025"/>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p:cNvSpPr/>
              <p:nvPr/>
            </p:nvSpPr>
            <p:spPr>
              <a:xfrm>
                <a:off x="573880" y="1385923"/>
                <a:ext cx="100013" cy="100013"/>
              </a:xfrm>
              <a:prstGeom prst="ellipse">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7" name="文本框 2"/>
          <p:cNvSpPr txBox="1"/>
          <p:nvPr/>
        </p:nvSpPr>
        <p:spPr>
          <a:xfrm>
            <a:off x="6586925" y="1276205"/>
            <a:ext cx="2490399" cy="1600438"/>
          </a:xfrm>
          <a:prstGeom prst="rect">
            <a:avLst/>
          </a:prstGeom>
          <a:noFill/>
        </p:spPr>
        <p:txBody>
          <a:bodyPr wrap="square" rtlCol="0">
            <a:spAutoFit/>
          </a:bodyPr>
          <a:lstStyle/>
          <a:p>
            <a:pPr marL="285750" indent="-285750">
              <a:buFontTx/>
              <a:buChar char="-"/>
            </a:pPr>
            <a:r>
              <a:rPr lang="en-US" altLang="zh-CN" b="1" u="sng" dirty="0" smtClean="0">
                <a:latin typeface="+mn-lt"/>
              </a:rPr>
              <a:t>Null Hypothesis</a:t>
            </a:r>
            <a:r>
              <a:rPr lang="en-US" altLang="zh-CN" dirty="0" smtClean="0">
                <a:latin typeface="+mn-lt"/>
              </a:rPr>
              <a:t>: gender and socio-demographic characteristics / health status are </a:t>
            </a:r>
            <a:r>
              <a:rPr lang="en-US" altLang="zh-CN" b="1" dirty="0" smtClean="0">
                <a:latin typeface="+mn-lt"/>
              </a:rPr>
              <a:t>independent</a:t>
            </a:r>
            <a:r>
              <a:rPr lang="en-US" altLang="zh-CN" dirty="0" smtClean="0">
                <a:latin typeface="+mn-lt"/>
              </a:rPr>
              <a:t>.</a:t>
            </a:r>
          </a:p>
          <a:p>
            <a:pPr marL="285750" indent="-285750">
              <a:buFontTx/>
              <a:buChar char="-"/>
            </a:pPr>
            <a:r>
              <a:rPr lang="en-US" altLang="zh-CN" dirty="0" smtClean="0">
                <a:latin typeface="+mn-lt"/>
              </a:rPr>
              <a:t>Level of significance:      P-value &lt;0.05</a:t>
            </a:r>
          </a:p>
          <a:p>
            <a:endParaRPr lang="zh-CN" altLang="en-US" dirty="0">
              <a:latin typeface="+mn-lt"/>
            </a:endParaRPr>
          </a:p>
        </p:txBody>
      </p:sp>
      <p:sp>
        <p:nvSpPr>
          <p:cNvPr id="65" name="矩形 1"/>
          <p:cNvSpPr>
            <a:spLocks noChangeArrowheads="1"/>
          </p:cNvSpPr>
          <p:nvPr/>
        </p:nvSpPr>
        <p:spPr bwMode="auto">
          <a:xfrm>
            <a:off x="5255342" y="3281310"/>
            <a:ext cx="355033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r>
              <a:rPr lang="en-US" altLang="zh-CN" b="1" dirty="0" smtClean="0">
                <a:latin typeface="+mn-lt"/>
              </a:rPr>
              <a:t>Dependent Variable – Lifestyle Score</a:t>
            </a:r>
          </a:p>
          <a:p>
            <a:pPr marL="285750" indent="-285750">
              <a:buFontTx/>
              <a:buChar char="-"/>
            </a:pPr>
            <a:r>
              <a:rPr lang="en-US" altLang="zh-CN" b="1" dirty="0" smtClean="0">
                <a:latin typeface="+mn-lt"/>
              </a:rPr>
              <a:t>Nominal</a:t>
            </a:r>
          </a:p>
          <a:p>
            <a:pPr marL="285750" indent="-285750">
              <a:buFontTx/>
              <a:buChar char="-"/>
            </a:pPr>
            <a:r>
              <a:rPr lang="en-US" altLang="zh-CN" dirty="0" smtClean="0">
                <a:latin typeface="+mn-lt"/>
              </a:rPr>
              <a:t>Healthy, Relatively Healthy, Unhealthy</a:t>
            </a:r>
            <a:endParaRPr lang="zh-CN" altLang="en-US" dirty="0">
              <a:latin typeface="+mn-lt"/>
            </a:endParaRPr>
          </a:p>
        </p:txBody>
      </p:sp>
    </p:spTree>
    <p:extLst>
      <p:ext uri="{BB962C8B-B14F-4D97-AF65-F5344CB8AC3E}">
        <p14:creationId xmlns:p14="http://schemas.microsoft.com/office/powerpoint/2010/main" val="316681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37" grpId="0"/>
      <p:bldP spid="65"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自定义 1">
      <a:majorFont>
        <a:latin typeface="Alfa Slab One"/>
        <a:ea typeface="宋体"/>
        <a:cs typeface=""/>
      </a:majorFont>
      <a:minorFont>
        <a:latin typeface="Proxima Nova"/>
        <a:ea typeface="宋体"/>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TM02836342[[fn=离子]]</Template>
  <TotalTime>1260</TotalTime>
  <Words>2077</Words>
  <Application>Microsoft Office PowerPoint</Application>
  <PresentationFormat>全屏显示(16:9)</PresentationFormat>
  <Paragraphs>549</Paragraphs>
  <Slides>29</Slides>
  <Notes>20</Notes>
  <HiddenSlides>10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黑体</vt:lpstr>
      <vt:lpstr>Segoe UI Light</vt:lpstr>
      <vt:lpstr>Miriam</vt:lpstr>
      <vt:lpstr>Wingdings</vt:lpstr>
      <vt:lpstr>Proxima Nova</vt:lpstr>
      <vt:lpstr>Cambria Math</vt:lpstr>
      <vt:lpstr>Arial</vt:lpstr>
      <vt:lpstr>Alfa Slab One</vt:lpstr>
      <vt:lpstr>宋体</vt:lpstr>
      <vt:lpstr>方正中等线简体</vt:lpstr>
      <vt:lpstr>微软雅黑</vt:lpstr>
      <vt:lpstr>Blank</vt:lpstr>
      <vt:lpstr>PowerPoint 演示文稿</vt:lpstr>
      <vt:lpstr>Background - Internal migration in China</vt:lpstr>
      <vt:lpstr>Rural-to-Urban Migrants in Shanghai, China</vt:lpstr>
      <vt:lpstr>Sampling Method - stratified multistage cluster random sampling</vt:lpstr>
      <vt:lpstr>Data Collection and Preparation</vt:lpstr>
      <vt:lpstr>Data Collection and Preparation</vt:lpstr>
      <vt:lpstr>Data Collection and Preparation</vt:lpstr>
      <vt:lpstr>Data Collection and Preparation</vt:lpstr>
      <vt:lpstr>Statistical Methods</vt:lpstr>
      <vt:lpstr>Socio-demographic Characteristics of Participants</vt:lpstr>
      <vt:lpstr>Socio-demographic Characteristics of Participants</vt:lpstr>
      <vt:lpstr>Socio-demographic Characteristics of Participants</vt:lpstr>
      <vt:lpstr>Socio-demographic Characteristics of Participants</vt:lpstr>
      <vt:lpstr>Health Status of Migrant Population </vt:lpstr>
      <vt:lpstr>PowerPoint 演示文稿</vt:lpstr>
      <vt:lpstr>PowerPoint 演示文稿</vt:lpstr>
      <vt:lpstr>Association between Lifestyle Score and Socio-demographic Characteristics and Physical and Mental Status</vt:lpstr>
      <vt:lpstr>PowerPoint 演示文稿</vt:lpstr>
      <vt:lpstr>PowerPoint 演示文稿</vt:lpstr>
      <vt:lpstr>PowerPoint 演示文稿</vt:lpstr>
      <vt:lpstr>Recommendations</vt:lpstr>
      <vt:lpstr>Contributions</vt:lpstr>
      <vt:lpstr>Limitations</vt:lpstr>
      <vt:lpstr>PowerPoint 演示文稿</vt:lpstr>
      <vt:lpstr>Sampling Method - stratified multistage cluster random sampling</vt:lpstr>
      <vt:lpstr>Socio-demographic Characteristics</vt:lpstr>
      <vt:lpstr>Physical and Mental Health Status</vt:lpstr>
      <vt:lpstr>Lifestyle Behaviours</vt:lpstr>
      <vt:lpstr>The Proportional-Odds Cumulative Logit Model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super</dc:creator>
  <cp:lastModifiedBy>JY</cp:lastModifiedBy>
  <cp:revision>75</cp:revision>
  <dcterms:modified xsi:type="dcterms:W3CDTF">2016-03-17T15:16:15Z</dcterms:modified>
</cp:coreProperties>
</file>